
<file path=[Content_Types].xml><?xml version="1.0" encoding="utf-8"?>
<Types xmlns="http://schemas.openxmlformats.org/package/2006/content-types">
  <Default ContentType="image/jpeg" Extension="jpg"/>
  <Default ContentType="application/vnd.openxmlformats-officedocument.vmlDrawing" Extension="vml"/>
  <Default ContentType="application/x-fontdata" Extension="fntdata"/>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53.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2.xml"/>
  <Override ContentType="application/vnd.openxmlformats-officedocument.presentationml.slide+xml" PartName="/ppt/slides/slide98.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63.xml"/>
  <Override ContentType="application/vnd.openxmlformats-officedocument.presentationml.slide+xml" PartName="/ppt/slides/slide93.xml"/>
  <Override ContentType="application/vnd.openxmlformats-officedocument.presentationml.slide+xml" PartName="/ppt/slides/slide80.xml"/>
  <Override ContentType="application/vnd.openxmlformats-officedocument.presentationml.slide+xml" PartName="/ppt/slides/slide61.xml"/>
  <Override ContentType="application/vnd.openxmlformats-officedocument.presentationml.slide+xml" PartName="/ppt/slides/slide91.xml"/>
  <Override ContentType="application/vnd.openxmlformats-officedocument.presentationml.slide+xml" PartName="/ppt/slides/slide31.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1.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49.xml"/>
  <Override ContentType="application/vnd.openxmlformats-officedocument.presentationml.slide+xml" PartName="/ppt/slides/slide83.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92.xml"/>
  <Override ContentType="application/vnd.openxmlformats-officedocument.oleObject" PartName="/ppt/embeddings/oleObject3.bin"/>
  <Override ContentType="application/vnd.openxmlformats-officedocument.oleObject" PartName="/ppt/embeddings/oleObject6.bin"/>
  <Override ContentType="application/vnd.openxmlformats-officedocument.oleObject" PartName="/ppt/embeddings/oleObject5.bin"/>
  <Override ContentType="application/vnd.openxmlformats-officedocument.oleObject" PartName="/ppt/embeddings/oleObject4.bin"/>
  <Override ContentType="application/vnd.openxmlformats-officedocument.oleObject" PartName="/ppt/embeddings/oleObject2.bin"/>
  <Override ContentType="application/vnd.openxmlformats-officedocument.oleObject" PartName="/ppt/embeddings/oleObject1.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20.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48.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84.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90.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56.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2.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6.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96.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6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20" r:id="rId71"/>
    <p:sldId id="321" r:id="rId72"/>
    <p:sldId id="322" r:id="rId73"/>
    <p:sldId id="323" r:id="rId74"/>
    <p:sldId id="324" r:id="rId75"/>
    <p:sldId id="325" r:id="rId76"/>
    <p:sldId id="326" r:id="rId77"/>
    <p:sldId id="327" r:id="rId78"/>
    <p:sldId id="328" r:id="rId79"/>
    <p:sldId id="329" r:id="rId80"/>
    <p:sldId id="330" r:id="rId81"/>
    <p:sldId id="331" r:id="rId82"/>
    <p:sldId id="332" r:id="rId83"/>
    <p:sldId id="333" r:id="rId84"/>
    <p:sldId id="334" r:id="rId85"/>
    <p:sldId id="335" r:id="rId86"/>
    <p:sldId id="336" r:id="rId87"/>
    <p:sldId id="337" r:id="rId88"/>
    <p:sldId id="338" r:id="rId89"/>
    <p:sldId id="339" r:id="rId90"/>
    <p:sldId id="340" r:id="rId91"/>
    <p:sldId id="341" r:id="rId92"/>
    <p:sldId id="342" r:id="rId93"/>
    <p:sldId id="343" r:id="rId94"/>
    <p:sldId id="344" r:id="rId95"/>
    <p:sldId id="345" r:id="rId96"/>
    <p:sldId id="346" r:id="rId97"/>
    <p:sldId id="347" r:id="rId98"/>
    <p:sldId id="348" r:id="rId99"/>
    <p:sldId id="349" r:id="rId100"/>
    <p:sldId id="350" r:id="rId101"/>
    <p:sldId id="351" r:id="rId102"/>
    <p:sldId id="352" r:id="rId103"/>
    <p:sldId id="353" r:id="rId104"/>
  </p:sldIdLst>
  <p:sldSz cy="6858000" cx="9144000"/>
  <p:notesSz cx="7010400" cy="9296400"/>
  <p:embeddedFontLst>
    <p:embeddedFont>
      <p:font typeface="Corbel"/>
      <p:regular r:id="rId105"/>
      <p:bold r:id="rId106"/>
      <p:italic r:id="rId107"/>
      <p:boldItalic r:id="rId108"/>
    </p:embeddedFont>
    <p:embeddedFont>
      <p:font typeface="Tahoma"/>
      <p:regular r:id="rId109"/>
      <p:bold r:id="rId11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111" roundtripDataSignature="AMtx7mhN539QscR3S01PG19jFtnxPEO3v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07" Type="http://schemas.openxmlformats.org/officeDocument/2006/relationships/font" Target="fonts/Corbel-italic.fntdata"/><Relationship Id="rId106" Type="http://schemas.openxmlformats.org/officeDocument/2006/relationships/font" Target="fonts/Corbel-bold.fntdata"/><Relationship Id="rId105" Type="http://schemas.openxmlformats.org/officeDocument/2006/relationships/font" Target="fonts/Corbel-regular.fntdata"/><Relationship Id="rId104" Type="http://schemas.openxmlformats.org/officeDocument/2006/relationships/slide" Target="slides/slide98.xml"/><Relationship Id="rId109" Type="http://schemas.openxmlformats.org/officeDocument/2006/relationships/font" Target="fonts/Tahoma-regular.fntdata"/><Relationship Id="rId108" Type="http://schemas.openxmlformats.org/officeDocument/2006/relationships/font" Target="fonts/Corbel-boldItalic.fntdata"/><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103" Type="http://schemas.openxmlformats.org/officeDocument/2006/relationships/slide" Target="slides/slide97.xml"/><Relationship Id="rId102" Type="http://schemas.openxmlformats.org/officeDocument/2006/relationships/slide" Target="slides/slide96.xml"/><Relationship Id="rId101" Type="http://schemas.openxmlformats.org/officeDocument/2006/relationships/slide" Target="slides/slide95.xml"/><Relationship Id="rId100" Type="http://schemas.openxmlformats.org/officeDocument/2006/relationships/slide" Target="slides/slide94.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95" Type="http://schemas.openxmlformats.org/officeDocument/2006/relationships/slide" Target="slides/slide89.xml"/><Relationship Id="rId94" Type="http://schemas.openxmlformats.org/officeDocument/2006/relationships/slide" Target="slides/slide88.xml"/><Relationship Id="rId97" Type="http://schemas.openxmlformats.org/officeDocument/2006/relationships/slide" Target="slides/slide91.xml"/><Relationship Id="rId96" Type="http://schemas.openxmlformats.org/officeDocument/2006/relationships/slide" Target="slides/slide90.xml"/><Relationship Id="rId11" Type="http://schemas.openxmlformats.org/officeDocument/2006/relationships/slide" Target="slides/slide5.xml"/><Relationship Id="rId99" Type="http://schemas.openxmlformats.org/officeDocument/2006/relationships/slide" Target="slides/slide93.xml"/><Relationship Id="rId10" Type="http://schemas.openxmlformats.org/officeDocument/2006/relationships/slide" Target="slides/slide4.xml"/><Relationship Id="rId98" Type="http://schemas.openxmlformats.org/officeDocument/2006/relationships/slide" Target="slides/slide92.xml"/><Relationship Id="rId13" Type="http://schemas.openxmlformats.org/officeDocument/2006/relationships/slide" Target="slides/slide7.xml"/><Relationship Id="rId12" Type="http://schemas.openxmlformats.org/officeDocument/2006/relationships/slide" Target="slides/slide6.xml"/><Relationship Id="rId91" Type="http://schemas.openxmlformats.org/officeDocument/2006/relationships/slide" Target="slides/slide85.xml"/><Relationship Id="rId90" Type="http://schemas.openxmlformats.org/officeDocument/2006/relationships/slide" Target="slides/slide84.xml"/><Relationship Id="rId93" Type="http://schemas.openxmlformats.org/officeDocument/2006/relationships/slide" Target="slides/slide87.xml"/><Relationship Id="rId92" Type="http://schemas.openxmlformats.org/officeDocument/2006/relationships/slide" Target="slides/slide86.xml"/><Relationship Id="rId15" Type="http://schemas.openxmlformats.org/officeDocument/2006/relationships/slide" Target="slides/slide9.xml"/><Relationship Id="rId110" Type="http://schemas.openxmlformats.org/officeDocument/2006/relationships/font" Target="fonts/Tahoma-bold.fntdata"/><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 Id="rId111" Type="http://customschemas.google.com/relationships/presentationmetadata" Target="metadata"/><Relationship Id="rId84" Type="http://schemas.openxmlformats.org/officeDocument/2006/relationships/slide" Target="slides/slide78.xml"/><Relationship Id="rId83" Type="http://schemas.openxmlformats.org/officeDocument/2006/relationships/slide" Target="slides/slide77.xml"/><Relationship Id="rId86" Type="http://schemas.openxmlformats.org/officeDocument/2006/relationships/slide" Target="slides/slide80.xml"/><Relationship Id="rId85" Type="http://schemas.openxmlformats.org/officeDocument/2006/relationships/slide" Target="slides/slide79.xml"/><Relationship Id="rId88" Type="http://schemas.openxmlformats.org/officeDocument/2006/relationships/slide" Target="slides/slide82.xml"/><Relationship Id="rId87" Type="http://schemas.openxmlformats.org/officeDocument/2006/relationships/slide" Target="slides/slide81.xml"/><Relationship Id="rId89" Type="http://schemas.openxmlformats.org/officeDocument/2006/relationships/slide" Target="slides/slide83.xml"/><Relationship Id="rId80" Type="http://schemas.openxmlformats.org/officeDocument/2006/relationships/slide" Target="slides/slide74.xml"/><Relationship Id="rId82" Type="http://schemas.openxmlformats.org/officeDocument/2006/relationships/slide" Target="slides/slide76.xml"/><Relationship Id="rId81" Type="http://schemas.openxmlformats.org/officeDocument/2006/relationships/slide" Target="slides/slide7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73" Type="http://schemas.openxmlformats.org/officeDocument/2006/relationships/slide" Target="slides/slide67.xml"/><Relationship Id="rId72" Type="http://schemas.openxmlformats.org/officeDocument/2006/relationships/slide" Target="slides/slide66.xml"/><Relationship Id="rId75" Type="http://schemas.openxmlformats.org/officeDocument/2006/relationships/slide" Target="slides/slide69.xml"/><Relationship Id="rId74" Type="http://schemas.openxmlformats.org/officeDocument/2006/relationships/slide" Target="slides/slide68.xml"/><Relationship Id="rId77" Type="http://schemas.openxmlformats.org/officeDocument/2006/relationships/slide" Target="slides/slide71.xml"/><Relationship Id="rId76" Type="http://schemas.openxmlformats.org/officeDocument/2006/relationships/slide" Target="slides/slide70.xml"/><Relationship Id="rId79" Type="http://schemas.openxmlformats.org/officeDocument/2006/relationships/slide" Target="slides/slide73.xml"/><Relationship Id="rId78" Type="http://schemas.openxmlformats.org/officeDocument/2006/relationships/slide" Target="slides/slide72.xml"/><Relationship Id="rId71" Type="http://schemas.openxmlformats.org/officeDocument/2006/relationships/slide" Target="slides/slide65.xml"/><Relationship Id="rId70" Type="http://schemas.openxmlformats.org/officeDocument/2006/relationships/slide" Target="slides/slide64.xml"/><Relationship Id="rId62" Type="http://schemas.openxmlformats.org/officeDocument/2006/relationships/slide" Target="slides/slide56.xml"/><Relationship Id="rId61" Type="http://schemas.openxmlformats.org/officeDocument/2006/relationships/slide" Target="slides/slide55.xml"/><Relationship Id="rId64" Type="http://schemas.openxmlformats.org/officeDocument/2006/relationships/slide" Target="slides/slide58.xml"/><Relationship Id="rId63" Type="http://schemas.openxmlformats.org/officeDocument/2006/relationships/slide" Target="slides/slide57.xml"/><Relationship Id="rId66" Type="http://schemas.openxmlformats.org/officeDocument/2006/relationships/slide" Target="slides/slide60.xml"/><Relationship Id="rId65" Type="http://schemas.openxmlformats.org/officeDocument/2006/relationships/slide" Target="slides/slide59.xml"/><Relationship Id="rId68" Type="http://schemas.openxmlformats.org/officeDocument/2006/relationships/slide" Target="slides/slide62.xml"/><Relationship Id="rId67" Type="http://schemas.openxmlformats.org/officeDocument/2006/relationships/slide" Target="slides/slide61.xml"/><Relationship Id="rId60" Type="http://schemas.openxmlformats.org/officeDocument/2006/relationships/slide" Target="slides/slide54.xml"/><Relationship Id="rId69" Type="http://schemas.openxmlformats.org/officeDocument/2006/relationships/slide" Target="slides/slide6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55" Type="http://schemas.openxmlformats.org/officeDocument/2006/relationships/slide" Target="slides/slide49.xml"/><Relationship Id="rId54" Type="http://schemas.openxmlformats.org/officeDocument/2006/relationships/slide" Target="slides/slide48.xml"/><Relationship Id="rId57" Type="http://schemas.openxmlformats.org/officeDocument/2006/relationships/slide" Target="slides/slide51.xml"/><Relationship Id="rId56" Type="http://schemas.openxmlformats.org/officeDocument/2006/relationships/slide" Target="slides/slide50.xml"/><Relationship Id="rId59" Type="http://schemas.openxmlformats.org/officeDocument/2006/relationships/slide" Target="slides/slide53.xml"/><Relationship Id="rId58" Type="http://schemas.openxmlformats.org/officeDocument/2006/relationships/slide" Target="slides/slide5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6.png"/><Relationship Id="rId3" Type="http://schemas.openxmlformats.org/officeDocument/2006/relationships/image" Target="../media/image14.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3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38475" cy="465138"/>
          </a:xfrm>
          <a:prstGeom prst="rect">
            <a:avLst/>
          </a:prstGeom>
          <a:noFill/>
          <a:ln>
            <a:noFill/>
          </a:ln>
        </p:spPr>
        <p:txBody>
          <a:bodyPr anchorCtr="0" anchor="t" bIns="46575" lIns="93150" spcFirstLastPara="1" rIns="93150" wrap="square" tIns="46575">
            <a:noAutofit/>
          </a:bodyPr>
          <a:lstStyle>
            <a:lvl1pPr lvl="0"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1pPr>
            <a:lvl2pPr lvl="1"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2pPr>
            <a:lvl3pPr lvl="2"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3pPr>
            <a:lvl4pPr lvl="3"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4pPr>
            <a:lvl5pPr lvl="4"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5pPr>
            <a:lvl6pPr lvl="5"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6pPr>
            <a:lvl7pPr lvl="6"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7pPr>
            <a:lvl8pPr lvl="7"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8pPr>
            <a:lvl9pPr lvl="8"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9pPr>
          </a:lstStyle>
          <a:p/>
        </p:txBody>
      </p:sp>
      <p:sp>
        <p:nvSpPr>
          <p:cNvPr id="4" name="Google Shape;4;n"/>
          <p:cNvSpPr txBox="1"/>
          <p:nvPr>
            <p:ph idx="10" type="dt"/>
          </p:nvPr>
        </p:nvSpPr>
        <p:spPr>
          <a:xfrm>
            <a:off x="3971925" y="0"/>
            <a:ext cx="3038475" cy="465138"/>
          </a:xfrm>
          <a:prstGeom prst="rect">
            <a:avLst/>
          </a:prstGeom>
          <a:noFill/>
          <a:ln>
            <a:noFill/>
          </a:ln>
        </p:spPr>
        <p:txBody>
          <a:bodyPr anchorCtr="0" anchor="t" bIns="46575" lIns="93150" spcFirstLastPara="1" rIns="93150" wrap="square" tIns="46575">
            <a:noAutofit/>
          </a:bodyPr>
          <a:lstStyle>
            <a:lvl1pPr lvl="0"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1pPr>
            <a:lvl2pPr lvl="1"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2pPr>
            <a:lvl3pPr lvl="2"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3pPr>
            <a:lvl4pPr lvl="3"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4pPr>
            <a:lvl5pPr lvl="4"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5pPr>
            <a:lvl6pPr lvl="5"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6pPr>
            <a:lvl7pPr lvl="6"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7pPr>
            <a:lvl8pPr lvl="7"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8pPr>
            <a:lvl9pPr lvl="8"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9pPr>
          </a:lstStyle>
          <a:p/>
        </p:txBody>
      </p:sp>
      <p:sp>
        <p:nvSpPr>
          <p:cNvPr id="5" name="Google Shape;5;n"/>
          <p:cNvSpPr/>
          <p:nvPr>
            <p:ph idx="3"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6" name="Google Shape;6;n"/>
          <p:cNvSpPr txBox="1"/>
          <p:nvPr>
            <p:ph idx="1" type="body"/>
          </p:nvPr>
        </p:nvSpPr>
        <p:spPr>
          <a:xfrm>
            <a:off x="935038" y="4416425"/>
            <a:ext cx="5140325" cy="4183063"/>
          </a:xfrm>
          <a:prstGeom prst="rect">
            <a:avLst/>
          </a:prstGeom>
          <a:noFill/>
          <a:ln>
            <a:noFill/>
          </a:ln>
        </p:spPr>
        <p:txBody>
          <a:bodyPr anchorCtr="0" anchor="t" bIns="46575" lIns="93150" spcFirstLastPara="1" rIns="93150" wrap="square" tIns="46575">
            <a:noAutofit/>
          </a:bodyPr>
          <a:lstStyle>
            <a:lvl1pPr indent="-228600" lvl="0" marL="457200" marR="0" rtl="0" algn="l">
              <a:spcBef>
                <a:spcPts val="36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1pPr>
            <a:lvl2pPr indent="-228600" lvl="1" marL="914400" marR="0" rtl="0" algn="l">
              <a:spcBef>
                <a:spcPts val="36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2pPr>
            <a:lvl3pPr indent="-228600" lvl="2" marL="1371600" marR="0" rtl="0" algn="l">
              <a:spcBef>
                <a:spcPts val="36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3pPr>
            <a:lvl4pPr indent="-228600" lvl="3" marL="1828800" marR="0" rtl="0" algn="l">
              <a:spcBef>
                <a:spcPts val="36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4pPr>
            <a:lvl5pPr indent="-228600" lvl="4" marL="2286000" marR="0" rtl="0" algn="l">
              <a:spcBef>
                <a:spcPts val="360"/>
              </a:spcBef>
              <a:spcAft>
                <a:spcPts val="0"/>
              </a:spcAft>
              <a:buSzPts val="1400"/>
              <a:buNone/>
              <a:defRPr b="0" i="0" sz="1200" u="none" cap="none" strike="noStrike">
                <a:solidFill>
                  <a:schemeClr val="dk1"/>
                </a:solidFill>
                <a:latin typeface="Times New Roman"/>
                <a:ea typeface="Times New Roman"/>
                <a:cs typeface="Times New Roman"/>
                <a:sym typeface="Times New Roman"/>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31263"/>
            <a:ext cx="3038475" cy="465138"/>
          </a:xfrm>
          <a:prstGeom prst="rect">
            <a:avLst/>
          </a:prstGeom>
          <a:noFill/>
          <a:ln>
            <a:noFill/>
          </a:ln>
        </p:spPr>
        <p:txBody>
          <a:bodyPr anchorCtr="0" anchor="b" bIns="46575" lIns="93150" spcFirstLastPara="1" rIns="93150" wrap="square" tIns="46575">
            <a:noAutofit/>
          </a:bodyPr>
          <a:lstStyle>
            <a:lvl1pPr lvl="0"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1pPr>
            <a:lvl2pPr lvl="1"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2pPr>
            <a:lvl3pPr lvl="2"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3pPr>
            <a:lvl4pPr lvl="3"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4pPr>
            <a:lvl5pPr lvl="4"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5pPr>
            <a:lvl6pPr lvl="5"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6pPr>
            <a:lvl7pPr lvl="6"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7pPr>
            <a:lvl8pPr lvl="7"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8pPr>
            <a:lvl9pPr lvl="8"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9pPr>
          </a:lstStyle>
          <a:p/>
        </p:txBody>
      </p:sp>
      <p:sp>
        <p:nvSpPr>
          <p:cNvPr id="8" name="Google Shape;8;n"/>
          <p:cNvSpPr txBox="1"/>
          <p:nvPr>
            <p:ph idx="12" type="sldNum"/>
          </p:nvPr>
        </p:nvSpPr>
        <p:spPr>
          <a:xfrm>
            <a:off x="3971925" y="8831263"/>
            <a:ext cx="3038475" cy="465138"/>
          </a:xfrm>
          <a:prstGeom prst="rect">
            <a:avLst/>
          </a:prstGeom>
          <a:noFill/>
          <a:ln>
            <a:noFill/>
          </a:ln>
        </p:spPr>
        <p:txBody>
          <a:bodyPr anchorCtr="0" anchor="b" bIns="46575" lIns="93150" spcFirstLastPara="1" rIns="93150" wrap="square" tIns="46575">
            <a:noAutofit/>
          </a:bodyPr>
          <a:lstStyle/>
          <a:p>
            <a:pPr indent="0" lvl="0" marL="0" marR="0" rtl="0" algn="r">
              <a:lnSpc>
                <a:spcPct val="100000"/>
              </a:lnSpc>
              <a:spcBef>
                <a:spcPts val="0"/>
              </a:spcBef>
              <a:spcAft>
                <a:spcPts val="0"/>
              </a:spcAft>
              <a:buClr>
                <a:schemeClr val="dk1"/>
              </a:buClr>
              <a:buSzPts val="1200"/>
              <a:buFont typeface="Times New Roman"/>
              <a:buNone/>
            </a:pPr>
            <a:fld id="{00000000-1234-1234-1234-123412341234}" type="slidenum">
              <a:rPr b="0" i="0" lang="en-US" sz="1200" u="none" cap="none" strike="noStrike">
                <a:solidFill>
                  <a:schemeClr val="dk1"/>
                </a:solidFill>
                <a:latin typeface="Times New Roman"/>
                <a:ea typeface="Times New Roman"/>
                <a:cs typeface="Times New Roman"/>
                <a:sym typeface="Times New Roman"/>
              </a:rPr>
              <a:t>‹#›</a:t>
            </a:fld>
            <a:endParaRPr b="0" i="0" sz="1200" u="none" cap="none" strike="noStrike">
              <a:solidFill>
                <a:schemeClr val="dk1"/>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79" name="Google Shape;179;p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5" name="Shape 735"/>
        <p:cNvGrpSpPr/>
        <p:nvPr/>
      </p:nvGrpSpPr>
      <p:grpSpPr>
        <a:xfrm>
          <a:off x="0" y="0"/>
          <a:ext cx="0" cy="0"/>
          <a:chOff x="0" y="0"/>
          <a:chExt cx="0" cy="0"/>
        </a:xfrm>
      </p:grpSpPr>
      <p:sp>
        <p:nvSpPr>
          <p:cNvPr id="736" name="Google Shape;736;p10: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737" name="Google Shape;737;p1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2" name="Shape 742"/>
        <p:cNvGrpSpPr/>
        <p:nvPr/>
      </p:nvGrpSpPr>
      <p:grpSpPr>
        <a:xfrm>
          <a:off x="0" y="0"/>
          <a:ext cx="0" cy="0"/>
          <a:chOff x="0" y="0"/>
          <a:chExt cx="0" cy="0"/>
        </a:xfrm>
      </p:grpSpPr>
      <p:sp>
        <p:nvSpPr>
          <p:cNvPr id="743" name="Google Shape;743;p11: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744" name="Google Shape;744;p1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p12: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751" name="Google Shape;751;p1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6" name="Shape 756"/>
        <p:cNvGrpSpPr/>
        <p:nvPr/>
      </p:nvGrpSpPr>
      <p:grpSpPr>
        <a:xfrm>
          <a:off x="0" y="0"/>
          <a:ext cx="0" cy="0"/>
          <a:chOff x="0" y="0"/>
          <a:chExt cx="0" cy="0"/>
        </a:xfrm>
      </p:grpSpPr>
      <p:sp>
        <p:nvSpPr>
          <p:cNvPr id="757" name="Google Shape;757;p13: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758" name="Google Shape;758;p13: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3" name="Shape 763"/>
        <p:cNvGrpSpPr/>
        <p:nvPr/>
      </p:nvGrpSpPr>
      <p:grpSpPr>
        <a:xfrm>
          <a:off x="0" y="0"/>
          <a:ext cx="0" cy="0"/>
          <a:chOff x="0" y="0"/>
          <a:chExt cx="0" cy="0"/>
        </a:xfrm>
      </p:grpSpPr>
      <p:sp>
        <p:nvSpPr>
          <p:cNvPr id="764" name="Google Shape;764;p14: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765" name="Google Shape;765;p14: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0" name="Shape 770"/>
        <p:cNvGrpSpPr/>
        <p:nvPr/>
      </p:nvGrpSpPr>
      <p:grpSpPr>
        <a:xfrm>
          <a:off x="0" y="0"/>
          <a:ext cx="0" cy="0"/>
          <a:chOff x="0" y="0"/>
          <a:chExt cx="0" cy="0"/>
        </a:xfrm>
      </p:grpSpPr>
      <p:sp>
        <p:nvSpPr>
          <p:cNvPr id="771" name="Google Shape;771;p15: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772" name="Google Shape;772;p15: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7" name="Shape 777"/>
        <p:cNvGrpSpPr/>
        <p:nvPr/>
      </p:nvGrpSpPr>
      <p:grpSpPr>
        <a:xfrm>
          <a:off x="0" y="0"/>
          <a:ext cx="0" cy="0"/>
          <a:chOff x="0" y="0"/>
          <a:chExt cx="0" cy="0"/>
        </a:xfrm>
      </p:grpSpPr>
      <p:sp>
        <p:nvSpPr>
          <p:cNvPr id="778" name="Google Shape;778;p16: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779" name="Google Shape;779;p16: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p17: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786" name="Google Shape;786;p17: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1" name="Shape 791"/>
        <p:cNvGrpSpPr/>
        <p:nvPr/>
      </p:nvGrpSpPr>
      <p:grpSpPr>
        <a:xfrm>
          <a:off x="0" y="0"/>
          <a:ext cx="0" cy="0"/>
          <a:chOff x="0" y="0"/>
          <a:chExt cx="0" cy="0"/>
        </a:xfrm>
      </p:grpSpPr>
      <p:sp>
        <p:nvSpPr>
          <p:cNvPr id="792" name="Google Shape;792;p18: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793" name="Google Shape;793;p18: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8" name="Shape 798"/>
        <p:cNvGrpSpPr/>
        <p:nvPr/>
      </p:nvGrpSpPr>
      <p:grpSpPr>
        <a:xfrm>
          <a:off x="0" y="0"/>
          <a:ext cx="0" cy="0"/>
          <a:chOff x="0" y="0"/>
          <a:chExt cx="0" cy="0"/>
        </a:xfrm>
      </p:grpSpPr>
      <p:sp>
        <p:nvSpPr>
          <p:cNvPr id="799" name="Google Shape;799;p19: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800" name="Google Shape;800;p19: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p2: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86" name="Google Shape;186;p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5" name="Shape 805"/>
        <p:cNvGrpSpPr/>
        <p:nvPr/>
      </p:nvGrpSpPr>
      <p:grpSpPr>
        <a:xfrm>
          <a:off x="0" y="0"/>
          <a:ext cx="0" cy="0"/>
          <a:chOff x="0" y="0"/>
          <a:chExt cx="0" cy="0"/>
        </a:xfrm>
      </p:grpSpPr>
      <p:sp>
        <p:nvSpPr>
          <p:cNvPr id="806" name="Google Shape;806;p20: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807" name="Google Shape;807;p2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2" name="Shape 812"/>
        <p:cNvGrpSpPr/>
        <p:nvPr/>
      </p:nvGrpSpPr>
      <p:grpSpPr>
        <a:xfrm>
          <a:off x="0" y="0"/>
          <a:ext cx="0" cy="0"/>
          <a:chOff x="0" y="0"/>
          <a:chExt cx="0" cy="0"/>
        </a:xfrm>
      </p:grpSpPr>
      <p:sp>
        <p:nvSpPr>
          <p:cNvPr id="813" name="Google Shape;813;p21: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814" name="Google Shape;814;p2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9" name="Shape 819"/>
        <p:cNvGrpSpPr/>
        <p:nvPr/>
      </p:nvGrpSpPr>
      <p:grpSpPr>
        <a:xfrm>
          <a:off x="0" y="0"/>
          <a:ext cx="0" cy="0"/>
          <a:chOff x="0" y="0"/>
          <a:chExt cx="0" cy="0"/>
        </a:xfrm>
      </p:grpSpPr>
      <p:sp>
        <p:nvSpPr>
          <p:cNvPr id="820" name="Google Shape;820;p22: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821" name="Google Shape;821;p2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7" name="Shape 827"/>
        <p:cNvGrpSpPr/>
        <p:nvPr/>
      </p:nvGrpSpPr>
      <p:grpSpPr>
        <a:xfrm>
          <a:off x="0" y="0"/>
          <a:ext cx="0" cy="0"/>
          <a:chOff x="0" y="0"/>
          <a:chExt cx="0" cy="0"/>
        </a:xfrm>
      </p:grpSpPr>
      <p:sp>
        <p:nvSpPr>
          <p:cNvPr id="828" name="Google Shape;828;p23: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829" name="Google Shape;829;p23: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4" name="Shape 844"/>
        <p:cNvGrpSpPr/>
        <p:nvPr/>
      </p:nvGrpSpPr>
      <p:grpSpPr>
        <a:xfrm>
          <a:off x="0" y="0"/>
          <a:ext cx="0" cy="0"/>
          <a:chOff x="0" y="0"/>
          <a:chExt cx="0" cy="0"/>
        </a:xfrm>
      </p:grpSpPr>
      <p:sp>
        <p:nvSpPr>
          <p:cNvPr id="845" name="Google Shape;845;p24: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846" name="Google Shape;846;p24: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1" name="Shape 851"/>
        <p:cNvGrpSpPr/>
        <p:nvPr/>
      </p:nvGrpSpPr>
      <p:grpSpPr>
        <a:xfrm>
          <a:off x="0" y="0"/>
          <a:ext cx="0" cy="0"/>
          <a:chOff x="0" y="0"/>
          <a:chExt cx="0" cy="0"/>
        </a:xfrm>
      </p:grpSpPr>
      <p:sp>
        <p:nvSpPr>
          <p:cNvPr id="852" name="Google Shape;852;p25: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853" name="Google Shape;853;p25: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8" name="Shape 858"/>
        <p:cNvGrpSpPr/>
        <p:nvPr/>
      </p:nvGrpSpPr>
      <p:grpSpPr>
        <a:xfrm>
          <a:off x="0" y="0"/>
          <a:ext cx="0" cy="0"/>
          <a:chOff x="0" y="0"/>
          <a:chExt cx="0" cy="0"/>
        </a:xfrm>
      </p:grpSpPr>
      <p:sp>
        <p:nvSpPr>
          <p:cNvPr id="859" name="Google Shape;859;p26: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860" name="Google Shape;860;p26: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6" name="Shape 866"/>
        <p:cNvGrpSpPr/>
        <p:nvPr/>
      </p:nvGrpSpPr>
      <p:grpSpPr>
        <a:xfrm>
          <a:off x="0" y="0"/>
          <a:ext cx="0" cy="0"/>
          <a:chOff x="0" y="0"/>
          <a:chExt cx="0" cy="0"/>
        </a:xfrm>
      </p:grpSpPr>
      <p:sp>
        <p:nvSpPr>
          <p:cNvPr id="867" name="Google Shape;867;p27: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868" name="Google Shape;868;p27: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3" name="Shape 873"/>
        <p:cNvGrpSpPr/>
        <p:nvPr/>
      </p:nvGrpSpPr>
      <p:grpSpPr>
        <a:xfrm>
          <a:off x="0" y="0"/>
          <a:ext cx="0" cy="0"/>
          <a:chOff x="0" y="0"/>
          <a:chExt cx="0" cy="0"/>
        </a:xfrm>
      </p:grpSpPr>
      <p:sp>
        <p:nvSpPr>
          <p:cNvPr id="874" name="Google Shape;874;p28: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875" name="Google Shape;875;p28: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0" name="Shape 880"/>
        <p:cNvGrpSpPr/>
        <p:nvPr/>
      </p:nvGrpSpPr>
      <p:grpSpPr>
        <a:xfrm>
          <a:off x="0" y="0"/>
          <a:ext cx="0" cy="0"/>
          <a:chOff x="0" y="0"/>
          <a:chExt cx="0" cy="0"/>
        </a:xfrm>
      </p:grpSpPr>
      <p:sp>
        <p:nvSpPr>
          <p:cNvPr id="881" name="Google Shape;881;p29: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882" name="Google Shape;882;p29: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3: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93" name="Google Shape;193;p3: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7" name="Shape 887"/>
        <p:cNvGrpSpPr/>
        <p:nvPr/>
      </p:nvGrpSpPr>
      <p:grpSpPr>
        <a:xfrm>
          <a:off x="0" y="0"/>
          <a:ext cx="0" cy="0"/>
          <a:chOff x="0" y="0"/>
          <a:chExt cx="0" cy="0"/>
        </a:xfrm>
      </p:grpSpPr>
      <p:sp>
        <p:nvSpPr>
          <p:cNvPr id="888" name="Google Shape;888;p30: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chemeClr val="dk1"/>
              </a:buClr>
              <a:buSzPts val="1200"/>
              <a:buFont typeface="Arial"/>
              <a:buNone/>
            </a:pPr>
            <a:fld id="{00000000-1234-1234-1234-123412341234}" type="slidenum">
              <a:rPr lang="en-US" sz="1200">
                <a:latin typeface="Arial"/>
                <a:ea typeface="Arial"/>
                <a:cs typeface="Arial"/>
                <a:sym typeface="Arial"/>
              </a:rPr>
              <a:t>‹#›</a:t>
            </a:fld>
            <a:endParaRPr sz="1200">
              <a:latin typeface="Arial"/>
              <a:ea typeface="Arial"/>
              <a:cs typeface="Arial"/>
              <a:sym typeface="Arial"/>
            </a:endParaRPr>
          </a:p>
        </p:txBody>
      </p:sp>
      <p:sp>
        <p:nvSpPr>
          <p:cNvPr id="889" name="Google Shape;889;p3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
            <a:headEnd len="sm" w="sm" type="none"/>
            <a:tailEnd len="sm" w="sm" type="none"/>
          </a:ln>
        </p:spPr>
      </p:sp>
      <p:sp>
        <p:nvSpPr>
          <p:cNvPr id="890" name="Google Shape;890;p30:notes"/>
          <p:cNvSpPr txBox="1"/>
          <p:nvPr>
            <p:ph idx="1" type="body"/>
          </p:nvPr>
        </p:nvSpPr>
        <p:spPr>
          <a:xfrm>
            <a:off x="685800" y="4343400"/>
            <a:ext cx="5486400" cy="420846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latin typeface="Arial"/>
              <a:ea typeface="Arial"/>
              <a:cs typeface="Arial"/>
              <a:sym typeface="Aria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5" name="Shape 895"/>
        <p:cNvGrpSpPr/>
        <p:nvPr/>
      </p:nvGrpSpPr>
      <p:grpSpPr>
        <a:xfrm>
          <a:off x="0" y="0"/>
          <a:ext cx="0" cy="0"/>
          <a:chOff x="0" y="0"/>
          <a:chExt cx="0" cy="0"/>
        </a:xfrm>
      </p:grpSpPr>
      <p:sp>
        <p:nvSpPr>
          <p:cNvPr id="896" name="Google Shape;896;p31: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897" name="Google Shape;897;p3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p32: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953" name="Google Shape;953;p3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8" name="Shape 958"/>
        <p:cNvGrpSpPr/>
        <p:nvPr/>
      </p:nvGrpSpPr>
      <p:grpSpPr>
        <a:xfrm>
          <a:off x="0" y="0"/>
          <a:ext cx="0" cy="0"/>
          <a:chOff x="0" y="0"/>
          <a:chExt cx="0" cy="0"/>
        </a:xfrm>
      </p:grpSpPr>
      <p:sp>
        <p:nvSpPr>
          <p:cNvPr id="959" name="Google Shape;959;p33: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960" name="Google Shape;960;p33: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5" name="Shape 965"/>
        <p:cNvGrpSpPr/>
        <p:nvPr/>
      </p:nvGrpSpPr>
      <p:grpSpPr>
        <a:xfrm>
          <a:off x="0" y="0"/>
          <a:ext cx="0" cy="0"/>
          <a:chOff x="0" y="0"/>
          <a:chExt cx="0" cy="0"/>
        </a:xfrm>
      </p:grpSpPr>
      <p:sp>
        <p:nvSpPr>
          <p:cNvPr id="966" name="Google Shape;966;p34: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chemeClr val="dk1"/>
              </a:buClr>
              <a:buSzPts val="1200"/>
              <a:buFont typeface="Times New Roman"/>
              <a:buNone/>
            </a:pPr>
            <a:fld id="{00000000-1234-1234-1234-123412341234}" type="slidenum">
              <a:rPr lang="en-US" sz="1200">
                <a:latin typeface="Times New Roman"/>
                <a:ea typeface="Times New Roman"/>
                <a:cs typeface="Times New Roman"/>
                <a:sym typeface="Times New Roman"/>
              </a:rPr>
              <a:t>‹#›</a:t>
            </a:fld>
            <a:endParaRPr sz="1200">
              <a:latin typeface="Times New Roman"/>
              <a:ea typeface="Times New Roman"/>
              <a:cs typeface="Times New Roman"/>
              <a:sym typeface="Times New Roman"/>
            </a:endParaRPr>
          </a:p>
        </p:txBody>
      </p:sp>
      <p:sp>
        <p:nvSpPr>
          <p:cNvPr id="967" name="Google Shape;967;p34: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968" name="Google Shape;968;p34: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3" name="Shape 973"/>
        <p:cNvGrpSpPr/>
        <p:nvPr/>
      </p:nvGrpSpPr>
      <p:grpSpPr>
        <a:xfrm>
          <a:off x="0" y="0"/>
          <a:ext cx="0" cy="0"/>
          <a:chOff x="0" y="0"/>
          <a:chExt cx="0" cy="0"/>
        </a:xfrm>
      </p:grpSpPr>
      <p:sp>
        <p:nvSpPr>
          <p:cNvPr id="974" name="Google Shape;974;p35: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975" name="Google Shape;975;p35: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7" name="Shape 1047"/>
        <p:cNvGrpSpPr/>
        <p:nvPr/>
      </p:nvGrpSpPr>
      <p:grpSpPr>
        <a:xfrm>
          <a:off x="0" y="0"/>
          <a:ext cx="0" cy="0"/>
          <a:chOff x="0" y="0"/>
          <a:chExt cx="0" cy="0"/>
        </a:xfrm>
      </p:grpSpPr>
      <p:sp>
        <p:nvSpPr>
          <p:cNvPr id="1048" name="Google Shape;1048;p36: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049" name="Google Shape;1049;p36: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9" name="Shape 1089"/>
        <p:cNvGrpSpPr/>
        <p:nvPr/>
      </p:nvGrpSpPr>
      <p:grpSpPr>
        <a:xfrm>
          <a:off x="0" y="0"/>
          <a:ext cx="0" cy="0"/>
          <a:chOff x="0" y="0"/>
          <a:chExt cx="0" cy="0"/>
        </a:xfrm>
      </p:grpSpPr>
      <p:sp>
        <p:nvSpPr>
          <p:cNvPr id="1090" name="Google Shape;1090;p37: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091" name="Google Shape;1091;p37: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7" name="Shape 1127"/>
        <p:cNvGrpSpPr/>
        <p:nvPr/>
      </p:nvGrpSpPr>
      <p:grpSpPr>
        <a:xfrm>
          <a:off x="0" y="0"/>
          <a:ext cx="0" cy="0"/>
          <a:chOff x="0" y="0"/>
          <a:chExt cx="0" cy="0"/>
        </a:xfrm>
      </p:grpSpPr>
      <p:sp>
        <p:nvSpPr>
          <p:cNvPr id="1128" name="Google Shape;1128;p38: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chemeClr val="dk1"/>
              </a:buClr>
              <a:buSzPts val="1200"/>
              <a:buFont typeface="Times New Roman"/>
              <a:buNone/>
            </a:pPr>
            <a:fld id="{00000000-1234-1234-1234-123412341234}" type="slidenum">
              <a:rPr lang="en-US" sz="1200">
                <a:latin typeface="Times New Roman"/>
                <a:ea typeface="Times New Roman"/>
                <a:cs typeface="Times New Roman"/>
                <a:sym typeface="Times New Roman"/>
              </a:rPr>
              <a:t>‹#›</a:t>
            </a:fld>
            <a:endParaRPr sz="1200">
              <a:latin typeface="Times New Roman"/>
              <a:ea typeface="Times New Roman"/>
              <a:cs typeface="Times New Roman"/>
              <a:sym typeface="Times New Roman"/>
            </a:endParaRPr>
          </a:p>
        </p:txBody>
      </p:sp>
      <p:sp>
        <p:nvSpPr>
          <p:cNvPr id="1129" name="Google Shape;1129;p38: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130" name="Google Shape;1130;p38:notes"/>
          <p:cNvSpPr txBox="1"/>
          <p:nvPr>
            <p:ph idx="1" type="body"/>
          </p:nvPr>
        </p:nvSpPr>
        <p:spPr>
          <a:xfrm>
            <a:off x="935038" y="4416425"/>
            <a:ext cx="5140325" cy="4183063"/>
          </a:xfrm>
          <a:prstGeom prst="rect">
            <a:avLst/>
          </a:prstGeom>
          <a:noFill/>
          <a:ln>
            <a:noFill/>
          </a:ln>
        </p:spPr>
        <p:txBody>
          <a:bodyPr anchorCtr="0" anchor="t"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4" name="Shape 1204"/>
        <p:cNvGrpSpPr/>
        <p:nvPr/>
      </p:nvGrpSpPr>
      <p:grpSpPr>
        <a:xfrm>
          <a:off x="0" y="0"/>
          <a:ext cx="0" cy="0"/>
          <a:chOff x="0" y="0"/>
          <a:chExt cx="0" cy="0"/>
        </a:xfrm>
      </p:grpSpPr>
      <p:sp>
        <p:nvSpPr>
          <p:cNvPr id="1205" name="Google Shape;1205;p39: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
        <p:nvSpPr>
          <p:cNvPr id="1206" name="Google Shape;1206;p39:notes"/>
          <p:cNvSpPr txBox="1"/>
          <p:nvPr/>
        </p:nvSpPr>
        <p:spPr>
          <a:xfrm>
            <a:off x="2143125" y="695325"/>
            <a:ext cx="2571750" cy="342900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1207" name="Google Shape;1207;p39:notes"/>
          <p:cNvSpPr txBox="1"/>
          <p:nvPr>
            <p:ph idx="1" type="body"/>
          </p:nvPr>
        </p:nvSpPr>
        <p:spPr>
          <a:xfrm>
            <a:off x="685800" y="4343400"/>
            <a:ext cx="5484813" cy="420846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
        <p:nvSpPr>
          <p:cNvPr id="1208" name="Google Shape;1208;p39: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4: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218" name="Google Shape;218;p4: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4" name="Shape 1214"/>
        <p:cNvGrpSpPr/>
        <p:nvPr/>
      </p:nvGrpSpPr>
      <p:grpSpPr>
        <a:xfrm>
          <a:off x="0" y="0"/>
          <a:ext cx="0" cy="0"/>
          <a:chOff x="0" y="0"/>
          <a:chExt cx="0" cy="0"/>
        </a:xfrm>
      </p:grpSpPr>
      <p:sp>
        <p:nvSpPr>
          <p:cNvPr id="1215" name="Google Shape;1215;p40: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
        <p:nvSpPr>
          <p:cNvPr id="1216" name="Google Shape;1216;p40:notes"/>
          <p:cNvSpPr txBox="1"/>
          <p:nvPr/>
        </p:nvSpPr>
        <p:spPr>
          <a:xfrm>
            <a:off x="2143125" y="695325"/>
            <a:ext cx="2571750" cy="342900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1217" name="Google Shape;1217;p40:notes"/>
          <p:cNvSpPr txBox="1"/>
          <p:nvPr>
            <p:ph idx="1" type="body"/>
          </p:nvPr>
        </p:nvSpPr>
        <p:spPr>
          <a:xfrm>
            <a:off x="685800" y="4343400"/>
            <a:ext cx="5484813" cy="420846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
        <p:nvSpPr>
          <p:cNvPr id="1218" name="Google Shape;1218;p4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8" name="Shape 1228"/>
        <p:cNvGrpSpPr/>
        <p:nvPr/>
      </p:nvGrpSpPr>
      <p:grpSpPr>
        <a:xfrm>
          <a:off x="0" y="0"/>
          <a:ext cx="0" cy="0"/>
          <a:chOff x="0" y="0"/>
          <a:chExt cx="0" cy="0"/>
        </a:xfrm>
      </p:grpSpPr>
      <p:sp>
        <p:nvSpPr>
          <p:cNvPr id="1229" name="Google Shape;1229;p41: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
        <p:nvSpPr>
          <p:cNvPr id="1230" name="Google Shape;1230;p41:notes"/>
          <p:cNvSpPr txBox="1"/>
          <p:nvPr/>
        </p:nvSpPr>
        <p:spPr>
          <a:xfrm>
            <a:off x="2143125" y="695325"/>
            <a:ext cx="2571750" cy="342900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1231" name="Google Shape;1231;p41:notes"/>
          <p:cNvSpPr txBox="1"/>
          <p:nvPr>
            <p:ph idx="1" type="body"/>
          </p:nvPr>
        </p:nvSpPr>
        <p:spPr>
          <a:xfrm>
            <a:off x="685800" y="4343400"/>
            <a:ext cx="5484813" cy="420846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
        <p:nvSpPr>
          <p:cNvPr id="1232" name="Google Shape;1232;p4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7" name="Shape 1237"/>
        <p:cNvGrpSpPr/>
        <p:nvPr/>
      </p:nvGrpSpPr>
      <p:grpSpPr>
        <a:xfrm>
          <a:off x="0" y="0"/>
          <a:ext cx="0" cy="0"/>
          <a:chOff x="0" y="0"/>
          <a:chExt cx="0" cy="0"/>
        </a:xfrm>
      </p:grpSpPr>
      <p:sp>
        <p:nvSpPr>
          <p:cNvPr id="1238" name="Google Shape;1238;p42: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
        <p:nvSpPr>
          <p:cNvPr id="1239" name="Google Shape;1239;p42:notes"/>
          <p:cNvSpPr txBox="1"/>
          <p:nvPr/>
        </p:nvSpPr>
        <p:spPr>
          <a:xfrm>
            <a:off x="2143125" y="695325"/>
            <a:ext cx="2571750" cy="342900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1240" name="Google Shape;1240;p42:notes"/>
          <p:cNvSpPr txBox="1"/>
          <p:nvPr>
            <p:ph idx="1" type="body"/>
          </p:nvPr>
        </p:nvSpPr>
        <p:spPr>
          <a:xfrm>
            <a:off x="685800" y="4343400"/>
            <a:ext cx="5484813" cy="420846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
        <p:nvSpPr>
          <p:cNvPr id="1241" name="Google Shape;1241;p4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6" name="Shape 1246"/>
        <p:cNvGrpSpPr/>
        <p:nvPr/>
      </p:nvGrpSpPr>
      <p:grpSpPr>
        <a:xfrm>
          <a:off x="0" y="0"/>
          <a:ext cx="0" cy="0"/>
          <a:chOff x="0" y="0"/>
          <a:chExt cx="0" cy="0"/>
        </a:xfrm>
      </p:grpSpPr>
      <p:sp>
        <p:nvSpPr>
          <p:cNvPr id="1247" name="Google Shape;1247;p43: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
        <p:nvSpPr>
          <p:cNvPr id="1248" name="Google Shape;1248;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249" name="Google Shape;1249;p43:notes"/>
          <p:cNvSpPr txBox="1"/>
          <p:nvPr>
            <p:ph idx="1" type="body"/>
          </p:nvPr>
        </p:nvSpPr>
        <p:spPr>
          <a:xfrm>
            <a:off x="685800" y="4343400"/>
            <a:ext cx="5484813" cy="420846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4" name="Shape 1254"/>
        <p:cNvGrpSpPr/>
        <p:nvPr/>
      </p:nvGrpSpPr>
      <p:grpSpPr>
        <a:xfrm>
          <a:off x="0" y="0"/>
          <a:ext cx="0" cy="0"/>
          <a:chOff x="0" y="0"/>
          <a:chExt cx="0" cy="0"/>
        </a:xfrm>
      </p:grpSpPr>
      <p:sp>
        <p:nvSpPr>
          <p:cNvPr id="1255" name="Google Shape;1255;p44: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
        <p:nvSpPr>
          <p:cNvPr id="1256" name="Google Shape;1256;p4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257" name="Google Shape;1257;p44:notes"/>
          <p:cNvSpPr txBox="1"/>
          <p:nvPr>
            <p:ph idx="1" type="body"/>
          </p:nvPr>
        </p:nvSpPr>
        <p:spPr>
          <a:xfrm>
            <a:off x="685800" y="4343400"/>
            <a:ext cx="5484813" cy="420846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2" name="Shape 1262"/>
        <p:cNvGrpSpPr/>
        <p:nvPr/>
      </p:nvGrpSpPr>
      <p:grpSpPr>
        <a:xfrm>
          <a:off x="0" y="0"/>
          <a:ext cx="0" cy="0"/>
          <a:chOff x="0" y="0"/>
          <a:chExt cx="0" cy="0"/>
        </a:xfrm>
      </p:grpSpPr>
      <p:sp>
        <p:nvSpPr>
          <p:cNvPr id="1263" name="Google Shape;1263;p45: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
        <p:nvSpPr>
          <p:cNvPr id="1264" name="Google Shape;1264;p4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265" name="Google Shape;1265;p45:notes"/>
          <p:cNvSpPr txBox="1"/>
          <p:nvPr>
            <p:ph idx="1" type="body"/>
          </p:nvPr>
        </p:nvSpPr>
        <p:spPr>
          <a:xfrm>
            <a:off x="685800" y="4343400"/>
            <a:ext cx="5484813" cy="420846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0" name="Shape 1270"/>
        <p:cNvGrpSpPr/>
        <p:nvPr/>
      </p:nvGrpSpPr>
      <p:grpSpPr>
        <a:xfrm>
          <a:off x="0" y="0"/>
          <a:ext cx="0" cy="0"/>
          <a:chOff x="0" y="0"/>
          <a:chExt cx="0" cy="0"/>
        </a:xfrm>
      </p:grpSpPr>
      <p:sp>
        <p:nvSpPr>
          <p:cNvPr id="1271" name="Google Shape;1271;p46: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chemeClr val="dk1"/>
              </a:buClr>
              <a:buSzPts val="1200"/>
              <a:buFont typeface="Times New Roman"/>
              <a:buNone/>
            </a:pPr>
            <a:fld id="{00000000-1234-1234-1234-123412341234}" type="slidenum">
              <a:rPr lang="en-US" sz="1200">
                <a:latin typeface="Times New Roman"/>
                <a:ea typeface="Times New Roman"/>
                <a:cs typeface="Times New Roman"/>
                <a:sym typeface="Times New Roman"/>
              </a:rPr>
              <a:t>‹#›</a:t>
            </a:fld>
            <a:endParaRPr sz="1200">
              <a:latin typeface="Times New Roman"/>
              <a:ea typeface="Times New Roman"/>
              <a:cs typeface="Times New Roman"/>
              <a:sym typeface="Times New Roman"/>
            </a:endParaRPr>
          </a:p>
        </p:txBody>
      </p:sp>
      <p:sp>
        <p:nvSpPr>
          <p:cNvPr id="1272" name="Google Shape;1272;p46: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273" name="Google Shape;1273;p46: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8" name="Shape 1278"/>
        <p:cNvGrpSpPr/>
        <p:nvPr/>
      </p:nvGrpSpPr>
      <p:grpSpPr>
        <a:xfrm>
          <a:off x="0" y="0"/>
          <a:ext cx="0" cy="0"/>
          <a:chOff x="0" y="0"/>
          <a:chExt cx="0" cy="0"/>
        </a:xfrm>
      </p:grpSpPr>
      <p:sp>
        <p:nvSpPr>
          <p:cNvPr id="1279" name="Google Shape;1279;p47: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
        <p:nvSpPr>
          <p:cNvPr id="1280" name="Google Shape;1280;p4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281" name="Google Shape;1281;p47:notes"/>
          <p:cNvSpPr txBox="1"/>
          <p:nvPr>
            <p:ph idx="1" type="body"/>
          </p:nvPr>
        </p:nvSpPr>
        <p:spPr>
          <a:xfrm>
            <a:off x="685800" y="4343400"/>
            <a:ext cx="5484813" cy="420846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6" name="Shape 1286"/>
        <p:cNvGrpSpPr/>
        <p:nvPr/>
      </p:nvGrpSpPr>
      <p:grpSpPr>
        <a:xfrm>
          <a:off x="0" y="0"/>
          <a:ext cx="0" cy="0"/>
          <a:chOff x="0" y="0"/>
          <a:chExt cx="0" cy="0"/>
        </a:xfrm>
      </p:grpSpPr>
      <p:sp>
        <p:nvSpPr>
          <p:cNvPr id="1287" name="Google Shape;1287;p48: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288" name="Google Shape;1288;p48: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8" name="Shape 1328"/>
        <p:cNvGrpSpPr/>
        <p:nvPr/>
      </p:nvGrpSpPr>
      <p:grpSpPr>
        <a:xfrm>
          <a:off x="0" y="0"/>
          <a:ext cx="0" cy="0"/>
          <a:chOff x="0" y="0"/>
          <a:chExt cx="0" cy="0"/>
        </a:xfrm>
      </p:grpSpPr>
      <p:sp>
        <p:nvSpPr>
          <p:cNvPr id="1329" name="Google Shape;1329;p49:notes"/>
          <p:cNvSpPr txBox="1"/>
          <p:nvPr>
            <p:ph idx="12" type="sldNum"/>
          </p:nvPr>
        </p:nvSpPr>
        <p:spPr>
          <a:xfrm>
            <a:off x="3970338" y="8829675"/>
            <a:ext cx="3038475" cy="465138"/>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chemeClr val="dk1"/>
              </a:buClr>
              <a:buSzPts val="1200"/>
              <a:buFont typeface="Times New Roman"/>
              <a:buNone/>
            </a:pPr>
            <a:fld id="{00000000-1234-1234-1234-123412341234}" type="slidenum">
              <a:rPr lang="en-US" sz="1200">
                <a:latin typeface="Times New Roman"/>
                <a:ea typeface="Times New Roman"/>
                <a:cs typeface="Times New Roman"/>
                <a:sym typeface="Times New Roman"/>
              </a:rPr>
              <a:t>‹#›</a:t>
            </a:fld>
            <a:endParaRPr sz="1200">
              <a:latin typeface="Times New Roman"/>
              <a:ea typeface="Times New Roman"/>
              <a:cs typeface="Times New Roman"/>
              <a:sym typeface="Times New Roman"/>
            </a:endParaRPr>
          </a:p>
        </p:txBody>
      </p:sp>
      <p:sp>
        <p:nvSpPr>
          <p:cNvPr id="1330" name="Google Shape;1330;p49: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331" name="Google Shape;1331;p49:notes"/>
          <p:cNvSpPr txBox="1"/>
          <p:nvPr>
            <p:ph idx="1" type="body"/>
          </p:nvPr>
        </p:nvSpPr>
        <p:spPr>
          <a:xfrm>
            <a:off x="701675" y="4416425"/>
            <a:ext cx="5605463" cy="427831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p5: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461" name="Google Shape;461;p5: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7" name="Shape 1337"/>
        <p:cNvGrpSpPr/>
        <p:nvPr/>
      </p:nvGrpSpPr>
      <p:grpSpPr>
        <a:xfrm>
          <a:off x="0" y="0"/>
          <a:ext cx="0" cy="0"/>
          <a:chOff x="0" y="0"/>
          <a:chExt cx="0" cy="0"/>
        </a:xfrm>
      </p:grpSpPr>
      <p:sp>
        <p:nvSpPr>
          <p:cNvPr id="1338" name="Google Shape;1338;p50:notes"/>
          <p:cNvSpPr txBox="1"/>
          <p:nvPr>
            <p:ph idx="12" type="sldNum"/>
          </p:nvPr>
        </p:nvSpPr>
        <p:spPr>
          <a:xfrm>
            <a:off x="3970338" y="8829675"/>
            <a:ext cx="3038475" cy="465138"/>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chemeClr val="dk1"/>
              </a:buClr>
              <a:buSzPts val="1200"/>
              <a:buFont typeface="Times New Roman"/>
              <a:buNone/>
            </a:pPr>
            <a:fld id="{00000000-1234-1234-1234-123412341234}" type="slidenum">
              <a:rPr lang="en-US" sz="1200">
                <a:latin typeface="Times New Roman"/>
                <a:ea typeface="Times New Roman"/>
                <a:cs typeface="Times New Roman"/>
                <a:sym typeface="Times New Roman"/>
              </a:rPr>
              <a:t>‹#›</a:t>
            </a:fld>
            <a:endParaRPr sz="1200">
              <a:latin typeface="Times New Roman"/>
              <a:ea typeface="Times New Roman"/>
              <a:cs typeface="Times New Roman"/>
              <a:sym typeface="Times New Roman"/>
            </a:endParaRPr>
          </a:p>
        </p:txBody>
      </p:sp>
      <p:sp>
        <p:nvSpPr>
          <p:cNvPr id="1339" name="Google Shape;1339;p5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340" name="Google Shape;1340;p50:notes"/>
          <p:cNvSpPr txBox="1"/>
          <p:nvPr>
            <p:ph idx="1" type="body"/>
          </p:nvPr>
        </p:nvSpPr>
        <p:spPr>
          <a:xfrm>
            <a:off x="701675" y="4416425"/>
            <a:ext cx="5605463" cy="427831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5" name="Shape 1345"/>
        <p:cNvGrpSpPr/>
        <p:nvPr/>
      </p:nvGrpSpPr>
      <p:grpSpPr>
        <a:xfrm>
          <a:off x="0" y="0"/>
          <a:ext cx="0" cy="0"/>
          <a:chOff x="0" y="0"/>
          <a:chExt cx="0" cy="0"/>
        </a:xfrm>
      </p:grpSpPr>
      <p:sp>
        <p:nvSpPr>
          <p:cNvPr id="1346" name="Google Shape;1346;p51: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
        <p:nvSpPr>
          <p:cNvPr id="1347" name="Google Shape;1347;p5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348" name="Google Shape;1348;p51:notes"/>
          <p:cNvSpPr txBox="1"/>
          <p:nvPr>
            <p:ph idx="1" type="body"/>
          </p:nvPr>
        </p:nvSpPr>
        <p:spPr>
          <a:xfrm>
            <a:off x="685800" y="4343400"/>
            <a:ext cx="5484813" cy="420846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3" name="Shape 1353"/>
        <p:cNvGrpSpPr/>
        <p:nvPr/>
      </p:nvGrpSpPr>
      <p:grpSpPr>
        <a:xfrm>
          <a:off x="0" y="0"/>
          <a:ext cx="0" cy="0"/>
          <a:chOff x="0" y="0"/>
          <a:chExt cx="0" cy="0"/>
        </a:xfrm>
      </p:grpSpPr>
      <p:sp>
        <p:nvSpPr>
          <p:cNvPr id="1354" name="Google Shape;1354;p52: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
        <p:nvSpPr>
          <p:cNvPr id="1355" name="Google Shape;1355;p5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356" name="Google Shape;1356;p52:notes"/>
          <p:cNvSpPr txBox="1"/>
          <p:nvPr>
            <p:ph idx="1" type="body"/>
          </p:nvPr>
        </p:nvSpPr>
        <p:spPr>
          <a:xfrm>
            <a:off x="685800" y="4343400"/>
            <a:ext cx="5484813" cy="420846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1" name="Shape 1361"/>
        <p:cNvGrpSpPr/>
        <p:nvPr/>
      </p:nvGrpSpPr>
      <p:grpSpPr>
        <a:xfrm>
          <a:off x="0" y="0"/>
          <a:ext cx="0" cy="0"/>
          <a:chOff x="0" y="0"/>
          <a:chExt cx="0" cy="0"/>
        </a:xfrm>
      </p:grpSpPr>
      <p:sp>
        <p:nvSpPr>
          <p:cNvPr id="1362" name="Google Shape;1362;p53: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
        <p:nvSpPr>
          <p:cNvPr id="1363" name="Google Shape;1363;p5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364" name="Google Shape;1364;p53:notes"/>
          <p:cNvSpPr txBox="1"/>
          <p:nvPr>
            <p:ph idx="1" type="body"/>
          </p:nvPr>
        </p:nvSpPr>
        <p:spPr>
          <a:xfrm>
            <a:off x="685800" y="4343400"/>
            <a:ext cx="5484813" cy="420846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9" name="Shape 1369"/>
        <p:cNvGrpSpPr/>
        <p:nvPr/>
      </p:nvGrpSpPr>
      <p:grpSpPr>
        <a:xfrm>
          <a:off x="0" y="0"/>
          <a:ext cx="0" cy="0"/>
          <a:chOff x="0" y="0"/>
          <a:chExt cx="0" cy="0"/>
        </a:xfrm>
      </p:grpSpPr>
      <p:sp>
        <p:nvSpPr>
          <p:cNvPr id="1370" name="Google Shape;1370;p54: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371" name="Google Shape;1371;p54: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8" name="Shape 1418"/>
        <p:cNvGrpSpPr/>
        <p:nvPr/>
      </p:nvGrpSpPr>
      <p:grpSpPr>
        <a:xfrm>
          <a:off x="0" y="0"/>
          <a:ext cx="0" cy="0"/>
          <a:chOff x="0" y="0"/>
          <a:chExt cx="0" cy="0"/>
        </a:xfrm>
      </p:grpSpPr>
      <p:sp>
        <p:nvSpPr>
          <p:cNvPr id="1419" name="Google Shape;1419;p55:notes"/>
          <p:cNvSpPr/>
          <p:nvPr>
            <p:ph idx="2" type="sldImg"/>
          </p:nvPr>
        </p:nvSpPr>
        <p:spPr>
          <a:xfrm>
            <a:off x="1181100" y="706438"/>
            <a:ext cx="4648200" cy="348615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
            <a:headEnd len="sm" w="sm" type="none"/>
            <a:tailEnd len="sm" w="sm" type="none"/>
          </a:ln>
        </p:spPr>
      </p:sp>
      <p:sp>
        <p:nvSpPr>
          <p:cNvPr id="1420" name="Google Shape;1420;p55:notes"/>
          <p:cNvSpPr txBox="1"/>
          <p:nvPr>
            <p:ph idx="1" type="body"/>
          </p:nvPr>
        </p:nvSpPr>
        <p:spPr>
          <a:xfrm>
            <a:off x="701675" y="4416425"/>
            <a:ext cx="5603875" cy="4179888"/>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5" name="Shape 1425"/>
        <p:cNvGrpSpPr/>
        <p:nvPr/>
      </p:nvGrpSpPr>
      <p:grpSpPr>
        <a:xfrm>
          <a:off x="0" y="0"/>
          <a:ext cx="0" cy="0"/>
          <a:chOff x="0" y="0"/>
          <a:chExt cx="0" cy="0"/>
        </a:xfrm>
      </p:grpSpPr>
      <p:sp>
        <p:nvSpPr>
          <p:cNvPr id="1426" name="Google Shape;1426;p56:notes"/>
          <p:cNvSpPr/>
          <p:nvPr>
            <p:ph idx="2" type="sldImg"/>
          </p:nvPr>
        </p:nvSpPr>
        <p:spPr>
          <a:xfrm>
            <a:off x="1181100" y="706438"/>
            <a:ext cx="4648200" cy="348615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
            <a:headEnd len="sm" w="sm" type="none"/>
            <a:tailEnd len="sm" w="sm" type="none"/>
          </a:ln>
        </p:spPr>
      </p:sp>
      <p:sp>
        <p:nvSpPr>
          <p:cNvPr id="1427" name="Google Shape;1427;p56:notes"/>
          <p:cNvSpPr txBox="1"/>
          <p:nvPr>
            <p:ph idx="1" type="body"/>
          </p:nvPr>
        </p:nvSpPr>
        <p:spPr>
          <a:xfrm>
            <a:off x="701675" y="4416425"/>
            <a:ext cx="5603875" cy="4179888"/>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2" name="Shape 1432"/>
        <p:cNvGrpSpPr/>
        <p:nvPr/>
      </p:nvGrpSpPr>
      <p:grpSpPr>
        <a:xfrm>
          <a:off x="0" y="0"/>
          <a:ext cx="0" cy="0"/>
          <a:chOff x="0" y="0"/>
          <a:chExt cx="0" cy="0"/>
        </a:xfrm>
      </p:grpSpPr>
      <p:sp>
        <p:nvSpPr>
          <p:cNvPr id="1433" name="Google Shape;1433;p57: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434" name="Google Shape;1434;p57: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1" name="Shape 1501"/>
        <p:cNvGrpSpPr/>
        <p:nvPr/>
      </p:nvGrpSpPr>
      <p:grpSpPr>
        <a:xfrm>
          <a:off x="0" y="0"/>
          <a:ext cx="0" cy="0"/>
          <a:chOff x="0" y="0"/>
          <a:chExt cx="0" cy="0"/>
        </a:xfrm>
      </p:grpSpPr>
      <p:sp>
        <p:nvSpPr>
          <p:cNvPr id="1502" name="Google Shape;1502;p58:notes"/>
          <p:cNvSpPr/>
          <p:nvPr>
            <p:ph idx="2" type="sldImg"/>
          </p:nvPr>
        </p:nvSpPr>
        <p:spPr>
          <a:xfrm>
            <a:off x="1181100" y="706438"/>
            <a:ext cx="4648200" cy="348615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
            <a:headEnd len="sm" w="sm" type="none"/>
            <a:tailEnd len="sm" w="sm" type="none"/>
          </a:ln>
        </p:spPr>
      </p:sp>
      <p:sp>
        <p:nvSpPr>
          <p:cNvPr id="1503" name="Google Shape;1503;p58:notes"/>
          <p:cNvSpPr txBox="1"/>
          <p:nvPr>
            <p:ph idx="1" type="body"/>
          </p:nvPr>
        </p:nvSpPr>
        <p:spPr>
          <a:xfrm>
            <a:off x="701675" y="4416425"/>
            <a:ext cx="5603875" cy="4179888"/>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8" name="Shape 1508"/>
        <p:cNvGrpSpPr/>
        <p:nvPr/>
      </p:nvGrpSpPr>
      <p:grpSpPr>
        <a:xfrm>
          <a:off x="0" y="0"/>
          <a:ext cx="0" cy="0"/>
          <a:chOff x="0" y="0"/>
          <a:chExt cx="0" cy="0"/>
        </a:xfrm>
      </p:grpSpPr>
      <p:sp>
        <p:nvSpPr>
          <p:cNvPr id="1509" name="Google Shape;1509;p59: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510" name="Google Shape;1510;p59: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p6: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706" name="Google Shape;706;p6: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5" name="Shape 1515"/>
        <p:cNvGrpSpPr/>
        <p:nvPr/>
      </p:nvGrpSpPr>
      <p:grpSpPr>
        <a:xfrm>
          <a:off x="0" y="0"/>
          <a:ext cx="0" cy="0"/>
          <a:chOff x="0" y="0"/>
          <a:chExt cx="0" cy="0"/>
        </a:xfrm>
      </p:grpSpPr>
      <p:sp>
        <p:nvSpPr>
          <p:cNvPr id="1516" name="Google Shape;1516;p60: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517" name="Google Shape;1517;p6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1" name="Shape 1521"/>
        <p:cNvGrpSpPr/>
        <p:nvPr/>
      </p:nvGrpSpPr>
      <p:grpSpPr>
        <a:xfrm>
          <a:off x="0" y="0"/>
          <a:ext cx="0" cy="0"/>
          <a:chOff x="0" y="0"/>
          <a:chExt cx="0" cy="0"/>
        </a:xfrm>
      </p:grpSpPr>
      <p:sp>
        <p:nvSpPr>
          <p:cNvPr id="1522" name="Google Shape;1522;p61: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523" name="Google Shape;1523;p6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7" name="Shape 1527"/>
        <p:cNvGrpSpPr/>
        <p:nvPr/>
      </p:nvGrpSpPr>
      <p:grpSpPr>
        <a:xfrm>
          <a:off x="0" y="0"/>
          <a:ext cx="0" cy="0"/>
          <a:chOff x="0" y="0"/>
          <a:chExt cx="0" cy="0"/>
        </a:xfrm>
      </p:grpSpPr>
      <p:sp>
        <p:nvSpPr>
          <p:cNvPr id="1528" name="Google Shape;1528;p62: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529" name="Google Shape;1529;p6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5" name="Shape 1535"/>
        <p:cNvGrpSpPr/>
        <p:nvPr/>
      </p:nvGrpSpPr>
      <p:grpSpPr>
        <a:xfrm>
          <a:off x="0" y="0"/>
          <a:ext cx="0" cy="0"/>
          <a:chOff x="0" y="0"/>
          <a:chExt cx="0" cy="0"/>
        </a:xfrm>
      </p:grpSpPr>
      <p:sp>
        <p:nvSpPr>
          <p:cNvPr id="1536" name="Google Shape;1536;p63: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
        <p:nvSpPr>
          <p:cNvPr id="1537" name="Google Shape;1537;p6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538" name="Google Shape;1538;p63:notes"/>
          <p:cNvSpPr txBox="1"/>
          <p:nvPr>
            <p:ph idx="1" type="body"/>
          </p:nvPr>
        </p:nvSpPr>
        <p:spPr>
          <a:xfrm>
            <a:off x="685800" y="4343400"/>
            <a:ext cx="5484813" cy="420846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6" name="Shape 1556"/>
        <p:cNvGrpSpPr/>
        <p:nvPr/>
      </p:nvGrpSpPr>
      <p:grpSpPr>
        <a:xfrm>
          <a:off x="0" y="0"/>
          <a:ext cx="0" cy="0"/>
          <a:chOff x="0" y="0"/>
          <a:chExt cx="0" cy="0"/>
        </a:xfrm>
      </p:grpSpPr>
      <p:sp>
        <p:nvSpPr>
          <p:cNvPr id="1557" name="Google Shape;1557;p64: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558" name="Google Shape;1558;p64: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3" name="Shape 1563"/>
        <p:cNvGrpSpPr/>
        <p:nvPr/>
      </p:nvGrpSpPr>
      <p:grpSpPr>
        <a:xfrm>
          <a:off x="0" y="0"/>
          <a:ext cx="0" cy="0"/>
          <a:chOff x="0" y="0"/>
          <a:chExt cx="0" cy="0"/>
        </a:xfrm>
      </p:grpSpPr>
      <p:sp>
        <p:nvSpPr>
          <p:cNvPr id="1564" name="Google Shape;1564;p65: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sz="1200">
                <a:solidFill>
                  <a:srgbClr val="000000"/>
                </a:solidFill>
                <a:latin typeface="Arial"/>
                <a:ea typeface="Arial"/>
                <a:cs typeface="Arial"/>
                <a:sym typeface="Arial"/>
              </a:rPr>
              <a:t>‹#›</a:t>
            </a:fld>
            <a:endParaRPr sz="1200">
              <a:solidFill>
                <a:srgbClr val="000000"/>
              </a:solidFill>
              <a:latin typeface="Arial"/>
              <a:ea typeface="Arial"/>
              <a:cs typeface="Arial"/>
              <a:sym typeface="Arial"/>
            </a:endParaRPr>
          </a:p>
        </p:txBody>
      </p:sp>
      <p:sp>
        <p:nvSpPr>
          <p:cNvPr id="1565" name="Google Shape;1565;p6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566" name="Google Shape;1566;p65:notes"/>
          <p:cNvSpPr txBox="1"/>
          <p:nvPr>
            <p:ph idx="1" type="body"/>
          </p:nvPr>
        </p:nvSpPr>
        <p:spPr>
          <a:xfrm>
            <a:off x="685800" y="4343400"/>
            <a:ext cx="5484813" cy="4208463"/>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4" name="Shape 1584"/>
        <p:cNvGrpSpPr/>
        <p:nvPr/>
      </p:nvGrpSpPr>
      <p:grpSpPr>
        <a:xfrm>
          <a:off x="0" y="0"/>
          <a:ext cx="0" cy="0"/>
          <a:chOff x="0" y="0"/>
          <a:chExt cx="0" cy="0"/>
        </a:xfrm>
      </p:grpSpPr>
      <p:sp>
        <p:nvSpPr>
          <p:cNvPr id="1585" name="Google Shape;1585;p66: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586" name="Google Shape;1586;p66: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1" name="Shape 1591"/>
        <p:cNvGrpSpPr/>
        <p:nvPr/>
      </p:nvGrpSpPr>
      <p:grpSpPr>
        <a:xfrm>
          <a:off x="0" y="0"/>
          <a:ext cx="0" cy="0"/>
          <a:chOff x="0" y="0"/>
          <a:chExt cx="0" cy="0"/>
        </a:xfrm>
      </p:grpSpPr>
      <p:sp>
        <p:nvSpPr>
          <p:cNvPr id="1592" name="Google Shape;1592;p67: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593" name="Google Shape;1593;p67: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8" name="Shape 1598"/>
        <p:cNvGrpSpPr/>
        <p:nvPr/>
      </p:nvGrpSpPr>
      <p:grpSpPr>
        <a:xfrm>
          <a:off x="0" y="0"/>
          <a:ext cx="0" cy="0"/>
          <a:chOff x="0" y="0"/>
          <a:chExt cx="0" cy="0"/>
        </a:xfrm>
      </p:grpSpPr>
      <p:sp>
        <p:nvSpPr>
          <p:cNvPr id="1599" name="Google Shape;1599;p68: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600" name="Google Shape;1600;p68: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5" name="Shape 1605"/>
        <p:cNvGrpSpPr/>
        <p:nvPr/>
      </p:nvGrpSpPr>
      <p:grpSpPr>
        <a:xfrm>
          <a:off x="0" y="0"/>
          <a:ext cx="0" cy="0"/>
          <a:chOff x="0" y="0"/>
          <a:chExt cx="0" cy="0"/>
        </a:xfrm>
      </p:grpSpPr>
      <p:sp>
        <p:nvSpPr>
          <p:cNvPr id="1606" name="Google Shape;1606;p69: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607" name="Google Shape;1607;p69: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1" name="Shape 711"/>
        <p:cNvGrpSpPr/>
        <p:nvPr/>
      </p:nvGrpSpPr>
      <p:grpSpPr>
        <a:xfrm>
          <a:off x="0" y="0"/>
          <a:ext cx="0" cy="0"/>
          <a:chOff x="0" y="0"/>
          <a:chExt cx="0" cy="0"/>
        </a:xfrm>
      </p:grpSpPr>
      <p:sp>
        <p:nvSpPr>
          <p:cNvPr id="712" name="Google Shape;712;p7: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chemeClr val="dk1"/>
              </a:buClr>
              <a:buSzPts val="1200"/>
              <a:buFont typeface="Arial"/>
              <a:buNone/>
            </a:pPr>
            <a:fld id="{00000000-1234-1234-1234-123412341234}" type="slidenum">
              <a:rPr lang="en-US" sz="1200">
                <a:latin typeface="Arial"/>
                <a:ea typeface="Arial"/>
                <a:cs typeface="Arial"/>
                <a:sym typeface="Arial"/>
              </a:rPr>
              <a:t>‹#›</a:t>
            </a:fld>
            <a:endParaRPr sz="1200">
              <a:latin typeface="Arial"/>
              <a:ea typeface="Arial"/>
              <a:cs typeface="Arial"/>
              <a:sym typeface="Arial"/>
            </a:endParaRPr>
          </a:p>
        </p:txBody>
      </p:sp>
      <p:sp>
        <p:nvSpPr>
          <p:cNvPr id="713" name="Google Shape;713;p7:notes"/>
          <p:cNvSpPr txBox="1"/>
          <p:nvPr/>
        </p:nvSpPr>
        <p:spPr>
          <a:xfrm>
            <a:off x="2143125" y="695325"/>
            <a:ext cx="2571750" cy="3429000"/>
          </a:xfrm>
          <a:prstGeom prst="rect">
            <a:avLst/>
          </a:prstGeom>
          <a:solidFill>
            <a:srgbClr val="FFFFFF"/>
          </a:solidFill>
          <a:ln cap="flat" cmpd="sng" w="9525">
            <a:solidFill>
              <a:srgbClr val="00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Arial"/>
              <a:ea typeface="Arial"/>
              <a:cs typeface="Arial"/>
              <a:sym typeface="Arial"/>
            </a:endParaRPr>
          </a:p>
        </p:txBody>
      </p:sp>
      <p:sp>
        <p:nvSpPr>
          <p:cNvPr id="714" name="Google Shape;714;p7:notes"/>
          <p:cNvSpPr txBox="1"/>
          <p:nvPr>
            <p:ph idx="1" type="body"/>
          </p:nvPr>
        </p:nvSpPr>
        <p:spPr>
          <a:xfrm>
            <a:off x="685800" y="4343400"/>
            <a:ext cx="5481638" cy="4111625"/>
          </a:xfrm>
          <a:prstGeom prst="rect">
            <a:avLst/>
          </a:prstGeom>
          <a:noFill/>
          <a:ln>
            <a:noFill/>
          </a:ln>
        </p:spPr>
        <p:txBody>
          <a:bodyPr anchorCtr="0" anchor="ctr" bIns="46575" lIns="93150" spcFirstLastPara="1" rIns="93150" wrap="square" tIns="46575">
            <a:noAutofit/>
          </a:bodyPr>
          <a:lstStyle/>
          <a:p>
            <a:pPr indent="0" lvl="0" marL="0" rtl="0" algn="l">
              <a:spcBef>
                <a:spcPts val="0"/>
              </a:spcBef>
              <a:spcAft>
                <a:spcPts val="0"/>
              </a:spcAft>
              <a:buNone/>
            </a:pPr>
            <a:r>
              <a:t/>
            </a:r>
            <a:endParaRPr>
              <a:latin typeface="Arial"/>
              <a:ea typeface="Arial"/>
              <a:cs typeface="Arial"/>
              <a:sym typeface="Arial"/>
            </a:endParaRPr>
          </a:p>
        </p:txBody>
      </p:sp>
      <p:sp>
        <p:nvSpPr>
          <p:cNvPr id="715" name="Google Shape;715;p7: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2" name="Shape 1612"/>
        <p:cNvGrpSpPr/>
        <p:nvPr/>
      </p:nvGrpSpPr>
      <p:grpSpPr>
        <a:xfrm>
          <a:off x="0" y="0"/>
          <a:ext cx="0" cy="0"/>
          <a:chOff x="0" y="0"/>
          <a:chExt cx="0" cy="0"/>
        </a:xfrm>
      </p:grpSpPr>
      <p:sp>
        <p:nvSpPr>
          <p:cNvPr id="1613" name="Google Shape;1613;p70: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614" name="Google Shape;1614;p7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9" name="Shape 1619"/>
        <p:cNvGrpSpPr/>
        <p:nvPr/>
      </p:nvGrpSpPr>
      <p:grpSpPr>
        <a:xfrm>
          <a:off x="0" y="0"/>
          <a:ext cx="0" cy="0"/>
          <a:chOff x="0" y="0"/>
          <a:chExt cx="0" cy="0"/>
        </a:xfrm>
      </p:grpSpPr>
      <p:sp>
        <p:nvSpPr>
          <p:cNvPr id="1620" name="Google Shape;1620;p71: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621" name="Google Shape;1621;p7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2" name="Shape 1672"/>
        <p:cNvGrpSpPr/>
        <p:nvPr/>
      </p:nvGrpSpPr>
      <p:grpSpPr>
        <a:xfrm>
          <a:off x="0" y="0"/>
          <a:ext cx="0" cy="0"/>
          <a:chOff x="0" y="0"/>
          <a:chExt cx="0" cy="0"/>
        </a:xfrm>
      </p:grpSpPr>
      <p:sp>
        <p:nvSpPr>
          <p:cNvPr id="1673" name="Google Shape;1673;p72: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674" name="Google Shape;1674;p7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5" name="Shape 1725"/>
        <p:cNvGrpSpPr/>
        <p:nvPr/>
      </p:nvGrpSpPr>
      <p:grpSpPr>
        <a:xfrm>
          <a:off x="0" y="0"/>
          <a:ext cx="0" cy="0"/>
          <a:chOff x="0" y="0"/>
          <a:chExt cx="0" cy="0"/>
        </a:xfrm>
      </p:grpSpPr>
      <p:sp>
        <p:nvSpPr>
          <p:cNvPr id="1726" name="Google Shape;1726;p73: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727" name="Google Shape;1727;p73: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2" name="Shape 1732"/>
        <p:cNvGrpSpPr/>
        <p:nvPr/>
      </p:nvGrpSpPr>
      <p:grpSpPr>
        <a:xfrm>
          <a:off x="0" y="0"/>
          <a:ext cx="0" cy="0"/>
          <a:chOff x="0" y="0"/>
          <a:chExt cx="0" cy="0"/>
        </a:xfrm>
      </p:grpSpPr>
      <p:sp>
        <p:nvSpPr>
          <p:cNvPr id="1733" name="Google Shape;1733;p74: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734" name="Google Shape;1734;p74: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9" name="Shape 1739"/>
        <p:cNvGrpSpPr/>
        <p:nvPr/>
      </p:nvGrpSpPr>
      <p:grpSpPr>
        <a:xfrm>
          <a:off x="0" y="0"/>
          <a:ext cx="0" cy="0"/>
          <a:chOff x="0" y="0"/>
          <a:chExt cx="0" cy="0"/>
        </a:xfrm>
      </p:grpSpPr>
      <p:sp>
        <p:nvSpPr>
          <p:cNvPr id="1740" name="Google Shape;1740;p75: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741" name="Google Shape;1741;p75: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6" name="Shape 1746"/>
        <p:cNvGrpSpPr/>
        <p:nvPr/>
      </p:nvGrpSpPr>
      <p:grpSpPr>
        <a:xfrm>
          <a:off x="0" y="0"/>
          <a:ext cx="0" cy="0"/>
          <a:chOff x="0" y="0"/>
          <a:chExt cx="0" cy="0"/>
        </a:xfrm>
      </p:grpSpPr>
      <p:sp>
        <p:nvSpPr>
          <p:cNvPr id="1747" name="Google Shape;1747;p76: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748" name="Google Shape;1748;p76: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2" name="Shape 1752"/>
        <p:cNvGrpSpPr/>
        <p:nvPr/>
      </p:nvGrpSpPr>
      <p:grpSpPr>
        <a:xfrm>
          <a:off x="0" y="0"/>
          <a:ext cx="0" cy="0"/>
          <a:chOff x="0" y="0"/>
          <a:chExt cx="0" cy="0"/>
        </a:xfrm>
      </p:grpSpPr>
      <p:sp>
        <p:nvSpPr>
          <p:cNvPr id="1753" name="Google Shape;1753;p77: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754" name="Google Shape;1754;p77: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9" name="Shape 1759"/>
        <p:cNvGrpSpPr/>
        <p:nvPr/>
      </p:nvGrpSpPr>
      <p:grpSpPr>
        <a:xfrm>
          <a:off x="0" y="0"/>
          <a:ext cx="0" cy="0"/>
          <a:chOff x="0" y="0"/>
          <a:chExt cx="0" cy="0"/>
        </a:xfrm>
      </p:grpSpPr>
      <p:sp>
        <p:nvSpPr>
          <p:cNvPr id="1760" name="Google Shape;1760;p78: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761" name="Google Shape;1761;p78: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6" name="Shape 1766"/>
        <p:cNvGrpSpPr/>
        <p:nvPr/>
      </p:nvGrpSpPr>
      <p:grpSpPr>
        <a:xfrm>
          <a:off x="0" y="0"/>
          <a:ext cx="0" cy="0"/>
          <a:chOff x="0" y="0"/>
          <a:chExt cx="0" cy="0"/>
        </a:xfrm>
      </p:grpSpPr>
      <p:sp>
        <p:nvSpPr>
          <p:cNvPr id="1767" name="Google Shape;1767;p79: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768" name="Google Shape;1768;p79: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p8: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723" name="Google Shape;723;p8: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3" name="Shape 1773"/>
        <p:cNvGrpSpPr/>
        <p:nvPr/>
      </p:nvGrpSpPr>
      <p:grpSpPr>
        <a:xfrm>
          <a:off x="0" y="0"/>
          <a:ext cx="0" cy="0"/>
          <a:chOff x="0" y="0"/>
          <a:chExt cx="0" cy="0"/>
        </a:xfrm>
      </p:grpSpPr>
      <p:sp>
        <p:nvSpPr>
          <p:cNvPr id="1774" name="Google Shape;1774;p80: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775" name="Google Shape;1775;p8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0" name="Shape 1780"/>
        <p:cNvGrpSpPr/>
        <p:nvPr/>
      </p:nvGrpSpPr>
      <p:grpSpPr>
        <a:xfrm>
          <a:off x="0" y="0"/>
          <a:ext cx="0" cy="0"/>
          <a:chOff x="0" y="0"/>
          <a:chExt cx="0" cy="0"/>
        </a:xfrm>
      </p:grpSpPr>
      <p:sp>
        <p:nvSpPr>
          <p:cNvPr id="1781" name="Google Shape;1781;p81: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782" name="Google Shape;1782;p8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7" name="Shape 1787"/>
        <p:cNvGrpSpPr/>
        <p:nvPr/>
      </p:nvGrpSpPr>
      <p:grpSpPr>
        <a:xfrm>
          <a:off x="0" y="0"/>
          <a:ext cx="0" cy="0"/>
          <a:chOff x="0" y="0"/>
          <a:chExt cx="0" cy="0"/>
        </a:xfrm>
      </p:grpSpPr>
      <p:sp>
        <p:nvSpPr>
          <p:cNvPr id="1788" name="Google Shape;1788;p82: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789" name="Google Shape;1789;p8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4" name="Shape 1794"/>
        <p:cNvGrpSpPr/>
        <p:nvPr/>
      </p:nvGrpSpPr>
      <p:grpSpPr>
        <a:xfrm>
          <a:off x="0" y="0"/>
          <a:ext cx="0" cy="0"/>
          <a:chOff x="0" y="0"/>
          <a:chExt cx="0" cy="0"/>
        </a:xfrm>
      </p:grpSpPr>
      <p:sp>
        <p:nvSpPr>
          <p:cNvPr id="1795" name="Google Shape;1795;p83: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796" name="Google Shape;1796;p83: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1" name="Shape 1801"/>
        <p:cNvGrpSpPr/>
        <p:nvPr/>
      </p:nvGrpSpPr>
      <p:grpSpPr>
        <a:xfrm>
          <a:off x="0" y="0"/>
          <a:ext cx="0" cy="0"/>
          <a:chOff x="0" y="0"/>
          <a:chExt cx="0" cy="0"/>
        </a:xfrm>
      </p:grpSpPr>
      <p:sp>
        <p:nvSpPr>
          <p:cNvPr id="1802" name="Google Shape;1802;p84: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803" name="Google Shape;1803;p84: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8" name="Shape 1808"/>
        <p:cNvGrpSpPr/>
        <p:nvPr/>
      </p:nvGrpSpPr>
      <p:grpSpPr>
        <a:xfrm>
          <a:off x="0" y="0"/>
          <a:ext cx="0" cy="0"/>
          <a:chOff x="0" y="0"/>
          <a:chExt cx="0" cy="0"/>
        </a:xfrm>
      </p:grpSpPr>
      <p:sp>
        <p:nvSpPr>
          <p:cNvPr id="1809" name="Google Shape;1809;p85: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810" name="Google Shape;1810;p85: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4" name="Shape 1814"/>
        <p:cNvGrpSpPr/>
        <p:nvPr/>
      </p:nvGrpSpPr>
      <p:grpSpPr>
        <a:xfrm>
          <a:off x="0" y="0"/>
          <a:ext cx="0" cy="0"/>
          <a:chOff x="0" y="0"/>
          <a:chExt cx="0" cy="0"/>
        </a:xfrm>
      </p:grpSpPr>
      <p:sp>
        <p:nvSpPr>
          <p:cNvPr id="1815" name="Google Shape;1815;p86: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816" name="Google Shape;1816;p86: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1" name="Shape 1821"/>
        <p:cNvGrpSpPr/>
        <p:nvPr/>
      </p:nvGrpSpPr>
      <p:grpSpPr>
        <a:xfrm>
          <a:off x="0" y="0"/>
          <a:ext cx="0" cy="0"/>
          <a:chOff x="0" y="0"/>
          <a:chExt cx="0" cy="0"/>
        </a:xfrm>
      </p:grpSpPr>
      <p:sp>
        <p:nvSpPr>
          <p:cNvPr id="1822" name="Google Shape;1822;p87: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823" name="Google Shape;1823;p87: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8" name="Shape 1828"/>
        <p:cNvGrpSpPr/>
        <p:nvPr/>
      </p:nvGrpSpPr>
      <p:grpSpPr>
        <a:xfrm>
          <a:off x="0" y="0"/>
          <a:ext cx="0" cy="0"/>
          <a:chOff x="0" y="0"/>
          <a:chExt cx="0" cy="0"/>
        </a:xfrm>
      </p:grpSpPr>
      <p:sp>
        <p:nvSpPr>
          <p:cNvPr id="1829" name="Google Shape;1829;p88: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830" name="Google Shape;1830;p88: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5" name="Shape 1835"/>
        <p:cNvGrpSpPr/>
        <p:nvPr/>
      </p:nvGrpSpPr>
      <p:grpSpPr>
        <a:xfrm>
          <a:off x="0" y="0"/>
          <a:ext cx="0" cy="0"/>
          <a:chOff x="0" y="0"/>
          <a:chExt cx="0" cy="0"/>
        </a:xfrm>
      </p:grpSpPr>
      <p:sp>
        <p:nvSpPr>
          <p:cNvPr id="1836" name="Google Shape;1836;p89: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837" name="Google Shape;1837;p89: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8" name="Shape 728"/>
        <p:cNvGrpSpPr/>
        <p:nvPr/>
      </p:nvGrpSpPr>
      <p:grpSpPr>
        <a:xfrm>
          <a:off x="0" y="0"/>
          <a:ext cx="0" cy="0"/>
          <a:chOff x="0" y="0"/>
          <a:chExt cx="0" cy="0"/>
        </a:xfrm>
      </p:grpSpPr>
      <p:sp>
        <p:nvSpPr>
          <p:cNvPr id="729" name="Google Shape;729;p9: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730" name="Google Shape;730;p9: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2" name="Shape 1842"/>
        <p:cNvGrpSpPr/>
        <p:nvPr/>
      </p:nvGrpSpPr>
      <p:grpSpPr>
        <a:xfrm>
          <a:off x="0" y="0"/>
          <a:ext cx="0" cy="0"/>
          <a:chOff x="0" y="0"/>
          <a:chExt cx="0" cy="0"/>
        </a:xfrm>
      </p:grpSpPr>
      <p:sp>
        <p:nvSpPr>
          <p:cNvPr id="1843" name="Google Shape;1843;p90: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844" name="Google Shape;1844;p9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9" name="Shape 1849"/>
        <p:cNvGrpSpPr/>
        <p:nvPr/>
      </p:nvGrpSpPr>
      <p:grpSpPr>
        <a:xfrm>
          <a:off x="0" y="0"/>
          <a:ext cx="0" cy="0"/>
          <a:chOff x="0" y="0"/>
          <a:chExt cx="0" cy="0"/>
        </a:xfrm>
      </p:grpSpPr>
      <p:sp>
        <p:nvSpPr>
          <p:cNvPr id="1850" name="Google Shape;1850;p91: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851" name="Google Shape;1851;p9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6" name="Shape 1856"/>
        <p:cNvGrpSpPr/>
        <p:nvPr/>
      </p:nvGrpSpPr>
      <p:grpSpPr>
        <a:xfrm>
          <a:off x="0" y="0"/>
          <a:ext cx="0" cy="0"/>
          <a:chOff x="0" y="0"/>
          <a:chExt cx="0" cy="0"/>
        </a:xfrm>
      </p:grpSpPr>
      <p:sp>
        <p:nvSpPr>
          <p:cNvPr id="1857" name="Google Shape;1857;p92: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858" name="Google Shape;1858;p9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3" name="Shape 1863"/>
        <p:cNvGrpSpPr/>
        <p:nvPr/>
      </p:nvGrpSpPr>
      <p:grpSpPr>
        <a:xfrm>
          <a:off x="0" y="0"/>
          <a:ext cx="0" cy="0"/>
          <a:chOff x="0" y="0"/>
          <a:chExt cx="0" cy="0"/>
        </a:xfrm>
      </p:grpSpPr>
      <p:sp>
        <p:nvSpPr>
          <p:cNvPr id="1864" name="Google Shape;1864;p93: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865" name="Google Shape;1865;p93: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9" name="Shape 1869"/>
        <p:cNvGrpSpPr/>
        <p:nvPr/>
      </p:nvGrpSpPr>
      <p:grpSpPr>
        <a:xfrm>
          <a:off x="0" y="0"/>
          <a:ext cx="0" cy="0"/>
          <a:chOff x="0" y="0"/>
          <a:chExt cx="0" cy="0"/>
        </a:xfrm>
      </p:grpSpPr>
      <p:sp>
        <p:nvSpPr>
          <p:cNvPr id="1870" name="Google Shape;1870;p94: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871" name="Google Shape;1871;p94: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7" name="Shape 1877"/>
        <p:cNvGrpSpPr/>
        <p:nvPr/>
      </p:nvGrpSpPr>
      <p:grpSpPr>
        <a:xfrm>
          <a:off x="0" y="0"/>
          <a:ext cx="0" cy="0"/>
          <a:chOff x="0" y="0"/>
          <a:chExt cx="0" cy="0"/>
        </a:xfrm>
      </p:grpSpPr>
      <p:sp>
        <p:nvSpPr>
          <p:cNvPr id="1878" name="Google Shape;1878;p95:notes"/>
          <p:cNvSpPr txBox="1"/>
          <p:nvPr>
            <p:ph idx="12" type="sldNum"/>
          </p:nvPr>
        </p:nvSpPr>
        <p:spPr>
          <a:xfrm>
            <a:off x="3971925" y="8831263"/>
            <a:ext cx="3038475" cy="465137"/>
          </a:xfrm>
          <a:prstGeom prst="rect">
            <a:avLst/>
          </a:prstGeom>
          <a:noFill/>
          <a:ln>
            <a:noFill/>
          </a:ln>
        </p:spPr>
        <p:txBody>
          <a:bodyPr anchorCtr="0" anchor="b" bIns="46575" lIns="93150" spcFirstLastPara="1" rIns="93150" wrap="square" tIns="46575">
            <a:noAutofit/>
          </a:bodyPr>
          <a:lstStyle/>
          <a:p>
            <a:pPr indent="0" lvl="0" marL="0" rtl="0" algn="r">
              <a:lnSpc>
                <a:spcPct val="100000"/>
              </a:lnSpc>
              <a:spcBef>
                <a:spcPts val="0"/>
              </a:spcBef>
              <a:spcAft>
                <a:spcPts val="0"/>
              </a:spcAft>
              <a:buClr>
                <a:schemeClr val="dk1"/>
              </a:buClr>
              <a:buSzPts val="1200"/>
              <a:buFont typeface="Times New Roman"/>
              <a:buNone/>
            </a:pPr>
            <a:fld id="{00000000-1234-1234-1234-123412341234}" type="slidenum">
              <a:rPr lang="en-US" sz="1200">
                <a:latin typeface="Times New Roman"/>
                <a:ea typeface="Times New Roman"/>
                <a:cs typeface="Times New Roman"/>
                <a:sym typeface="Times New Roman"/>
              </a:rPr>
              <a:t>‹#›</a:t>
            </a:fld>
            <a:endParaRPr sz="1200">
              <a:latin typeface="Times New Roman"/>
              <a:ea typeface="Times New Roman"/>
              <a:cs typeface="Times New Roman"/>
              <a:sym typeface="Times New Roman"/>
            </a:endParaRPr>
          </a:p>
        </p:txBody>
      </p:sp>
      <p:sp>
        <p:nvSpPr>
          <p:cNvPr id="1879" name="Google Shape;1879;p95: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1880" name="Google Shape;1880;p95:notes"/>
          <p:cNvSpPr txBox="1"/>
          <p:nvPr>
            <p:ph idx="1" type="body"/>
          </p:nvPr>
        </p:nvSpPr>
        <p:spPr>
          <a:xfrm>
            <a:off x="935038" y="4416425"/>
            <a:ext cx="5140325" cy="4183063"/>
          </a:xfrm>
          <a:prstGeom prst="rect">
            <a:avLst/>
          </a:prstGeom>
          <a:noFill/>
          <a:ln>
            <a:noFill/>
          </a:ln>
        </p:spPr>
        <p:txBody>
          <a:bodyPr anchorCtr="0" anchor="t" bIns="46575" lIns="93150" spcFirstLastPara="1" rIns="93150" wrap="square" tIns="46575">
            <a:noAutofit/>
          </a:bodyPr>
          <a:lstStyle/>
          <a:p>
            <a:pPr indent="0" lvl="0" marL="0" rtl="0" algn="l">
              <a:spcBef>
                <a:spcPts val="0"/>
              </a:spcBef>
              <a:spcAft>
                <a:spcPts val="0"/>
              </a:spcAft>
              <a:buNone/>
            </a:pPr>
            <a:r>
              <a:t/>
            </a:r>
            <a:endParaRPr/>
          </a:p>
        </p:txBody>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85" name="Shape 1885"/>
        <p:cNvGrpSpPr/>
        <p:nvPr/>
      </p:nvGrpSpPr>
      <p:grpSpPr>
        <a:xfrm>
          <a:off x="0" y="0"/>
          <a:ext cx="0" cy="0"/>
          <a:chOff x="0" y="0"/>
          <a:chExt cx="0" cy="0"/>
        </a:xfrm>
      </p:grpSpPr>
      <p:sp>
        <p:nvSpPr>
          <p:cNvPr id="1886" name="Google Shape;1886;p96: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887" name="Google Shape;1887;p96: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2" name="Shape 1892"/>
        <p:cNvGrpSpPr/>
        <p:nvPr/>
      </p:nvGrpSpPr>
      <p:grpSpPr>
        <a:xfrm>
          <a:off x="0" y="0"/>
          <a:ext cx="0" cy="0"/>
          <a:chOff x="0" y="0"/>
          <a:chExt cx="0" cy="0"/>
        </a:xfrm>
      </p:grpSpPr>
      <p:sp>
        <p:nvSpPr>
          <p:cNvPr id="1893" name="Google Shape;1893;p97: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894" name="Google Shape;1894;p97: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9" name="Shape 1899"/>
        <p:cNvGrpSpPr/>
        <p:nvPr/>
      </p:nvGrpSpPr>
      <p:grpSpPr>
        <a:xfrm>
          <a:off x="0" y="0"/>
          <a:ext cx="0" cy="0"/>
          <a:chOff x="0" y="0"/>
          <a:chExt cx="0" cy="0"/>
        </a:xfrm>
      </p:grpSpPr>
      <p:sp>
        <p:nvSpPr>
          <p:cNvPr id="1900" name="Google Shape;1900;p98:notes"/>
          <p:cNvSpPr txBox="1"/>
          <p:nvPr>
            <p:ph idx="1" type="body"/>
          </p:nvPr>
        </p:nvSpPr>
        <p:spPr>
          <a:xfrm>
            <a:off x="935038" y="4416425"/>
            <a:ext cx="5140325" cy="4183063"/>
          </a:xfrm>
          <a:prstGeom prst="rect">
            <a:avLst/>
          </a:prstGeom>
        </p:spPr>
        <p:txBody>
          <a:bodyPr anchorCtr="0" anchor="t" bIns="46575" lIns="93150" spcFirstLastPara="1" rIns="93150" wrap="square" tIns="46575">
            <a:noAutofit/>
          </a:bodyPr>
          <a:lstStyle/>
          <a:p>
            <a:pPr indent="0" lvl="0" marL="0" rtl="0" algn="l">
              <a:spcBef>
                <a:spcPts val="360"/>
              </a:spcBef>
              <a:spcAft>
                <a:spcPts val="0"/>
              </a:spcAft>
              <a:buNone/>
            </a:pPr>
            <a:r>
              <a:t/>
            </a:r>
            <a:endParaRPr/>
          </a:p>
        </p:txBody>
      </p:sp>
      <p:sp>
        <p:nvSpPr>
          <p:cNvPr id="1901" name="Google Shape;1901;p98: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lt1"/>
        </a:solidFill>
      </p:bgPr>
    </p:bg>
    <p:spTree>
      <p:nvGrpSpPr>
        <p:cNvPr id="18" name="Shape 18"/>
        <p:cNvGrpSpPr/>
        <p:nvPr/>
      </p:nvGrpSpPr>
      <p:grpSpPr>
        <a:xfrm>
          <a:off x="0" y="0"/>
          <a:ext cx="0" cy="0"/>
          <a:chOff x="0" y="0"/>
          <a:chExt cx="0" cy="0"/>
        </a:xfrm>
      </p:grpSpPr>
      <p:sp>
        <p:nvSpPr>
          <p:cNvPr id="19" name="Google Shape;19;p100"/>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solidFill>
                  <a:schemeClr val="lt1"/>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0" name="Google Shape;20;p100"/>
          <p:cNvSpPr txBox="1"/>
          <p:nvPr>
            <p:ph idx="10" type="dt"/>
          </p:nvPr>
        </p:nvSpPr>
        <p:spPr>
          <a:xfrm>
            <a:off x="152400" y="6324600"/>
            <a:ext cx="1905000" cy="5334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21" name="Google Shape;21;p100"/>
          <p:cNvSpPr txBox="1"/>
          <p:nvPr>
            <p:ph idx="11" type="ftr"/>
          </p:nvPr>
        </p:nvSpPr>
        <p:spPr>
          <a:xfrm>
            <a:off x="3200400" y="6324600"/>
            <a:ext cx="2895600" cy="5334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22" name="Google Shape;22;p100"/>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lvl1pPr indent="0" lvl="0" marL="0" algn="r">
              <a:lnSpc>
                <a:spcPct val="100000"/>
              </a:lnSpc>
              <a:spcBef>
                <a:spcPts val="0"/>
              </a:spcBef>
              <a:spcAft>
                <a:spcPts val="0"/>
              </a:spcAft>
              <a:buClr>
                <a:schemeClr val="dk1"/>
              </a:buClr>
              <a:buSzPts val="1200"/>
              <a:buFont typeface="Tahoma"/>
              <a:buNone/>
              <a:defRPr/>
            </a:lvl1pPr>
            <a:lvl2pPr indent="0" lvl="1" marL="0" algn="r">
              <a:lnSpc>
                <a:spcPct val="100000"/>
              </a:lnSpc>
              <a:spcBef>
                <a:spcPts val="0"/>
              </a:spcBef>
              <a:spcAft>
                <a:spcPts val="0"/>
              </a:spcAft>
              <a:buClr>
                <a:schemeClr val="dk1"/>
              </a:buClr>
              <a:buSzPts val="1200"/>
              <a:buFont typeface="Tahoma"/>
              <a:buNone/>
              <a:defRPr/>
            </a:lvl2pPr>
            <a:lvl3pPr indent="0" lvl="2" marL="0" algn="r">
              <a:lnSpc>
                <a:spcPct val="100000"/>
              </a:lnSpc>
              <a:spcBef>
                <a:spcPts val="0"/>
              </a:spcBef>
              <a:spcAft>
                <a:spcPts val="0"/>
              </a:spcAft>
              <a:buClr>
                <a:schemeClr val="dk1"/>
              </a:buClr>
              <a:buSzPts val="1200"/>
              <a:buFont typeface="Tahoma"/>
              <a:buNone/>
              <a:defRPr/>
            </a:lvl3pPr>
            <a:lvl4pPr indent="0" lvl="3" marL="0" algn="r">
              <a:lnSpc>
                <a:spcPct val="100000"/>
              </a:lnSpc>
              <a:spcBef>
                <a:spcPts val="0"/>
              </a:spcBef>
              <a:spcAft>
                <a:spcPts val="0"/>
              </a:spcAft>
              <a:buClr>
                <a:schemeClr val="dk1"/>
              </a:buClr>
              <a:buSzPts val="1200"/>
              <a:buFont typeface="Tahoma"/>
              <a:buNone/>
              <a:defRPr/>
            </a:lvl4pPr>
            <a:lvl5pPr indent="0" lvl="4" marL="0" algn="r">
              <a:lnSpc>
                <a:spcPct val="100000"/>
              </a:lnSpc>
              <a:spcBef>
                <a:spcPts val="0"/>
              </a:spcBef>
              <a:spcAft>
                <a:spcPts val="0"/>
              </a:spcAft>
              <a:buClr>
                <a:schemeClr val="dk1"/>
              </a:buClr>
              <a:buSzPts val="1200"/>
              <a:buFont typeface="Tahoma"/>
              <a:buNone/>
              <a:defRPr/>
            </a:lvl5pPr>
            <a:lvl6pPr indent="0" lvl="5" marL="0" algn="r">
              <a:lnSpc>
                <a:spcPct val="100000"/>
              </a:lnSpc>
              <a:spcBef>
                <a:spcPts val="0"/>
              </a:spcBef>
              <a:spcAft>
                <a:spcPts val="0"/>
              </a:spcAft>
              <a:buClr>
                <a:schemeClr val="dk1"/>
              </a:buClr>
              <a:buSzPts val="1200"/>
              <a:buFont typeface="Tahoma"/>
              <a:buNone/>
              <a:defRPr/>
            </a:lvl6pPr>
            <a:lvl7pPr indent="0" lvl="6" marL="0" algn="r">
              <a:lnSpc>
                <a:spcPct val="100000"/>
              </a:lnSpc>
              <a:spcBef>
                <a:spcPts val="0"/>
              </a:spcBef>
              <a:spcAft>
                <a:spcPts val="0"/>
              </a:spcAft>
              <a:buClr>
                <a:schemeClr val="dk1"/>
              </a:buClr>
              <a:buSzPts val="1200"/>
              <a:buFont typeface="Tahoma"/>
              <a:buNone/>
              <a:defRPr/>
            </a:lvl7pPr>
            <a:lvl8pPr indent="0" lvl="7" marL="0" algn="r">
              <a:lnSpc>
                <a:spcPct val="100000"/>
              </a:lnSpc>
              <a:spcBef>
                <a:spcPts val="0"/>
              </a:spcBef>
              <a:spcAft>
                <a:spcPts val="0"/>
              </a:spcAft>
              <a:buClr>
                <a:schemeClr val="dk1"/>
              </a:buClr>
              <a:buSzPts val="1200"/>
              <a:buFont typeface="Tahoma"/>
              <a:buNone/>
              <a:defRPr/>
            </a:lvl8pPr>
            <a:lvl9pPr indent="0" lvl="8" marL="0" algn="r">
              <a:lnSpc>
                <a:spcPct val="100000"/>
              </a:lnSpc>
              <a:spcBef>
                <a:spcPts val="0"/>
              </a:spcBef>
              <a:spcAft>
                <a:spcPts val="0"/>
              </a:spcAft>
              <a:buClr>
                <a:schemeClr val="dk1"/>
              </a:buClr>
              <a:buSzPts val="1200"/>
              <a:buFont typeface="Tahoma"/>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zoom dir="out"/>
  </p:transition>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bg>
      <p:bgPr>
        <a:solidFill>
          <a:schemeClr val="lt1"/>
        </a:solidFill>
      </p:bgPr>
    </p:bg>
    <p:spTree>
      <p:nvGrpSpPr>
        <p:cNvPr id="83" name="Shape 83"/>
        <p:cNvGrpSpPr/>
        <p:nvPr/>
      </p:nvGrpSpPr>
      <p:grpSpPr>
        <a:xfrm>
          <a:off x="0" y="0"/>
          <a:ext cx="0" cy="0"/>
          <a:chOff x="0" y="0"/>
          <a:chExt cx="0" cy="0"/>
        </a:xfrm>
      </p:grpSpPr>
      <p:sp>
        <p:nvSpPr>
          <p:cNvPr id="84" name="Google Shape;84;p11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85" name="Google Shape;85;p111"/>
          <p:cNvSpPr/>
          <p:nvPr>
            <p:ph idx="2" type="pic"/>
          </p:nvPr>
        </p:nvSpPr>
        <p:spPr>
          <a:xfrm>
            <a:off x="1792288" y="612775"/>
            <a:ext cx="5486400" cy="4114800"/>
          </a:xfrm>
          <a:prstGeom prst="rect">
            <a:avLst/>
          </a:prstGeom>
          <a:noFill/>
          <a:ln>
            <a:noFill/>
          </a:ln>
        </p:spPr>
      </p:sp>
      <p:sp>
        <p:nvSpPr>
          <p:cNvPr id="86" name="Google Shape;86;p11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840"/>
              <a:buNone/>
              <a:defRPr sz="1400"/>
            </a:lvl1pPr>
            <a:lvl2pPr indent="-228600" lvl="1" marL="914400" algn="l">
              <a:spcBef>
                <a:spcPts val="240"/>
              </a:spcBef>
              <a:spcAft>
                <a:spcPts val="0"/>
              </a:spcAft>
              <a:buSzPts val="660"/>
              <a:buNone/>
              <a:defRPr sz="1200"/>
            </a:lvl2pPr>
            <a:lvl3pPr indent="-228600" lvl="2" marL="1371600" algn="l">
              <a:spcBef>
                <a:spcPts val="200"/>
              </a:spcBef>
              <a:spcAft>
                <a:spcPts val="0"/>
              </a:spcAft>
              <a:buSzPts val="500"/>
              <a:buNone/>
              <a:defRPr sz="1000"/>
            </a:lvl3pPr>
            <a:lvl4pPr indent="-228600" lvl="3" marL="1828800" algn="l">
              <a:spcBef>
                <a:spcPts val="180"/>
              </a:spcBef>
              <a:spcAft>
                <a:spcPts val="0"/>
              </a:spcAft>
              <a:buSzPts val="495"/>
              <a:buNone/>
              <a:defRPr sz="900"/>
            </a:lvl4pPr>
            <a:lvl5pPr indent="-228600" lvl="4" marL="2286000" algn="l">
              <a:spcBef>
                <a:spcPts val="180"/>
              </a:spcBef>
              <a:spcAft>
                <a:spcPts val="0"/>
              </a:spcAft>
              <a:buSzPts val="450"/>
              <a:buNone/>
              <a:defRPr sz="900"/>
            </a:lvl5pPr>
            <a:lvl6pPr indent="-228600" lvl="5" marL="2743200" algn="l">
              <a:spcBef>
                <a:spcPts val="180"/>
              </a:spcBef>
              <a:spcAft>
                <a:spcPts val="0"/>
              </a:spcAft>
              <a:buSzPts val="450"/>
              <a:buNone/>
              <a:defRPr sz="900"/>
            </a:lvl6pPr>
            <a:lvl7pPr indent="-228600" lvl="6" marL="3200400" algn="l">
              <a:spcBef>
                <a:spcPts val="180"/>
              </a:spcBef>
              <a:spcAft>
                <a:spcPts val="0"/>
              </a:spcAft>
              <a:buSzPts val="450"/>
              <a:buNone/>
              <a:defRPr sz="900"/>
            </a:lvl7pPr>
            <a:lvl8pPr indent="-228600" lvl="7" marL="3657600" algn="l">
              <a:spcBef>
                <a:spcPts val="180"/>
              </a:spcBef>
              <a:spcAft>
                <a:spcPts val="0"/>
              </a:spcAft>
              <a:buSzPts val="450"/>
              <a:buNone/>
              <a:defRPr sz="900"/>
            </a:lvl8pPr>
            <a:lvl9pPr indent="-228600" lvl="8" marL="4114800" algn="l">
              <a:spcBef>
                <a:spcPts val="180"/>
              </a:spcBef>
              <a:spcAft>
                <a:spcPts val="0"/>
              </a:spcAft>
              <a:buSzPts val="450"/>
              <a:buNone/>
              <a:defRPr sz="900"/>
            </a:lvl9pPr>
          </a:lstStyle>
          <a:p/>
        </p:txBody>
      </p:sp>
      <p:sp>
        <p:nvSpPr>
          <p:cNvPr id="87" name="Google Shape;87;p111"/>
          <p:cNvSpPr txBox="1"/>
          <p:nvPr>
            <p:ph idx="10" type="dt"/>
          </p:nvPr>
        </p:nvSpPr>
        <p:spPr>
          <a:xfrm>
            <a:off x="152400" y="6324600"/>
            <a:ext cx="1905000" cy="5334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88" name="Google Shape;88;p111"/>
          <p:cNvSpPr txBox="1"/>
          <p:nvPr>
            <p:ph idx="11" type="ftr"/>
          </p:nvPr>
        </p:nvSpPr>
        <p:spPr>
          <a:xfrm>
            <a:off x="3200400" y="6324600"/>
            <a:ext cx="2895600" cy="5334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89" name="Google Shape;89;p111"/>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lvl1pPr indent="0" lvl="0" marL="0" algn="r">
              <a:lnSpc>
                <a:spcPct val="100000"/>
              </a:lnSpc>
              <a:spcBef>
                <a:spcPts val="0"/>
              </a:spcBef>
              <a:spcAft>
                <a:spcPts val="0"/>
              </a:spcAft>
              <a:buClr>
                <a:schemeClr val="dk1"/>
              </a:buClr>
              <a:buSzPts val="1200"/>
              <a:buFont typeface="Tahoma"/>
              <a:buNone/>
              <a:defRPr/>
            </a:lvl1pPr>
            <a:lvl2pPr indent="0" lvl="1" marL="0" algn="r">
              <a:lnSpc>
                <a:spcPct val="100000"/>
              </a:lnSpc>
              <a:spcBef>
                <a:spcPts val="0"/>
              </a:spcBef>
              <a:spcAft>
                <a:spcPts val="0"/>
              </a:spcAft>
              <a:buClr>
                <a:schemeClr val="dk1"/>
              </a:buClr>
              <a:buSzPts val="1200"/>
              <a:buFont typeface="Tahoma"/>
              <a:buNone/>
              <a:defRPr/>
            </a:lvl2pPr>
            <a:lvl3pPr indent="0" lvl="2" marL="0" algn="r">
              <a:lnSpc>
                <a:spcPct val="100000"/>
              </a:lnSpc>
              <a:spcBef>
                <a:spcPts val="0"/>
              </a:spcBef>
              <a:spcAft>
                <a:spcPts val="0"/>
              </a:spcAft>
              <a:buClr>
                <a:schemeClr val="dk1"/>
              </a:buClr>
              <a:buSzPts val="1200"/>
              <a:buFont typeface="Tahoma"/>
              <a:buNone/>
              <a:defRPr/>
            </a:lvl3pPr>
            <a:lvl4pPr indent="0" lvl="3" marL="0" algn="r">
              <a:lnSpc>
                <a:spcPct val="100000"/>
              </a:lnSpc>
              <a:spcBef>
                <a:spcPts val="0"/>
              </a:spcBef>
              <a:spcAft>
                <a:spcPts val="0"/>
              </a:spcAft>
              <a:buClr>
                <a:schemeClr val="dk1"/>
              </a:buClr>
              <a:buSzPts val="1200"/>
              <a:buFont typeface="Tahoma"/>
              <a:buNone/>
              <a:defRPr/>
            </a:lvl4pPr>
            <a:lvl5pPr indent="0" lvl="4" marL="0" algn="r">
              <a:lnSpc>
                <a:spcPct val="100000"/>
              </a:lnSpc>
              <a:spcBef>
                <a:spcPts val="0"/>
              </a:spcBef>
              <a:spcAft>
                <a:spcPts val="0"/>
              </a:spcAft>
              <a:buClr>
                <a:schemeClr val="dk1"/>
              </a:buClr>
              <a:buSzPts val="1200"/>
              <a:buFont typeface="Tahoma"/>
              <a:buNone/>
              <a:defRPr/>
            </a:lvl5pPr>
            <a:lvl6pPr indent="0" lvl="5" marL="0" algn="r">
              <a:lnSpc>
                <a:spcPct val="100000"/>
              </a:lnSpc>
              <a:spcBef>
                <a:spcPts val="0"/>
              </a:spcBef>
              <a:spcAft>
                <a:spcPts val="0"/>
              </a:spcAft>
              <a:buClr>
                <a:schemeClr val="dk1"/>
              </a:buClr>
              <a:buSzPts val="1200"/>
              <a:buFont typeface="Tahoma"/>
              <a:buNone/>
              <a:defRPr/>
            </a:lvl6pPr>
            <a:lvl7pPr indent="0" lvl="6" marL="0" algn="r">
              <a:lnSpc>
                <a:spcPct val="100000"/>
              </a:lnSpc>
              <a:spcBef>
                <a:spcPts val="0"/>
              </a:spcBef>
              <a:spcAft>
                <a:spcPts val="0"/>
              </a:spcAft>
              <a:buClr>
                <a:schemeClr val="dk1"/>
              </a:buClr>
              <a:buSzPts val="1200"/>
              <a:buFont typeface="Tahoma"/>
              <a:buNone/>
              <a:defRPr/>
            </a:lvl7pPr>
            <a:lvl8pPr indent="0" lvl="7" marL="0" algn="r">
              <a:lnSpc>
                <a:spcPct val="100000"/>
              </a:lnSpc>
              <a:spcBef>
                <a:spcPts val="0"/>
              </a:spcBef>
              <a:spcAft>
                <a:spcPts val="0"/>
              </a:spcAft>
              <a:buClr>
                <a:schemeClr val="dk1"/>
              </a:buClr>
              <a:buSzPts val="1200"/>
              <a:buFont typeface="Tahoma"/>
              <a:buNone/>
              <a:defRPr/>
            </a:lvl8pPr>
            <a:lvl9pPr indent="0" lvl="8" marL="0" algn="r">
              <a:lnSpc>
                <a:spcPct val="100000"/>
              </a:lnSpc>
              <a:spcBef>
                <a:spcPts val="0"/>
              </a:spcBef>
              <a:spcAft>
                <a:spcPts val="0"/>
              </a:spcAft>
              <a:buClr>
                <a:schemeClr val="dk1"/>
              </a:buClr>
              <a:buSzPts val="1200"/>
              <a:buFont typeface="Tahoma"/>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zoom dir="out"/>
  </p:transition>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bg>
      <p:bgPr>
        <a:solidFill>
          <a:schemeClr val="lt1"/>
        </a:solidFill>
      </p:bgPr>
    </p:bg>
    <p:spTree>
      <p:nvGrpSpPr>
        <p:cNvPr id="90" name="Shape 90"/>
        <p:cNvGrpSpPr/>
        <p:nvPr/>
      </p:nvGrpSpPr>
      <p:grpSpPr>
        <a:xfrm>
          <a:off x="0" y="0"/>
          <a:ext cx="0" cy="0"/>
          <a:chOff x="0" y="0"/>
          <a:chExt cx="0" cy="0"/>
        </a:xfrm>
      </p:grpSpPr>
      <p:sp>
        <p:nvSpPr>
          <p:cNvPr id="91" name="Google Shape;91;p112"/>
          <p:cNvSpPr txBox="1"/>
          <p:nvPr>
            <p:ph type="title"/>
          </p:nvPr>
        </p:nvSpPr>
        <p:spPr>
          <a:xfrm>
            <a:off x="381000" y="381000"/>
            <a:ext cx="8382000" cy="6858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92" name="Google Shape;92;p112"/>
          <p:cNvSpPr txBox="1"/>
          <p:nvPr>
            <p:ph idx="1" type="body"/>
          </p:nvPr>
        </p:nvSpPr>
        <p:spPr>
          <a:xfrm rot="5400000">
            <a:off x="2057400" y="-228600"/>
            <a:ext cx="5029200" cy="8382000"/>
          </a:xfrm>
          <a:prstGeom prst="rect">
            <a:avLst/>
          </a:prstGeom>
          <a:noFill/>
          <a:ln>
            <a:noFill/>
          </a:ln>
        </p:spPr>
        <p:txBody>
          <a:bodyPr anchorCtr="0" anchor="t" bIns="45700" lIns="91425" spcFirstLastPara="1" rIns="91425" wrap="square" tIns="45700">
            <a:noAutofit/>
          </a:bodyPr>
          <a:lstStyle>
            <a:lvl1pPr indent="-297180" lvl="0" marL="457200" algn="l">
              <a:spcBef>
                <a:spcPts val="360"/>
              </a:spcBef>
              <a:spcAft>
                <a:spcPts val="0"/>
              </a:spcAft>
              <a:buSzPts val="1080"/>
              <a:buChar char="■"/>
              <a:defRPr/>
            </a:lvl1pPr>
            <a:lvl2pPr indent="-291465" lvl="1" marL="914400" algn="l">
              <a:spcBef>
                <a:spcPts val="360"/>
              </a:spcBef>
              <a:spcAft>
                <a:spcPts val="0"/>
              </a:spcAft>
              <a:buSzPts val="990"/>
              <a:buChar char="■"/>
              <a:defRPr/>
            </a:lvl2pPr>
            <a:lvl3pPr indent="-285750" lvl="2" marL="1371600" algn="l">
              <a:spcBef>
                <a:spcPts val="360"/>
              </a:spcBef>
              <a:spcAft>
                <a:spcPts val="0"/>
              </a:spcAft>
              <a:buSzPts val="900"/>
              <a:buChar char="■"/>
              <a:defRPr/>
            </a:lvl3pPr>
            <a:lvl4pPr indent="-291464" lvl="3" marL="1828800" algn="l">
              <a:spcBef>
                <a:spcPts val="360"/>
              </a:spcBef>
              <a:spcAft>
                <a:spcPts val="0"/>
              </a:spcAft>
              <a:buSzPts val="990"/>
              <a:buChar char="■"/>
              <a:defRPr/>
            </a:lvl4pPr>
            <a:lvl5pPr indent="-285750" lvl="4" marL="2286000" algn="l">
              <a:spcBef>
                <a:spcPts val="360"/>
              </a:spcBef>
              <a:spcAft>
                <a:spcPts val="0"/>
              </a:spcAft>
              <a:buSzPts val="900"/>
              <a:buChar char="■"/>
              <a:defRPr/>
            </a:lvl5pPr>
            <a:lvl6pPr indent="-285750" lvl="5" marL="2743200" algn="l">
              <a:spcBef>
                <a:spcPts val="360"/>
              </a:spcBef>
              <a:spcAft>
                <a:spcPts val="0"/>
              </a:spcAft>
              <a:buSzPts val="900"/>
              <a:buChar char="■"/>
              <a:defRPr/>
            </a:lvl6pPr>
            <a:lvl7pPr indent="-285750" lvl="6" marL="3200400" algn="l">
              <a:spcBef>
                <a:spcPts val="360"/>
              </a:spcBef>
              <a:spcAft>
                <a:spcPts val="0"/>
              </a:spcAft>
              <a:buSzPts val="900"/>
              <a:buChar char="■"/>
              <a:defRPr/>
            </a:lvl7pPr>
            <a:lvl8pPr indent="-285750" lvl="7" marL="3657600" algn="l">
              <a:spcBef>
                <a:spcPts val="360"/>
              </a:spcBef>
              <a:spcAft>
                <a:spcPts val="0"/>
              </a:spcAft>
              <a:buSzPts val="900"/>
              <a:buChar char="■"/>
              <a:defRPr/>
            </a:lvl8pPr>
            <a:lvl9pPr indent="-285750" lvl="8" marL="4114800" algn="l">
              <a:spcBef>
                <a:spcPts val="360"/>
              </a:spcBef>
              <a:spcAft>
                <a:spcPts val="0"/>
              </a:spcAft>
              <a:buSzPts val="900"/>
              <a:buChar char="■"/>
              <a:defRPr/>
            </a:lvl9pPr>
          </a:lstStyle>
          <a:p/>
        </p:txBody>
      </p:sp>
      <p:sp>
        <p:nvSpPr>
          <p:cNvPr id="93" name="Google Shape;93;p112"/>
          <p:cNvSpPr txBox="1"/>
          <p:nvPr>
            <p:ph idx="10" type="dt"/>
          </p:nvPr>
        </p:nvSpPr>
        <p:spPr>
          <a:xfrm>
            <a:off x="152400" y="6324600"/>
            <a:ext cx="1905000" cy="5334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94" name="Google Shape;94;p112"/>
          <p:cNvSpPr txBox="1"/>
          <p:nvPr>
            <p:ph idx="11" type="ftr"/>
          </p:nvPr>
        </p:nvSpPr>
        <p:spPr>
          <a:xfrm>
            <a:off x="3200400" y="6324600"/>
            <a:ext cx="2895600" cy="5334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95" name="Google Shape;95;p112"/>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lvl1pPr indent="0" lvl="0" marL="0" algn="r">
              <a:lnSpc>
                <a:spcPct val="100000"/>
              </a:lnSpc>
              <a:spcBef>
                <a:spcPts val="0"/>
              </a:spcBef>
              <a:spcAft>
                <a:spcPts val="0"/>
              </a:spcAft>
              <a:buClr>
                <a:schemeClr val="dk1"/>
              </a:buClr>
              <a:buSzPts val="1200"/>
              <a:buFont typeface="Tahoma"/>
              <a:buNone/>
              <a:defRPr/>
            </a:lvl1pPr>
            <a:lvl2pPr indent="0" lvl="1" marL="0" algn="r">
              <a:lnSpc>
                <a:spcPct val="100000"/>
              </a:lnSpc>
              <a:spcBef>
                <a:spcPts val="0"/>
              </a:spcBef>
              <a:spcAft>
                <a:spcPts val="0"/>
              </a:spcAft>
              <a:buClr>
                <a:schemeClr val="dk1"/>
              </a:buClr>
              <a:buSzPts val="1200"/>
              <a:buFont typeface="Tahoma"/>
              <a:buNone/>
              <a:defRPr/>
            </a:lvl2pPr>
            <a:lvl3pPr indent="0" lvl="2" marL="0" algn="r">
              <a:lnSpc>
                <a:spcPct val="100000"/>
              </a:lnSpc>
              <a:spcBef>
                <a:spcPts val="0"/>
              </a:spcBef>
              <a:spcAft>
                <a:spcPts val="0"/>
              </a:spcAft>
              <a:buClr>
                <a:schemeClr val="dk1"/>
              </a:buClr>
              <a:buSzPts val="1200"/>
              <a:buFont typeface="Tahoma"/>
              <a:buNone/>
              <a:defRPr/>
            </a:lvl3pPr>
            <a:lvl4pPr indent="0" lvl="3" marL="0" algn="r">
              <a:lnSpc>
                <a:spcPct val="100000"/>
              </a:lnSpc>
              <a:spcBef>
                <a:spcPts val="0"/>
              </a:spcBef>
              <a:spcAft>
                <a:spcPts val="0"/>
              </a:spcAft>
              <a:buClr>
                <a:schemeClr val="dk1"/>
              </a:buClr>
              <a:buSzPts val="1200"/>
              <a:buFont typeface="Tahoma"/>
              <a:buNone/>
              <a:defRPr/>
            </a:lvl4pPr>
            <a:lvl5pPr indent="0" lvl="4" marL="0" algn="r">
              <a:lnSpc>
                <a:spcPct val="100000"/>
              </a:lnSpc>
              <a:spcBef>
                <a:spcPts val="0"/>
              </a:spcBef>
              <a:spcAft>
                <a:spcPts val="0"/>
              </a:spcAft>
              <a:buClr>
                <a:schemeClr val="dk1"/>
              </a:buClr>
              <a:buSzPts val="1200"/>
              <a:buFont typeface="Tahoma"/>
              <a:buNone/>
              <a:defRPr/>
            </a:lvl5pPr>
            <a:lvl6pPr indent="0" lvl="5" marL="0" algn="r">
              <a:lnSpc>
                <a:spcPct val="100000"/>
              </a:lnSpc>
              <a:spcBef>
                <a:spcPts val="0"/>
              </a:spcBef>
              <a:spcAft>
                <a:spcPts val="0"/>
              </a:spcAft>
              <a:buClr>
                <a:schemeClr val="dk1"/>
              </a:buClr>
              <a:buSzPts val="1200"/>
              <a:buFont typeface="Tahoma"/>
              <a:buNone/>
              <a:defRPr/>
            </a:lvl6pPr>
            <a:lvl7pPr indent="0" lvl="6" marL="0" algn="r">
              <a:lnSpc>
                <a:spcPct val="100000"/>
              </a:lnSpc>
              <a:spcBef>
                <a:spcPts val="0"/>
              </a:spcBef>
              <a:spcAft>
                <a:spcPts val="0"/>
              </a:spcAft>
              <a:buClr>
                <a:schemeClr val="dk1"/>
              </a:buClr>
              <a:buSzPts val="1200"/>
              <a:buFont typeface="Tahoma"/>
              <a:buNone/>
              <a:defRPr/>
            </a:lvl7pPr>
            <a:lvl8pPr indent="0" lvl="7" marL="0" algn="r">
              <a:lnSpc>
                <a:spcPct val="100000"/>
              </a:lnSpc>
              <a:spcBef>
                <a:spcPts val="0"/>
              </a:spcBef>
              <a:spcAft>
                <a:spcPts val="0"/>
              </a:spcAft>
              <a:buClr>
                <a:schemeClr val="dk1"/>
              </a:buClr>
              <a:buSzPts val="1200"/>
              <a:buFont typeface="Tahoma"/>
              <a:buNone/>
              <a:defRPr/>
            </a:lvl8pPr>
            <a:lvl9pPr indent="0" lvl="8" marL="0" algn="r">
              <a:lnSpc>
                <a:spcPct val="100000"/>
              </a:lnSpc>
              <a:spcBef>
                <a:spcPts val="0"/>
              </a:spcBef>
              <a:spcAft>
                <a:spcPts val="0"/>
              </a:spcAft>
              <a:buClr>
                <a:schemeClr val="dk1"/>
              </a:buClr>
              <a:buSzPts val="1200"/>
              <a:buFont typeface="Tahoma"/>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zoom dir="out"/>
  </p:transition>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bg>
      <p:bgPr>
        <a:solidFill>
          <a:schemeClr val="lt1"/>
        </a:solidFill>
      </p:bgPr>
    </p:bg>
    <p:spTree>
      <p:nvGrpSpPr>
        <p:cNvPr id="96" name="Shape 96"/>
        <p:cNvGrpSpPr/>
        <p:nvPr/>
      </p:nvGrpSpPr>
      <p:grpSpPr>
        <a:xfrm>
          <a:off x="0" y="0"/>
          <a:ext cx="0" cy="0"/>
          <a:chOff x="0" y="0"/>
          <a:chExt cx="0" cy="0"/>
        </a:xfrm>
      </p:grpSpPr>
      <p:sp>
        <p:nvSpPr>
          <p:cNvPr id="97" name="Google Shape;97;p113"/>
          <p:cNvSpPr txBox="1"/>
          <p:nvPr>
            <p:ph type="title"/>
          </p:nvPr>
        </p:nvSpPr>
        <p:spPr>
          <a:xfrm rot="5400000">
            <a:off x="4667250" y="2381250"/>
            <a:ext cx="6096000" cy="20955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98" name="Google Shape;98;p113"/>
          <p:cNvSpPr txBox="1"/>
          <p:nvPr>
            <p:ph idx="1" type="body"/>
          </p:nvPr>
        </p:nvSpPr>
        <p:spPr>
          <a:xfrm rot="5400000">
            <a:off x="400050" y="361950"/>
            <a:ext cx="6096000" cy="6134100"/>
          </a:xfrm>
          <a:prstGeom prst="rect">
            <a:avLst/>
          </a:prstGeom>
          <a:noFill/>
          <a:ln>
            <a:noFill/>
          </a:ln>
        </p:spPr>
        <p:txBody>
          <a:bodyPr anchorCtr="0" anchor="t" bIns="45700" lIns="91425" spcFirstLastPara="1" rIns="91425" wrap="square" tIns="45700">
            <a:noAutofit/>
          </a:bodyPr>
          <a:lstStyle>
            <a:lvl1pPr indent="-297180" lvl="0" marL="457200" algn="l">
              <a:spcBef>
                <a:spcPts val="360"/>
              </a:spcBef>
              <a:spcAft>
                <a:spcPts val="0"/>
              </a:spcAft>
              <a:buSzPts val="1080"/>
              <a:buChar char="■"/>
              <a:defRPr/>
            </a:lvl1pPr>
            <a:lvl2pPr indent="-291465" lvl="1" marL="914400" algn="l">
              <a:spcBef>
                <a:spcPts val="360"/>
              </a:spcBef>
              <a:spcAft>
                <a:spcPts val="0"/>
              </a:spcAft>
              <a:buSzPts val="990"/>
              <a:buChar char="■"/>
              <a:defRPr/>
            </a:lvl2pPr>
            <a:lvl3pPr indent="-285750" lvl="2" marL="1371600" algn="l">
              <a:spcBef>
                <a:spcPts val="360"/>
              </a:spcBef>
              <a:spcAft>
                <a:spcPts val="0"/>
              </a:spcAft>
              <a:buSzPts val="900"/>
              <a:buChar char="■"/>
              <a:defRPr/>
            </a:lvl3pPr>
            <a:lvl4pPr indent="-291464" lvl="3" marL="1828800" algn="l">
              <a:spcBef>
                <a:spcPts val="360"/>
              </a:spcBef>
              <a:spcAft>
                <a:spcPts val="0"/>
              </a:spcAft>
              <a:buSzPts val="990"/>
              <a:buChar char="■"/>
              <a:defRPr/>
            </a:lvl4pPr>
            <a:lvl5pPr indent="-285750" lvl="4" marL="2286000" algn="l">
              <a:spcBef>
                <a:spcPts val="360"/>
              </a:spcBef>
              <a:spcAft>
                <a:spcPts val="0"/>
              </a:spcAft>
              <a:buSzPts val="900"/>
              <a:buChar char="■"/>
              <a:defRPr/>
            </a:lvl5pPr>
            <a:lvl6pPr indent="-285750" lvl="5" marL="2743200" algn="l">
              <a:spcBef>
                <a:spcPts val="360"/>
              </a:spcBef>
              <a:spcAft>
                <a:spcPts val="0"/>
              </a:spcAft>
              <a:buSzPts val="900"/>
              <a:buChar char="■"/>
              <a:defRPr/>
            </a:lvl6pPr>
            <a:lvl7pPr indent="-285750" lvl="6" marL="3200400" algn="l">
              <a:spcBef>
                <a:spcPts val="360"/>
              </a:spcBef>
              <a:spcAft>
                <a:spcPts val="0"/>
              </a:spcAft>
              <a:buSzPts val="900"/>
              <a:buChar char="■"/>
              <a:defRPr/>
            </a:lvl7pPr>
            <a:lvl8pPr indent="-285750" lvl="7" marL="3657600" algn="l">
              <a:spcBef>
                <a:spcPts val="360"/>
              </a:spcBef>
              <a:spcAft>
                <a:spcPts val="0"/>
              </a:spcAft>
              <a:buSzPts val="900"/>
              <a:buChar char="■"/>
              <a:defRPr/>
            </a:lvl8pPr>
            <a:lvl9pPr indent="-285750" lvl="8" marL="4114800" algn="l">
              <a:spcBef>
                <a:spcPts val="360"/>
              </a:spcBef>
              <a:spcAft>
                <a:spcPts val="0"/>
              </a:spcAft>
              <a:buSzPts val="900"/>
              <a:buChar char="■"/>
              <a:defRPr/>
            </a:lvl9pPr>
          </a:lstStyle>
          <a:p/>
        </p:txBody>
      </p:sp>
      <p:sp>
        <p:nvSpPr>
          <p:cNvPr id="99" name="Google Shape;99;p113"/>
          <p:cNvSpPr txBox="1"/>
          <p:nvPr>
            <p:ph idx="10" type="dt"/>
          </p:nvPr>
        </p:nvSpPr>
        <p:spPr>
          <a:xfrm>
            <a:off x="152400" y="6324600"/>
            <a:ext cx="1905000" cy="5334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00" name="Google Shape;100;p113"/>
          <p:cNvSpPr txBox="1"/>
          <p:nvPr>
            <p:ph idx="11" type="ftr"/>
          </p:nvPr>
        </p:nvSpPr>
        <p:spPr>
          <a:xfrm>
            <a:off x="3200400" y="6324600"/>
            <a:ext cx="2895600" cy="5334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01" name="Google Shape;101;p113"/>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lvl1pPr indent="0" lvl="0" marL="0" algn="r">
              <a:lnSpc>
                <a:spcPct val="100000"/>
              </a:lnSpc>
              <a:spcBef>
                <a:spcPts val="0"/>
              </a:spcBef>
              <a:spcAft>
                <a:spcPts val="0"/>
              </a:spcAft>
              <a:buClr>
                <a:schemeClr val="dk1"/>
              </a:buClr>
              <a:buSzPts val="1200"/>
              <a:buFont typeface="Tahoma"/>
              <a:buNone/>
              <a:defRPr/>
            </a:lvl1pPr>
            <a:lvl2pPr indent="0" lvl="1" marL="0" algn="r">
              <a:lnSpc>
                <a:spcPct val="100000"/>
              </a:lnSpc>
              <a:spcBef>
                <a:spcPts val="0"/>
              </a:spcBef>
              <a:spcAft>
                <a:spcPts val="0"/>
              </a:spcAft>
              <a:buClr>
                <a:schemeClr val="dk1"/>
              </a:buClr>
              <a:buSzPts val="1200"/>
              <a:buFont typeface="Tahoma"/>
              <a:buNone/>
              <a:defRPr/>
            </a:lvl2pPr>
            <a:lvl3pPr indent="0" lvl="2" marL="0" algn="r">
              <a:lnSpc>
                <a:spcPct val="100000"/>
              </a:lnSpc>
              <a:spcBef>
                <a:spcPts val="0"/>
              </a:spcBef>
              <a:spcAft>
                <a:spcPts val="0"/>
              </a:spcAft>
              <a:buClr>
                <a:schemeClr val="dk1"/>
              </a:buClr>
              <a:buSzPts val="1200"/>
              <a:buFont typeface="Tahoma"/>
              <a:buNone/>
              <a:defRPr/>
            </a:lvl3pPr>
            <a:lvl4pPr indent="0" lvl="3" marL="0" algn="r">
              <a:lnSpc>
                <a:spcPct val="100000"/>
              </a:lnSpc>
              <a:spcBef>
                <a:spcPts val="0"/>
              </a:spcBef>
              <a:spcAft>
                <a:spcPts val="0"/>
              </a:spcAft>
              <a:buClr>
                <a:schemeClr val="dk1"/>
              </a:buClr>
              <a:buSzPts val="1200"/>
              <a:buFont typeface="Tahoma"/>
              <a:buNone/>
              <a:defRPr/>
            </a:lvl4pPr>
            <a:lvl5pPr indent="0" lvl="4" marL="0" algn="r">
              <a:lnSpc>
                <a:spcPct val="100000"/>
              </a:lnSpc>
              <a:spcBef>
                <a:spcPts val="0"/>
              </a:spcBef>
              <a:spcAft>
                <a:spcPts val="0"/>
              </a:spcAft>
              <a:buClr>
                <a:schemeClr val="dk1"/>
              </a:buClr>
              <a:buSzPts val="1200"/>
              <a:buFont typeface="Tahoma"/>
              <a:buNone/>
              <a:defRPr/>
            </a:lvl5pPr>
            <a:lvl6pPr indent="0" lvl="5" marL="0" algn="r">
              <a:lnSpc>
                <a:spcPct val="100000"/>
              </a:lnSpc>
              <a:spcBef>
                <a:spcPts val="0"/>
              </a:spcBef>
              <a:spcAft>
                <a:spcPts val="0"/>
              </a:spcAft>
              <a:buClr>
                <a:schemeClr val="dk1"/>
              </a:buClr>
              <a:buSzPts val="1200"/>
              <a:buFont typeface="Tahoma"/>
              <a:buNone/>
              <a:defRPr/>
            </a:lvl6pPr>
            <a:lvl7pPr indent="0" lvl="6" marL="0" algn="r">
              <a:lnSpc>
                <a:spcPct val="100000"/>
              </a:lnSpc>
              <a:spcBef>
                <a:spcPts val="0"/>
              </a:spcBef>
              <a:spcAft>
                <a:spcPts val="0"/>
              </a:spcAft>
              <a:buClr>
                <a:schemeClr val="dk1"/>
              </a:buClr>
              <a:buSzPts val="1200"/>
              <a:buFont typeface="Tahoma"/>
              <a:buNone/>
              <a:defRPr/>
            </a:lvl7pPr>
            <a:lvl8pPr indent="0" lvl="7" marL="0" algn="r">
              <a:lnSpc>
                <a:spcPct val="100000"/>
              </a:lnSpc>
              <a:spcBef>
                <a:spcPts val="0"/>
              </a:spcBef>
              <a:spcAft>
                <a:spcPts val="0"/>
              </a:spcAft>
              <a:buClr>
                <a:schemeClr val="dk1"/>
              </a:buClr>
              <a:buSzPts val="1200"/>
              <a:buFont typeface="Tahoma"/>
              <a:buNone/>
              <a:defRPr/>
            </a:lvl8pPr>
            <a:lvl9pPr indent="0" lvl="8" marL="0" algn="r">
              <a:lnSpc>
                <a:spcPct val="100000"/>
              </a:lnSpc>
              <a:spcBef>
                <a:spcPts val="0"/>
              </a:spcBef>
              <a:spcAft>
                <a:spcPts val="0"/>
              </a:spcAft>
              <a:buClr>
                <a:schemeClr val="dk1"/>
              </a:buClr>
              <a:buSzPts val="1200"/>
              <a:buFont typeface="Tahoma"/>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zoom dir="out"/>
  </p:transition>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8" name="Shape 108"/>
        <p:cNvGrpSpPr/>
        <p:nvPr/>
      </p:nvGrpSpPr>
      <p:grpSpPr>
        <a:xfrm>
          <a:off x="0" y="0"/>
          <a:ext cx="0" cy="0"/>
          <a:chOff x="0" y="0"/>
          <a:chExt cx="0" cy="0"/>
        </a:xfrm>
      </p:grpSpPr>
      <p:sp>
        <p:nvSpPr>
          <p:cNvPr id="109" name="Google Shape;109;p10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10" name="Google Shape;110;p10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11" name="Google Shape;111;p10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12" name="Google Shape;112;p10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13" name="Google Shape;113;p10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1pPr>
            <a:lvl2pPr indent="0" lvl="1"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2pPr>
            <a:lvl3pPr indent="0" lvl="2"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3pPr>
            <a:lvl4pPr indent="0" lvl="3"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4pPr>
            <a:lvl5pPr indent="0" lvl="4"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5pPr>
            <a:lvl6pPr indent="0" lvl="5"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6pPr>
            <a:lvl7pPr indent="0" lvl="6"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7pPr>
            <a:lvl8pPr indent="0" lvl="7"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8pPr>
            <a:lvl9pPr indent="0" lvl="8"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4" name="Shape 114"/>
        <p:cNvGrpSpPr/>
        <p:nvPr/>
      </p:nvGrpSpPr>
      <p:grpSpPr>
        <a:xfrm>
          <a:off x="0" y="0"/>
          <a:ext cx="0" cy="0"/>
          <a:chOff x="0" y="0"/>
          <a:chExt cx="0" cy="0"/>
        </a:xfrm>
      </p:grpSpPr>
      <p:sp>
        <p:nvSpPr>
          <p:cNvPr id="115" name="Google Shape;115;p11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16" name="Google Shape;116;p11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17" name="Google Shape;117;p1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18" name="Google Shape;118;p1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19" name="Google Shape;119;p1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1pPr>
            <a:lvl2pPr indent="0" lvl="1"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2pPr>
            <a:lvl3pPr indent="0" lvl="2"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3pPr>
            <a:lvl4pPr indent="0" lvl="3"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4pPr>
            <a:lvl5pPr indent="0" lvl="4"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5pPr>
            <a:lvl6pPr indent="0" lvl="5"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6pPr>
            <a:lvl7pPr indent="0" lvl="6"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7pPr>
            <a:lvl8pPr indent="0" lvl="7"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8pPr>
            <a:lvl9pPr indent="0" lvl="8"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20" name="Shape 120"/>
        <p:cNvGrpSpPr/>
        <p:nvPr/>
      </p:nvGrpSpPr>
      <p:grpSpPr>
        <a:xfrm>
          <a:off x="0" y="0"/>
          <a:ext cx="0" cy="0"/>
          <a:chOff x="0" y="0"/>
          <a:chExt cx="0" cy="0"/>
        </a:xfrm>
      </p:grpSpPr>
      <p:sp>
        <p:nvSpPr>
          <p:cNvPr id="121" name="Google Shape;121;p115"/>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22" name="Google Shape;122;p115"/>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123" name="Google Shape;123;p1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24" name="Google Shape;124;p1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25" name="Google Shape;125;p1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1pPr>
            <a:lvl2pPr indent="0" lvl="1"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2pPr>
            <a:lvl3pPr indent="0" lvl="2"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3pPr>
            <a:lvl4pPr indent="0" lvl="3"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4pPr>
            <a:lvl5pPr indent="0" lvl="4"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5pPr>
            <a:lvl6pPr indent="0" lvl="5"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6pPr>
            <a:lvl7pPr indent="0" lvl="6"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7pPr>
            <a:lvl8pPr indent="0" lvl="7"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8pPr>
            <a:lvl9pPr indent="0" lvl="8"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26" name="Shape 126"/>
        <p:cNvGrpSpPr/>
        <p:nvPr/>
      </p:nvGrpSpPr>
      <p:grpSpPr>
        <a:xfrm>
          <a:off x="0" y="0"/>
          <a:ext cx="0" cy="0"/>
          <a:chOff x="0" y="0"/>
          <a:chExt cx="0" cy="0"/>
        </a:xfrm>
      </p:grpSpPr>
      <p:sp>
        <p:nvSpPr>
          <p:cNvPr id="127" name="Google Shape;127;p1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28" name="Google Shape;128;p116"/>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29" name="Google Shape;129;p116"/>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130" name="Google Shape;130;p1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31" name="Google Shape;131;p1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32" name="Google Shape;132;p1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1pPr>
            <a:lvl2pPr indent="0" lvl="1"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2pPr>
            <a:lvl3pPr indent="0" lvl="2"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3pPr>
            <a:lvl4pPr indent="0" lvl="3"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4pPr>
            <a:lvl5pPr indent="0" lvl="4"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5pPr>
            <a:lvl6pPr indent="0" lvl="5"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6pPr>
            <a:lvl7pPr indent="0" lvl="6"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7pPr>
            <a:lvl8pPr indent="0" lvl="7"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8pPr>
            <a:lvl9pPr indent="0" lvl="8"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33" name="Shape 133"/>
        <p:cNvGrpSpPr/>
        <p:nvPr/>
      </p:nvGrpSpPr>
      <p:grpSpPr>
        <a:xfrm>
          <a:off x="0" y="0"/>
          <a:ext cx="0" cy="0"/>
          <a:chOff x="0" y="0"/>
          <a:chExt cx="0" cy="0"/>
        </a:xfrm>
      </p:grpSpPr>
      <p:sp>
        <p:nvSpPr>
          <p:cNvPr id="134" name="Google Shape;134;p1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35" name="Google Shape;135;p117"/>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36" name="Google Shape;136;p117"/>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37" name="Google Shape;137;p117"/>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138" name="Google Shape;138;p117"/>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139" name="Google Shape;139;p1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40" name="Google Shape;140;p1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41" name="Google Shape;141;p1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1pPr>
            <a:lvl2pPr indent="0" lvl="1"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2pPr>
            <a:lvl3pPr indent="0" lvl="2"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3pPr>
            <a:lvl4pPr indent="0" lvl="3"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4pPr>
            <a:lvl5pPr indent="0" lvl="4"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5pPr>
            <a:lvl6pPr indent="0" lvl="5"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6pPr>
            <a:lvl7pPr indent="0" lvl="6"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7pPr>
            <a:lvl8pPr indent="0" lvl="7"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8pPr>
            <a:lvl9pPr indent="0" lvl="8"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42" name="Shape 142"/>
        <p:cNvGrpSpPr/>
        <p:nvPr/>
      </p:nvGrpSpPr>
      <p:grpSpPr>
        <a:xfrm>
          <a:off x="0" y="0"/>
          <a:ext cx="0" cy="0"/>
          <a:chOff x="0" y="0"/>
          <a:chExt cx="0" cy="0"/>
        </a:xfrm>
      </p:grpSpPr>
      <p:sp>
        <p:nvSpPr>
          <p:cNvPr id="143" name="Google Shape;143;p1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44" name="Google Shape;144;p1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45" name="Google Shape;145;p1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46" name="Google Shape;146;p1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1pPr>
            <a:lvl2pPr indent="0" lvl="1"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2pPr>
            <a:lvl3pPr indent="0" lvl="2"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3pPr>
            <a:lvl4pPr indent="0" lvl="3"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4pPr>
            <a:lvl5pPr indent="0" lvl="4"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5pPr>
            <a:lvl6pPr indent="0" lvl="5"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6pPr>
            <a:lvl7pPr indent="0" lvl="6"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7pPr>
            <a:lvl8pPr indent="0" lvl="7"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8pPr>
            <a:lvl9pPr indent="0" lvl="8"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7" name="Shape 147"/>
        <p:cNvGrpSpPr/>
        <p:nvPr/>
      </p:nvGrpSpPr>
      <p:grpSpPr>
        <a:xfrm>
          <a:off x="0" y="0"/>
          <a:ext cx="0" cy="0"/>
          <a:chOff x="0" y="0"/>
          <a:chExt cx="0" cy="0"/>
        </a:xfrm>
      </p:grpSpPr>
      <p:sp>
        <p:nvSpPr>
          <p:cNvPr id="148" name="Google Shape;148;p1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49" name="Google Shape;149;p1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50" name="Google Shape;150;p1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1pPr>
            <a:lvl2pPr indent="0" lvl="1"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2pPr>
            <a:lvl3pPr indent="0" lvl="2"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3pPr>
            <a:lvl4pPr indent="0" lvl="3"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4pPr>
            <a:lvl5pPr indent="0" lvl="4"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5pPr>
            <a:lvl6pPr indent="0" lvl="5"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6pPr>
            <a:lvl7pPr indent="0" lvl="6"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7pPr>
            <a:lvl8pPr indent="0" lvl="7"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8pPr>
            <a:lvl9pPr indent="0" lvl="8"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bg>
      <p:bgPr>
        <a:solidFill>
          <a:schemeClr val="lt1"/>
        </a:solidFill>
      </p:bgPr>
    </p:bg>
    <p:spTree>
      <p:nvGrpSpPr>
        <p:cNvPr id="23" name="Shape 23"/>
        <p:cNvGrpSpPr/>
        <p:nvPr/>
      </p:nvGrpSpPr>
      <p:grpSpPr>
        <a:xfrm>
          <a:off x="0" y="0"/>
          <a:ext cx="0" cy="0"/>
          <a:chOff x="0" y="0"/>
          <a:chExt cx="0" cy="0"/>
        </a:xfrm>
      </p:grpSpPr>
      <p:sp>
        <p:nvSpPr>
          <p:cNvPr id="24" name="Google Shape;24;p101"/>
          <p:cNvSpPr txBox="1"/>
          <p:nvPr>
            <p:ph type="title"/>
          </p:nvPr>
        </p:nvSpPr>
        <p:spPr>
          <a:xfrm>
            <a:off x="381000" y="381000"/>
            <a:ext cx="8382000" cy="6858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5" name="Google Shape;25;p101"/>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lvl1pPr indent="-297180" lvl="0" marL="457200" algn="l">
              <a:spcBef>
                <a:spcPts val="360"/>
              </a:spcBef>
              <a:spcAft>
                <a:spcPts val="0"/>
              </a:spcAft>
              <a:buSzPts val="1080"/>
              <a:buChar char="■"/>
              <a:defRPr/>
            </a:lvl1pPr>
            <a:lvl2pPr indent="-291465" lvl="1" marL="914400" algn="l">
              <a:spcBef>
                <a:spcPts val="360"/>
              </a:spcBef>
              <a:spcAft>
                <a:spcPts val="0"/>
              </a:spcAft>
              <a:buSzPts val="990"/>
              <a:buChar char="■"/>
              <a:defRPr/>
            </a:lvl2pPr>
            <a:lvl3pPr indent="-285750" lvl="2" marL="1371600" algn="l">
              <a:spcBef>
                <a:spcPts val="360"/>
              </a:spcBef>
              <a:spcAft>
                <a:spcPts val="0"/>
              </a:spcAft>
              <a:buSzPts val="900"/>
              <a:buChar char="■"/>
              <a:defRPr/>
            </a:lvl3pPr>
            <a:lvl4pPr indent="-291464" lvl="3" marL="1828800" algn="l">
              <a:spcBef>
                <a:spcPts val="360"/>
              </a:spcBef>
              <a:spcAft>
                <a:spcPts val="0"/>
              </a:spcAft>
              <a:buSzPts val="990"/>
              <a:buChar char="■"/>
              <a:defRPr/>
            </a:lvl4pPr>
            <a:lvl5pPr indent="-285750" lvl="4" marL="2286000" algn="l">
              <a:spcBef>
                <a:spcPts val="360"/>
              </a:spcBef>
              <a:spcAft>
                <a:spcPts val="0"/>
              </a:spcAft>
              <a:buSzPts val="900"/>
              <a:buChar char="■"/>
              <a:defRPr/>
            </a:lvl5pPr>
            <a:lvl6pPr indent="-285750" lvl="5" marL="2743200" algn="l">
              <a:spcBef>
                <a:spcPts val="360"/>
              </a:spcBef>
              <a:spcAft>
                <a:spcPts val="0"/>
              </a:spcAft>
              <a:buSzPts val="900"/>
              <a:buChar char="■"/>
              <a:defRPr/>
            </a:lvl6pPr>
            <a:lvl7pPr indent="-285750" lvl="6" marL="3200400" algn="l">
              <a:spcBef>
                <a:spcPts val="360"/>
              </a:spcBef>
              <a:spcAft>
                <a:spcPts val="0"/>
              </a:spcAft>
              <a:buSzPts val="900"/>
              <a:buChar char="■"/>
              <a:defRPr/>
            </a:lvl7pPr>
            <a:lvl8pPr indent="-285750" lvl="7" marL="3657600" algn="l">
              <a:spcBef>
                <a:spcPts val="360"/>
              </a:spcBef>
              <a:spcAft>
                <a:spcPts val="0"/>
              </a:spcAft>
              <a:buSzPts val="900"/>
              <a:buChar char="■"/>
              <a:defRPr/>
            </a:lvl8pPr>
            <a:lvl9pPr indent="-285750" lvl="8" marL="4114800" algn="l">
              <a:spcBef>
                <a:spcPts val="360"/>
              </a:spcBef>
              <a:spcAft>
                <a:spcPts val="0"/>
              </a:spcAft>
              <a:buSzPts val="900"/>
              <a:buChar char="■"/>
              <a:defRPr/>
            </a:lvl9pPr>
          </a:lstStyle>
          <a:p/>
        </p:txBody>
      </p:sp>
      <p:sp>
        <p:nvSpPr>
          <p:cNvPr id="26" name="Google Shape;26;p101"/>
          <p:cNvSpPr txBox="1"/>
          <p:nvPr>
            <p:ph idx="10" type="dt"/>
          </p:nvPr>
        </p:nvSpPr>
        <p:spPr>
          <a:xfrm>
            <a:off x="152400" y="6324600"/>
            <a:ext cx="1905000" cy="5334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27" name="Google Shape;27;p101"/>
          <p:cNvSpPr txBox="1"/>
          <p:nvPr>
            <p:ph idx="11" type="ftr"/>
          </p:nvPr>
        </p:nvSpPr>
        <p:spPr>
          <a:xfrm>
            <a:off x="3200400" y="6324600"/>
            <a:ext cx="2895600" cy="5334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28" name="Google Shape;28;p101"/>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lvl1pPr indent="0" lvl="0" marL="0" algn="r">
              <a:lnSpc>
                <a:spcPct val="100000"/>
              </a:lnSpc>
              <a:spcBef>
                <a:spcPts val="0"/>
              </a:spcBef>
              <a:spcAft>
                <a:spcPts val="0"/>
              </a:spcAft>
              <a:buClr>
                <a:schemeClr val="dk1"/>
              </a:buClr>
              <a:buSzPts val="1200"/>
              <a:buFont typeface="Tahoma"/>
              <a:buNone/>
              <a:defRPr/>
            </a:lvl1pPr>
            <a:lvl2pPr indent="0" lvl="1" marL="0" algn="r">
              <a:lnSpc>
                <a:spcPct val="100000"/>
              </a:lnSpc>
              <a:spcBef>
                <a:spcPts val="0"/>
              </a:spcBef>
              <a:spcAft>
                <a:spcPts val="0"/>
              </a:spcAft>
              <a:buClr>
                <a:schemeClr val="dk1"/>
              </a:buClr>
              <a:buSzPts val="1200"/>
              <a:buFont typeface="Tahoma"/>
              <a:buNone/>
              <a:defRPr/>
            </a:lvl2pPr>
            <a:lvl3pPr indent="0" lvl="2" marL="0" algn="r">
              <a:lnSpc>
                <a:spcPct val="100000"/>
              </a:lnSpc>
              <a:spcBef>
                <a:spcPts val="0"/>
              </a:spcBef>
              <a:spcAft>
                <a:spcPts val="0"/>
              </a:spcAft>
              <a:buClr>
                <a:schemeClr val="dk1"/>
              </a:buClr>
              <a:buSzPts val="1200"/>
              <a:buFont typeface="Tahoma"/>
              <a:buNone/>
              <a:defRPr/>
            </a:lvl3pPr>
            <a:lvl4pPr indent="0" lvl="3" marL="0" algn="r">
              <a:lnSpc>
                <a:spcPct val="100000"/>
              </a:lnSpc>
              <a:spcBef>
                <a:spcPts val="0"/>
              </a:spcBef>
              <a:spcAft>
                <a:spcPts val="0"/>
              </a:spcAft>
              <a:buClr>
                <a:schemeClr val="dk1"/>
              </a:buClr>
              <a:buSzPts val="1200"/>
              <a:buFont typeface="Tahoma"/>
              <a:buNone/>
              <a:defRPr/>
            </a:lvl4pPr>
            <a:lvl5pPr indent="0" lvl="4" marL="0" algn="r">
              <a:lnSpc>
                <a:spcPct val="100000"/>
              </a:lnSpc>
              <a:spcBef>
                <a:spcPts val="0"/>
              </a:spcBef>
              <a:spcAft>
                <a:spcPts val="0"/>
              </a:spcAft>
              <a:buClr>
                <a:schemeClr val="dk1"/>
              </a:buClr>
              <a:buSzPts val="1200"/>
              <a:buFont typeface="Tahoma"/>
              <a:buNone/>
              <a:defRPr/>
            </a:lvl5pPr>
            <a:lvl6pPr indent="0" lvl="5" marL="0" algn="r">
              <a:lnSpc>
                <a:spcPct val="100000"/>
              </a:lnSpc>
              <a:spcBef>
                <a:spcPts val="0"/>
              </a:spcBef>
              <a:spcAft>
                <a:spcPts val="0"/>
              </a:spcAft>
              <a:buClr>
                <a:schemeClr val="dk1"/>
              </a:buClr>
              <a:buSzPts val="1200"/>
              <a:buFont typeface="Tahoma"/>
              <a:buNone/>
              <a:defRPr/>
            </a:lvl6pPr>
            <a:lvl7pPr indent="0" lvl="6" marL="0" algn="r">
              <a:lnSpc>
                <a:spcPct val="100000"/>
              </a:lnSpc>
              <a:spcBef>
                <a:spcPts val="0"/>
              </a:spcBef>
              <a:spcAft>
                <a:spcPts val="0"/>
              </a:spcAft>
              <a:buClr>
                <a:schemeClr val="dk1"/>
              </a:buClr>
              <a:buSzPts val="1200"/>
              <a:buFont typeface="Tahoma"/>
              <a:buNone/>
              <a:defRPr/>
            </a:lvl7pPr>
            <a:lvl8pPr indent="0" lvl="7" marL="0" algn="r">
              <a:lnSpc>
                <a:spcPct val="100000"/>
              </a:lnSpc>
              <a:spcBef>
                <a:spcPts val="0"/>
              </a:spcBef>
              <a:spcAft>
                <a:spcPts val="0"/>
              </a:spcAft>
              <a:buClr>
                <a:schemeClr val="dk1"/>
              </a:buClr>
              <a:buSzPts val="1200"/>
              <a:buFont typeface="Tahoma"/>
              <a:buNone/>
              <a:defRPr/>
            </a:lvl8pPr>
            <a:lvl9pPr indent="0" lvl="8" marL="0" algn="r">
              <a:lnSpc>
                <a:spcPct val="100000"/>
              </a:lnSpc>
              <a:spcBef>
                <a:spcPts val="0"/>
              </a:spcBef>
              <a:spcAft>
                <a:spcPts val="0"/>
              </a:spcAft>
              <a:buClr>
                <a:schemeClr val="dk1"/>
              </a:buClr>
              <a:buSzPts val="1200"/>
              <a:buFont typeface="Tahoma"/>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zoom dir="out"/>
  </p:transition>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51" name="Shape 151"/>
        <p:cNvGrpSpPr/>
        <p:nvPr/>
      </p:nvGrpSpPr>
      <p:grpSpPr>
        <a:xfrm>
          <a:off x="0" y="0"/>
          <a:ext cx="0" cy="0"/>
          <a:chOff x="0" y="0"/>
          <a:chExt cx="0" cy="0"/>
        </a:xfrm>
      </p:grpSpPr>
      <p:sp>
        <p:nvSpPr>
          <p:cNvPr id="152" name="Google Shape;152;p12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53" name="Google Shape;153;p12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154" name="Google Shape;154;p12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55" name="Google Shape;155;p1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56" name="Google Shape;156;p1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57" name="Google Shape;157;p1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1pPr>
            <a:lvl2pPr indent="0" lvl="1"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2pPr>
            <a:lvl3pPr indent="0" lvl="2"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3pPr>
            <a:lvl4pPr indent="0" lvl="3"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4pPr>
            <a:lvl5pPr indent="0" lvl="4"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5pPr>
            <a:lvl6pPr indent="0" lvl="5"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6pPr>
            <a:lvl7pPr indent="0" lvl="6"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7pPr>
            <a:lvl8pPr indent="0" lvl="7"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8pPr>
            <a:lvl9pPr indent="0" lvl="8"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58" name="Shape 158"/>
        <p:cNvGrpSpPr/>
        <p:nvPr/>
      </p:nvGrpSpPr>
      <p:grpSpPr>
        <a:xfrm>
          <a:off x="0" y="0"/>
          <a:ext cx="0" cy="0"/>
          <a:chOff x="0" y="0"/>
          <a:chExt cx="0" cy="0"/>
        </a:xfrm>
      </p:grpSpPr>
      <p:sp>
        <p:nvSpPr>
          <p:cNvPr id="159" name="Google Shape;159;p12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60" name="Google Shape;160;p121"/>
          <p:cNvSpPr/>
          <p:nvPr>
            <p:ph idx="2" type="pic"/>
          </p:nvPr>
        </p:nvSpPr>
        <p:spPr>
          <a:xfrm>
            <a:off x="1792288" y="612775"/>
            <a:ext cx="5486400" cy="4114800"/>
          </a:xfrm>
          <a:prstGeom prst="rect">
            <a:avLst/>
          </a:prstGeom>
          <a:noFill/>
          <a:ln>
            <a:noFill/>
          </a:ln>
        </p:spPr>
      </p:sp>
      <p:sp>
        <p:nvSpPr>
          <p:cNvPr id="161" name="Google Shape;161;p12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162" name="Google Shape;162;p1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63" name="Google Shape;163;p1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64" name="Google Shape;164;p1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1pPr>
            <a:lvl2pPr indent="0" lvl="1"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2pPr>
            <a:lvl3pPr indent="0" lvl="2"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3pPr>
            <a:lvl4pPr indent="0" lvl="3"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4pPr>
            <a:lvl5pPr indent="0" lvl="4"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5pPr>
            <a:lvl6pPr indent="0" lvl="5"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6pPr>
            <a:lvl7pPr indent="0" lvl="6"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7pPr>
            <a:lvl8pPr indent="0" lvl="7"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8pPr>
            <a:lvl9pPr indent="0" lvl="8"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65" name="Shape 165"/>
        <p:cNvGrpSpPr/>
        <p:nvPr/>
      </p:nvGrpSpPr>
      <p:grpSpPr>
        <a:xfrm>
          <a:off x="0" y="0"/>
          <a:ext cx="0" cy="0"/>
          <a:chOff x="0" y="0"/>
          <a:chExt cx="0" cy="0"/>
        </a:xfrm>
      </p:grpSpPr>
      <p:sp>
        <p:nvSpPr>
          <p:cNvPr id="166" name="Google Shape;166;p1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67" name="Google Shape;167;p12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68" name="Google Shape;168;p1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69" name="Google Shape;169;p1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70" name="Google Shape;170;p1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1pPr>
            <a:lvl2pPr indent="0" lvl="1"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2pPr>
            <a:lvl3pPr indent="0" lvl="2"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3pPr>
            <a:lvl4pPr indent="0" lvl="3"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4pPr>
            <a:lvl5pPr indent="0" lvl="4"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5pPr>
            <a:lvl6pPr indent="0" lvl="5"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6pPr>
            <a:lvl7pPr indent="0" lvl="6"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7pPr>
            <a:lvl8pPr indent="0" lvl="7"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8pPr>
            <a:lvl9pPr indent="0" lvl="8"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1" name="Shape 171"/>
        <p:cNvGrpSpPr/>
        <p:nvPr/>
      </p:nvGrpSpPr>
      <p:grpSpPr>
        <a:xfrm>
          <a:off x="0" y="0"/>
          <a:ext cx="0" cy="0"/>
          <a:chOff x="0" y="0"/>
          <a:chExt cx="0" cy="0"/>
        </a:xfrm>
      </p:grpSpPr>
      <p:sp>
        <p:nvSpPr>
          <p:cNvPr id="172" name="Google Shape;172;p12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73" name="Google Shape;173;p12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74" name="Google Shape;174;p1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75" name="Google Shape;175;p1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Clr>
                <a:srgbClr val="888888"/>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176" name="Google Shape;176;p1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1pPr>
            <a:lvl2pPr indent="0" lvl="1"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2pPr>
            <a:lvl3pPr indent="0" lvl="2"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3pPr>
            <a:lvl4pPr indent="0" lvl="3"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4pPr>
            <a:lvl5pPr indent="0" lvl="4"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5pPr>
            <a:lvl6pPr indent="0" lvl="5"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6pPr>
            <a:lvl7pPr indent="0" lvl="6"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7pPr>
            <a:lvl8pPr indent="0" lvl="7"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8pPr>
            <a:lvl9pPr indent="0" lvl="8" marL="0" marR="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solidFill>
          <a:schemeClr val="lt1"/>
        </a:solidFill>
      </p:bgPr>
    </p:bg>
    <p:spTree>
      <p:nvGrpSpPr>
        <p:cNvPr id="29" name="Shape 29"/>
        <p:cNvGrpSpPr/>
        <p:nvPr/>
      </p:nvGrpSpPr>
      <p:grpSpPr>
        <a:xfrm>
          <a:off x="0" y="0"/>
          <a:ext cx="0" cy="0"/>
          <a:chOff x="0" y="0"/>
          <a:chExt cx="0" cy="0"/>
        </a:xfrm>
      </p:grpSpPr>
      <p:sp>
        <p:nvSpPr>
          <p:cNvPr id="30" name="Google Shape;30;p102"/>
          <p:cNvSpPr txBox="1"/>
          <p:nvPr>
            <p:ph idx="10" type="dt"/>
          </p:nvPr>
        </p:nvSpPr>
        <p:spPr>
          <a:xfrm>
            <a:off x="152400" y="6324600"/>
            <a:ext cx="1905000" cy="5334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31" name="Google Shape;31;p102"/>
          <p:cNvSpPr txBox="1"/>
          <p:nvPr>
            <p:ph idx="11" type="ftr"/>
          </p:nvPr>
        </p:nvSpPr>
        <p:spPr>
          <a:xfrm>
            <a:off x="3200400" y="6324600"/>
            <a:ext cx="2895600" cy="5334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32" name="Google Shape;32;p102"/>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lvl1pPr indent="0" lvl="0" marL="0" algn="r">
              <a:lnSpc>
                <a:spcPct val="100000"/>
              </a:lnSpc>
              <a:spcBef>
                <a:spcPts val="0"/>
              </a:spcBef>
              <a:spcAft>
                <a:spcPts val="0"/>
              </a:spcAft>
              <a:buClr>
                <a:schemeClr val="dk1"/>
              </a:buClr>
              <a:buSzPts val="1200"/>
              <a:buFont typeface="Tahoma"/>
              <a:buNone/>
              <a:defRPr/>
            </a:lvl1pPr>
            <a:lvl2pPr indent="0" lvl="1" marL="0" algn="r">
              <a:lnSpc>
                <a:spcPct val="100000"/>
              </a:lnSpc>
              <a:spcBef>
                <a:spcPts val="0"/>
              </a:spcBef>
              <a:spcAft>
                <a:spcPts val="0"/>
              </a:spcAft>
              <a:buClr>
                <a:schemeClr val="dk1"/>
              </a:buClr>
              <a:buSzPts val="1200"/>
              <a:buFont typeface="Tahoma"/>
              <a:buNone/>
              <a:defRPr/>
            </a:lvl2pPr>
            <a:lvl3pPr indent="0" lvl="2" marL="0" algn="r">
              <a:lnSpc>
                <a:spcPct val="100000"/>
              </a:lnSpc>
              <a:spcBef>
                <a:spcPts val="0"/>
              </a:spcBef>
              <a:spcAft>
                <a:spcPts val="0"/>
              </a:spcAft>
              <a:buClr>
                <a:schemeClr val="dk1"/>
              </a:buClr>
              <a:buSzPts val="1200"/>
              <a:buFont typeface="Tahoma"/>
              <a:buNone/>
              <a:defRPr/>
            </a:lvl3pPr>
            <a:lvl4pPr indent="0" lvl="3" marL="0" algn="r">
              <a:lnSpc>
                <a:spcPct val="100000"/>
              </a:lnSpc>
              <a:spcBef>
                <a:spcPts val="0"/>
              </a:spcBef>
              <a:spcAft>
                <a:spcPts val="0"/>
              </a:spcAft>
              <a:buClr>
                <a:schemeClr val="dk1"/>
              </a:buClr>
              <a:buSzPts val="1200"/>
              <a:buFont typeface="Tahoma"/>
              <a:buNone/>
              <a:defRPr/>
            </a:lvl4pPr>
            <a:lvl5pPr indent="0" lvl="4" marL="0" algn="r">
              <a:lnSpc>
                <a:spcPct val="100000"/>
              </a:lnSpc>
              <a:spcBef>
                <a:spcPts val="0"/>
              </a:spcBef>
              <a:spcAft>
                <a:spcPts val="0"/>
              </a:spcAft>
              <a:buClr>
                <a:schemeClr val="dk1"/>
              </a:buClr>
              <a:buSzPts val="1200"/>
              <a:buFont typeface="Tahoma"/>
              <a:buNone/>
              <a:defRPr/>
            </a:lvl5pPr>
            <a:lvl6pPr indent="0" lvl="5" marL="0" algn="r">
              <a:lnSpc>
                <a:spcPct val="100000"/>
              </a:lnSpc>
              <a:spcBef>
                <a:spcPts val="0"/>
              </a:spcBef>
              <a:spcAft>
                <a:spcPts val="0"/>
              </a:spcAft>
              <a:buClr>
                <a:schemeClr val="dk1"/>
              </a:buClr>
              <a:buSzPts val="1200"/>
              <a:buFont typeface="Tahoma"/>
              <a:buNone/>
              <a:defRPr/>
            </a:lvl6pPr>
            <a:lvl7pPr indent="0" lvl="6" marL="0" algn="r">
              <a:lnSpc>
                <a:spcPct val="100000"/>
              </a:lnSpc>
              <a:spcBef>
                <a:spcPts val="0"/>
              </a:spcBef>
              <a:spcAft>
                <a:spcPts val="0"/>
              </a:spcAft>
              <a:buClr>
                <a:schemeClr val="dk1"/>
              </a:buClr>
              <a:buSzPts val="1200"/>
              <a:buFont typeface="Tahoma"/>
              <a:buNone/>
              <a:defRPr/>
            </a:lvl7pPr>
            <a:lvl8pPr indent="0" lvl="7" marL="0" algn="r">
              <a:lnSpc>
                <a:spcPct val="100000"/>
              </a:lnSpc>
              <a:spcBef>
                <a:spcPts val="0"/>
              </a:spcBef>
              <a:spcAft>
                <a:spcPts val="0"/>
              </a:spcAft>
              <a:buClr>
                <a:schemeClr val="dk1"/>
              </a:buClr>
              <a:buSzPts val="1200"/>
              <a:buFont typeface="Tahoma"/>
              <a:buNone/>
              <a:defRPr/>
            </a:lvl8pPr>
            <a:lvl9pPr indent="0" lvl="8" marL="0" algn="r">
              <a:lnSpc>
                <a:spcPct val="100000"/>
              </a:lnSpc>
              <a:spcBef>
                <a:spcPts val="0"/>
              </a:spcBef>
              <a:spcAft>
                <a:spcPts val="0"/>
              </a:spcAft>
              <a:buClr>
                <a:schemeClr val="dk1"/>
              </a:buClr>
              <a:buSzPts val="1200"/>
              <a:buFont typeface="Tahoma"/>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zoom dir="out"/>
  </p:transition>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able" type="tbl">
  <p:cSld name="TABLE">
    <p:bg>
      <p:bgPr>
        <a:solidFill>
          <a:schemeClr val="lt1"/>
        </a:solidFill>
      </p:bgPr>
    </p:bg>
    <p:spTree>
      <p:nvGrpSpPr>
        <p:cNvPr id="33" name="Shape 33"/>
        <p:cNvGrpSpPr/>
        <p:nvPr/>
      </p:nvGrpSpPr>
      <p:grpSpPr>
        <a:xfrm>
          <a:off x="0" y="0"/>
          <a:ext cx="0" cy="0"/>
          <a:chOff x="0" y="0"/>
          <a:chExt cx="0" cy="0"/>
        </a:xfrm>
      </p:grpSpPr>
      <p:sp>
        <p:nvSpPr>
          <p:cNvPr id="34" name="Google Shape;34;p103"/>
          <p:cNvSpPr txBox="1"/>
          <p:nvPr>
            <p:ph type="title"/>
          </p:nvPr>
        </p:nvSpPr>
        <p:spPr>
          <a:xfrm>
            <a:off x="381000" y="381000"/>
            <a:ext cx="8382000" cy="6858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5" name="Google Shape;35;p103"/>
          <p:cNvSpPr txBox="1"/>
          <p:nvPr>
            <p:ph idx="10" type="dt"/>
          </p:nvPr>
        </p:nvSpPr>
        <p:spPr>
          <a:xfrm>
            <a:off x="152400" y="6324600"/>
            <a:ext cx="1905000" cy="5334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36" name="Google Shape;36;p103"/>
          <p:cNvSpPr txBox="1"/>
          <p:nvPr>
            <p:ph idx="11" type="ftr"/>
          </p:nvPr>
        </p:nvSpPr>
        <p:spPr>
          <a:xfrm>
            <a:off x="3200400" y="6324600"/>
            <a:ext cx="2895600" cy="5334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37" name="Google Shape;37;p103"/>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lvl1pPr indent="0" lvl="0" marL="0" algn="r">
              <a:lnSpc>
                <a:spcPct val="100000"/>
              </a:lnSpc>
              <a:spcBef>
                <a:spcPts val="0"/>
              </a:spcBef>
              <a:spcAft>
                <a:spcPts val="0"/>
              </a:spcAft>
              <a:buClr>
                <a:schemeClr val="dk1"/>
              </a:buClr>
              <a:buSzPts val="1200"/>
              <a:buFont typeface="Tahoma"/>
              <a:buNone/>
              <a:defRPr/>
            </a:lvl1pPr>
            <a:lvl2pPr indent="0" lvl="1" marL="0" algn="r">
              <a:lnSpc>
                <a:spcPct val="100000"/>
              </a:lnSpc>
              <a:spcBef>
                <a:spcPts val="0"/>
              </a:spcBef>
              <a:spcAft>
                <a:spcPts val="0"/>
              </a:spcAft>
              <a:buClr>
                <a:schemeClr val="dk1"/>
              </a:buClr>
              <a:buSzPts val="1200"/>
              <a:buFont typeface="Tahoma"/>
              <a:buNone/>
              <a:defRPr/>
            </a:lvl2pPr>
            <a:lvl3pPr indent="0" lvl="2" marL="0" algn="r">
              <a:lnSpc>
                <a:spcPct val="100000"/>
              </a:lnSpc>
              <a:spcBef>
                <a:spcPts val="0"/>
              </a:spcBef>
              <a:spcAft>
                <a:spcPts val="0"/>
              </a:spcAft>
              <a:buClr>
                <a:schemeClr val="dk1"/>
              </a:buClr>
              <a:buSzPts val="1200"/>
              <a:buFont typeface="Tahoma"/>
              <a:buNone/>
              <a:defRPr/>
            </a:lvl3pPr>
            <a:lvl4pPr indent="0" lvl="3" marL="0" algn="r">
              <a:lnSpc>
                <a:spcPct val="100000"/>
              </a:lnSpc>
              <a:spcBef>
                <a:spcPts val="0"/>
              </a:spcBef>
              <a:spcAft>
                <a:spcPts val="0"/>
              </a:spcAft>
              <a:buClr>
                <a:schemeClr val="dk1"/>
              </a:buClr>
              <a:buSzPts val="1200"/>
              <a:buFont typeface="Tahoma"/>
              <a:buNone/>
              <a:defRPr/>
            </a:lvl4pPr>
            <a:lvl5pPr indent="0" lvl="4" marL="0" algn="r">
              <a:lnSpc>
                <a:spcPct val="100000"/>
              </a:lnSpc>
              <a:spcBef>
                <a:spcPts val="0"/>
              </a:spcBef>
              <a:spcAft>
                <a:spcPts val="0"/>
              </a:spcAft>
              <a:buClr>
                <a:schemeClr val="dk1"/>
              </a:buClr>
              <a:buSzPts val="1200"/>
              <a:buFont typeface="Tahoma"/>
              <a:buNone/>
              <a:defRPr/>
            </a:lvl5pPr>
            <a:lvl6pPr indent="0" lvl="5" marL="0" algn="r">
              <a:lnSpc>
                <a:spcPct val="100000"/>
              </a:lnSpc>
              <a:spcBef>
                <a:spcPts val="0"/>
              </a:spcBef>
              <a:spcAft>
                <a:spcPts val="0"/>
              </a:spcAft>
              <a:buClr>
                <a:schemeClr val="dk1"/>
              </a:buClr>
              <a:buSzPts val="1200"/>
              <a:buFont typeface="Tahoma"/>
              <a:buNone/>
              <a:defRPr/>
            </a:lvl6pPr>
            <a:lvl7pPr indent="0" lvl="6" marL="0" algn="r">
              <a:lnSpc>
                <a:spcPct val="100000"/>
              </a:lnSpc>
              <a:spcBef>
                <a:spcPts val="0"/>
              </a:spcBef>
              <a:spcAft>
                <a:spcPts val="0"/>
              </a:spcAft>
              <a:buClr>
                <a:schemeClr val="dk1"/>
              </a:buClr>
              <a:buSzPts val="1200"/>
              <a:buFont typeface="Tahoma"/>
              <a:buNone/>
              <a:defRPr/>
            </a:lvl7pPr>
            <a:lvl8pPr indent="0" lvl="7" marL="0" algn="r">
              <a:lnSpc>
                <a:spcPct val="100000"/>
              </a:lnSpc>
              <a:spcBef>
                <a:spcPts val="0"/>
              </a:spcBef>
              <a:spcAft>
                <a:spcPts val="0"/>
              </a:spcAft>
              <a:buClr>
                <a:schemeClr val="dk1"/>
              </a:buClr>
              <a:buSzPts val="1200"/>
              <a:buFont typeface="Tahoma"/>
              <a:buNone/>
              <a:defRPr/>
            </a:lvl8pPr>
            <a:lvl9pPr indent="0" lvl="8" marL="0" algn="r">
              <a:lnSpc>
                <a:spcPct val="100000"/>
              </a:lnSpc>
              <a:spcBef>
                <a:spcPts val="0"/>
              </a:spcBef>
              <a:spcAft>
                <a:spcPts val="0"/>
              </a:spcAft>
              <a:buClr>
                <a:schemeClr val="dk1"/>
              </a:buClr>
              <a:buSzPts val="1200"/>
              <a:buFont typeface="Tahoma"/>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zoom dir="out"/>
  </p:transition>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bg>
      <p:bgPr>
        <a:solidFill>
          <a:schemeClr val="lt1"/>
        </a:solidFill>
      </p:bgPr>
    </p:bg>
    <p:spTree>
      <p:nvGrpSpPr>
        <p:cNvPr id="38" name="Shape 38"/>
        <p:cNvGrpSpPr/>
        <p:nvPr/>
      </p:nvGrpSpPr>
      <p:grpSpPr>
        <a:xfrm>
          <a:off x="0" y="0"/>
          <a:ext cx="0" cy="0"/>
          <a:chOff x="0" y="0"/>
          <a:chExt cx="0" cy="0"/>
        </a:xfrm>
      </p:grpSpPr>
      <p:sp>
        <p:nvSpPr>
          <p:cNvPr id="39" name="Google Shape;39;p104"/>
          <p:cNvSpPr txBox="1"/>
          <p:nvPr>
            <p:ph type="title"/>
          </p:nvPr>
        </p:nvSpPr>
        <p:spPr>
          <a:xfrm>
            <a:off x="381000" y="381000"/>
            <a:ext cx="8382000" cy="6858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0" name="Google Shape;40;p104"/>
          <p:cNvSpPr txBox="1"/>
          <p:nvPr>
            <p:ph idx="1" type="body"/>
          </p:nvPr>
        </p:nvSpPr>
        <p:spPr>
          <a:xfrm>
            <a:off x="381000" y="1447800"/>
            <a:ext cx="4114800" cy="5029200"/>
          </a:xfrm>
          <a:prstGeom prst="rect">
            <a:avLst/>
          </a:prstGeom>
          <a:noFill/>
          <a:ln>
            <a:noFill/>
          </a:ln>
        </p:spPr>
        <p:txBody>
          <a:bodyPr anchorCtr="0" anchor="t" bIns="45700" lIns="91425" spcFirstLastPara="1" rIns="91425" wrap="square" tIns="45700">
            <a:noAutofit/>
          </a:bodyPr>
          <a:lstStyle>
            <a:lvl1pPr indent="-335280" lvl="0" marL="457200" algn="l">
              <a:spcBef>
                <a:spcPts val="560"/>
              </a:spcBef>
              <a:spcAft>
                <a:spcPts val="0"/>
              </a:spcAft>
              <a:buSzPts val="1680"/>
              <a:buChar char="■"/>
              <a:defRPr sz="2800"/>
            </a:lvl1pPr>
            <a:lvl2pPr indent="-312419" lvl="1" marL="914400" algn="l">
              <a:spcBef>
                <a:spcPts val="480"/>
              </a:spcBef>
              <a:spcAft>
                <a:spcPts val="0"/>
              </a:spcAft>
              <a:buSzPts val="1320"/>
              <a:buChar char="■"/>
              <a:defRPr sz="2400"/>
            </a:lvl2pPr>
            <a:lvl3pPr indent="-292100" lvl="2" marL="1371600" algn="l">
              <a:spcBef>
                <a:spcPts val="400"/>
              </a:spcBef>
              <a:spcAft>
                <a:spcPts val="0"/>
              </a:spcAft>
              <a:buSzPts val="1000"/>
              <a:buChar char="■"/>
              <a:defRPr sz="2000"/>
            </a:lvl3pPr>
            <a:lvl4pPr indent="-291464" lvl="3" marL="1828800" algn="l">
              <a:spcBef>
                <a:spcPts val="360"/>
              </a:spcBef>
              <a:spcAft>
                <a:spcPts val="0"/>
              </a:spcAft>
              <a:buSzPts val="990"/>
              <a:buChar char="■"/>
              <a:defRPr sz="1800"/>
            </a:lvl4pPr>
            <a:lvl5pPr indent="-285750" lvl="4" marL="2286000" algn="l">
              <a:spcBef>
                <a:spcPts val="360"/>
              </a:spcBef>
              <a:spcAft>
                <a:spcPts val="0"/>
              </a:spcAft>
              <a:buSzPts val="900"/>
              <a:buChar char="■"/>
              <a:defRPr sz="1800"/>
            </a:lvl5pPr>
            <a:lvl6pPr indent="-285750" lvl="5" marL="2743200" algn="l">
              <a:spcBef>
                <a:spcPts val="360"/>
              </a:spcBef>
              <a:spcAft>
                <a:spcPts val="0"/>
              </a:spcAft>
              <a:buSzPts val="900"/>
              <a:buChar char="■"/>
              <a:defRPr sz="1800"/>
            </a:lvl6pPr>
            <a:lvl7pPr indent="-285750" lvl="6" marL="3200400" algn="l">
              <a:spcBef>
                <a:spcPts val="360"/>
              </a:spcBef>
              <a:spcAft>
                <a:spcPts val="0"/>
              </a:spcAft>
              <a:buSzPts val="900"/>
              <a:buChar char="■"/>
              <a:defRPr sz="1800"/>
            </a:lvl7pPr>
            <a:lvl8pPr indent="-285750" lvl="7" marL="3657600" algn="l">
              <a:spcBef>
                <a:spcPts val="360"/>
              </a:spcBef>
              <a:spcAft>
                <a:spcPts val="0"/>
              </a:spcAft>
              <a:buSzPts val="900"/>
              <a:buChar char="■"/>
              <a:defRPr sz="1800"/>
            </a:lvl8pPr>
            <a:lvl9pPr indent="-285750" lvl="8" marL="4114800" algn="l">
              <a:spcBef>
                <a:spcPts val="360"/>
              </a:spcBef>
              <a:spcAft>
                <a:spcPts val="0"/>
              </a:spcAft>
              <a:buSzPts val="900"/>
              <a:buChar char="■"/>
              <a:defRPr sz="1800"/>
            </a:lvl9pPr>
          </a:lstStyle>
          <a:p/>
        </p:txBody>
      </p:sp>
      <p:sp>
        <p:nvSpPr>
          <p:cNvPr id="41" name="Google Shape;41;p104"/>
          <p:cNvSpPr txBox="1"/>
          <p:nvPr>
            <p:ph idx="2" type="body"/>
          </p:nvPr>
        </p:nvSpPr>
        <p:spPr>
          <a:xfrm>
            <a:off x="4648200" y="1447800"/>
            <a:ext cx="4114800" cy="5029200"/>
          </a:xfrm>
          <a:prstGeom prst="rect">
            <a:avLst/>
          </a:prstGeom>
          <a:noFill/>
          <a:ln>
            <a:noFill/>
          </a:ln>
        </p:spPr>
        <p:txBody>
          <a:bodyPr anchorCtr="0" anchor="t" bIns="45700" lIns="91425" spcFirstLastPara="1" rIns="91425" wrap="square" tIns="45700">
            <a:noAutofit/>
          </a:bodyPr>
          <a:lstStyle>
            <a:lvl1pPr indent="-335280" lvl="0" marL="457200" algn="l">
              <a:spcBef>
                <a:spcPts val="560"/>
              </a:spcBef>
              <a:spcAft>
                <a:spcPts val="0"/>
              </a:spcAft>
              <a:buSzPts val="1680"/>
              <a:buChar char="■"/>
              <a:defRPr sz="2800"/>
            </a:lvl1pPr>
            <a:lvl2pPr indent="-312419" lvl="1" marL="914400" algn="l">
              <a:spcBef>
                <a:spcPts val="480"/>
              </a:spcBef>
              <a:spcAft>
                <a:spcPts val="0"/>
              </a:spcAft>
              <a:buSzPts val="1320"/>
              <a:buChar char="■"/>
              <a:defRPr sz="2400"/>
            </a:lvl2pPr>
            <a:lvl3pPr indent="-292100" lvl="2" marL="1371600" algn="l">
              <a:spcBef>
                <a:spcPts val="400"/>
              </a:spcBef>
              <a:spcAft>
                <a:spcPts val="0"/>
              </a:spcAft>
              <a:buSzPts val="1000"/>
              <a:buChar char="■"/>
              <a:defRPr sz="2000"/>
            </a:lvl3pPr>
            <a:lvl4pPr indent="-291464" lvl="3" marL="1828800" algn="l">
              <a:spcBef>
                <a:spcPts val="360"/>
              </a:spcBef>
              <a:spcAft>
                <a:spcPts val="0"/>
              </a:spcAft>
              <a:buSzPts val="990"/>
              <a:buChar char="■"/>
              <a:defRPr sz="1800"/>
            </a:lvl4pPr>
            <a:lvl5pPr indent="-285750" lvl="4" marL="2286000" algn="l">
              <a:spcBef>
                <a:spcPts val="360"/>
              </a:spcBef>
              <a:spcAft>
                <a:spcPts val="0"/>
              </a:spcAft>
              <a:buSzPts val="900"/>
              <a:buChar char="■"/>
              <a:defRPr sz="1800"/>
            </a:lvl5pPr>
            <a:lvl6pPr indent="-285750" lvl="5" marL="2743200" algn="l">
              <a:spcBef>
                <a:spcPts val="360"/>
              </a:spcBef>
              <a:spcAft>
                <a:spcPts val="0"/>
              </a:spcAft>
              <a:buSzPts val="900"/>
              <a:buChar char="■"/>
              <a:defRPr sz="1800"/>
            </a:lvl6pPr>
            <a:lvl7pPr indent="-285750" lvl="6" marL="3200400" algn="l">
              <a:spcBef>
                <a:spcPts val="360"/>
              </a:spcBef>
              <a:spcAft>
                <a:spcPts val="0"/>
              </a:spcAft>
              <a:buSzPts val="900"/>
              <a:buChar char="■"/>
              <a:defRPr sz="1800"/>
            </a:lvl7pPr>
            <a:lvl8pPr indent="-285750" lvl="7" marL="3657600" algn="l">
              <a:spcBef>
                <a:spcPts val="360"/>
              </a:spcBef>
              <a:spcAft>
                <a:spcPts val="0"/>
              </a:spcAft>
              <a:buSzPts val="900"/>
              <a:buChar char="■"/>
              <a:defRPr sz="1800"/>
            </a:lvl8pPr>
            <a:lvl9pPr indent="-285750" lvl="8" marL="4114800" algn="l">
              <a:spcBef>
                <a:spcPts val="360"/>
              </a:spcBef>
              <a:spcAft>
                <a:spcPts val="0"/>
              </a:spcAft>
              <a:buSzPts val="900"/>
              <a:buChar char="■"/>
              <a:defRPr sz="1800"/>
            </a:lvl9pPr>
          </a:lstStyle>
          <a:p/>
        </p:txBody>
      </p:sp>
      <p:sp>
        <p:nvSpPr>
          <p:cNvPr id="42" name="Google Shape;42;p104"/>
          <p:cNvSpPr txBox="1"/>
          <p:nvPr>
            <p:ph idx="10" type="dt"/>
          </p:nvPr>
        </p:nvSpPr>
        <p:spPr>
          <a:xfrm>
            <a:off x="152400" y="6324600"/>
            <a:ext cx="1905000" cy="5334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43" name="Google Shape;43;p104"/>
          <p:cNvSpPr txBox="1"/>
          <p:nvPr>
            <p:ph idx="11" type="ftr"/>
          </p:nvPr>
        </p:nvSpPr>
        <p:spPr>
          <a:xfrm>
            <a:off x="3200400" y="6324600"/>
            <a:ext cx="2895600" cy="5334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44" name="Google Shape;44;p104"/>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lvl1pPr indent="0" lvl="0" marL="0" algn="r">
              <a:lnSpc>
                <a:spcPct val="100000"/>
              </a:lnSpc>
              <a:spcBef>
                <a:spcPts val="0"/>
              </a:spcBef>
              <a:spcAft>
                <a:spcPts val="0"/>
              </a:spcAft>
              <a:buClr>
                <a:schemeClr val="dk1"/>
              </a:buClr>
              <a:buSzPts val="1200"/>
              <a:buFont typeface="Tahoma"/>
              <a:buNone/>
              <a:defRPr/>
            </a:lvl1pPr>
            <a:lvl2pPr indent="0" lvl="1" marL="0" algn="r">
              <a:lnSpc>
                <a:spcPct val="100000"/>
              </a:lnSpc>
              <a:spcBef>
                <a:spcPts val="0"/>
              </a:spcBef>
              <a:spcAft>
                <a:spcPts val="0"/>
              </a:spcAft>
              <a:buClr>
                <a:schemeClr val="dk1"/>
              </a:buClr>
              <a:buSzPts val="1200"/>
              <a:buFont typeface="Tahoma"/>
              <a:buNone/>
              <a:defRPr/>
            </a:lvl2pPr>
            <a:lvl3pPr indent="0" lvl="2" marL="0" algn="r">
              <a:lnSpc>
                <a:spcPct val="100000"/>
              </a:lnSpc>
              <a:spcBef>
                <a:spcPts val="0"/>
              </a:spcBef>
              <a:spcAft>
                <a:spcPts val="0"/>
              </a:spcAft>
              <a:buClr>
                <a:schemeClr val="dk1"/>
              </a:buClr>
              <a:buSzPts val="1200"/>
              <a:buFont typeface="Tahoma"/>
              <a:buNone/>
              <a:defRPr/>
            </a:lvl3pPr>
            <a:lvl4pPr indent="0" lvl="3" marL="0" algn="r">
              <a:lnSpc>
                <a:spcPct val="100000"/>
              </a:lnSpc>
              <a:spcBef>
                <a:spcPts val="0"/>
              </a:spcBef>
              <a:spcAft>
                <a:spcPts val="0"/>
              </a:spcAft>
              <a:buClr>
                <a:schemeClr val="dk1"/>
              </a:buClr>
              <a:buSzPts val="1200"/>
              <a:buFont typeface="Tahoma"/>
              <a:buNone/>
              <a:defRPr/>
            </a:lvl4pPr>
            <a:lvl5pPr indent="0" lvl="4" marL="0" algn="r">
              <a:lnSpc>
                <a:spcPct val="100000"/>
              </a:lnSpc>
              <a:spcBef>
                <a:spcPts val="0"/>
              </a:spcBef>
              <a:spcAft>
                <a:spcPts val="0"/>
              </a:spcAft>
              <a:buClr>
                <a:schemeClr val="dk1"/>
              </a:buClr>
              <a:buSzPts val="1200"/>
              <a:buFont typeface="Tahoma"/>
              <a:buNone/>
              <a:defRPr/>
            </a:lvl5pPr>
            <a:lvl6pPr indent="0" lvl="5" marL="0" algn="r">
              <a:lnSpc>
                <a:spcPct val="100000"/>
              </a:lnSpc>
              <a:spcBef>
                <a:spcPts val="0"/>
              </a:spcBef>
              <a:spcAft>
                <a:spcPts val="0"/>
              </a:spcAft>
              <a:buClr>
                <a:schemeClr val="dk1"/>
              </a:buClr>
              <a:buSzPts val="1200"/>
              <a:buFont typeface="Tahoma"/>
              <a:buNone/>
              <a:defRPr/>
            </a:lvl6pPr>
            <a:lvl7pPr indent="0" lvl="6" marL="0" algn="r">
              <a:lnSpc>
                <a:spcPct val="100000"/>
              </a:lnSpc>
              <a:spcBef>
                <a:spcPts val="0"/>
              </a:spcBef>
              <a:spcAft>
                <a:spcPts val="0"/>
              </a:spcAft>
              <a:buClr>
                <a:schemeClr val="dk1"/>
              </a:buClr>
              <a:buSzPts val="1200"/>
              <a:buFont typeface="Tahoma"/>
              <a:buNone/>
              <a:defRPr/>
            </a:lvl7pPr>
            <a:lvl8pPr indent="0" lvl="7" marL="0" algn="r">
              <a:lnSpc>
                <a:spcPct val="100000"/>
              </a:lnSpc>
              <a:spcBef>
                <a:spcPts val="0"/>
              </a:spcBef>
              <a:spcAft>
                <a:spcPts val="0"/>
              </a:spcAft>
              <a:buClr>
                <a:schemeClr val="dk1"/>
              </a:buClr>
              <a:buSzPts val="1200"/>
              <a:buFont typeface="Tahoma"/>
              <a:buNone/>
              <a:defRPr/>
            </a:lvl8pPr>
            <a:lvl9pPr indent="0" lvl="8" marL="0" algn="r">
              <a:lnSpc>
                <a:spcPct val="100000"/>
              </a:lnSpc>
              <a:spcBef>
                <a:spcPts val="0"/>
              </a:spcBef>
              <a:spcAft>
                <a:spcPts val="0"/>
              </a:spcAft>
              <a:buClr>
                <a:schemeClr val="dk1"/>
              </a:buClr>
              <a:buSzPts val="1200"/>
              <a:buFont typeface="Tahoma"/>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zoom dir="out"/>
  </p:transition>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showMasterSp="0" type="title">
  <p:cSld name="TITLE">
    <p:bg>
      <p:bgPr>
        <a:solidFill>
          <a:schemeClr val="lt1"/>
        </a:solidFill>
      </p:bgPr>
    </p:bg>
    <p:spTree>
      <p:nvGrpSpPr>
        <p:cNvPr id="45" name="Shape 45"/>
        <p:cNvGrpSpPr/>
        <p:nvPr/>
      </p:nvGrpSpPr>
      <p:grpSpPr>
        <a:xfrm>
          <a:off x="0" y="0"/>
          <a:ext cx="0" cy="0"/>
          <a:chOff x="0" y="0"/>
          <a:chExt cx="0" cy="0"/>
        </a:xfrm>
      </p:grpSpPr>
      <p:grpSp>
        <p:nvGrpSpPr>
          <p:cNvPr id="46" name="Google Shape;46;p107"/>
          <p:cNvGrpSpPr/>
          <p:nvPr/>
        </p:nvGrpSpPr>
        <p:grpSpPr>
          <a:xfrm>
            <a:off x="0" y="2438400"/>
            <a:ext cx="9009063" cy="1052513"/>
            <a:chOff x="0" y="1536"/>
            <a:chExt cx="5675" cy="663"/>
          </a:xfrm>
        </p:grpSpPr>
        <p:grpSp>
          <p:nvGrpSpPr>
            <p:cNvPr id="47" name="Google Shape;47;p107"/>
            <p:cNvGrpSpPr/>
            <p:nvPr/>
          </p:nvGrpSpPr>
          <p:grpSpPr>
            <a:xfrm>
              <a:off x="185" y="1604"/>
              <a:ext cx="449" cy="299"/>
              <a:chOff x="720" y="336"/>
              <a:chExt cx="624" cy="432"/>
            </a:xfrm>
          </p:grpSpPr>
          <p:sp>
            <p:nvSpPr>
              <p:cNvPr id="48" name="Google Shape;48;p107"/>
              <p:cNvSpPr/>
              <p:nvPr/>
            </p:nvSpPr>
            <p:spPr>
              <a:xfrm>
                <a:off x="720" y="336"/>
                <a:ext cx="384" cy="432"/>
              </a:xfrm>
              <a:prstGeom prst="rect">
                <a:avLst/>
              </a:prstGeom>
              <a:solidFill>
                <a:schemeClr val="folHlink"/>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cap="none" strike="noStrike">
                  <a:solidFill>
                    <a:schemeClr val="dk1"/>
                  </a:solidFill>
                  <a:latin typeface="Tahoma"/>
                  <a:ea typeface="Tahoma"/>
                  <a:cs typeface="Tahoma"/>
                  <a:sym typeface="Tahoma"/>
                </a:endParaRPr>
              </a:p>
            </p:txBody>
          </p:sp>
          <p:sp>
            <p:nvSpPr>
              <p:cNvPr id="49" name="Google Shape;49;p107"/>
              <p:cNvSpPr/>
              <p:nvPr/>
            </p:nvSpPr>
            <p:spPr>
              <a:xfrm>
                <a:off x="1056" y="336"/>
                <a:ext cx="288" cy="432"/>
              </a:xfrm>
              <a:prstGeom prst="rect">
                <a:avLst/>
              </a:prstGeom>
              <a:gradFill>
                <a:gsLst>
                  <a:gs pos="0">
                    <a:schemeClr val="folHlink"/>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cap="none" strike="noStrike">
                  <a:solidFill>
                    <a:schemeClr val="dk1"/>
                  </a:solidFill>
                  <a:latin typeface="Tahoma"/>
                  <a:ea typeface="Tahoma"/>
                  <a:cs typeface="Tahoma"/>
                  <a:sym typeface="Tahoma"/>
                </a:endParaRPr>
              </a:p>
            </p:txBody>
          </p:sp>
        </p:grpSp>
        <p:grpSp>
          <p:nvGrpSpPr>
            <p:cNvPr id="50" name="Google Shape;50;p107"/>
            <p:cNvGrpSpPr/>
            <p:nvPr/>
          </p:nvGrpSpPr>
          <p:grpSpPr>
            <a:xfrm>
              <a:off x="263" y="1870"/>
              <a:ext cx="466" cy="299"/>
              <a:chOff x="912" y="2640"/>
              <a:chExt cx="672" cy="432"/>
            </a:xfrm>
          </p:grpSpPr>
          <p:sp>
            <p:nvSpPr>
              <p:cNvPr id="51" name="Google Shape;51;p107"/>
              <p:cNvSpPr/>
              <p:nvPr/>
            </p:nvSpPr>
            <p:spPr>
              <a:xfrm>
                <a:off x="912" y="2640"/>
                <a:ext cx="384" cy="432"/>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cap="none" strike="noStrike">
                  <a:solidFill>
                    <a:schemeClr val="dk1"/>
                  </a:solidFill>
                  <a:latin typeface="Tahoma"/>
                  <a:ea typeface="Tahoma"/>
                  <a:cs typeface="Tahoma"/>
                  <a:sym typeface="Tahoma"/>
                </a:endParaRPr>
              </a:p>
            </p:txBody>
          </p:sp>
          <p:sp>
            <p:nvSpPr>
              <p:cNvPr id="52" name="Google Shape;52;p107"/>
              <p:cNvSpPr/>
              <p:nvPr/>
            </p:nvSpPr>
            <p:spPr>
              <a:xfrm>
                <a:off x="1248" y="2640"/>
                <a:ext cx="336" cy="432"/>
              </a:xfrm>
              <a:prstGeom prst="rect">
                <a:avLst/>
              </a:prstGeom>
              <a:gradFill>
                <a:gsLst>
                  <a:gs pos="0">
                    <a:schemeClr val="accent2"/>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cap="none" strike="noStrike">
                  <a:solidFill>
                    <a:schemeClr val="dk1"/>
                  </a:solidFill>
                  <a:latin typeface="Tahoma"/>
                  <a:ea typeface="Tahoma"/>
                  <a:cs typeface="Tahoma"/>
                  <a:sym typeface="Tahoma"/>
                </a:endParaRPr>
              </a:p>
            </p:txBody>
          </p:sp>
        </p:grpSp>
        <p:sp>
          <p:nvSpPr>
            <p:cNvPr id="53" name="Google Shape;53;p107"/>
            <p:cNvSpPr/>
            <p:nvPr/>
          </p:nvSpPr>
          <p:spPr>
            <a:xfrm>
              <a:off x="0" y="1824"/>
              <a:ext cx="353" cy="266"/>
            </a:xfrm>
            <a:prstGeom prst="rect">
              <a:avLst/>
            </a:prstGeom>
            <a:gradFill>
              <a:gsLst>
                <a:gs pos="0">
                  <a:schemeClr val="lt1"/>
                </a:gs>
                <a:gs pos="100000">
                  <a:schemeClr val="hlink"/>
                </a:gs>
              </a:gsLst>
              <a:lin ang="1890000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cap="none" strike="noStrike">
                <a:solidFill>
                  <a:schemeClr val="dk1"/>
                </a:solidFill>
                <a:latin typeface="Tahoma"/>
                <a:ea typeface="Tahoma"/>
                <a:cs typeface="Tahoma"/>
                <a:sym typeface="Tahoma"/>
              </a:endParaRPr>
            </a:p>
          </p:txBody>
        </p:sp>
        <p:sp>
          <p:nvSpPr>
            <p:cNvPr id="54" name="Google Shape;54;p107"/>
            <p:cNvSpPr/>
            <p:nvPr/>
          </p:nvSpPr>
          <p:spPr>
            <a:xfrm>
              <a:off x="400" y="1536"/>
              <a:ext cx="20" cy="663"/>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cap="none" strike="noStrike">
                <a:solidFill>
                  <a:schemeClr val="dk1"/>
                </a:solidFill>
                <a:latin typeface="Tahoma"/>
                <a:ea typeface="Tahoma"/>
                <a:cs typeface="Tahoma"/>
                <a:sym typeface="Tahoma"/>
              </a:endParaRPr>
            </a:p>
          </p:txBody>
        </p:sp>
        <p:sp>
          <p:nvSpPr>
            <p:cNvPr id="55" name="Google Shape;55;p107"/>
            <p:cNvSpPr/>
            <p:nvPr/>
          </p:nvSpPr>
          <p:spPr>
            <a:xfrm flipH="1" rot="10800000">
              <a:off x="199" y="2054"/>
              <a:ext cx="5476" cy="35"/>
            </a:xfrm>
            <a:prstGeom prst="rect">
              <a:avLst/>
            </a:prstGeom>
            <a:gradFill>
              <a:gsLst>
                <a:gs pos="0">
                  <a:schemeClr val="lt2"/>
                </a:gs>
                <a:gs pos="100000">
                  <a:schemeClr val="lt1"/>
                </a:gs>
              </a:gsLst>
              <a:lin ang="0" scaled="0"/>
            </a:gra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cap="none" strike="noStrike">
                <a:solidFill>
                  <a:schemeClr val="dk1"/>
                </a:solidFill>
                <a:latin typeface="Tahoma"/>
                <a:ea typeface="Tahoma"/>
                <a:cs typeface="Tahoma"/>
                <a:sym typeface="Tahoma"/>
              </a:endParaRPr>
            </a:p>
          </p:txBody>
        </p:sp>
      </p:grpSp>
      <p:sp>
        <p:nvSpPr>
          <p:cNvPr id="56" name="Google Shape;56;p107"/>
          <p:cNvSpPr txBox="1"/>
          <p:nvPr>
            <p:ph type="ctrTitle"/>
          </p:nvPr>
        </p:nvSpPr>
        <p:spPr>
          <a:xfrm>
            <a:off x="990600" y="1828800"/>
            <a:ext cx="7772400" cy="11430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7" name="Google Shape;57;p107"/>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Autofit/>
          </a:bodyPr>
          <a:lstStyle>
            <a:lvl1pPr lvl="0" algn="ctr">
              <a:spcBef>
                <a:spcPts val="560"/>
              </a:spcBef>
              <a:spcAft>
                <a:spcPts val="0"/>
              </a:spcAft>
              <a:buSzPts val="1680"/>
              <a:buFont typeface="Noto Sans Symbols"/>
              <a:buNone/>
              <a:defRPr/>
            </a:lvl1pPr>
            <a:lvl2pPr lvl="1" algn="l">
              <a:spcBef>
                <a:spcPts val="360"/>
              </a:spcBef>
              <a:spcAft>
                <a:spcPts val="0"/>
              </a:spcAft>
              <a:buSzPts val="990"/>
              <a:buChar char="■"/>
              <a:defRPr/>
            </a:lvl2pPr>
            <a:lvl3pPr lvl="2" algn="l">
              <a:spcBef>
                <a:spcPts val="360"/>
              </a:spcBef>
              <a:spcAft>
                <a:spcPts val="0"/>
              </a:spcAft>
              <a:buSzPts val="900"/>
              <a:buChar char="■"/>
              <a:defRPr/>
            </a:lvl3pPr>
            <a:lvl4pPr lvl="3" algn="l">
              <a:spcBef>
                <a:spcPts val="360"/>
              </a:spcBef>
              <a:spcAft>
                <a:spcPts val="0"/>
              </a:spcAft>
              <a:buSzPts val="990"/>
              <a:buChar char="■"/>
              <a:defRPr/>
            </a:lvl4pPr>
            <a:lvl5pPr lvl="4" algn="l">
              <a:spcBef>
                <a:spcPts val="360"/>
              </a:spcBef>
              <a:spcAft>
                <a:spcPts val="0"/>
              </a:spcAft>
              <a:buSzPts val="900"/>
              <a:buChar char="■"/>
              <a:defRPr/>
            </a:lvl5pPr>
            <a:lvl6pPr lvl="5" algn="l">
              <a:spcBef>
                <a:spcPts val="360"/>
              </a:spcBef>
              <a:spcAft>
                <a:spcPts val="0"/>
              </a:spcAft>
              <a:buSzPts val="900"/>
              <a:buChar char="■"/>
              <a:defRPr/>
            </a:lvl6pPr>
            <a:lvl7pPr lvl="6" algn="l">
              <a:spcBef>
                <a:spcPts val="360"/>
              </a:spcBef>
              <a:spcAft>
                <a:spcPts val="0"/>
              </a:spcAft>
              <a:buSzPts val="900"/>
              <a:buChar char="■"/>
              <a:defRPr/>
            </a:lvl7pPr>
            <a:lvl8pPr lvl="7" algn="l">
              <a:spcBef>
                <a:spcPts val="360"/>
              </a:spcBef>
              <a:spcAft>
                <a:spcPts val="0"/>
              </a:spcAft>
              <a:buSzPts val="900"/>
              <a:buChar char="■"/>
              <a:defRPr/>
            </a:lvl8pPr>
            <a:lvl9pPr lvl="8" algn="l">
              <a:spcBef>
                <a:spcPts val="360"/>
              </a:spcBef>
              <a:spcAft>
                <a:spcPts val="0"/>
              </a:spcAft>
              <a:buSzPts val="900"/>
              <a:buChar char="■"/>
              <a:defRPr/>
            </a:lvl9pPr>
          </a:lstStyle>
          <a:p/>
        </p:txBody>
      </p:sp>
      <p:sp>
        <p:nvSpPr>
          <p:cNvPr id="58" name="Google Shape;58;p107"/>
          <p:cNvSpPr txBox="1"/>
          <p:nvPr>
            <p:ph idx="10" type="dt"/>
          </p:nvPr>
        </p:nvSpPr>
        <p:spPr>
          <a:xfrm>
            <a:off x="990600" y="6248400"/>
            <a:ext cx="1905000" cy="4572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59" name="Google Shape;59;p107"/>
          <p:cNvSpPr txBox="1"/>
          <p:nvPr>
            <p:ph idx="11" type="ftr"/>
          </p:nvPr>
        </p:nvSpPr>
        <p:spPr>
          <a:xfrm>
            <a:off x="3429000" y="6248400"/>
            <a:ext cx="2895600" cy="4572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60" name="Google Shape;60;p107"/>
          <p:cNvSpPr txBox="1"/>
          <p:nvPr>
            <p:ph idx="12" type="sldNum"/>
          </p:nvPr>
        </p:nvSpPr>
        <p:spPr>
          <a:xfrm>
            <a:off x="6858000" y="6248400"/>
            <a:ext cx="1905000" cy="457200"/>
          </a:xfrm>
          <a:prstGeom prst="rect">
            <a:avLst/>
          </a:prstGeom>
          <a:noFill/>
          <a:ln>
            <a:noFill/>
          </a:ln>
        </p:spPr>
        <p:txBody>
          <a:bodyPr anchorCtr="0" anchor="b" bIns="45700" lIns="91425" spcFirstLastPara="1" rIns="91425" wrap="square" tIns="45700">
            <a:noAutofit/>
          </a:bodyPr>
          <a:lstStyle>
            <a:lvl1pPr indent="0" lvl="0" marL="0" algn="r">
              <a:lnSpc>
                <a:spcPct val="100000"/>
              </a:lnSpc>
              <a:spcBef>
                <a:spcPts val="0"/>
              </a:spcBef>
              <a:spcAft>
                <a:spcPts val="0"/>
              </a:spcAft>
              <a:buClr>
                <a:schemeClr val="lt2"/>
              </a:buClr>
              <a:buSzPts val="1400"/>
              <a:buFont typeface="Tahoma"/>
              <a:buNone/>
              <a:defRPr sz="1400">
                <a:solidFill>
                  <a:schemeClr val="lt2"/>
                </a:solidFill>
              </a:defRPr>
            </a:lvl1pPr>
            <a:lvl2pPr indent="0" lvl="1" marL="0" algn="r">
              <a:lnSpc>
                <a:spcPct val="100000"/>
              </a:lnSpc>
              <a:spcBef>
                <a:spcPts val="0"/>
              </a:spcBef>
              <a:spcAft>
                <a:spcPts val="0"/>
              </a:spcAft>
              <a:buClr>
                <a:schemeClr val="lt2"/>
              </a:buClr>
              <a:buSzPts val="1400"/>
              <a:buFont typeface="Tahoma"/>
              <a:buNone/>
              <a:defRPr sz="1400">
                <a:solidFill>
                  <a:schemeClr val="lt2"/>
                </a:solidFill>
              </a:defRPr>
            </a:lvl2pPr>
            <a:lvl3pPr indent="0" lvl="2" marL="0" algn="r">
              <a:lnSpc>
                <a:spcPct val="100000"/>
              </a:lnSpc>
              <a:spcBef>
                <a:spcPts val="0"/>
              </a:spcBef>
              <a:spcAft>
                <a:spcPts val="0"/>
              </a:spcAft>
              <a:buClr>
                <a:schemeClr val="lt2"/>
              </a:buClr>
              <a:buSzPts val="1400"/>
              <a:buFont typeface="Tahoma"/>
              <a:buNone/>
              <a:defRPr sz="1400">
                <a:solidFill>
                  <a:schemeClr val="lt2"/>
                </a:solidFill>
              </a:defRPr>
            </a:lvl3pPr>
            <a:lvl4pPr indent="0" lvl="3" marL="0" algn="r">
              <a:lnSpc>
                <a:spcPct val="100000"/>
              </a:lnSpc>
              <a:spcBef>
                <a:spcPts val="0"/>
              </a:spcBef>
              <a:spcAft>
                <a:spcPts val="0"/>
              </a:spcAft>
              <a:buClr>
                <a:schemeClr val="lt2"/>
              </a:buClr>
              <a:buSzPts val="1400"/>
              <a:buFont typeface="Tahoma"/>
              <a:buNone/>
              <a:defRPr sz="1400">
                <a:solidFill>
                  <a:schemeClr val="lt2"/>
                </a:solidFill>
              </a:defRPr>
            </a:lvl4pPr>
            <a:lvl5pPr indent="0" lvl="4" marL="0" algn="r">
              <a:lnSpc>
                <a:spcPct val="100000"/>
              </a:lnSpc>
              <a:spcBef>
                <a:spcPts val="0"/>
              </a:spcBef>
              <a:spcAft>
                <a:spcPts val="0"/>
              </a:spcAft>
              <a:buClr>
                <a:schemeClr val="lt2"/>
              </a:buClr>
              <a:buSzPts val="1400"/>
              <a:buFont typeface="Tahoma"/>
              <a:buNone/>
              <a:defRPr sz="1400">
                <a:solidFill>
                  <a:schemeClr val="lt2"/>
                </a:solidFill>
              </a:defRPr>
            </a:lvl5pPr>
            <a:lvl6pPr indent="0" lvl="5" marL="0" algn="r">
              <a:lnSpc>
                <a:spcPct val="100000"/>
              </a:lnSpc>
              <a:spcBef>
                <a:spcPts val="0"/>
              </a:spcBef>
              <a:spcAft>
                <a:spcPts val="0"/>
              </a:spcAft>
              <a:buClr>
                <a:schemeClr val="lt2"/>
              </a:buClr>
              <a:buSzPts val="1400"/>
              <a:buFont typeface="Tahoma"/>
              <a:buNone/>
              <a:defRPr sz="1400">
                <a:solidFill>
                  <a:schemeClr val="lt2"/>
                </a:solidFill>
              </a:defRPr>
            </a:lvl6pPr>
            <a:lvl7pPr indent="0" lvl="6" marL="0" algn="r">
              <a:lnSpc>
                <a:spcPct val="100000"/>
              </a:lnSpc>
              <a:spcBef>
                <a:spcPts val="0"/>
              </a:spcBef>
              <a:spcAft>
                <a:spcPts val="0"/>
              </a:spcAft>
              <a:buClr>
                <a:schemeClr val="lt2"/>
              </a:buClr>
              <a:buSzPts val="1400"/>
              <a:buFont typeface="Tahoma"/>
              <a:buNone/>
              <a:defRPr sz="1400">
                <a:solidFill>
                  <a:schemeClr val="lt2"/>
                </a:solidFill>
              </a:defRPr>
            </a:lvl7pPr>
            <a:lvl8pPr indent="0" lvl="7" marL="0" algn="r">
              <a:lnSpc>
                <a:spcPct val="100000"/>
              </a:lnSpc>
              <a:spcBef>
                <a:spcPts val="0"/>
              </a:spcBef>
              <a:spcAft>
                <a:spcPts val="0"/>
              </a:spcAft>
              <a:buClr>
                <a:schemeClr val="lt2"/>
              </a:buClr>
              <a:buSzPts val="1400"/>
              <a:buFont typeface="Tahoma"/>
              <a:buNone/>
              <a:defRPr sz="1400">
                <a:solidFill>
                  <a:schemeClr val="lt2"/>
                </a:solidFill>
              </a:defRPr>
            </a:lvl8pPr>
            <a:lvl9pPr indent="0" lvl="8" marL="0" algn="r">
              <a:lnSpc>
                <a:spcPct val="100000"/>
              </a:lnSpc>
              <a:spcBef>
                <a:spcPts val="0"/>
              </a:spcBef>
              <a:spcAft>
                <a:spcPts val="0"/>
              </a:spcAft>
              <a:buClr>
                <a:schemeClr val="lt2"/>
              </a:buClr>
              <a:buSzPts val="1400"/>
              <a:buFont typeface="Tahoma"/>
              <a:buNone/>
              <a:defRPr sz="1400">
                <a:solidFill>
                  <a:schemeClr val="lt2"/>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zoom dir="out"/>
  </p:transition>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lt1"/>
        </a:solidFill>
      </p:bgPr>
    </p:bg>
    <p:spTree>
      <p:nvGrpSpPr>
        <p:cNvPr id="61" name="Shape 61"/>
        <p:cNvGrpSpPr/>
        <p:nvPr/>
      </p:nvGrpSpPr>
      <p:grpSpPr>
        <a:xfrm>
          <a:off x="0" y="0"/>
          <a:ext cx="0" cy="0"/>
          <a:chOff x="0" y="0"/>
          <a:chExt cx="0" cy="0"/>
        </a:xfrm>
      </p:grpSpPr>
      <p:sp>
        <p:nvSpPr>
          <p:cNvPr id="62" name="Google Shape;62;p108"/>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3" name="Google Shape;63;p108"/>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SzPts val="1200"/>
              <a:buNone/>
              <a:defRPr sz="2000"/>
            </a:lvl1pPr>
            <a:lvl2pPr indent="-228600" lvl="1" marL="914400" algn="l">
              <a:spcBef>
                <a:spcPts val="360"/>
              </a:spcBef>
              <a:spcAft>
                <a:spcPts val="0"/>
              </a:spcAft>
              <a:buSzPts val="990"/>
              <a:buNone/>
              <a:defRPr sz="1800"/>
            </a:lvl2pPr>
            <a:lvl3pPr indent="-228600" lvl="2" marL="1371600" algn="l">
              <a:spcBef>
                <a:spcPts val="320"/>
              </a:spcBef>
              <a:spcAft>
                <a:spcPts val="0"/>
              </a:spcAft>
              <a:buSzPts val="800"/>
              <a:buNone/>
              <a:defRPr sz="1600"/>
            </a:lvl3pPr>
            <a:lvl4pPr indent="-228600" lvl="3" marL="1828800" algn="l">
              <a:spcBef>
                <a:spcPts val="280"/>
              </a:spcBef>
              <a:spcAft>
                <a:spcPts val="0"/>
              </a:spcAft>
              <a:buSzPts val="770"/>
              <a:buNone/>
              <a:defRPr sz="1400"/>
            </a:lvl4pPr>
            <a:lvl5pPr indent="-228600" lvl="4" marL="2286000" algn="l">
              <a:spcBef>
                <a:spcPts val="280"/>
              </a:spcBef>
              <a:spcAft>
                <a:spcPts val="0"/>
              </a:spcAft>
              <a:buSzPts val="700"/>
              <a:buNone/>
              <a:defRPr sz="1400"/>
            </a:lvl5pPr>
            <a:lvl6pPr indent="-228600" lvl="5" marL="2743200" algn="l">
              <a:spcBef>
                <a:spcPts val="280"/>
              </a:spcBef>
              <a:spcAft>
                <a:spcPts val="0"/>
              </a:spcAft>
              <a:buSzPts val="700"/>
              <a:buNone/>
              <a:defRPr sz="1400"/>
            </a:lvl6pPr>
            <a:lvl7pPr indent="-228600" lvl="6" marL="3200400" algn="l">
              <a:spcBef>
                <a:spcPts val="280"/>
              </a:spcBef>
              <a:spcAft>
                <a:spcPts val="0"/>
              </a:spcAft>
              <a:buSzPts val="700"/>
              <a:buNone/>
              <a:defRPr sz="1400"/>
            </a:lvl7pPr>
            <a:lvl8pPr indent="-228600" lvl="7" marL="3657600" algn="l">
              <a:spcBef>
                <a:spcPts val="280"/>
              </a:spcBef>
              <a:spcAft>
                <a:spcPts val="0"/>
              </a:spcAft>
              <a:buSzPts val="700"/>
              <a:buNone/>
              <a:defRPr sz="1400"/>
            </a:lvl8pPr>
            <a:lvl9pPr indent="-228600" lvl="8" marL="4114800" algn="l">
              <a:spcBef>
                <a:spcPts val="280"/>
              </a:spcBef>
              <a:spcAft>
                <a:spcPts val="0"/>
              </a:spcAft>
              <a:buSzPts val="700"/>
              <a:buNone/>
              <a:defRPr sz="1400"/>
            </a:lvl9pPr>
          </a:lstStyle>
          <a:p/>
        </p:txBody>
      </p:sp>
      <p:sp>
        <p:nvSpPr>
          <p:cNvPr id="64" name="Google Shape;64;p108"/>
          <p:cNvSpPr txBox="1"/>
          <p:nvPr>
            <p:ph idx="10" type="dt"/>
          </p:nvPr>
        </p:nvSpPr>
        <p:spPr>
          <a:xfrm>
            <a:off x="152400" y="6324600"/>
            <a:ext cx="1905000" cy="5334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65" name="Google Shape;65;p108"/>
          <p:cNvSpPr txBox="1"/>
          <p:nvPr>
            <p:ph idx="11" type="ftr"/>
          </p:nvPr>
        </p:nvSpPr>
        <p:spPr>
          <a:xfrm>
            <a:off x="3200400" y="6324600"/>
            <a:ext cx="2895600" cy="5334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66" name="Google Shape;66;p108"/>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lvl1pPr indent="0" lvl="0" marL="0" algn="r">
              <a:lnSpc>
                <a:spcPct val="100000"/>
              </a:lnSpc>
              <a:spcBef>
                <a:spcPts val="0"/>
              </a:spcBef>
              <a:spcAft>
                <a:spcPts val="0"/>
              </a:spcAft>
              <a:buClr>
                <a:schemeClr val="dk1"/>
              </a:buClr>
              <a:buSzPts val="1200"/>
              <a:buFont typeface="Tahoma"/>
              <a:buNone/>
              <a:defRPr/>
            </a:lvl1pPr>
            <a:lvl2pPr indent="0" lvl="1" marL="0" algn="r">
              <a:lnSpc>
                <a:spcPct val="100000"/>
              </a:lnSpc>
              <a:spcBef>
                <a:spcPts val="0"/>
              </a:spcBef>
              <a:spcAft>
                <a:spcPts val="0"/>
              </a:spcAft>
              <a:buClr>
                <a:schemeClr val="dk1"/>
              </a:buClr>
              <a:buSzPts val="1200"/>
              <a:buFont typeface="Tahoma"/>
              <a:buNone/>
              <a:defRPr/>
            </a:lvl2pPr>
            <a:lvl3pPr indent="0" lvl="2" marL="0" algn="r">
              <a:lnSpc>
                <a:spcPct val="100000"/>
              </a:lnSpc>
              <a:spcBef>
                <a:spcPts val="0"/>
              </a:spcBef>
              <a:spcAft>
                <a:spcPts val="0"/>
              </a:spcAft>
              <a:buClr>
                <a:schemeClr val="dk1"/>
              </a:buClr>
              <a:buSzPts val="1200"/>
              <a:buFont typeface="Tahoma"/>
              <a:buNone/>
              <a:defRPr/>
            </a:lvl3pPr>
            <a:lvl4pPr indent="0" lvl="3" marL="0" algn="r">
              <a:lnSpc>
                <a:spcPct val="100000"/>
              </a:lnSpc>
              <a:spcBef>
                <a:spcPts val="0"/>
              </a:spcBef>
              <a:spcAft>
                <a:spcPts val="0"/>
              </a:spcAft>
              <a:buClr>
                <a:schemeClr val="dk1"/>
              </a:buClr>
              <a:buSzPts val="1200"/>
              <a:buFont typeface="Tahoma"/>
              <a:buNone/>
              <a:defRPr/>
            </a:lvl4pPr>
            <a:lvl5pPr indent="0" lvl="4" marL="0" algn="r">
              <a:lnSpc>
                <a:spcPct val="100000"/>
              </a:lnSpc>
              <a:spcBef>
                <a:spcPts val="0"/>
              </a:spcBef>
              <a:spcAft>
                <a:spcPts val="0"/>
              </a:spcAft>
              <a:buClr>
                <a:schemeClr val="dk1"/>
              </a:buClr>
              <a:buSzPts val="1200"/>
              <a:buFont typeface="Tahoma"/>
              <a:buNone/>
              <a:defRPr/>
            </a:lvl5pPr>
            <a:lvl6pPr indent="0" lvl="5" marL="0" algn="r">
              <a:lnSpc>
                <a:spcPct val="100000"/>
              </a:lnSpc>
              <a:spcBef>
                <a:spcPts val="0"/>
              </a:spcBef>
              <a:spcAft>
                <a:spcPts val="0"/>
              </a:spcAft>
              <a:buClr>
                <a:schemeClr val="dk1"/>
              </a:buClr>
              <a:buSzPts val="1200"/>
              <a:buFont typeface="Tahoma"/>
              <a:buNone/>
              <a:defRPr/>
            </a:lvl6pPr>
            <a:lvl7pPr indent="0" lvl="6" marL="0" algn="r">
              <a:lnSpc>
                <a:spcPct val="100000"/>
              </a:lnSpc>
              <a:spcBef>
                <a:spcPts val="0"/>
              </a:spcBef>
              <a:spcAft>
                <a:spcPts val="0"/>
              </a:spcAft>
              <a:buClr>
                <a:schemeClr val="dk1"/>
              </a:buClr>
              <a:buSzPts val="1200"/>
              <a:buFont typeface="Tahoma"/>
              <a:buNone/>
              <a:defRPr/>
            </a:lvl7pPr>
            <a:lvl8pPr indent="0" lvl="7" marL="0" algn="r">
              <a:lnSpc>
                <a:spcPct val="100000"/>
              </a:lnSpc>
              <a:spcBef>
                <a:spcPts val="0"/>
              </a:spcBef>
              <a:spcAft>
                <a:spcPts val="0"/>
              </a:spcAft>
              <a:buClr>
                <a:schemeClr val="dk1"/>
              </a:buClr>
              <a:buSzPts val="1200"/>
              <a:buFont typeface="Tahoma"/>
              <a:buNone/>
              <a:defRPr/>
            </a:lvl8pPr>
            <a:lvl9pPr indent="0" lvl="8" marL="0" algn="r">
              <a:lnSpc>
                <a:spcPct val="100000"/>
              </a:lnSpc>
              <a:spcBef>
                <a:spcPts val="0"/>
              </a:spcBef>
              <a:spcAft>
                <a:spcPts val="0"/>
              </a:spcAft>
              <a:buClr>
                <a:schemeClr val="dk1"/>
              </a:buClr>
              <a:buSzPts val="1200"/>
              <a:buFont typeface="Tahoma"/>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zoom dir="out"/>
  </p:transition>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bg>
      <p:bgPr>
        <a:solidFill>
          <a:schemeClr val="lt1"/>
        </a:solidFill>
      </p:bgPr>
    </p:bg>
    <p:spTree>
      <p:nvGrpSpPr>
        <p:cNvPr id="67" name="Shape 67"/>
        <p:cNvGrpSpPr/>
        <p:nvPr/>
      </p:nvGrpSpPr>
      <p:grpSpPr>
        <a:xfrm>
          <a:off x="0" y="0"/>
          <a:ext cx="0" cy="0"/>
          <a:chOff x="0" y="0"/>
          <a:chExt cx="0" cy="0"/>
        </a:xfrm>
      </p:grpSpPr>
      <p:sp>
        <p:nvSpPr>
          <p:cNvPr id="68" name="Google Shape;68;p109"/>
          <p:cNvSpPr txBox="1"/>
          <p:nvPr>
            <p:ph type="title"/>
          </p:nvPr>
        </p:nvSpPr>
        <p:spPr>
          <a:xfrm>
            <a:off x="457200" y="274638"/>
            <a:ext cx="8229600" cy="11430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9" name="Google Shape;69;p10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1440"/>
              <a:buNone/>
              <a:defRPr b="1" sz="2400"/>
            </a:lvl1pPr>
            <a:lvl2pPr indent="-228600" lvl="1" marL="914400" algn="l">
              <a:spcBef>
                <a:spcPts val="400"/>
              </a:spcBef>
              <a:spcAft>
                <a:spcPts val="0"/>
              </a:spcAft>
              <a:buSzPts val="1100"/>
              <a:buNone/>
              <a:defRPr b="1" sz="2000"/>
            </a:lvl2pPr>
            <a:lvl3pPr indent="-228600" lvl="2" marL="1371600" algn="l">
              <a:spcBef>
                <a:spcPts val="360"/>
              </a:spcBef>
              <a:spcAft>
                <a:spcPts val="0"/>
              </a:spcAft>
              <a:buSzPts val="900"/>
              <a:buNone/>
              <a:defRPr b="1" sz="1800"/>
            </a:lvl3pPr>
            <a:lvl4pPr indent="-228600" lvl="3" marL="1828800" algn="l">
              <a:spcBef>
                <a:spcPts val="320"/>
              </a:spcBef>
              <a:spcAft>
                <a:spcPts val="0"/>
              </a:spcAft>
              <a:buSzPts val="880"/>
              <a:buNone/>
              <a:defRPr b="1" sz="1600"/>
            </a:lvl4pPr>
            <a:lvl5pPr indent="-228600" lvl="4" marL="2286000" algn="l">
              <a:spcBef>
                <a:spcPts val="320"/>
              </a:spcBef>
              <a:spcAft>
                <a:spcPts val="0"/>
              </a:spcAft>
              <a:buSzPts val="800"/>
              <a:buNone/>
              <a:defRPr b="1" sz="1600"/>
            </a:lvl5pPr>
            <a:lvl6pPr indent="-228600" lvl="5" marL="2743200" algn="l">
              <a:spcBef>
                <a:spcPts val="320"/>
              </a:spcBef>
              <a:spcAft>
                <a:spcPts val="0"/>
              </a:spcAft>
              <a:buSzPts val="800"/>
              <a:buNone/>
              <a:defRPr b="1" sz="1600"/>
            </a:lvl6pPr>
            <a:lvl7pPr indent="-228600" lvl="6" marL="3200400" algn="l">
              <a:spcBef>
                <a:spcPts val="320"/>
              </a:spcBef>
              <a:spcAft>
                <a:spcPts val="0"/>
              </a:spcAft>
              <a:buSzPts val="800"/>
              <a:buNone/>
              <a:defRPr b="1" sz="1600"/>
            </a:lvl7pPr>
            <a:lvl8pPr indent="-228600" lvl="7" marL="3657600" algn="l">
              <a:spcBef>
                <a:spcPts val="320"/>
              </a:spcBef>
              <a:spcAft>
                <a:spcPts val="0"/>
              </a:spcAft>
              <a:buSzPts val="800"/>
              <a:buNone/>
              <a:defRPr b="1" sz="1600"/>
            </a:lvl8pPr>
            <a:lvl9pPr indent="-228600" lvl="8" marL="4114800" algn="l">
              <a:spcBef>
                <a:spcPts val="320"/>
              </a:spcBef>
              <a:spcAft>
                <a:spcPts val="0"/>
              </a:spcAft>
              <a:buSzPts val="800"/>
              <a:buNone/>
              <a:defRPr b="1" sz="1600"/>
            </a:lvl9pPr>
          </a:lstStyle>
          <a:p/>
        </p:txBody>
      </p:sp>
      <p:sp>
        <p:nvSpPr>
          <p:cNvPr id="70" name="Google Shape;70;p10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20040" lvl="0" marL="457200" algn="l">
              <a:spcBef>
                <a:spcPts val="480"/>
              </a:spcBef>
              <a:spcAft>
                <a:spcPts val="0"/>
              </a:spcAft>
              <a:buSzPts val="1440"/>
              <a:buChar char="■"/>
              <a:defRPr sz="2400"/>
            </a:lvl1pPr>
            <a:lvl2pPr indent="-298450" lvl="1" marL="914400" algn="l">
              <a:spcBef>
                <a:spcPts val="400"/>
              </a:spcBef>
              <a:spcAft>
                <a:spcPts val="0"/>
              </a:spcAft>
              <a:buSzPts val="1100"/>
              <a:buChar char="■"/>
              <a:defRPr sz="2000"/>
            </a:lvl2pPr>
            <a:lvl3pPr indent="-285750" lvl="2" marL="1371600" algn="l">
              <a:spcBef>
                <a:spcPts val="360"/>
              </a:spcBef>
              <a:spcAft>
                <a:spcPts val="0"/>
              </a:spcAft>
              <a:buSzPts val="900"/>
              <a:buChar char="■"/>
              <a:defRPr sz="1800"/>
            </a:lvl3pPr>
            <a:lvl4pPr indent="-284480" lvl="3" marL="1828800" algn="l">
              <a:spcBef>
                <a:spcPts val="320"/>
              </a:spcBef>
              <a:spcAft>
                <a:spcPts val="0"/>
              </a:spcAft>
              <a:buSzPts val="880"/>
              <a:buChar char="■"/>
              <a:defRPr sz="1600"/>
            </a:lvl4pPr>
            <a:lvl5pPr indent="-279400" lvl="4" marL="2286000" algn="l">
              <a:spcBef>
                <a:spcPts val="320"/>
              </a:spcBef>
              <a:spcAft>
                <a:spcPts val="0"/>
              </a:spcAft>
              <a:buSzPts val="800"/>
              <a:buChar char="■"/>
              <a:defRPr sz="1600"/>
            </a:lvl5pPr>
            <a:lvl6pPr indent="-279400" lvl="5" marL="2743200" algn="l">
              <a:spcBef>
                <a:spcPts val="320"/>
              </a:spcBef>
              <a:spcAft>
                <a:spcPts val="0"/>
              </a:spcAft>
              <a:buSzPts val="800"/>
              <a:buChar char="■"/>
              <a:defRPr sz="1600"/>
            </a:lvl6pPr>
            <a:lvl7pPr indent="-279400" lvl="6" marL="3200400" algn="l">
              <a:spcBef>
                <a:spcPts val="320"/>
              </a:spcBef>
              <a:spcAft>
                <a:spcPts val="0"/>
              </a:spcAft>
              <a:buSzPts val="800"/>
              <a:buChar char="■"/>
              <a:defRPr sz="1600"/>
            </a:lvl7pPr>
            <a:lvl8pPr indent="-279400" lvl="7" marL="3657600" algn="l">
              <a:spcBef>
                <a:spcPts val="320"/>
              </a:spcBef>
              <a:spcAft>
                <a:spcPts val="0"/>
              </a:spcAft>
              <a:buSzPts val="800"/>
              <a:buChar char="■"/>
              <a:defRPr sz="1600"/>
            </a:lvl8pPr>
            <a:lvl9pPr indent="-279400" lvl="8" marL="4114800" algn="l">
              <a:spcBef>
                <a:spcPts val="320"/>
              </a:spcBef>
              <a:spcAft>
                <a:spcPts val="0"/>
              </a:spcAft>
              <a:buSzPts val="800"/>
              <a:buChar char="■"/>
              <a:defRPr sz="1600"/>
            </a:lvl9pPr>
          </a:lstStyle>
          <a:p/>
        </p:txBody>
      </p:sp>
      <p:sp>
        <p:nvSpPr>
          <p:cNvPr id="71" name="Google Shape;71;p10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SzPts val="1440"/>
              <a:buNone/>
              <a:defRPr b="1" sz="2400"/>
            </a:lvl1pPr>
            <a:lvl2pPr indent="-228600" lvl="1" marL="914400" algn="l">
              <a:spcBef>
                <a:spcPts val="400"/>
              </a:spcBef>
              <a:spcAft>
                <a:spcPts val="0"/>
              </a:spcAft>
              <a:buSzPts val="1100"/>
              <a:buNone/>
              <a:defRPr b="1" sz="2000"/>
            </a:lvl2pPr>
            <a:lvl3pPr indent="-228600" lvl="2" marL="1371600" algn="l">
              <a:spcBef>
                <a:spcPts val="360"/>
              </a:spcBef>
              <a:spcAft>
                <a:spcPts val="0"/>
              </a:spcAft>
              <a:buSzPts val="900"/>
              <a:buNone/>
              <a:defRPr b="1" sz="1800"/>
            </a:lvl3pPr>
            <a:lvl4pPr indent="-228600" lvl="3" marL="1828800" algn="l">
              <a:spcBef>
                <a:spcPts val="320"/>
              </a:spcBef>
              <a:spcAft>
                <a:spcPts val="0"/>
              </a:spcAft>
              <a:buSzPts val="880"/>
              <a:buNone/>
              <a:defRPr b="1" sz="1600"/>
            </a:lvl4pPr>
            <a:lvl5pPr indent="-228600" lvl="4" marL="2286000" algn="l">
              <a:spcBef>
                <a:spcPts val="320"/>
              </a:spcBef>
              <a:spcAft>
                <a:spcPts val="0"/>
              </a:spcAft>
              <a:buSzPts val="800"/>
              <a:buNone/>
              <a:defRPr b="1" sz="1600"/>
            </a:lvl5pPr>
            <a:lvl6pPr indent="-228600" lvl="5" marL="2743200" algn="l">
              <a:spcBef>
                <a:spcPts val="320"/>
              </a:spcBef>
              <a:spcAft>
                <a:spcPts val="0"/>
              </a:spcAft>
              <a:buSzPts val="800"/>
              <a:buNone/>
              <a:defRPr b="1" sz="1600"/>
            </a:lvl6pPr>
            <a:lvl7pPr indent="-228600" lvl="6" marL="3200400" algn="l">
              <a:spcBef>
                <a:spcPts val="320"/>
              </a:spcBef>
              <a:spcAft>
                <a:spcPts val="0"/>
              </a:spcAft>
              <a:buSzPts val="800"/>
              <a:buNone/>
              <a:defRPr b="1" sz="1600"/>
            </a:lvl7pPr>
            <a:lvl8pPr indent="-228600" lvl="7" marL="3657600" algn="l">
              <a:spcBef>
                <a:spcPts val="320"/>
              </a:spcBef>
              <a:spcAft>
                <a:spcPts val="0"/>
              </a:spcAft>
              <a:buSzPts val="800"/>
              <a:buNone/>
              <a:defRPr b="1" sz="1600"/>
            </a:lvl8pPr>
            <a:lvl9pPr indent="-228600" lvl="8" marL="4114800" algn="l">
              <a:spcBef>
                <a:spcPts val="320"/>
              </a:spcBef>
              <a:spcAft>
                <a:spcPts val="0"/>
              </a:spcAft>
              <a:buSzPts val="800"/>
              <a:buNone/>
              <a:defRPr b="1" sz="1600"/>
            </a:lvl9pPr>
          </a:lstStyle>
          <a:p/>
        </p:txBody>
      </p:sp>
      <p:sp>
        <p:nvSpPr>
          <p:cNvPr id="72" name="Google Shape;72;p10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20040" lvl="0" marL="457200" algn="l">
              <a:spcBef>
                <a:spcPts val="480"/>
              </a:spcBef>
              <a:spcAft>
                <a:spcPts val="0"/>
              </a:spcAft>
              <a:buSzPts val="1440"/>
              <a:buChar char="■"/>
              <a:defRPr sz="2400"/>
            </a:lvl1pPr>
            <a:lvl2pPr indent="-298450" lvl="1" marL="914400" algn="l">
              <a:spcBef>
                <a:spcPts val="400"/>
              </a:spcBef>
              <a:spcAft>
                <a:spcPts val="0"/>
              </a:spcAft>
              <a:buSzPts val="1100"/>
              <a:buChar char="■"/>
              <a:defRPr sz="2000"/>
            </a:lvl2pPr>
            <a:lvl3pPr indent="-285750" lvl="2" marL="1371600" algn="l">
              <a:spcBef>
                <a:spcPts val="360"/>
              </a:spcBef>
              <a:spcAft>
                <a:spcPts val="0"/>
              </a:spcAft>
              <a:buSzPts val="900"/>
              <a:buChar char="■"/>
              <a:defRPr sz="1800"/>
            </a:lvl3pPr>
            <a:lvl4pPr indent="-284480" lvl="3" marL="1828800" algn="l">
              <a:spcBef>
                <a:spcPts val="320"/>
              </a:spcBef>
              <a:spcAft>
                <a:spcPts val="0"/>
              </a:spcAft>
              <a:buSzPts val="880"/>
              <a:buChar char="■"/>
              <a:defRPr sz="1600"/>
            </a:lvl4pPr>
            <a:lvl5pPr indent="-279400" lvl="4" marL="2286000" algn="l">
              <a:spcBef>
                <a:spcPts val="320"/>
              </a:spcBef>
              <a:spcAft>
                <a:spcPts val="0"/>
              </a:spcAft>
              <a:buSzPts val="800"/>
              <a:buChar char="■"/>
              <a:defRPr sz="1600"/>
            </a:lvl5pPr>
            <a:lvl6pPr indent="-279400" lvl="5" marL="2743200" algn="l">
              <a:spcBef>
                <a:spcPts val="320"/>
              </a:spcBef>
              <a:spcAft>
                <a:spcPts val="0"/>
              </a:spcAft>
              <a:buSzPts val="800"/>
              <a:buChar char="■"/>
              <a:defRPr sz="1600"/>
            </a:lvl6pPr>
            <a:lvl7pPr indent="-279400" lvl="6" marL="3200400" algn="l">
              <a:spcBef>
                <a:spcPts val="320"/>
              </a:spcBef>
              <a:spcAft>
                <a:spcPts val="0"/>
              </a:spcAft>
              <a:buSzPts val="800"/>
              <a:buChar char="■"/>
              <a:defRPr sz="1600"/>
            </a:lvl7pPr>
            <a:lvl8pPr indent="-279400" lvl="7" marL="3657600" algn="l">
              <a:spcBef>
                <a:spcPts val="320"/>
              </a:spcBef>
              <a:spcAft>
                <a:spcPts val="0"/>
              </a:spcAft>
              <a:buSzPts val="800"/>
              <a:buChar char="■"/>
              <a:defRPr sz="1600"/>
            </a:lvl8pPr>
            <a:lvl9pPr indent="-279400" lvl="8" marL="4114800" algn="l">
              <a:spcBef>
                <a:spcPts val="320"/>
              </a:spcBef>
              <a:spcAft>
                <a:spcPts val="0"/>
              </a:spcAft>
              <a:buSzPts val="800"/>
              <a:buChar char="■"/>
              <a:defRPr sz="1600"/>
            </a:lvl9pPr>
          </a:lstStyle>
          <a:p/>
        </p:txBody>
      </p:sp>
      <p:sp>
        <p:nvSpPr>
          <p:cNvPr id="73" name="Google Shape;73;p109"/>
          <p:cNvSpPr txBox="1"/>
          <p:nvPr>
            <p:ph idx="10" type="dt"/>
          </p:nvPr>
        </p:nvSpPr>
        <p:spPr>
          <a:xfrm>
            <a:off x="152400" y="6324600"/>
            <a:ext cx="1905000" cy="5334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74" name="Google Shape;74;p109"/>
          <p:cNvSpPr txBox="1"/>
          <p:nvPr>
            <p:ph idx="11" type="ftr"/>
          </p:nvPr>
        </p:nvSpPr>
        <p:spPr>
          <a:xfrm>
            <a:off x="3200400" y="6324600"/>
            <a:ext cx="2895600" cy="5334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75" name="Google Shape;75;p109"/>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lvl1pPr indent="0" lvl="0" marL="0" algn="r">
              <a:lnSpc>
                <a:spcPct val="100000"/>
              </a:lnSpc>
              <a:spcBef>
                <a:spcPts val="0"/>
              </a:spcBef>
              <a:spcAft>
                <a:spcPts val="0"/>
              </a:spcAft>
              <a:buClr>
                <a:schemeClr val="dk1"/>
              </a:buClr>
              <a:buSzPts val="1200"/>
              <a:buFont typeface="Tahoma"/>
              <a:buNone/>
              <a:defRPr/>
            </a:lvl1pPr>
            <a:lvl2pPr indent="0" lvl="1" marL="0" algn="r">
              <a:lnSpc>
                <a:spcPct val="100000"/>
              </a:lnSpc>
              <a:spcBef>
                <a:spcPts val="0"/>
              </a:spcBef>
              <a:spcAft>
                <a:spcPts val="0"/>
              </a:spcAft>
              <a:buClr>
                <a:schemeClr val="dk1"/>
              </a:buClr>
              <a:buSzPts val="1200"/>
              <a:buFont typeface="Tahoma"/>
              <a:buNone/>
              <a:defRPr/>
            </a:lvl2pPr>
            <a:lvl3pPr indent="0" lvl="2" marL="0" algn="r">
              <a:lnSpc>
                <a:spcPct val="100000"/>
              </a:lnSpc>
              <a:spcBef>
                <a:spcPts val="0"/>
              </a:spcBef>
              <a:spcAft>
                <a:spcPts val="0"/>
              </a:spcAft>
              <a:buClr>
                <a:schemeClr val="dk1"/>
              </a:buClr>
              <a:buSzPts val="1200"/>
              <a:buFont typeface="Tahoma"/>
              <a:buNone/>
              <a:defRPr/>
            </a:lvl3pPr>
            <a:lvl4pPr indent="0" lvl="3" marL="0" algn="r">
              <a:lnSpc>
                <a:spcPct val="100000"/>
              </a:lnSpc>
              <a:spcBef>
                <a:spcPts val="0"/>
              </a:spcBef>
              <a:spcAft>
                <a:spcPts val="0"/>
              </a:spcAft>
              <a:buClr>
                <a:schemeClr val="dk1"/>
              </a:buClr>
              <a:buSzPts val="1200"/>
              <a:buFont typeface="Tahoma"/>
              <a:buNone/>
              <a:defRPr/>
            </a:lvl4pPr>
            <a:lvl5pPr indent="0" lvl="4" marL="0" algn="r">
              <a:lnSpc>
                <a:spcPct val="100000"/>
              </a:lnSpc>
              <a:spcBef>
                <a:spcPts val="0"/>
              </a:spcBef>
              <a:spcAft>
                <a:spcPts val="0"/>
              </a:spcAft>
              <a:buClr>
                <a:schemeClr val="dk1"/>
              </a:buClr>
              <a:buSzPts val="1200"/>
              <a:buFont typeface="Tahoma"/>
              <a:buNone/>
              <a:defRPr/>
            </a:lvl5pPr>
            <a:lvl6pPr indent="0" lvl="5" marL="0" algn="r">
              <a:lnSpc>
                <a:spcPct val="100000"/>
              </a:lnSpc>
              <a:spcBef>
                <a:spcPts val="0"/>
              </a:spcBef>
              <a:spcAft>
                <a:spcPts val="0"/>
              </a:spcAft>
              <a:buClr>
                <a:schemeClr val="dk1"/>
              </a:buClr>
              <a:buSzPts val="1200"/>
              <a:buFont typeface="Tahoma"/>
              <a:buNone/>
              <a:defRPr/>
            </a:lvl6pPr>
            <a:lvl7pPr indent="0" lvl="6" marL="0" algn="r">
              <a:lnSpc>
                <a:spcPct val="100000"/>
              </a:lnSpc>
              <a:spcBef>
                <a:spcPts val="0"/>
              </a:spcBef>
              <a:spcAft>
                <a:spcPts val="0"/>
              </a:spcAft>
              <a:buClr>
                <a:schemeClr val="dk1"/>
              </a:buClr>
              <a:buSzPts val="1200"/>
              <a:buFont typeface="Tahoma"/>
              <a:buNone/>
              <a:defRPr/>
            </a:lvl7pPr>
            <a:lvl8pPr indent="0" lvl="7" marL="0" algn="r">
              <a:lnSpc>
                <a:spcPct val="100000"/>
              </a:lnSpc>
              <a:spcBef>
                <a:spcPts val="0"/>
              </a:spcBef>
              <a:spcAft>
                <a:spcPts val="0"/>
              </a:spcAft>
              <a:buClr>
                <a:schemeClr val="dk1"/>
              </a:buClr>
              <a:buSzPts val="1200"/>
              <a:buFont typeface="Tahoma"/>
              <a:buNone/>
              <a:defRPr/>
            </a:lvl8pPr>
            <a:lvl9pPr indent="0" lvl="8" marL="0" algn="r">
              <a:lnSpc>
                <a:spcPct val="100000"/>
              </a:lnSpc>
              <a:spcBef>
                <a:spcPts val="0"/>
              </a:spcBef>
              <a:spcAft>
                <a:spcPts val="0"/>
              </a:spcAft>
              <a:buClr>
                <a:schemeClr val="dk1"/>
              </a:buClr>
              <a:buSzPts val="1200"/>
              <a:buFont typeface="Tahoma"/>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zoom dir="out"/>
  </p:transition>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bg>
      <p:bgPr>
        <a:solidFill>
          <a:schemeClr val="lt1"/>
        </a:solidFill>
      </p:bgPr>
    </p:bg>
    <p:spTree>
      <p:nvGrpSpPr>
        <p:cNvPr id="76" name="Shape 76"/>
        <p:cNvGrpSpPr/>
        <p:nvPr/>
      </p:nvGrpSpPr>
      <p:grpSpPr>
        <a:xfrm>
          <a:off x="0" y="0"/>
          <a:ext cx="0" cy="0"/>
          <a:chOff x="0" y="0"/>
          <a:chExt cx="0" cy="0"/>
        </a:xfrm>
      </p:grpSpPr>
      <p:sp>
        <p:nvSpPr>
          <p:cNvPr id="77" name="Google Shape;77;p11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8" name="Google Shape;78;p11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350520" lvl="0" marL="457200" algn="l">
              <a:spcBef>
                <a:spcPts val="640"/>
              </a:spcBef>
              <a:spcAft>
                <a:spcPts val="0"/>
              </a:spcAft>
              <a:buSzPts val="1920"/>
              <a:buChar char="■"/>
              <a:defRPr sz="3200"/>
            </a:lvl1pPr>
            <a:lvl2pPr indent="-326390" lvl="1" marL="914400" algn="l">
              <a:spcBef>
                <a:spcPts val="560"/>
              </a:spcBef>
              <a:spcAft>
                <a:spcPts val="0"/>
              </a:spcAft>
              <a:buSzPts val="1540"/>
              <a:buChar char="■"/>
              <a:defRPr sz="2800"/>
            </a:lvl2pPr>
            <a:lvl3pPr indent="-304800" lvl="2" marL="1371600" algn="l">
              <a:spcBef>
                <a:spcPts val="480"/>
              </a:spcBef>
              <a:spcAft>
                <a:spcPts val="0"/>
              </a:spcAft>
              <a:buSzPts val="1200"/>
              <a:buChar char="■"/>
              <a:defRPr sz="2400"/>
            </a:lvl3pPr>
            <a:lvl4pPr indent="-298450" lvl="3" marL="1828800" algn="l">
              <a:spcBef>
                <a:spcPts val="400"/>
              </a:spcBef>
              <a:spcAft>
                <a:spcPts val="0"/>
              </a:spcAft>
              <a:buSzPts val="1100"/>
              <a:buChar char="■"/>
              <a:defRPr sz="2000"/>
            </a:lvl4pPr>
            <a:lvl5pPr indent="-292100" lvl="4" marL="2286000" algn="l">
              <a:spcBef>
                <a:spcPts val="400"/>
              </a:spcBef>
              <a:spcAft>
                <a:spcPts val="0"/>
              </a:spcAft>
              <a:buSzPts val="1000"/>
              <a:buChar char="■"/>
              <a:defRPr sz="2000"/>
            </a:lvl5pPr>
            <a:lvl6pPr indent="-292100" lvl="5" marL="2743200" algn="l">
              <a:spcBef>
                <a:spcPts val="400"/>
              </a:spcBef>
              <a:spcAft>
                <a:spcPts val="0"/>
              </a:spcAft>
              <a:buSzPts val="1000"/>
              <a:buChar char="■"/>
              <a:defRPr sz="2000"/>
            </a:lvl6pPr>
            <a:lvl7pPr indent="-292100" lvl="6" marL="3200400" algn="l">
              <a:spcBef>
                <a:spcPts val="400"/>
              </a:spcBef>
              <a:spcAft>
                <a:spcPts val="0"/>
              </a:spcAft>
              <a:buSzPts val="1000"/>
              <a:buChar char="■"/>
              <a:defRPr sz="2000"/>
            </a:lvl7pPr>
            <a:lvl8pPr indent="-292100" lvl="7" marL="3657600" algn="l">
              <a:spcBef>
                <a:spcPts val="400"/>
              </a:spcBef>
              <a:spcAft>
                <a:spcPts val="0"/>
              </a:spcAft>
              <a:buSzPts val="1000"/>
              <a:buChar char="■"/>
              <a:defRPr sz="2000"/>
            </a:lvl8pPr>
            <a:lvl9pPr indent="-292100" lvl="8" marL="4114800" algn="l">
              <a:spcBef>
                <a:spcPts val="400"/>
              </a:spcBef>
              <a:spcAft>
                <a:spcPts val="0"/>
              </a:spcAft>
              <a:buSzPts val="1000"/>
              <a:buChar char="■"/>
              <a:defRPr sz="2000"/>
            </a:lvl9pPr>
          </a:lstStyle>
          <a:p/>
        </p:txBody>
      </p:sp>
      <p:sp>
        <p:nvSpPr>
          <p:cNvPr id="79" name="Google Shape;79;p11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SzPts val="840"/>
              <a:buNone/>
              <a:defRPr sz="1400"/>
            </a:lvl1pPr>
            <a:lvl2pPr indent="-228600" lvl="1" marL="914400" algn="l">
              <a:spcBef>
                <a:spcPts val="240"/>
              </a:spcBef>
              <a:spcAft>
                <a:spcPts val="0"/>
              </a:spcAft>
              <a:buSzPts val="660"/>
              <a:buNone/>
              <a:defRPr sz="1200"/>
            </a:lvl2pPr>
            <a:lvl3pPr indent="-228600" lvl="2" marL="1371600" algn="l">
              <a:spcBef>
                <a:spcPts val="200"/>
              </a:spcBef>
              <a:spcAft>
                <a:spcPts val="0"/>
              </a:spcAft>
              <a:buSzPts val="500"/>
              <a:buNone/>
              <a:defRPr sz="1000"/>
            </a:lvl3pPr>
            <a:lvl4pPr indent="-228600" lvl="3" marL="1828800" algn="l">
              <a:spcBef>
                <a:spcPts val="180"/>
              </a:spcBef>
              <a:spcAft>
                <a:spcPts val="0"/>
              </a:spcAft>
              <a:buSzPts val="495"/>
              <a:buNone/>
              <a:defRPr sz="900"/>
            </a:lvl4pPr>
            <a:lvl5pPr indent="-228600" lvl="4" marL="2286000" algn="l">
              <a:spcBef>
                <a:spcPts val="180"/>
              </a:spcBef>
              <a:spcAft>
                <a:spcPts val="0"/>
              </a:spcAft>
              <a:buSzPts val="450"/>
              <a:buNone/>
              <a:defRPr sz="900"/>
            </a:lvl5pPr>
            <a:lvl6pPr indent="-228600" lvl="5" marL="2743200" algn="l">
              <a:spcBef>
                <a:spcPts val="180"/>
              </a:spcBef>
              <a:spcAft>
                <a:spcPts val="0"/>
              </a:spcAft>
              <a:buSzPts val="450"/>
              <a:buNone/>
              <a:defRPr sz="900"/>
            </a:lvl6pPr>
            <a:lvl7pPr indent="-228600" lvl="6" marL="3200400" algn="l">
              <a:spcBef>
                <a:spcPts val="180"/>
              </a:spcBef>
              <a:spcAft>
                <a:spcPts val="0"/>
              </a:spcAft>
              <a:buSzPts val="450"/>
              <a:buNone/>
              <a:defRPr sz="900"/>
            </a:lvl7pPr>
            <a:lvl8pPr indent="-228600" lvl="7" marL="3657600" algn="l">
              <a:spcBef>
                <a:spcPts val="180"/>
              </a:spcBef>
              <a:spcAft>
                <a:spcPts val="0"/>
              </a:spcAft>
              <a:buSzPts val="450"/>
              <a:buNone/>
              <a:defRPr sz="900"/>
            </a:lvl8pPr>
            <a:lvl9pPr indent="-228600" lvl="8" marL="4114800" algn="l">
              <a:spcBef>
                <a:spcPts val="180"/>
              </a:spcBef>
              <a:spcAft>
                <a:spcPts val="0"/>
              </a:spcAft>
              <a:buSzPts val="450"/>
              <a:buNone/>
              <a:defRPr sz="900"/>
            </a:lvl9pPr>
          </a:lstStyle>
          <a:p/>
        </p:txBody>
      </p:sp>
      <p:sp>
        <p:nvSpPr>
          <p:cNvPr id="80" name="Google Shape;80;p110"/>
          <p:cNvSpPr txBox="1"/>
          <p:nvPr>
            <p:ph idx="10" type="dt"/>
          </p:nvPr>
        </p:nvSpPr>
        <p:spPr>
          <a:xfrm>
            <a:off x="152400" y="6324600"/>
            <a:ext cx="1905000" cy="53340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81" name="Google Shape;81;p110"/>
          <p:cNvSpPr txBox="1"/>
          <p:nvPr>
            <p:ph idx="11" type="ftr"/>
          </p:nvPr>
        </p:nvSpPr>
        <p:spPr>
          <a:xfrm>
            <a:off x="3200400" y="6324600"/>
            <a:ext cx="2895600" cy="533400"/>
          </a:xfrm>
          <a:prstGeom prst="rect">
            <a:avLst/>
          </a:prstGeom>
          <a:noFill/>
          <a:ln>
            <a:noFill/>
          </a:ln>
        </p:spPr>
        <p:txBody>
          <a:bodyPr anchorCtr="0" anchor="b" bIns="45700" lIns="91425" spcFirstLastPara="1" rIns="91425" wrap="square" tIns="45700">
            <a:no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Clr>
                <a:schemeClr val="dk1"/>
              </a:buClr>
              <a:buSzPts val="1800"/>
              <a:buNone/>
              <a:defRPr/>
            </a:lvl2pPr>
            <a:lvl3pPr lvl="2" algn="l">
              <a:lnSpc>
                <a:spcPct val="100000"/>
              </a:lnSpc>
              <a:spcBef>
                <a:spcPts val="0"/>
              </a:spcBef>
              <a:spcAft>
                <a:spcPts val="0"/>
              </a:spcAft>
              <a:buClr>
                <a:schemeClr val="dk1"/>
              </a:buClr>
              <a:buSzPts val="1800"/>
              <a:buNone/>
              <a:defRPr/>
            </a:lvl3pPr>
            <a:lvl4pPr lvl="3" algn="l">
              <a:lnSpc>
                <a:spcPct val="100000"/>
              </a:lnSpc>
              <a:spcBef>
                <a:spcPts val="0"/>
              </a:spcBef>
              <a:spcAft>
                <a:spcPts val="0"/>
              </a:spcAft>
              <a:buClr>
                <a:schemeClr val="dk1"/>
              </a:buClr>
              <a:buSzPts val="1800"/>
              <a:buNone/>
              <a:defRPr/>
            </a:lvl4pPr>
            <a:lvl5pPr lvl="4" algn="l">
              <a:lnSpc>
                <a:spcPct val="100000"/>
              </a:lnSpc>
              <a:spcBef>
                <a:spcPts val="0"/>
              </a:spcBef>
              <a:spcAft>
                <a:spcPts val="0"/>
              </a:spcAft>
              <a:buClr>
                <a:schemeClr val="dk1"/>
              </a:buClr>
              <a:buSzPts val="1800"/>
              <a:buNone/>
              <a:defRPr/>
            </a:lvl5pPr>
            <a:lvl6pPr lvl="5" algn="l">
              <a:lnSpc>
                <a:spcPct val="100000"/>
              </a:lnSpc>
              <a:spcBef>
                <a:spcPts val="0"/>
              </a:spcBef>
              <a:spcAft>
                <a:spcPts val="0"/>
              </a:spcAft>
              <a:buClr>
                <a:schemeClr val="dk1"/>
              </a:buClr>
              <a:buSzPts val="1800"/>
              <a:buNone/>
              <a:defRPr/>
            </a:lvl6pPr>
            <a:lvl7pPr lvl="6" algn="l">
              <a:lnSpc>
                <a:spcPct val="100000"/>
              </a:lnSpc>
              <a:spcBef>
                <a:spcPts val="0"/>
              </a:spcBef>
              <a:spcAft>
                <a:spcPts val="0"/>
              </a:spcAft>
              <a:buClr>
                <a:schemeClr val="dk1"/>
              </a:buClr>
              <a:buSzPts val="1800"/>
              <a:buNone/>
              <a:defRPr/>
            </a:lvl7pPr>
            <a:lvl8pPr lvl="7" algn="l">
              <a:lnSpc>
                <a:spcPct val="100000"/>
              </a:lnSpc>
              <a:spcBef>
                <a:spcPts val="0"/>
              </a:spcBef>
              <a:spcAft>
                <a:spcPts val="0"/>
              </a:spcAft>
              <a:buClr>
                <a:schemeClr val="dk1"/>
              </a:buClr>
              <a:buSzPts val="1800"/>
              <a:buNone/>
              <a:defRPr/>
            </a:lvl8pPr>
            <a:lvl9pPr lvl="8" algn="l">
              <a:lnSpc>
                <a:spcPct val="100000"/>
              </a:lnSpc>
              <a:spcBef>
                <a:spcPts val="0"/>
              </a:spcBef>
              <a:spcAft>
                <a:spcPts val="0"/>
              </a:spcAft>
              <a:buClr>
                <a:schemeClr val="dk1"/>
              </a:buClr>
              <a:buSzPts val="1800"/>
              <a:buNone/>
              <a:defRPr/>
            </a:lvl9pPr>
          </a:lstStyle>
          <a:p/>
        </p:txBody>
      </p:sp>
      <p:sp>
        <p:nvSpPr>
          <p:cNvPr id="82" name="Google Shape;82;p110"/>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lvl1pPr indent="0" lvl="0" marL="0" algn="r">
              <a:lnSpc>
                <a:spcPct val="100000"/>
              </a:lnSpc>
              <a:spcBef>
                <a:spcPts val="0"/>
              </a:spcBef>
              <a:spcAft>
                <a:spcPts val="0"/>
              </a:spcAft>
              <a:buClr>
                <a:schemeClr val="dk1"/>
              </a:buClr>
              <a:buSzPts val="1200"/>
              <a:buFont typeface="Tahoma"/>
              <a:buNone/>
              <a:defRPr/>
            </a:lvl1pPr>
            <a:lvl2pPr indent="0" lvl="1" marL="0" algn="r">
              <a:lnSpc>
                <a:spcPct val="100000"/>
              </a:lnSpc>
              <a:spcBef>
                <a:spcPts val="0"/>
              </a:spcBef>
              <a:spcAft>
                <a:spcPts val="0"/>
              </a:spcAft>
              <a:buClr>
                <a:schemeClr val="dk1"/>
              </a:buClr>
              <a:buSzPts val="1200"/>
              <a:buFont typeface="Tahoma"/>
              <a:buNone/>
              <a:defRPr/>
            </a:lvl2pPr>
            <a:lvl3pPr indent="0" lvl="2" marL="0" algn="r">
              <a:lnSpc>
                <a:spcPct val="100000"/>
              </a:lnSpc>
              <a:spcBef>
                <a:spcPts val="0"/>
              </a:spcBef>
              <a:spcAft>
                <a:spcPts val="0"/>
              </a:spcAft>
              <a:buClr>
                <a:schemeClr val="dk1"/>
              </a:buClr>
              <a:buSzPts val="1200"/>
              <a:buFont typeface="Tahoma"/>
              <a:buNone/>
              <a:defRPr/>
            </a:lvl3pPr>
            <a:lvl4pPr indent="0" lvl="3" marL="0" algn="r">
              <a:lnSpc>
                <a:spcPct val="100000"/>
              </a:lnSpc>
              <a:spcBef>
                <a:spcPts val="0"/>
              </a:spcBef>
              <a:spcAft>
                <a:spcPts val="0"/>
              </a:spcAft>
              <a:buClr>
                <a:schemeClr val="dk1"/>
              </a:buClr>
              <a:buSzPts val="1200"/>
              <a:buFont typeface="Tahoma"/>
              <a:buNone/>
              <a:defRPr/>
            </a:lvl4pPr>
            <a:lvl5pPr indent="0" lvl="4" marL="0" algn="r">
              <a:lnSpc>
                <a:spcPct val="100000"/>
              </a:lnSpc>
              <a:spcBef>
                <a:spcPts val="0"/>
              </a:spcBef>
              <a:spcAft>
                <a:spcPts val="0"/>
              </a:spcAft>
              <a:buClr>
                <a:schemeClr val="dk1"/>
              </a:buClr>
              <a:buSzPts val="1200"/>
              <a:buFont typeface="Tahoma"/>
              <a:buNone/>
              <a:defRPr/>
            </a:lvl5pPr>
            <a:lvl6pPr indent="0" lvl="5" marL="0" algn="r">
              <a:lnSpc>
                <a:spcPct val="100000"/>
              </a:lnSpc>
              <a:spcBef>
                <a:spcPts val="0"/>
              </a:spcBef>
              <a:spcAft>
                <a:spcPts val="0"/>
              </a:spcAft>
              <a:buClr>
                <a:schemeClr val="dk1"/>
              </a:buClr>
              <a:buSzPts val="1200"/>
              <a:buFont typeface="Tahoma"/>
              <a:buNone/>
              <a:defRPr/>
            </a:lvl6pPr>
            <a:lvl7pPr indent="0" lvl="6" marL="0" algn="r">
              <a:lnSpc>
                <a:spcPct val="100000"/>
              </a:lnSpc>
              <a:spcBef>
                <a:spcPts val="0"/>
              </a:spcBef>
              <a:spcAft>
                <a:spcPts val="0"/>
              </a:spcAft>
              <a:buClr>
                <a:schemeClr val="dk1"/>
              </a:buClr>
              <a:buSzPts val="1200"/>
              <a:buFont typeface="Tahoma"/>
              <a:buNone/>
              <a:defRPr/>
            </a:lvl7pPr>
            <a:lvl8pPr indent="0" lvl="7" marL="0" algn="r">
              <a:lnSpc>
                <a:spcPct val="100000"/>
              </a:lnSpc>
              <a:spcBef>
                <a:spcPts val="0"/>
              </a:spcBef>
              <a:spcAft>
                <a:spcPts val="0"/>
              </a:spcAft>
              <a:buClr>
                <a:schemeClr val="dk1"/>
              </a:buClr>
              <a:buSzPts val="1200"/>
              <a:buFont typeface="Tahoma"/>
              <a:buNone/>
              <a:defRPr/>
            </a:lvl8pPr>
            <a:lvl9pPr indent="0" lvl="8" marL="0" algn="r">
              <a:lnSpc>
                <a:spcPct val="100000"/>
              </a:lnSpc>
              <a:spcBef>
                <a:spcPts val="0"/>
              </a:spcBef>
              <a:spcAft>
                <a:spcPts val="0"/>
              </a:spcAft>
              <a:buClr>
                <a:schemeClr val="dk1"/>
              </a:buClr>
              <a:buSzPts val="1200"/>
              <a:buFont typeface="Tahoma"/>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transition>
    <p:zoom dir="out"/>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4" Type="http://schemas.openxmlformats.org/officeDocument/2006/relationships/theme" Target="../theme/theme2.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3.xml"/><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99"/>
          <p:cNvSpPr/>
          <p:nvPr/>
        </p:nvSpPr>
        <p:spPr>
          <a:xfrm>
            <a:off x="381000" y="1219200"/>
            <a:ext cx="8410575" cy="46038"/>
          </a:xfrm>
          <a:prstGeom prst="rect">
            <a:avLst/>
          </a:prstGeom>
          <a:solidFill>
            <a:schemeClr val="dk2">
              <a:alpha val="49803"/>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Tahoma"/>
              <a:buNone/>
            </a:pPr>
            <a:r>
              <a:t/>
            </a:r>
            <a:endParaRPr b="0" i="0" sz="2400" u="none" cap="none" strike="noStrike">
              <a:solidFill>
                <a:schemeClr val="dk1"/>
              </a:solidFill>
              <a:latin typeface="Tahoma"/>
              <a:ea typeface="Tahoma"/>
              <a:cs typeface="Tahoma"/>
              <a:sym typeface="Tahoma"/>
            </a:endParaRPr>
          </a:p>
        </p:txBody>
      </p:sp>
      <p:sp>
        <p:nvSpPr>
          <p:cNvPr id="11" name="Google Shape;11;p99"/>
          <p:cNvSpPr txBox="1"/>
          <p:nvPr>
            <p:ph type="title"/>
          </p:nvPr>
        </p:nvSpPr>
        <p:spPr>
          <a:xfrm>
            <a:off x="381000" y="381000"/>
            <a:ext cx="8382000" cy="685800"/>
          </a:xfrm>
          <a:prstGeom prst="rect">
            <a:avLst/>
          </a:prstGeom>
          <a:noFill/>
          <a:ln>
            <a:noFill/>
          </a:ln>
        </p:spPr>
        <p:txBody>
          <a:bodyPr anchorCtr="0" anchor="b" bIns="45700" lIns="91425" spcFirstLastPara="1" rIns="91425" wrap="square" tIns="45700">
            <a:noAutofit/>
          </a:bodyPr>
          <a:lstStyle>
            <a:lvl1pPr lvl="0" marR="0" rtl="0" algn="ctr">
              <a:spcBef>
                <a:spcPts val="0"/>
              </a:spcBef>
              <a:spcAft>
                <a:spcPts val="0"/>
              </a:spcAft>
              <a:buSzPts val="1400"/>
              <a:buNone/>
              <a:defRPr b="0" i="0" sz="3600" u="none" cap="none" strike="noStrike">
                <a:solidFill>
                  <a:schemeClr val="dk2"/>
                </a:solidFill>
                <a:latin typeface="Tahoma"/>
                <a:ea typeface="Tahoma"/>
                <a:cs typeface="Tahoma"/>
                <a:sym typeface="Tahoma"/>
              </a:defRPr>
            </a:lvl1pPr>
            <a:lvl2pPr lvl="1" marR="0" rtl="0" algn="ctr">
              <a:spcBef>
                <a:spcPts val="0"/>
              </a:spcBef>
              <a:spcAft>
                <a:spcPts val="0"/>
              </a:spcAft>
              <a:buSzPts val="1400"/>
              <a:buNone/>
              <a:defRPr b="0" i="0" sz="3600" u="none" cap="none" strike="noStrike">
                <a:solidFill>
                  <a:schemeClr val="dk2"/>
                </a:solidFill>
                <a:latin typeface="Tahoma"/>
                <a:ea typeface="Tahoma"/>
                <a:cs typeface="Tahoma"/>
                <a:sym typeface="Tahoma"/>
              </a:defRPr>
            </a:lvl2pPr>
            <a:lvl3pPr lvl="2" marR="0" rtl="0" algn="ctr">
              <a:spcBef>
                <a:spcPts val="0"/>
              </a:spcBef>
              <a:spcAft>
                <a:spcPts val="0"/>
              </a:spcAft>
              <a:buSzPts val="1400"/>
              <a:buNone/>
              <a:defRPr b="0" i="0" sz="3600" u="none" cap="none" strike="noStrike">
                <a:solidFill>
                  <a:schemeClr val="dk2"/>
                </a:solidFill>
                <a:latin typeface="Tahoma"/>
                <a:ea typeface="Tahoma"/>
                <a:cs typeface="Tahoma"/>
                <a:sym typeface="Tahoma"/>
              </a:defRPr>
            </a:lvl3pPr>
            <a:lvl4pPr lvl="3" marR="0" rtl="0" algn="ctr">
              <a:spcBef>
                <a:spcPts val="0"/>
              </a:spcBef>
              <a:spcAft>
                <a:spcPts val="0"/>
              </a:spcAft>
              <a:buSzPts val="1400"/>
              <a:buNone/>
              <a:defRPr b="0" i="0" sz="3600" u="none" cap="none" strike="noStrike">
                <a:solidFill>
                  <a:schemeClr val="dk2"/>
                </a:solidFill>
                <a:latin typeface="Tahoma"/>
                <a:ea typeface="Tahoma"/>
                <a:cs typeface="Tahoma"/>
                <a:sym typeface="Tahoma"/>
              </a:defRPr>
            </a:lvl4pPr>
            <a:lvl5pPr lvl="4" marR="0" rtl="0" algn="ctr">
              <a:spcBef>
                <a:spcPts val="0"/>
              </a:spcBef>
              <a:spcAft>
                <a:spcPts val="0"/>
              </a:spcAft>
              <a:buSzPts val="1400"/>
              <a:buNone/>
              <a:defRPr b="0" i="0" sz="3600" u="none" cap="none" strike="noStrike">
                <a:solidFill>
                  <a:schemeClr val="dk2"/>
                </a:solidFill>
                <a:latin typeface="Tahoma"/>
                <a:ea typeface="Tahoma"/>
                <a:cs typeface="Tahoma"/>
                <a:sym typeface="Tahoma"/>
              </a:defRPr>
            </a:lvl5pPr>
            <a:lvl6pPr lvl="5" marR="0" rtl="0" algn="ctr">
              <a:spcBef>
                <a:spcPts val="0"/>
              </a:spcBef>
              <a:spcAft>
                <a:spcPts val="0"/>
              </a:spcAft>
              <a:buSzPts val="1400"/>
              <a:buNone/>
              <a:defRPr b="0" i="0" sz="3600" u="none" cap="none" strike="noStrike">
                <a:solidFill>
                  <a:schemeClr val="dk2"/>
                </a:solidFill>
                <a:latin typeface="Tahoma"/>
                <a:ea typeface="Tahoma"/>
                <a:cs typeface="Tahoma"/>
                <a:sym typeface="Tahoma"/>
              </a:defRPr>
            </a:lvl6pPr>
            <a:lvl7pPr lvl="6" marR="0" rtl="0" algn="ctr">
              <a:spcBef>
                <a:spcPts val="0"/>
              </a:spcBef>
              <a:spcAft>
                <a:spcPts val="0"/>
              </a:spcAft>
              <a:buSzPts val="1400"/>
              <a:buNone/>
              <a:defRPr b="0" i="0" sz="3600" u="none" cap="none" strike="noStrike">
                <a:solidFill>
                  <a:schemeClr val="dk2"/>
                </a:solidFill>
                <a:latin typeface="Tahoma"/>
                <a:ea typeface="Tahoma"/>
                <a:cs typeface="Tahoma"/>
                <a:sym typeface="Tahoma"/>
              </a:defRPr>
            </a:lvl7pPr>
            <a:lvl8pPr lvl="7" marR="0" rtl="0" algn="ctr">
              <a:spcBef>
                <a:spcPts val="0"/>
              </a:spcBef>
              <a:spcAft>
                <a:spcPts val="0"/>
              </a:spcAft>
              <a:buSzPts val="1400"/>
              <a:buNone/>
              <a:defRPr b="0" i="0" sz="3600" u="none" cap="none" strike="noStrike">
                <a:solidFill>
                  <a:schemeClr val="dk2"/>
                </a:solidFill>
                <a:latin typeface="Tahoma"/>
                <a:ea typeface="Tahoma"/>
                <a:cs typeface="Tahoma"/>
                <a:sym typeface="Tahoma"/>
              </a:defRPr>
            </a:lvl8pPr>
            <a:lvl9pPr lvl="8" marR="0" rtl="0" algn="ctr">
              <a:spcBef>
                <a:spcPts val="0"/>
              </a:spcBef>
              <a:spcAft>
                <a:spcPts val="0"/>
              </a:spcAft>
              <a:buSzPts val="1400"/>
              <a:buNone/>
              <a:defRPr b="0" i="0" sz="3600" u="none" cap="none" strike="noStrike">
                <a:solidFill>
                  <a:schemeClr val="dk2"/>
                </a:solidFill>
                <a:latin typeface="Tahoma"/>
                <a:ea typeface="Tahoma"/>
                <a:cs typeface="Tahoma"/>
                <a:sym typeface="Tahoma"/>
              </a:defRPr>
            </a:lvl9pPr>
          </a:lstStyle>
          <a:p/>
        </p:txBody>
      </p:sp>
      <p:sp>
        <p:nvSpPr>
          <p:cNvPr id="12" name="Google Shape;12;p99"/>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lvl1pPr indent="-335280" lvl="0" marL="457200" marR="0" rtl="0" algn="l">
              <a:spcBef>
                <a:spcPts val="560"/>
              </a:spcBef>
              <a:spcAft>
                <a:spcPts val="0"/>
              </a:spcAft>
              <a:buClr>
                <a:schemeClr val="folHlink"/>
              </a:buClr>
              <a:buSzPts val="1680"/>
              <a:buFont typeface="Noto Sans Symbols"/>
              <a:buChar char="■"/>
              <a:defRPr b="0" i="0" sz="2800" u="none" cap="none" strike="noStrike">
                <a:solidFill>
                  <a:schemeClr val="dk1"/>
                </a:solidFill>
                <a:latin typeface="Calibri"/>
                <a:ea typeface="Calibri"/>
                <a:cs typeface="Calibri"/>
                <a:sym typeface="Calibri"/>
              </a:defRPr>
            </a:lvl1pPr>
            <a:lvl2pPr indent="-312419" lvl="1" marL="914400" marR="0" rtl="0" algn="l">
              <a:spcBef>
                <a:spcPts val="480"/>
              </a:spcBef>
              <a:spcAft>
                <a:spcPts val="0"/>
              </a:spcAft>
              <a:buClr>
                <a:schemeClr val="hlink"/>
              </a:buClr>
              <a:buSzPts val="1320"/>
              <a:buFont typeface="Noto Sans Symbols"/>
              <a:buChar char="■"/>
              <a:defRPr b="0" i="0" sz="2400" u="none" cap="none" strike="noStrike">
                <a:solidFill>
                  <a:schemeClr val="dk1"/>
                </a:solidFill>
                <a:latin typeface="Calibri"/>
                <a:ea typeface="Calibri"/>
                <a:cs typeface="Calibri"/>
                <a:sym typeface="Calibri"/>
              </a:defRPr>
            </a:lvl2pPr>
            <a:lvl3pPr indent="-292100" lvl="2" marL="1371600" marR="0" rtl="0" algn="l">
              <a:spcBef>
                <a:spcPts val="400"/>
              </a:spcBef>
              <a:spcAft>
                <a:spcPts val="0"/>
              </a:spcAft>
              <a:buClr>
                <a:schemeClr val="folHlink"/>
              </a:buClr>
              <a:buSzPts val="1000"/>
              <a:buFont typeface="Noto Sans Symbols"/>
              <a:buChar char="■"/>
              <a:defRPr b="0" i="0" sz="2000" u="none" cap="none" strike="noStrike">
                <a:solidFill>
                  <a:schemeClr val="dk1"/>
                </a:solidFill>
                <a:latin typeface="Calibri"/>
                <a:ea typeface="Calibri"/>
                <a:cs typeface="Calibri"/>
                <a:sym typeface="Calibri"/>
              </a:defRPr>
            </a:lvl3pPr>
            <a:lvl4pPr indent="-298450" lvl="3" marL="1828800" marR="0" rtl="0" algn="l">
              <a:spcBef>
                <a:spcPts val="400"/>
              </a:spcBef>
              <a:spcAft>
                <a:spcPts val="0"/>
              </a:spcAft>
              <a:buClr>
                <a:schemeClr val="accent2"/>
              </a:buClr>
              <a:buSzPts val="1100"/>
              <a:buFont typeface="Noto Sans Symbols"/>
              <a:buChar char="■"/>
              <a:defRPr b="0" i="0" sz="2000" u="none" cap="none" strike="noStrike">
                <a:solidFill>
                  <a:schemeClr val="dk1"/>
                </a:solidFill>
                <a:latin typeface="Tahoma"/>
                <a:ea typeface="Tahoma"/>
                <a:cs typeface="Tahoma"/>
                <a:sym typeface="Tahoma"/>
              </a:defRPr>
            </a:lvl4pPr>
            <a:lvl5pPr indent="-292100" lvl="4" marL="2286000" marR="0" rtl="0" algn="l">
              <a:spcBef>
                <a:spcPts val="400"/>
              </a:spcBef>
              <a:spcAft>
                <a:spcPts val="0"/>
              </a:spcAft>
              <a:buClr>
                <a:schemeClr val="accent1"/>
              </a:buClr>
              <a:buSzPts val="1000"/>
              <a:buFont typeface="Noto Sans Symbols"/>
              <a:buChar char="■"/>
              <a:defRPr b="0" i="0" sz="2000" u="none" cap="none" strike="noStrike">
                <a:solidFill>
                  <a:schemeClr val="dk1"/>
                </a:solidFill>
                <a:latin typeface="Tahoma"/>
                <a:ea typeface="Tahoma"/>
                <a:cs typeface="Tahoma"/>
                <a:sym typeface="Tahoma"/>
              </a:defRPr>
            </a:lvl5pPr>
            <a:lvl6pPr indent="-292100" lvl="5" marL="2743200" marR="0" rtl="0" algn="l">
              <a:spcBef>
                <a:spcPts val="400"/>
              </a:spcBef>
              <a:spcAft>
                <a:spcPts val="0"/>
              </a:spcAft>
              <a:buClr>
                <a:schemeClr val="accent1"/>
              </a:buClr>
              <a:buSzPts val="1000"/>
              <a:buFont typeface="Noto Sans Symbols"/>
              <a:buChar char="■"/>
              <a:defRPr b="0" i="0" sz="2000" u="none" cap="none" strike="noStrike">
                <a:solidFill>
                  <a:schemeClr val="dk1"/>
                </a:solidFill>
                <a:latin typeface="Tahoma"/>
                <a:ea typeface="Tahoma"/>
                <a:cs typeface="Tahoma"/>
                <a:sym typeface="Tahoma"/>
              </a:defRPr>
            </a:lvl6pPr>
            <a:lvl7pPr indent="-292100" lvl="6" marL="3200400" marR="0" rtl="0" algn="l">
              <a:spcBef>
                <a:spcPts val="400"/>
              </a:spcBef>
              <a:spcAft>
                <a:spcPts val="0"/>
              </a:spcAft>
              <a:buClr>
                <a:schemeClr val="accent1"/>
              </a:buClr>
              <a:buSzPts val="1000"/>
              <a:buFont typeface="Noto Sans Symbols"/>
              <a:buChar char="■"/>
              <a:defRPr b="0" i="0" sz="2000" u="none" cap="none" strike="noStrike">
                <a:solidFill>
                  <a:schemeClr val="dk1"/>
                </a:solidFill>
                <a:latin typeface="Tahoma"/>
                <a:ea typeface="Tahoma"/>
                <a:cs typeface="Tahoma"/>
                <a:sym typeface="Tahoma"/>
              </a:defRPr>
            </a:lvl7pPr>
            <a:lvl8pPr indent="-292100" lvl="7" marL="3657600" marR="0" rtl="0" algn="l">
              <a:spcBef>
                <a:spcPts val="400"/>
              </a:spcBef>
              <a:spcAft>
                <a:spcPts val="0"/>
              </a:spcAft>
              <a:buClr>
                <a:schemeClr val="accent1"/>
              </a:buClr>
              <a:buSzPts val="1000"/>
              <a:buFont typeface="Noto Sans Symbols"/>
              <a:buChar char="■"/>
              <a:defRPr b="0" i="0" sz="2000" u="none" cap="none" strike="noStrike">
                <a:solidFill>
                  <a:schemeClr val="dk1"/>
                </a:solidFill>
                <a:latin typeface="Tahoma"/>
                <a:ea typeface="Tahoma"/>
                <a:cs typeface="Tahoma"/>
                <a:sym typeface="Tahoma"/>
              </a:defRPr>
            </a:lvl8pPr>
            <a:lvl9pPr indent="-292100" lvl="8" marL="4114800" marR="0" rtl="0" algn="l">
              <a:spcBef>
                <a:spcPts val="400"/>
              </a:spcBef>
              <a:spcAft>
                <a:spcPts val="0"/>
              </a:spcAft>
              <a:buClr>
                <a:schemeClr val="accent1"/>
              </a:buClr>
              <a:buSzPts val="1000"/>
              <a:buFont typeface="Noto Sans Symbols"/>
              <a:buChar char="■"/>
              <a:defRPr b="0" i="0" sz="2000" u="none" cap="none" strike="noStrike">
                <a:solidFill>
                  <a:schemeClr val="dk1"/>
                </a:solidFill>
                <a:latin typeface="Tahoma"/>
                <a:ea typeface="Tahoma"/>
                <a:cs typeface="Tahoma"/>
                <a:sym typeface="Tahoma"/>
              </a:defRPr>
            </a:lvl9pPr>
          </a:lstStyle>
          <a:p/>
        </p:txBody>
      </p:sp>
      <p:sp>
        <p:nvSpPr>
          <p:cNvPr id="13" name="Google Shape;13;p99"/>
          <p:cNvSpPr txBox="1"/>
          <p:nvPr>
            <p:ph idx="10" type="dt"/>
          </p:nvPr>
        </p:nvSpPr>
        <p:spPr>
          <a:xfrm>
            <a:off x="152400" y="6324600"/>
            <a:ext cx="1905000" cy="5334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chemeClr val="dk1"/>
              </a:buClr>
              <a:buSzPts val="1200"/>
              <a:buFont typeface="Tahoma"/>
              <a:buNone/>
              <a:defRPr b="0" i="0" sz="1200" u="none" cap="none" strike="noStrike">
                <a:solidFill>
                  <a:schemeClr val="dk1"/>
                </a:solidFill>
                <a:latin typeface="Tahoma"/>
                <a:ea typeface="Tahoma"/>
                <a:cs typeface="Tahoma"/>
                <a:sym typeface="Tahoma"/>
              </a:defRPr>
            </a:lvl1pPr>
            <a:lvl2pPr lvl="1"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2pPr>
            <a:lvl3pPr lvl="2"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3pPr>
            <a:lvl4pPr lvl="3"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4pPr>
            <a:lvl5pPr lvl="4"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5pPr>
            <a:lvl6pPr lvl="5"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6pPr>
            <a:lvl7pPr lvl="6"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7pPr>
            <a:lvl8pPr lvl="7"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8pPr>
            <a:lvl9pPr lvl="8"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9pPr>
          </a:lstStyle>
          <a:p/>
        </p:txBody>
      </p:sp>
      <p:sp>
        <p:nvSpPr>
          <p:cNvPr id="14" name="Google Shape;14;p99"/>
          <p:cNvSpPr txBox="1"/>
          <p:nvPr>
            <p:ph idx="11" type="ftr"/>
          </p:nvPr>
        </p:nvSpPr>
        <p:spPr>
          <a:xfrm>
            <a:off x="3200400" y="6324600"/>
            <a:ext cx="2895600" cy="533400"/>
          </a:xfrm>
          <a:prstGeom prst="rect">
            <a:avLst/>
          </a:prstGeom>
          <a:noFill/>
          <a:ln>
            <a:noFill/>
          </a:ln>
        </p:spPr>
        <p:txBody>
          <a:bodyPr anchorCtr="0" anchor="b" bIns="45700" lIns="91425" spcFirstLastPara="1" rIns="91425" wrap="square" tIns="45700">
            <a:noAutofit/>
          </a:bodyPr>
          <a:lstStyle>
            <a:lvl1pPr lvl="0" marR="0" rtl="0" algn="ctr">
              <a:lnSpc>
                <a:spcPct val="100000"/>
              </a:lnSpc>
              <a:spcBef>
                <a:spcPts val="0"/>
              </a:spcBef>
              <a:spcAft>
                <a:spcPts val="0"/>
              </a:spcAft>
              <a:buClr>
                <a:schemeClr val="dk1"/>
              </a:buClr>
              <a:buSzPts val="1200"/>
              <a:buFont typeface="Tahoma"/>
              <a:buNone/>
              <a:defRPr b="0" i="0" sz="1200" u="none" cap="none" strike="noStrike">
                <a:solidFill>
                  <a:schemeClr val="dk1"/>
                </a:solidFill>
                <a:latin typeface="Tahoma"/>
                <a:ea typeface="Tahoma"/>
                <a:cs typeface="Tahoma"/>
                <a:sym typeface="Tahoma"/>
              </a:defRPr>
            </a:lvl1pPr>
            <a:lvl2pPr lvl="1"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2pPr>
            <a:lvl3pPr lvl="2"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3pPr>
            <a:lvl4pPr lvl="3"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4pPr>
            <a:lvl5pPr lvl="4"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5pPr>
            <a:lvl6pPr lvl="5"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6pPr>
            <a:lvl7pPr lvl="6"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7pPr>
            <a:lvl8pPr lvl="7"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8pPr>
            <a:lvl9pPr lvl="8"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9pPr>
          </a:lstStyle>
          <a:p/>
        </p:txBody>
      </p:sp>
      <p:sp>
        <p:nvSpPr>
          <p:cNvPr id="15" name="Google Shape;15;p99"/>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lvl1pPr indent="0" lvl="0" marL="0" marR="0" rtl="0" algn="r">
              <a:lnSpc>
                <a:spcPct val="100000"/>
              </a:lnSpc>
              <a:spcBef>
                <a:spcPts val="0"/>
              </a:spcBef>
              <a:spcAft>
                <a:spcPts val="0"/>
              </a:spcAft>
              <a:buClr>
                <a:schemeClr val="dk1"/>
              </a:buClr>
              <a:buSzPts val="1200"/>
              <a:buFont typeface="Tahoma"/>
              <a:buNone/>
              <a:defRPr b="0" i="0" sz="1200" u="none" cap="none" strike="noStrike">
                <a:solidFill>
                  <a:schemeClr val="dk1"/>
                </a:solidFill>
                <a:latin typeface="Tahoma"/>
                <a:ea typeface="Tahoma"/>
                <a:cs typeface="Tahoma"/>
                <a:sym typeface="Tahoma"/>
              </a:defRPr>
            </a:lvl1pPr>
            <a:lvl2pPr indent="0" lvl="1" marL="0" marR="0" rtl="0" algn="r">
              <a:lnSpc>
                <a:spcPct val="100000"/>
              </a:lnSpc>
              <a:spcBef>
                <a:spcPts val="0"/>
              </a:spcBef>
              <a:spcAft>
                <a:spcPts val="0"/>
              </a:spcAft>
              <a:buClr>
                <a:schemeClr val="dk1"/>
              </a:buClr>
              <a:buSzPts val="1200"/>
              <a:buFont typeface="Tahoma"/>
              <a:buNone/>
              <a:defRPr b="0" i="0" sz="1200" u="none" cap="none" strike="noStrike">
                <a:solidFill>
                  <a:schemeClr val="dk1"/>
                </a:solidFill>
                <a:latin typeface="Tahoma"/>
                <a:ea typeface="Tahoma"/>
                <a:cs typeface="Tahoma"/>
                <a:sym typeface="Tahoma"/>
              </a:defRPr>
            </a:lvl2pPr>
            <a:lvl3pPr indent="0" lvl="2" marL="0" marR="0" rtl="0" algn="r">
              <a:lnSpc>
                <a:spcPct val="100000"/>
              </a:lnSpc>
              <a:spcBef>
                <a:spcPts val="0"/>
              </a:spcBef>
              <a:spcAft>
                <a:spcPts val="0"/>
              </a:spcAft>
              <a:buClr>
                <a:schemeClr val="dk1"/>
              </a:buClr>
              <a:buSzPts val="1200"/>
              <a:buFont typeface="Tahoma"/>
              <a:buNone/>
              <a:defRPr b="0" i="0" sz="1200" u="none" cap="none" strike="noStrike">
                <a:solidFill>
                  <a:schemeClr val="dk1"/>
                </a:solidFill>
                <a:latin typeface="Tahoma"/>
                <a:ea typeface="Tahoma"/>
                <a:cs typeface="Tahoma"/>
                <a:sym typeface="Tahoma"/>
              </a:defRPr>
            </a:lvl3pPr>
            <a:lvl4pPr indent="0" lvl="3" marL="0" marR="0" rtl="0" algn="r">
              <a:lnSpc>
                <a:spcPct val="100000"/>
              </a:lnSpc>
              <a:spcBef>
                <a:spcPts val="0"/>
              </a:spcBef>
              <a:spcAft>
                <a:spcPts val="0"/>
              </a:spcAft>
              <a:buClr>
                <a:schemeClr val="dk1"/>
              </a:buClr>
              <a:buSzPts val="1200"/>
              <a:buFont typeface="Tahoma"/>
              <a:buNone/>
              <a:defRPr b="0" i="0" sz="1200" u="none" cap="none" strike="noStrike">
                <a:solidFill>
                  <a:schemeClr val="dk1"/>
                </a:solidFill>
                <a:latin typeface="Tahoma"/>
                <a:ea typeface="Tahoma"/>
                <a:cs typeface="Tahoma"/>
                <a:sym typeface="Tahoma"/>
              </a:defRPr>
            </a:lvl4pPr>
            <a:lvl5pPr indent="0" lvl="4" marL="0" marR="0" rtl="0" algn="r">
              <a:lnSpc>
                <a:spcPct val="100000"/>
              </a:lnSpc>
              <a:spcBef>
                <a:spcPts val="0"/>
              </a:spcBef>
              <a:spcAft>
                <a:spcPts val="0"/>
              </a:spcAft>
              <a:buClr>
                <a:schemeClr val="dk1"/>
              </a:buClr>
              <a:buSzPts val="1200"/>
              <a:buFont typeface="Tahoma"/>
              <a:buNone/>
              <a:defRPr b="0" i="0" sz="1200" u="none" cap="none" strike="noStrike">
                <a:solidFill>
                  <a:schemeClr val="dk1"/>
                </a:solidFill>
                <a:latin typeface="Tahoma"/>
                <a:ea typeface="Tahoma"/>
                <a:cs typeface="Tahoma"/>
                <a:sym typeface="Tahoma"/>
              </a:defRPr>
            </a:lvl5pPr>
            <a:lvl6pPr indent="0" lvl="5" marL="0" marR="0" rtl="0" algn="r">
              <a:lnSpc>
                <a:spcPct val="100000"/>
              </a:lnSpc>
              <a:spcBef>
                <a:spcPts val="0"/>
              </a:spcBef>
              <a:spcAft>
                <a:spcPts val="0"/>
              </a:spcAft>
              <a:buClr>
                <a:schemeClr val="dk1"/>
              </a:buClr>
              <a:buSzPts val="1200"/>
              <a:buFont typeface="Tahoma"/>
              <a:buNone/>
              <a:defRPr b="0" i="0" sz="1200" u="none" cap="none" strike="noStrike">
                <a:solidFill>
                  <a:schemeClr val="dk1"/>
                </a:solidFill>
                <a:latin typeface="Tahoma"/>
                <a:ea typeface="Tahoma"/>
                <a:cs typeface="Tahoma"/>
                <a:sym typeface="Tahoma"/>
              </a:defRPr>
            </a:lvl6pPr>
            <a:lvl7pPr indent="0" lvl="6" marL="0" marR="0" rtl="0" algn="r">
              <a:lnSpc>
                <a:spcPct val="100000"/>
              </a:lnSpc>
              <a:spcBef>
                <a:spcPts val="0"/>
              </a:spcBef>
              <a:spcAft>
                <a:spcPts val="0"/>
              </a:spcAft>
              <a:buClr>
                <a:schemeClr val="dk1"/>
              </a:buClr>
              <a:buSzPts val="1200"/>
              <a:buFont typeface="Tahoma"/>
              <a:buNone/>
              <a:defRPr b="0" i="0" sz="1200" u="none" cap="none" strike="noStrike">
                <a:solidFill>
                  <a:schemeClr val="dk1"/>
                </a:solidFill>
                <a:latin typeface="Tahoma"/>
                <a:ea typeface="Tahoma"/>
                <a:cs typeface="Tahoma"/>
                <a:sym typeface="Tahoma"/>
              </a:defRPr>
            </a:lvl7pPr>
            <a:lvl8pPr indent="0" lvl="7" marL="0" marR="0" rtl="0" algn="r">
              <a:lnSpc>
                <a:spcPct val="100000"/>
              </a:lnSpc>
              <a:spcBef>
                <a:spcPts val="0"/>
              </a:spcBef>
              <a:spcAft>
                <a:spcPts val="0"/>
              </a:spcAft>
              <a:buClr>
                <a:schemeClr val="dk1"/>
              </a:buClr>
              <a:buSzPts val="1200"/>
              <a:buFont typeface="Tahoma"/>
              <a:buNone/>
              <a:defRPr b="0" i="0" sz="1200" u="none" cap="none" strike="noStrike">
                <a:solidFill>
                  <a:schemeClr val="dk1"/>
                </a:solidFill>
                <a:latin typeface="Tahoma"/>
                <a:ea typeface="Tahoma"/>
                <a:cs typeface="Tahoma"/>
                <a:sym typeface="Tahoma"/>
              </a:defRPr>
            </a:lvl8pPr>
            <a:lvl9pPr indent="0" lvl="8" marL="0" marR="0" rtl="0" algn="r">
              <a:lnSpc>
                <a:spcPct val="100000"/>
              </a:lnSpc>
              <a:spcBef>
                <a:spcPts val="0"/>
              </a:spcBef>
              <a:spcAft>
                <a:spcPts val="0"/>
              </a:spcAft>
              <a:buClr>
                <a:schemeClr val="dk1"/>
              </a:buClr>
              <a:buSzPts val="1200"/>
              <a:buFont typeface="Tahoma"/>
              <a:buNone/>
              <a:defRPr b="0" i="0" sz="1200" u="none" cap="none" strike="noStrike">
                <a:solidFill>
                  <a:schemeClr val="dk1"/>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US"/>
              <a:t>‹#›</a:t>
            </a:fld>
            <a:endParaRPr/>
          </a:p>
        </p:txBody>
      </p:sp>
      <p:pic>
        <p:nvPicPr>
          <p:cNvPr descr="Final MIT-WPU logo.jpg" id="16" name="Google Shape;16;p99"/>
          <p:cNvPicPr preferRelativeResize="0"/>
          <p:nvPr/>
        </p:nvPicPr>
        <p:blipFill rotWithShape="1">
          <a:blip r:embed="rId1">
            <a:alphaModFix/>
          </a:blip>
          <a:srcRect b="0" l="0" r="0" t="0"/>
          <a:stretch/>
        </p:blipFill>
        <p:spPr>
          <a:xfrm>
            <a:off x="0" y="-11112"/>
            <a:ext cx="2057400" cy="1157287"/>
          </a:xfrm>
          <a:prstGeom prst="rect">
            <a:avLst/>
          </a:prstGeom>
          <a:noFill/>
          <a:ln>
            <a:noFill/>
          </a:ln>
        </p:spPr>
      </p:pic>
      <p:sp>
        <p:nvSpPr>
          <p:cNvPr id="17" name="Google Shape;17;p99"/>
          <p:cNvSpPr/>
          <p:nvPr/>
        </p:nvSpPr>
        <p:spPr>
          <a:xfrm>
            <a:off x="2590800" y="0"/>
            <a:ext cx="6553200" cy="1219200"/>
          </a:xfrm>
          <a:prstGeom prst="rect">
            <a:avLst/>
          </a:prstGeom>
          <a:solidFill>
            <a:schemeClr val="dk1"/>
          </a:solidFill>
          <a:ln cap="flat" cmpd="sng" w="9525">
            <a:solidFill>
              <a:schemeClr val="dk1"/>
            </a:solidFill>
            <a:prstDash val="solid"/>
            <a:miter lim="8000"/>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cap="none" strike="noStrike">
              <a:solidFill>
                <a:schemeClr val="dk1"/>
              </a:solidFill>
              <a:latin typeface="Tahoma"/>
              <a:ea typeface="Tahoma"/>
              <a:cs typeface="Tahoma"/>
              <a:sym typeface="Tahoma"/>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transition>
    <p:zoom dir="out"/>
  </p:transition>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2" name="Shape 102"/>
        <p:cNvGrpSpPr/>
        <p:nvPr/>
      </p:nvGrpSpPr>
      <p:grpSpPr>
        <a:xfrm>
          <a:off x="0" y="0"/>
          <a:ext cx="0" cy="0"/>
          <a:chOff x="0" y="0"/>
          <a:chExt cx="0" cy="0"/>
        </a:xfrm>
      </p:grpSpPr>
      <p:sp>
        <p:nvSpPr>
          <p:cNvPr id="103" name="Google Shape;103;p10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1pPr>
            <a:lvl2pPr lvl="1"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2pPr>
            <a:lvl3pPr lvl="2"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3pPr>
            <a:lvl4pPr lvl="3"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4pPr>
            <a:lvl5pPr lvl="4"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5pPr>
            <a:lvl6pPr lvl="5"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6pPr>
            <a:lvl7pPr lvl="6"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7pPr>
            <a:lvl8pPr lvl="7"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8pPr>
            <a:lvl9pPr lvl="8" marR="0" rtl="0" algn="ctr">
              <a:spcBef>
                <a:spcPts val="0"/>
              </a:spcBef>
              <a:spcAft>
                <a:spcPts val="0"/>
              </a:spcAft>
              <a:buSzPts val="1400"/>
              <a:buNone/>
              <a:defRPr b="0" i="0" sz="4400" u="none" cap="none" strike="noStrike">
                <a:solidFill>
                  <a:schemeClr val="dk1"/>
                </a:solidFill>
                <a:latin typeface="Calibri"/>
                <a:ea typeface="Calibri"/>
                <a:cs typeface="Calibri"/>
                <a:sym typeface="Calibri"/>
              </a:defRPr>
            </a:lvl9pPr>
          </a:lstStyle>
          <a:p/>
        </p:txBody>
      </p:sp>
      <p:sp>
        <p:nvSpPr>
          <p:cNvPr id="104" name="Google Shape;104;p10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105" name="Google Shape;105;p10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888888"/>
              </a:buClr>
              <a:buSzPts val="1200"/>
              <a:buFont typeface="Tahoma"/>
              <a:buNone/>
              <a:defRPr b="0" i="0" sz="1200" u="none">
                <a:solidFill>
                  <a:srgbClr val="888888"/>
                </a:solidFill>
                <a:latin typeface="Tahoma"/>
                <a:ea typeface="Tahoma"/>
                <a:cs typeface="Tahoma"/>
                <a:sym typeface="Tahoma"/>
              </a:defRPr>
            </a:lvl1pPr>
            <a:lvl2pPr lvl="1"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2pPr>
            <a:lvl3pPr lvl="2"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3pPr>
            <a:lvl4pPr lvl="3"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4pPr>
            <a:lvl5pPr lvl="4"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5pPr>
            <a:lvl6pPr lvl="5"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6pPr>
            <a:lvl7pPr lvl="6"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7pPr>
            <a:lvl8pPr lvl="7"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8pPr>
            <a:lvl9pPr lvl="8"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9pPr>
          </a:lstStyle>
          <a:p/>
        </p:txBody>
      </p:sp>
      <p:sp>
        <p:nvSpPr>
          <p:cNvPr id="106" name="Google Shape;106;p10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888888"/>
              </a:buClr>
              <a:buSzPts val="1200"/>
              <a:buFont typeface="Tahoma"/>
              <a:buNone/>
              <a:defRPr b="0" i="0" sz="1200" u="none">
                <a:solidFill>
                  <a:srgbClr val="888888"/>
                </a:solidFill>
                <a:latin typeface="Tahoma"/>
                <a:ea typeface="Tahoma"/>
                <a:cs typeface="Tahoma"/>
                <a:sym typeface="Tahoma"/>
              </a:defRPr>
            </a:lvl1pPr>
            <a:lvl2pPr lvl="1"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2pPr>
            <a:lvl3pPr lvl="2"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3pPr>
            <a:lvl4pPr lvl="3"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4pPr>
            <a:lvl5pPr lvl="4"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5pPr>
            <a:lvl6pPr lvl="5"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6pPr>
            <a:lvl7pPr lvl="6"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7pPr>
            <a:lvl8pPr lvl="7"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8pPr>
            <a:lvl9pPr lvl="8" marR="0" rtl="0" algn="l">
              <a:lnSpc>
                <a:spcPct val="100000"/>
              </a:lnSpc>
              <a:spcBef>
                <a:spcPts val="0"/>
              </a:spcBef>
              <a:spcAft>
                <a:spcPts val="0"/>
              </a:spcAft>
              <a:buClr>
                <a:schemeClr val="dk1"/>
              </a:buClr>
              <a:buSzPts val="2800"/>
              <a:buFont typeface="Tahoma"/>
              <a:buNone/>
              <a:defRPr b="0" i="0" sz="2800" u="none" cap="none" strike="noStrike">
                <a:solidFill>
                  <a:schemeClr val="dk1"/>
                </a:solidFill>
                <a:latin typeface="Tahoma"/>
                <a:ea typeface="Tahoma"/>
                <a:cs typeface="Tahoma"/>
                <a:sym typeface="Tahoma"/>
              </a:defRPr>
            </a:lvl9pPr>
          </a:lstStyle>
          <a:p/>
        </p:txBody>
      </p:sp>
      <p:sp>
        <p:nvSpPr>
          <p:cNvPr id="107" name="Google Shape;107;p10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1pPr>
            <a:lvl2pPr indent="0" lvl="1" marL="0" marR="0" rtl="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2pPr>
            <a:lvl3pPr indent="0" lvl="2" marL="0" marR="0" rtl="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3pPr>
            <a:lvl4pPr indent="0" lvl="3" marL="0" marR="0" rtl="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4pPr>
            <a:lvl5pPr indent="0" lvl="4" marL="0" marR="0" rtl="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5pPr>
            <a:lvl6pPr indent="0" lvl="5" marL="0" marR="0" rtl="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6pPr>
            <a:lvl7pPr indent="0" lvl="6" marL="0" marR="0" rtl="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7pPr>
            <a:lvl8pPr indent="0" lvl="7" marL="0" marR="0" rtl="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8pPr>
            <a:lvl9pPr indent="0" lvl="8" marL="0" marR="0" rtl="0" algn="r">
              <a:lnSpc>
                <a:spcPct val="100000"/>
              </a:lnSpc>
              <a:spcBef>
                <a:spcPts val="0"/>
              </a:spcBef>
              <a:spcAft>
                <a:spcPts val="0"/>
              </a:spcAft>
              <a:buClr>
                <a:srgbClr val="898989"/>
              </a:buClr>
              <a:buSzPts val="1200"/>
              <a:buFont typeface="Tahoma"/>
              <a:buNone/>
              <a:defRPr b="0" i="0" sz="1200" u="none" cap="none" strike="noStrike">
                <a:solidFill>
                  <a:srgbClr val="898989"/>
                </a:solidFill>
                <a:latin typeface="Tahoma"/>
                <a:ea typeface="Tahoma"/>
                <a:cs typeface="Tahoma"/>
                <a:sym typeface="Tahoma"/>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7.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6.xml"/><Relationship Id="rId3" Type="http://schemas.openxmlformats.org/officeDocument/2006/relationships/vmlDrawing" Target="../drawings/vmlDrawing4.vml"/><Relationship Id="rId4" Type="http://schemas.openxmlformats.org/officeDocument/2006/relationships/oleObject" Target="../embeddings/oleObject6.bin"/><Relationship Id="rId5" Type="http://schemas.openxmlformats.org/officeDocument/2006/relationships/oleObject" Target="../embeddings/oleObject6.bin"/><Relationship Id="rId6" Type="http://schemas.openxmlformats.org/officeDocument/2006/relationships/image" Target="../media/image37.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vmlDrawing" Target="../drawings/vmlDrawing1.vml"/><Relationship Id="rId4" Type="http://schemas.openxmlformats.org/officeDocument/2006/relationships/oleObject" Target="../embeddings/oleObject1.bin"/><Relationship Id="rId5" Type="http://schemas.openxmlformats.org/officeDocument/2006/relationships/oleObject" Target="../embeddings/oleObject1.bin"/><Relationship Id="rId6"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 Id="rId3" Type="http://schemas.openxmlformats.org/officeDocument/2006/relationships/image" Target="../media/image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1" Type="http://schemas.openxmlformats.org/officeDocument/2006/relationships/oleObject" Target="../embeddings/oleObject4.bin"/><Relationship Id="rId10" Type="http://schemas.openxmlformats.org/officeDocument/2006/relationships/oleObject" Target="../embeddings/oleObject4.bin"/><Relationship Id="rId12"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vmlDrawing" Target="../drawings/vmlDrawing2.vml"/><Relationship Id="rId4" Type="http://schemas.openxmlformats.org/officeDocument/2006/relationships/oleObject" Target="../embeddings/oleObject2.bin"/><Relationship Id="rId9" Type="http://schemas.openxmlformats.org/officeDocument/2006/relationships/image" Target="../media/image6.png"/><Relationship Id="rId5" Type="http://schemas.openxmlformats.org/officeDocument/2006/relationships/oleObject" Target="../embeddings/oleObject2.bin"/><Relationship Id="rId6" Type="http://schemas.openxmlformats.org/officeDocument/2006/relationships/image" Target="../media/image21.png"/><Relationship Id="rId7" Type="http://schemas.openxmlformats.org/officeDocument/2006/relationships/oleObject" Target="../embeddings/oleObject3.bin"/><Relationship Id="rId8" Type="http://schemas.openxmlformats.org/officeDocument/2006/relationships/oleObject" Target="../embeddings/oleObject3.bin"/></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16.png"/><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9.xml"/><Relationship Id="rId3"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vmlDrawing" Target="../drawings/vmlDrawing3.vml"/><Relationship Id="rId4" Type="http://schemas.openxmlformats.org/officeDocument/2006/relationships/image" Target="../media/image4.png"/><Relationship Id="rId5" Type="http://schemas.openxmlformats.org/officeDocument/2006/relationships/oleObject" Target="../embeddings/oleObject5.bin"/><Relationship Id="rId6" Type="http://schemas.openxmlformats.org/officeDocument/2006/relationships/oleObject" Target="../embeddings/oleObject5.bin"/><Relationship Id="rId7" Type="http://schemas.openxmlformats.org/officeDocument/2006/relationships/image" Target="../media/image9.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15.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34.jp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2.xml"/><Relationship Id="rId3" Type="http://schemas.openxmlformats.org/officeDocument/2006/relationships/image" Target="../media/image38.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26.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25.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 Id="rId3" Type="http://schemas.openxmlformats.org/officeDocument/2006/relationships/image" Target="../media/image29.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 Id="rId3" Type="http://schemas.openxmlformats.org/officeDocument/2006/relationships/image" Target="../media/image39.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6.xml"/><Relationship Id="rId3" Type="http://schemas.openxmlformats.org/officeDocument/2006/relationships/image" Target="../media/image36.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9.xml"/><Relationship Id="rId3" Type="http://schemas.openxmlformats.org/officeDocument/2006/relationships/image" Target="../media/image2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0.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1.xml"/><Relationship Id="rId3" Type="http://schemas.openxmlformats.org/officeDocument/2006/relationships/image" Target="../media/image23.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4.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5.xml"/><Relationship Id="rId3" Type="http://schemas.openxmlformats.org/officeDocument/2006/relationships/image" Target="../media/image28.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8.xml"/><Relationship Id="rId3" Type="http://schemas.openxmlformats.org/officeDocument/2006/relationships/image" Target="../media/image27.jp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9.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0.xml"/><Relationship Id="rId3" Type="http://schemas.openxmlformats.org/officeDocument/2006/relationships/image" Target="../media/image20.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2.xml"/><Relationship Id="rId3" Type="http://schemas.openxmlformats.org/officeDocument/2006/relationships/image" Target="../media/image35.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4.xml"/><Relationship Id="rId3" Type="http://schemas.openxmlformats.org/officeDocument/2006/relationships/image" Target="../media/image33.pn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7.xml"/><Relationship Id="rId3" Type="http://schemas.openxmlformats.org/officeDocument/2006/relationships/image" Target="../media/image31.png"/></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8.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pic>
        <p:nvPicPr>
          <p:cNvPr id="181" name="Google Shape;181;p1"/>
          <p:cNvPicPr preferRelativeResize="0"/>
          <p:nvPr/>
        </p:nvPicPr>
        <p:blipFill rotWithShape="1">
          <a:blip r:embed="rId3">
            <a:alphaModFix/>
          </a:blip>
          <a:srcRect b="0" l="0" r="0" t="0"/>
          <a:stretch/>
        </p:blipFill>
        <p:spPr>
          <a:xfrm>
            <a:off x="2795588" y="1417638"/>
            <a:ext cx="3792537" cy="1385887"/>
          </a:xfrm>
          <a:prstGeom prst="rect">
            <a:avLst/>
          </a:prstGeom>
          <a:noFill/>
          <a:ln>
            <a:noFill/>
          </a:ln>
        </p:spPr>
      </p:pic>
      <p:sp>
        <p:nvSpPr>
          <p:cNvPr id="182" name="Google Shape;182;p1"/>
          <p:cNvSpPr/>
          <p:nvPr/>
        </p:nvSpPr>
        <p:spPr>
          <a:xfrm>
            <a:off x="304800" y="3505200"/>
            <a:ext cx="8305800" cy="954088"/>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2060"/>
              </a:buClr>
              <a:buSzPts val="2800"/>
              <a:buFont typeface="Noto Sans Symbols"/>
              <a:buNone/>
            </a:pPr>
            <a:r>
              <a:rPr b="1" i="0" lang="en-US" sz="2800" u="none" cap="none" strike="noStrike">
                <a:solidFill>
                  <a:srgbClr val="002060"/>
                </a:solidFill>
                <a:latin typeface="Tahoma"/>
                <a:ea typeface="Tahoma"/>
                <a:cs typeface="Tahoma"/>
                <a:sym typeface="Tahoma"/>
              </a:rPr>
              <a:t>(Computer Engineering and Technology)</a:t>
            </a:r>
            <a:br>
              <a:rPr b="1" i="0" lang="en-US" sz="2800" u="none" cap="none" strike="noStrike">
                <a:solidFill>
                  <a:srgbClr val="002060"/>
                </a:solidFill>
                <a:latin typeface="Tahoma"/>
                <a:ea typeface="Tahoma"/>
                <a:cs typeface="Tahoma"/>
                <a:sym typeface="Tahoma"/>
              </a:rPr>
            </a:br>
            <a:r>
              <a:rPr b="1" i="0" lang="en-US" sz="2800" u="none" cap="none" strike="noStrike">
                <a:solidFill>
                  <a:srgbClr val="002060"/>
                </a:solidFill>
                <a:latin typeface="Tahoma"/>
                <a:ea typeface="Tahoma"/>
                <a:cs typeface="Tahoma"/>
                <a:sym typeface="Tahoma"/>
              </a:rPr>
              <a:t> (TYB.Tech) </a:t>
            </a:r>
            <a:endParaRPr b="0" i="0" sz="2800" u="none" cap="none" strike="noStrike">
              <a:solidFill>
                <a:schemeClr val="dk1"/>
              </a:solidFill>
              <a:latin typeface="Tahoma"/>
              <a:ea typeface="Tahoma"/>
              <a:cs typeface="Tahoma"/>
              <a:sym typeface="Tahoma"/>
            </a:endParaRPr>
          </a:p>
        </p:txBody>
      </p:sp>
      <p:sp>
        <p:nvSpPr>
          <p:cNvPr id="183" name="Google Shape;183;p1"/>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8" name="Shape 738"/>
        <p:cNvGrpSpPr/>
        <p:nvPr/>
      </p:nvGrpSpPr>
      <p:grpSpPr>
        <a:xfrm>
          <a:off x="0" y="0"/>
          <a:ext cx="0" cy="0"/>
          <a:chOff x="0" y="0"/>
          <a:chExt cx="0" cy="0"/>
        </a:xfrm>
      </p:grpSpPr>
      <p:sp>
        <p:nvSpPr>
          <p:cNvPr id="739" name="Google Shape;739;p10"/>
          <p:cNvSpPr txBox="1"/>
          <p:nvPr>
            <p:ph type="title"/>
          </p:nvPr>
        </p:nvSpPr>
        <p:spPr>
          <a:xfrm>
            <a:off x="2819400" y="228600"/>
            <a:ext cx="6019800" cy="83820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chemeClr val="dk2"/>
              </a:buClr>
              <a:buSzPts val="3600"/>
              <a:buFont typeface="Tahoma"/>
              <a:buNone/>
            </a:pPr>
            <a:br>
              <a:rPr b="0" i="0" lang="en-US" sz="3600" u="none" cap="none" strike="noStrike">
                <a:solidFill>
                  <a:schemeClr val="dk2"/>
                </a:solidFill>
                <a:latin typeface="Tahoma"/>
                <a:ea typeface="Tahoma"/>
                <a:cs typeface="Tahoma"/>
                <a:sym typeface="Tahoma"/>
              </a:rPr>
            </a:br>
            <a:br>
              <a:rPr b="0" i="0" lang="en-US" sz="3600" u="none" cap="none" strike="noStrike">
                <a:solidFill>
                  <a:schemeClr val="dk2"/>
                </a:solidFill>
                <a:latin typeface="Tahoma"/>
                <a:ea typeface="Tahoma"/>
                <a:cs typeface="Tahoma"/>
                <a:sym typeface="Tahoma"/>
              </a:rPr>
            </a:br>
            <a:br>
              <a:rPr b="0" i="0" lang="en-US" sz="3600" u="none" cap="none" strike="noStrike">
                <a:solidFill>
                  <a:schemeClr val="dk2"/>
                </a:solidFill>
                <a:latin typeface="Tahoma"/>
                <a:ea typeface="Tahoma"/>
                <a:cs typeface="Tahoma"/>
                <a:sym typeface="Tahoma"/>
              </a:rPr>
            </a:br>
            <a:br>
              <a:rPr b="0" i="0" lang="en-US" sz="3600" u="none" cap="none" strike="noStrike">
                <a:solidFill>
                  <a:schemeClr val="dk2"/>
                </a:solidFill>
                <a:latin typeface="Tahoma"/>
                <a:ea typeface="Tahoma"/>
                <a:cs typeface="Tahoma"/>
                <a:sym typeface="Tahoma"/>
              </a:rPr>
            </a:br>
            <a:br>
              <a:rPr b="0" i="0" lang="en-US" sz="3600" u="none" cap="none" strike="noStrike">
                <a:solidFill>
                  <a:schemeClr val="dk2"/>
                </a:solidFill>
                <a:latin typeface="Tahoma"/>
                <a:ea typeface="Tahoma"/>
                <a:cs typeface="Tahoma"/>
                <a:sym typeface="Tahoma"/>
              </a:rPr>
            </a:br>
            <a:r>
              <a:rPr b="0" i="0" lang="en-US" sz="3600" u="none" cap="none" strike="noStrike">
                <a:solidFill>
                  <a:schemeClr val="dk2"/>
                </a:solidFill>
                <a:latin typeface="Tahoma"/>
                <a:ea typeface="Tahoma"/>
                <a:cs typeface="Tahoma"/>
                <a:sym typeface="Tahoma"/>
              </a:rPr>
              <a:t>. </a:t>
            </a:r>
            <a:br>
              <a:rPr b="0" i="0" lang="en-US" sz="3600" u="none" cap="none" strike="noStrike">
                <a:solidFill>
                  <a:schemeClr val="dk2"/>
                </a:solidFill>
                <a:latin typeface="Tahoma"/>
                <a:ea typeface="Tahoma"/>
                <a:cs typeface="Tahoma"/>
                <a:sym typeface="Tahoma"/>
              </a:rPr>
            </a:br>
            <a:r>
              <a:rPr b="0" i="0" lang="en-US" sz="3600" u="none" cap="none" strike="noStrike">
                <a:solidFill>
                  <a:schemeClr val="lt1"/>
                </a:solidFill>
                <a:latin typeface="Calibri"/>
                <a:ea typeface="Calibri"/>
                <a:cs typeface="Calibri"/>
                <a:sym typeface="Calibri"/>
              </a:rPr>
              <a:t> Example :</a:t>
            </a:r>
            <a:br>
              <a:rPr b="0" i="0" lang="en-US" sz="3600" u="none" cap="none" strike="noStrike">
                <a:solidFill>
                  <a:schemeClr val="lt1"/>
                </a:solidFill>
                <a:latin typeface="Calibri"/>
                <a:ea typeface="Calibri"/>
                <a:cs typeface="Calibri"/>
                <a:sym typeface="Calibri"/>
              </a:rPr>
            </a:br>
            <a:r>
              <a:rPr b="0" i="0" lang="en-US" sz="3600" u="none" cap="none" strike="noStrike">
                <a:solidFill>
                  <a:schemeClr val="lt1"/>
                </a:solidFill>
                <a:latin typeface="Calibri"/>
                <a:ea typeface="Calibri"/>
                <a:cs typeface="Calibri"/>
                <a:sym typeface="Calibri"/>
              </a:rPr>
              <a:t>Subject area—customer</a:t>
            </a:r>
            <a:endParaRPr b="0" i="0" sz="3600" u="none" cap="none" strike="noStrike">
              <a:solidFill>
                <a:schemeClr val="lt1"/>
              </a:solidFill>
              <a:latin typeface="Calibri"/>
              <a:ea typeface="Calibri"/>
              <a:cs typeface="Calibri"/>
              <a:sym typeface="Calibri"/>
            </a:endParaRPr>
          </a:p>
        </p:txBody>
      </p:sp>
      <p:sp>
        <p:nvSpPr>
          <p:cNvPr id="740" name="Google Shape;740;p10"/>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folHlink"/>
              </a:buClr>
              <a:buSzPts val="1200"/>
              <a:buFont typeface="Noto Sans Symbols"/>
              <a:buChar char="■"/>
            </a:pPr>
            <a:r>
              <a:rPr b="0" i="0" lang="en-US" sz="2000" u="none" cap="none" strike="noStrike">
                <a:solidFill>
                  <a:schemeClr val="dk1"/>
                </a:solidFill>
                <a:latin typeface="Calibri"/>
                <a:ea typeface="Calibri"/>
                <a:cs typeface="Calibri"/>
                <a:sym typeface="Calibri"/>
              </a:rPr>
              <a:t>There is a base table for customer information as defined from 1985 to 1987. </a:t>
            </a:r>
            <a:endParaRPr/>
          </a:p>
          <a:p>
            <a:pPr indent="-342900" lvl="0" marL="342900" marR="0" rtl="0" algn="l">
              <a:lnSpc>
                <a:spcPct val="100000"/>
              </a:lnSpc>
              <a:spcBef>
                <a:spcPts val="400"/>
              </a:spcBef>
              <a:spcAft>
                <a:spcPts val="0"/>
              </a:spcAft>
              <a:buClr>
                <a:schemeClr val="folHlink"/>
              </a:buClr>
              <a:buSzPts val="1200"/>
              <a:buFont typeface="Noto Sans Symbols"/>
              <a:buChar char="■"/>
            </a:pPr>
            <a:r>
              <a:rPr b="0" i="0" lang="en-US" sz="2000" u="none" cap="none" strike="noStrike">
                <a:solidFill>
                  <a:schemeClr val="dk1"/>
                </a:solidFill>
                <a:latin typeface="Calibri"/>
                <a:ea typeface="Calibri"/>
                <a:cs typeface="Calibri"/>
                <a:sym typeface="Calibri"/>
              </a:rPr>
              <a:t>There is another for the definition of customer data between 1988 and 1990.</a:t>
            </a:r>
            <a:endParaRPr/>
          </a:p>
          <a:p>
            <a:pPr indent="-342900" lvl="0" marL="342900" marR="0" rtl="0" algn="l">
              <a:lnSpc>
                <a:spcPct val="100000"/>
              </a:lnSpc>
              <a:spcBef>
                <a:spcPts val="400"/>
              </a:spcBef>
              <a:spcAft>
                <a:spcPts val="0"/>
              </a:spcAft>
              <a:buClr>
                <a:schemeClr val="folHlink"/>
              </a:buClr>
              <a:buSzPts val="1200"/>
              <a:buFont typeface="Noto Sans Symbols"/>
              <a:buChar char="■"/>
            </a:pPr>
            <a:r>
              <a:rPr b="0" i="0" lang="en-US" sz="2000" u="none" cap="none" strike="noStrike">
                <a:solidFill>
                  <a:schemeClr val="dk1"/>
                </a:solidFill>
                <a:latin typeface="Calibri"/>
                <a:ea typeface="Calibri"/>
                <a:cs typeface="Calibri"/>
                <a:sym typeface="Calibri"/>
              </a:rPr>
              <a:t> There is a cumulative customer activity table for activities between 1986 and 1989.</a:t>
            </a:r>
            <a:endParaRPr/>
          </a:p>
          <a:p>
            <a:pPr indent="-342900" lvl="0" marL="342900" marR="0" rtl="0" algn="l">
              <a:lnSpc>
                <a:spcPct val="100000"/>
              </a:lnSpc>
              <a:spcBef>
                <a:spcPts val="400"/>
              </a:spcBef>
              <a:spcAft>
                <a:spcPts val="0"/>
              </a:spcAft>
              <a:buClr>
                <a:schemeClr val="folHlink"/>
              </a:buClr>
              <a:buSzPts val="1200"/>
              <a:buFont typeface="Noto Sans Symbols"/>
              <a:buChar char="■"/>
            </a:pPr>
            <a:r>
              <a:rPr b="0" i="0" lang="en-US" sz="2000" u="none" cap="none" strike="noStrike">
                <a:solidFill>
                  <a:schemeClr val="dk1"/>
                </a:solidFill>
                <a:latin typeface="Calibri"/>
                <a:ea typeface="Calibri"/>
                <a:cs typeface="Calibri"/>
                <a:sym typeface="Calibri"/>
              </a:rPr>
              <a:t> Each month a summary record is written for each customer record based on customer activity for the month.</a:t>
            </a:r>
            <a:endParaRPr/>
          </a:p>
          <a:p>
            <a:pPr indent="-342900" lvl="0" marL="342900" marR="0" rtl="0" algn="l">
              <a:lnSpc>
                <a:spcPct val="100000"/>
              </a:lnSpc>
              <a:spcBef>
                <a:spcPts val="400"/>
              </a:spcBef>
              <a:spcAft>
                <a:spcPts val="0"/>
              </a:spcAft>
              <a:buClr>
                <a:schemeClr val="folHlink"/>
              </a:buClr>
              <a:buSzPts val="1200"/>
              <a:buFont typeface="Noto Sans Symbols"/>
              <a:buChar char="■"/>
            </a:pPr>
            <a:r>
              <a:rPr b="0" i="0" lang="en-US" sz="2000" u="none" cap="none" strike="noStrike">
                <a:solidFill>
                  <a:schemeClr val="dk1"/>
                </a:solidFill>
                <a:latin typeface="Calibri"/>
                <a:ea typeface="Calibri"/>
                <a:cs typeface="Calibri"/>
                <a:sym typeface="Calibri"/>
              </a:rPr>
              <a:t>There are detailed activity files by customer for 1987 through 1989 and another one for 1990 through 1991. </a:t>
            </a:r>
            <a:endParaRPr/>
          </a:p>
          <a:p>
            <a:pPr indent="-342900" lvl="0" marL="342900" marR="0" rtl="0" algn="l">
              <a:lnSpc>
                <a:spcPct val="100000"/>
              </a:lnSpc>
              <a:spcBef>
                <a:spcPts val="400"/>
              </a:spcBef>
              <a:spcAft>
                <a:spcPts val="0"/>
              </a:spcAft>
              <a:buClr>
                <a:schemeClr val="folHlink"/>
              </a:buClr>
              <a:buSzPts val="1200"/>
              <a:buFont typeface="Noto Sans Symbols"/>
              <a:buChar char="■"/>
            </a:pPr>
            <a:r>
              <a:rPr b="0" i="0" lang="en-US" sz="2000" u="none" cap="none" strike="noStrike">
                <a:solidFill>
                  <a:schemeClr val="dk1"/>
                </a:solidFill>
                <a:latin typeface="Calibri"/>
                <a:ea typeface="Calibri"/>
                <a:cs typeface="Calibri"/>
                <a:sym typeface="Calibri"/>
              </a:rPr>
              <a:t>The definition of the data in the files is different, based on the year.</a:t>
            </a:r>
            <a:endParaRPr/>
          </a:p>
          <a:p>
            <a:pPr indent="-342900" lvl="0" marL="342900" marR="0" rtl="0" algn="l">
              <a:lnSpc>
                <a:spcPct val="100000"/>
              </a:lnSpc>
              <a:spcBef>
                <a:spcPts val="400"/>
              </a:spcBef>
              <a:spcAft>
                <a:spcPts val="0"/>
              </a:spcAft>
              <a:buClr>
                <a:schemeClr val="folHlink"/>
              </a:buClr>
              <a:buSzPts val="1200"/>
              <a:buFont typeface="Noto Sans Symbols"/>
              <a:buChar char="■"/>
            </a:pPr>
            <a:r>
              <a:rPr b="0" i="0" lang="en-US" sz="2000" u="none" cap="none" strike="noStrike">
                <a:solidFill>
                  <a:schemeClr val="dk1"/>
                </a:solidFill>
                <a:latin typeface="Calibri"/>
                <a:ea typeface="Calibri"/>
                <a:cs typeface="Calibri"/>
                <a:sym typeface="Calibri"/>
              </a:rPr>
              <a:t>All of the physical tables for the customer subject area are related by a common key.</a:t>
            </a:r>
            <a:endParaRPr/>
          </a:p>
          <a:p>
            <a:pPr indent="-342900" lvl="0" marL="342900" marR="0" rtl="0" algn="l">
              <a:lnSpc>
                <a:spcPct val="100000"/>
              </a:lnSpc>
              <a:spcBef>
                <a:spcPts val="400"/>
              </a:spcBef>
              <a:spcAft>
                <a:spcPts val="0"/>
              </a:spcAft>
              <a:buClr>
                <a:schemeClr val="folHlink"/>
              </a:buClr>
              <a:buSzPts val="1200"/>
              <a:buFont typeface="Noto Sans Symbols"/>
              <a:buChar char="■"/>
            </a:pPr>
            <a:r>
              <a:rPr b="0" i="0" lang="en-US" sz="2000" u="none" cap="none" strike="noStrike">
                <a:solidFill>
                  <a:schemeClr val="dk1"/>
                </a:solidFill>
                <a:latin typeface="Calibri"/>
                <a:ea typeface="Calibri"/>
                <a:cs typeface="Calibri"/>
                <a:sym typeface="Calibri"/>
              </a:rPr>
              <a:t>Figure  shows that the key—customer ID—connects all of the data</a:t>
            </a:r>
            <a:endParaRPr b="0" i="0" sz="2000" u="none" cap="none" strike="noStrike">
              <a:solidFill>
                <a:schemeClr val="dk1"/>
              </a:solidFill>
              <a:latin typeface="Calibri"/>
              <a:ea typeface="Calibri"/>
              <a:cs typeface="Calibri"/>
              <a:sym typeface="Calibri"/>
            </a:endParaRPr>
          </a:p>
          <a:p>
            <a:pPr indent="-266700" lvl="0" marL="342900" marR="0" rtl="0" algn="l">
              <a:lnSpc>
                <a:spcPct val="100000"/>
              </a:lnSpc>
              <a:spcBef>
                <a:spcPts val="400"/>
              </a:spcBef>
              <a:spcAft>
                <a:spcPts val="0"/>
              </a:spcAft>
              <a:buClr>
                <a:schemeClr val="folHlink"/>
              </a:buClr>
              <a:buSzPts val="1200"/>
              <a:buFont typeface="Noto Sans Symbols"/>
              <a:buNone/>
            </a:pPr>
            <a:r>
              <a:t/>
            </a:r>
            <a:endParaRPr b="0" i="0" sz="2000" u="none" cap="none" strike="noStrike">
              <a:solidFill>
                <a:schemeClr val="dk1"/>
              </a:solidFill>
              <a:latin typeface="Calibri"/>
              <a:ea typeface="Calibri"/>
              <a:cs typeface="Calibri"/>
              <a:sym typeface="Calibri"/>
            </a:endParaRPr>
          </a:p>
        </p:txBody>
      </p:sp>
      <p:sp>
        <p:nvSpPr>
          <p:cNvPr id="741" name="Google Shape;741;p10"/>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5" name="Shape 745"/>
        <p:cNvGrpSpPr/>
        <p:nvPr/>
      </p:nvGrpSpPr>
      <p:grpSpPr>
        <a:xfrm>
          <a:off x="0" y="0"/>
          <a:ext cx="0" cy="0"/>
          <a:chOff x="0" y="0"/>
          <a:chExt cx="0" cy="0"/>
        </a:xfrm>
      </p:grpSpPr>
      <p:sp>
        <p:nvSpPr>
          <p:cNvPr id="746" name="Google Shape;746;p11"/>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chemeClr val="lt1"/>
              </a:buClr>
              <a:buSzPts val="3600"/>
              <a:buFont typeface="Calibri"/>
              <a:buNone/>
            </a:pPr>
            <a:r>
              <a:rPr b="0" i="0" lang="en-US" sz="3600" u="none" cap="none" strike="noStrike">
                <a:solidFill>
                  <a:schemeClr val="lt1"/>
                </a:solidFill>
                <a:latin typeface="Calibri"/>
                <a:ea typeface="Calibri"/>
                <a:cs typeface="Calibri"/>
                <a:sym typeface="Calibri"/>
              </a:rPr>
              <a:t>Example :</a:t>
            </a:r>
            <a:br>
              <a:rPr b="0" i="0" lang="en-US" sz="3600" u="none" cap="none" strike="noStrike">
                <a:solidFill>
                  <a:schemeClr val="lt1"/>
                </a:solidFill>
                <a:latin typeface="Calibri"/>
                <a:ea typeface="Calibri"/>
                <a:cs typeface="Calibri"/>
                <a:sym typeface="Calibri"/>
              </a:rPr>
            </a:br>
            <a:r>
              <a:rPr b="0" i="0" lang="en-US" sz="3600" u="none" cap="none" strike="noStrike">
                <a:solidFill>
                  <a:schemeClr val="lt1"/>
                </a:solidFill>
                <a:latin typeface="Calibri"/>
                <a:ea typeface="Calibri"/>
                <a:cs typeface="Calibri"/>
                <a:sym typeface="Calibri"/>
              </a:rPr>
              <a:t>Subject area—customer</a:t>
            </a:r>
            <a:endParaRPr b="0" i="0" sz="3600" u="none" cap="none" strike="noStrike">
              <a:solidFill>
                <a:schemeClr val="dk2"/>
              </a:solidFill>
              <a:latin typeface="Tahoma"/>
              <a:ea typeface="Tahoma"/>
              <a:cs typeface="Tahoma"/>
              <a:sym typeface="Tahoma"/>
            </a:endParaRPr>
          </a:p>
        </p:txBody>
      </p:sp>
      <p:sp>
        <p:nvSpPr>
          <p:cNvPr id="747" name="Google Shape;747;p11"/>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748" name="Google Shape;748;p11"/>
          <p:cNvPicPr preferRelativeResize="0"/>
          <p:nvPr>
            <p:ph idx="1" type="body"/>
          </p:nvPr>
        </p:nvPicPr>
        <p:blipFill rotWithShape="1">
          <a:blip r:embed="rId3">
            <a:alphaModFix/>
          </a:blip>
          <a:srcRect b="8861" l="33138" r="26471" t="14117"/>
          <a:stretch/>
        </p:blipFill>
        <p:spPr>
          <a:xfrm>
            <a:off x="1447800" y="1447800"/>
            <a:ext cx="5638800" cy="5029200"/>
          </a:xfrm>
          <a:prstGeom prst="rect">
            <a:avLst/>
          </a:prstGeom>
          <a:noFill/>
          <a:ln>
            <a:noFill/>
          </a:ln>
        </p:spPr>
      </p:pic>
    </p:spTree>
  </p:cSld>
  <p:clrMapOvr>
    <a:masterClrMapping/>
  </p:clrMapOvr>
  <p:transition>
    <p:zoom dir="ou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48"/>
                                        </p:tgtEl>
                                        <p:attrNameLst>
                                          <p:attrName>style.visibility</p:attrName>
                                        </p:attrNameLst>
                                      </p:cBhvr>
                                      <p:to>
                                        <p:strVal val="visible"/>
                                      </p:to>
                                    </p:set>
                                    <p:animEffect filter="fade" transition="in">
                                      <p:cBhvr>
                                        <p:cTn dur="500"/>
                                        <p:tgtEl>
                                          <p:spTgt spid="74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748"/>
                                        </p:tgtEl>
                                      </p:cBhvr>
                                    </p:animEffect>
                                    <p:set>
                                      <p:cBhvr>
                                        <p:cTn dur="1" fill="hold">
                                          <p:stCondLst>
                                            <p:cond delay="500"/>
                                          </p:stCondLst>
                                        </p:cTn>
                                        <p:tgtEl>
                                          <p:spTgt spid="748"/>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2" name="Shape 752"/>
        <p:cNvGrpSpPr/>
        <p:nvPr/>
      </p:nvGrpSpPr>
      <p:grpSpPr>
        <a:xfrm>
          <a:off x="0" y="0"/>
          <a:ext cx="0" cy="0"/>
          <a:chOff x="0" y="0"/>
          <a:chExt cx="0" cy="0"/>
        </a:xfrm>
      </p:grpSpPr>
      <p:sp>
        <p:nvSpPr>
          <p:cNvPr id="753" name="Google Shape;753;p12"/>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marR="0" rtl="0" algn="ctr">
              <a:lnSpc>
                <a:spcPct val="100000"/>
              </a:lnSpc>
              <a:spcBef>
                <a:spcPts val="0"/>
              </a:spcBef>
              <a:spcAft>
                <a:spcPts val="0"/>
              </a:spcAft>
              <a:buClr>
                <a:schemeClr val="lt1"/>
              </a:buClr>
              <a:buSzPts val="3600"/>
              <a:buFont typeface="Calibri"/>
              <a:buNone/>
            </a:pPr>
            <a:r>
              <a:rPr b="0" i="0" lang="en-US" sz="3600" u="none" cap="none" strike="noStrike">
                <a:solidFill>
                  <a:schemeClr val="lt1"/>
                </a:solidFill>
                <a:latin typeface="Calibri"/>
                <a:ea typeface="Calibri"/>
                <a:cs typeface="Calibri"/>
                <a:sym typeface="Calibri"/>
              </a:rPr>
              <a:t>Example :</a:t>
            </a:r>
            <a:br>
              <a:rPr b="0" i="0" lang="en-US" sz="3600" u="none" cap="none" strike="noStrike">
                <a:solidFill>
                  <a:schemeClr val="lt1"/>
                </a:solidFill>
                <a:latin typeface="Calibri"/>
                <a:ea typeface="Calibri"/>
                <a:cs typeface="Calibri"/>
                <a:sym typeface="Calibri"/>
              </a:rPr>
            </a:br>
            <a:r>
              <a:rPr b="0" i="0" lang="en-US" sz="3600" u="none" cap="none" strike="noStrike">
                <a:solidFill>
                  <a:schemeClr val="lt1"/>
                </a:solidFill>
                <a:latin typeface="Calibri"/>
                <a:ea typeface="Calibri"/>
                <a:cs typeface="Calibri"/>
                <a:sym typeface="Calibri"/>
              </a:rPr>
              <a:t>Subject area—customer</a:t>
            </a:r>
            <a:endParaRPr b="0" i="0" sz="3600" u="none" cap="none" strike="noStrike">
              <a:solidFill>
                <a:schemeClr val="dk2"/>
              </a:solidFill>
              <a:latin typeface="Tahoma"/>
              <a:ea typeface="Tahoma"/>
              <a:cs typeface="Tahoma"/>
              <a:sym typeface="Tahoma"/>
            </a:endParaRPr>
          </a:p>
        </p:txBody>
      </p:sp>
      <p:sp>
        <p:nvSpPr>
          <p:cNvPr id="754" name="Google Shape;754;p12"/>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755" name="Google Shape;755;p12"/>
          <p:cNvPicPr preferRelativeResize="0"/>
          <p:nvPr>
            <p:ph idx="1" type="body"/>
          </p:nvPr>
        </p:nvPicPr>
        <p:blipFill rotWithShape="1">
          <a:blip r:embed="rId3">
            <a:alphaModFix/>
          </a:blip>
          <a:srcRect b="15638" l="32666" r="27237" t="31334"/>
          <a:stretch/>
        </p:blipFill>
        <p:spPr>
          <a:xfrm>
            <a:off x="1822450" y="1689100"/>
            <a:ext cx="5499100" cy="4546600"/>
          </a:xfrm>
          <a:prstGeom prst="rect">
            <a:avLst/>
          </a:prstGeom>
          <a:noFill/>
          <a:ln>
            <a:noFill/>
          </a:ln>
        </p:spPr>
      </p:pic>
    </p:spTree>
  </p:cSld>
  <p:clrMapOvr>
    <a:masterClrMapping/>
  </p:clrMapOvr>
  <p:transition>
    <p:zoom dir="ou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55"/>
                                        </p:tgtEl>
                                        <p:attrNameLst>
                                          <p:attrName>style.visibility</p:attrName>
                                        </p:attrNameLst>
                                      </p:cBhvr>
                                      <p:to>
                                        <p:strVal val="visible"/>
                                      </p:to>
                                    </p:set>
                                    <p:animEffect filter="fade" transition="in">
                                      <p:cBhvr>
                                        <p:cTn dur="500"/>
                                        <p:tgtEl>
                                          <p:spTgt spid="7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9" name="Shape 759"/>
        <p:cNvGrpSpPr/>
        <p:nvPr/>
      </p:nvGrpSpPr>
      <p:grpSpPr>
        <a:xfrm>
          <a:off x="0" y="0"/>
          <a:ext cx="0" cy="0"/>
          <a:chOff x="0" y="0"/>
          <a:chExt cx="0" cy="0"/>
        </a:xfrm>
      </p:grpSpPr>
      <p:sp>
        <p:nvSpPr>
          <p:cNvPr id="760" name="Google Shape;760;p13"/>
          <p:cNvSpPr txBox="1"/>
          <p:nvPr>
            <p:ph type="title"/>
          </p:nvPr>
        </p:nvSpPr>
        <p:spPr>
          <a:xfrm>
            <a:off x="2667000" y="381000"/>
            <a:ext cx="6096000" cy="6858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Warehouse—Integrated</a:t>
            </a:r>
            <a:endParaRPr/>
          </a:p>
        </p:txBody>
      </p:sp>
      <p:sp>
        <p:nvSpPr>
          <p:cNvPr id="761" name="Google Shape;761;p13"/>
          <p:cNvSpPr txBox="1"/>
          <p:nvPr>
            <p:ph idx="1" type="body"/>
          </p:nvPr>
        </p:nvSpPr>
        <p:spPr>
          <a:xfrm>
            <a:off x="457200" y="1447800"/>
            <a:ext cx="8229600" cy="4953000"/>
          </a:xfrm>
          <a:prstGeom prst="rect">
            <a:avLst/>
          </a:prstGeom>
          <a:noFill/>
          <a:ln>
            <a:noFill/>
          </a:ln>
        </p:spPr>
        <p:txBody>
          <a:bodyPr anchorCtr="0" anchor="t" bIns="46025" lIns="92075" spcFirstLastPara="1" rIns="92075" wrap="square" tIns="46025">
            <a:noAutofit/>
          </a:bodyPr>
          <a:lstStyle/>
          <a:p>
            <a:pPr indent="-342900" lvl="0" marL="342900" rtl="0" algn="l">
              <a:spcBef>
                <a:spcPts val="0"/>
              </a:spcBef>
              <a:spcAft>
                <a:spcPts val="0"/>
              </a:spcAft>
              <a:buSzPts val="1440"/>
              <a:buChar char="■"/>
            </a:pPr>
            <a:r>
              <a:rPr lang="en-US" sz="2400"/>
              <a:t>Constructed by integrating multiple, heterogeneous data sources</a:t>
            </a:r>
            <a:endParaRPr/>
          </a:p>
          <a:p>
            <a:pPr indent="-285750" lvl="1" marL="742950" rtl="0" algn="l">
              <a:spcBef>
                <a:spcPts val="480"/>
              </a:spcBef>
              <a:spcAft>
                <a:spcPts val="0"/>
              </a:spcAft>
              <a:buSzPts val="1320"/>
              <a:buChar char="■"/>
            </a:pPr>
            <a:r>
              <a:rPr lang="en-US"/>
              <a:t>relational databases, flat files, on-line transaction records</a:t>
            </a:r>
            <a:endParaRPr/>
          </a:p>
          <a:p>
            <a:pPr indent="-342900" lvl="0" marL="342900" rtl="0" algn="l">
              <a:spcBef>
                <a:spcPts val="480"/>
              </a:spcBef>
              <a:spcAft>
                <a:spcPts val="0"/>
              </a:spcAft>
              <a:buSzPts val="1440"/>
              <a:buChar char="■"/>
            </a:pPr>
            <a:r>
              <a:rPr lang="en-US" sz="2400"/>
              <a:t>Data cleaning and data integration techniques are applied.</a:t>
            </a:r>
            <a:endParaRPr/>
          </a:p>
          <a:p>
            <a:pPr indent="-285750" lvl="1" marL="742950" rtl="0" algn="l">
              <a:spcBef>
                <a:spcPts val="480"/>
              </a:spcBef>
              <a:spcAft>
                <a:spcPts val="0"/>
              </a:spcAft>
              <a:buSzPts val="1320"/>
              <a:buChar char="■"/>
            </a:pPr>
            <a:r>
              <a:rPr lang="en-US"/>
              <a:t>Ensure consistency in naming conventions, encoding structures, attribute measures, etc. among different data sources</a:t>
            </a:r>
            <a:endParaRPr/>
          </a:p>
          <a:p>
            <a:pPr indent="-228600" lvl="2" marL="1143000" rtl="0" algn="l">
              <a:spcBef>
                <a:spcPts val="400"/>
              </a:spcBef>
              <a:spcAft>
                <a:spcPts val="0"/>
              </a:spcAft>
              <a:buSzPts val="1000"/>
              <a:buChar char="■"/>
            </a:pPr>
            <a:r>
              <a:rPr lang="en-US"/>
              <a:t>E.g., Hotel price: currency, tax, breakfast covered, etc.</a:t>
            </a:r>
            <a:endParaRPr/>
          </a:p>
          <a:p>
            <a:pPr indent="-285750" lvl="1" marL="742950" rtl="0" algn="l">
              <a:spcBef>
                <a:spcPts val="480"/>
              </a:spcBef>
              <a:spcAft>
                <a:spcPts val="0"/>
              </a:spcAft>
              <a:buSzPts val="1320"/>
              <a:buChar char="■"/>
            </a:pPr>
            <a:r>
              <a:rPr lang="en-US"/>
              <a:t>When data is moved to the warehouse, it is converted.  </a:t>
            </a:r>
            <a:endParaRPr/>
          </a:p>
        </p:txBody>
      </p:sp>
      <p:sp>
        <p:nvSpPr>
          <p:cNvPr id="762" name="Google Shape;762;p13"/>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6" name="Shape 766"/>
        <p:cNvGrpSpPr/>
        <p:nvPr/>
      </p:nvGrpSpPr>
      <p:grpSpPr>
        <a:xfrm>
          <a:off x="0" y="0"/>
          <a:ext cx="0" cy="0"/>
          <a:chOff x="0" y="0"/>
          <a:chExt cx="0" cy="0"/>
        </a:xfrm>
      </p:grpSpPr>
      <p:sp>
        <p:nvSpPr>
          <p:cNvPr id="767" name="Google Shape;767;p14"/>
          <p:cNvSpPr txBox="1"/>
          <p:nvPr>
            <p:ph type="title"/>
          </p:nvPr>
        </p:nvSpPr>
        <p:spPr>
          <a:xfrm>
            <a:off x="2514600" y="381000"/>
            <a:ext cx="62484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Warehouse—Integrated</a:t>
            </a:r>
            <a:endParaRPr/>
          </a:p>
        </p:txBody>
      </p:sp>
      <p:sp>
        <p:nvSpPr>
          <p:cNvPr id="768" name="Google Shape;768;p14"/>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folHlink"/>
              </a:buClr>
              <a:buSzPts val="1680"/>
              <a:buFont typeface="Noto Sans Symbols"/>
              <a:buChar char="■"/>
            </a:pPr>
            <a:r>
              <a:rPr b="0" i="0" lang="en-US" sz="2800" u="none" cap="none" strike="noStrike">
                <a:solidFill>
                  <a:schemeClr val="dk1"/>
                </a:solidFill>
                <a:latin typeface="Calibri"/>
                <a:ea typeface="Calibri"/>
                <a:cs typeface="Calibri"/>
                <a:sym typeface="Calibri"/>
              </a:rPr>
              <a:t>Across multiple applications there is no application consistency in encoding, naming conventions, physical attributes, measurement of attributes, and so forth. </a:t>
            </a:r>
            <a:endParaRPr/>
          </a:p>
          <a:p>
            <a:pPr indent="-342900" lvl="0" marL="342900" marR="0" rtl="0" algn="l">
              <a:lnSpc>
                <a:spcPct val="100000"/>
              </a:lnSpc>
              <a:spcBef>
                <a:spcPts val="560"/>
              </a:spcBef>
              <a:spcAft>
                <a:spcPts val="0"/>
              </a:spcAft>
              <a:buClr>
                <a:schemeClr val="folHlink"/>
              </a:buClr>
              <a:buSzPts val="1680"/>
              <a:buFont typeface="Noto Sans Symbols"/>
              <a:buChar char="■"/>
            </a:pPr>
            <a:r>
              <a:rPr b="0" i="0" lang="en-US" sz="2800" u="none" cap="none" strike="noStrike">
                <a:solidFill>
                  <a:schemeClr val="dk1"/>
                </a:solidFill>
                <a:latin typeface="Calibri"/>
                <a:ea typeface="Calibri"/>
                <a:cs typeface="Calibri"/>
                <a:sym typeface="Calibri"/>
              </a:rPr>
              <a:t>Each application designer has had free rein to make his or her own design decisions. </a:t>
            </a:r>
            <a:endParaRPr/>
          </a:p>
          <a:p>
            <a:pPr indent="-236220" lvl="0" marL="342900" marR="0" rtl="0" algn="l">
              <a:lnSpc>
                <a:spcPct val="100000"/>
              </a:lnSpc>
              <a:spcBef>
                <a:spcPts val="560"/>
              </a:spcBef>
              <a:spcAft>
                <a:spcPts val="0"/>
              </a:spcAft>
              <a:buClr>
                <a:schemeClr val="folHlink"/>
              </a:buClr>
              <a:buSzPts val="1680"/>
              <a:buFont typeface="Noto Sans Symbols"/>
              <a:buNone/>
            </a:pPr>
            <a:r>
              <a:t/>
            </a:r>
            <a:endParaRPr b="0" i="0" sz="2800" u="none" cap="none" strike="noStrike">
              <a:solidFill>
                <a:schemeClr val="dk1"/>
              </a:solidFill>
              <a:latin typeface="Calibri"/>
              <a:ea typeface="Calibri"/>
              <a:cs typeface="Calibri"/>
              <a:sym typeface="Calibri"/>
            </a:endParaRPr>
          </a:p>
          <a:p>
            <a:pPr indent="-236220" lvl="0" marL="342900" marR="0" rtl="0" algn="l">
              <a:lnSpc>
                <a:spcPct val="100000"/>
              </a:lnSpc>
              <a:spcBef>
                <a:spcPts val="560"/>
              </a:spcBef>
              <a:spcAft>
                <a:spcPts val="0"/>
              </a:spcAft>
              <a:buClr>
                <a:schemeClr val="folHlink"/>
              </a:buClr>
              <a:buSzPts val="1680"/>
              <a:buFont typeface="Noto Sans Symbols"/>
              <a:buNone/>
            </a:pPr>
            <a:r>
              <a:t/>
            </a:r>
            <a:endParaRPr b="0" i="0" sz="2800" u="none" cap="none" strike="noStrike">
              <a:solidFill>
                <a:schemeClr val="dk1"/>
              </a:solidFill>
              <a:latin typeface="Calibri"/>
              <a:ea typeface="Calibri"/>
              <a:cs typeface="Calibri"/>
              <a:sym typeface="Calibri"/>
            </a:endParaRPr>
          </a:p>
        </p:txBody>
      </p:sp>
      <p:sp>
        <p:nvSpPr>
          <p:cNvPr id="769" name="Google Shape;769;p14"/>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3" name="Shape 773"/>
        <p:cNvGrpSpPr/>
        <p:nvPr/>
      </p:nvGrpSpPr>
      <p:grpSpPr>
        <a:xfrm>
          <a:off x="0" y="0"/>
          <a:ext cx="0" cy="0"/>
          <a:chOff x="0" y="0"/>
          <a:chExt cx="0" cy="0"/>
        </a:xfrm>
      </p:grpSpPr>
      <p:sp>
        <p:nvSpPr>
          <p:cNvPr id="774" name="Google Shape;774;p15"/>
          <p:cNvSpPr txBox="1"/>
          <p:nvPr>
            <p:ph type="title"/>
          </p:nvPr>
        </p:nvSpPr>
        <p:spPr>
          <a:xfrm>
            <a:off x="2667000" y="381000"/>
            <a:ext cx="60960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Warehouse—Integrated</a:t>
            </a:r>
            <a:endParaRPr/>
          </a:p>
        </p:txBody>
      </p:sp>
      <p:sp>
        <p:nvSpPr>
          <p:cNvPr id="775" name="Google Shape;775;p15"/>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776" name="Google Shape;776;p15"/>
          <p:cNvPicPr preferRelativeResize="0"/>
          <p:nvPr>
            <p:ph idx="1" type="body"/>
          </p:nvPr>
        </p:nvPicPr>
        <p:blipFill rotWithShape="1">
          <a:blip r:embed="rId3">
            <a:alphaModFix/>
          </a:blip>
          <a:srcRect b="0" l="0" r="0" t="0"/>
          <a:stretch/>
        </p:blipFill>
        <p:spPr>
          <a:xfrm>
            <a:off x="1752600" y="1981200"/>
            <a:ext cx="5791200" cy="3810000"/>
          </a:xfrm>
          <a:prstGeom prst="rect">
            <a:avLst/>
          </a:prstGeom>
          <a:noFill/>
          <a:ln>
            <a:noFill/>
          </a:ln>
        </p:spPr>
      </p:pic>
    </p:spTree>
  </p:cSld>
  <p:clrMapOvr>
    <a:masterClrMapping/>
  </p:clrMapOvr>
  <p:transition>
    <p:zoom dir="ou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76"/>
                                        </p:tgtEl>
                                        <p:attrNameLst>
                                          <p:attrName>style.visibility</p:attrName>
                                        </p:attrNameLst>
                                      </p:cBhvr>
                                      <p:to>
                                        <p:strVal val="visible"/>
                                      </p:to>
                                    </p:set>
                                    <p:animEffect filter="fade" transition="in">
                                      <p:cBhvr>
                                        <p:cTn dur="500"/>
                                        <p:tgtEl>
                                          <p:spTgt spid="7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0" name="Shape 780"/>
        <p:cNvGrpSpPr/>
        <p:nvPr/>
      </p:nvGrpSpPr>
      <p:grpSpPr>
        <a:xfrm>
          <a:off x="0" y="0"/>
          <a:ext cx="0" cy="0"/>
          <a:chOff x="0" y="0"/>
          <a:chExt cx="0" cy="0"/>
        </a:xfrm>
      </p:grpSpPr>
      <p:sp>
        <p:nvSpPr>
          <p:cNvPr id="781" name="Google Shape;781;p16"/>
          <p:cNvSpPr txBox="1"/>
          <p:nvPr>
            <p:ph type="title"/>
          </p:nvPr>
        </p:nvSpPr>
        <p:spPr>
          <a:xfrm>
            <a:off x="2590800" y="381000"/>
            <a:ext cx="6172200" cy="6858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Warehouse—Time Variant</a:t>
            </a:r>
            <a:endParaRPr/>
          </a:p>
        </p:txBody>
      </p:sp>
      <p:sp>
        <p:nvSpPr>
          <p:cNvPr id="782" name="Google Shape;782;p16"/>
          <p:cNvSpPr txBox="1"/>
          <p:nvPr>
            <p:ph idx="1" type="body"/>
          </p:nvPr>
        </p:nvSpPr>
        <p:spPr>
          <a:xfrm>
            <a:off x="381000" y="1447800"/>
            <a:ext cx="8305800" cy="4953000"/>
          </a:xfrm>
          <a:prstGeom prst="rect">
            <a:avLst/>
          </a:prstGeom>
          <a:noFill/>
          <a:ln>
            <a:noFill/>
          </a:ln>
        </p:spPr>
        <p:txBody>
          <a:bodyPr anchorCtr="0" anchor="t" bIns="46025" lIns="92075" spcFirstLastPara="1" rIns="92075" wrap="square" tIns="46025">
            <a:noAutofit/>
          </a:bodyPr>
          <a:lstStyle/>
          <a:p>
            <a:pPr indent="-342900" lvl="0" marL="342900" rtl="0" algn="l">
              <a:lnSpc>
                <a:spcPct val="120000"/>
              </a:lnSpc>
              <a:spcBef>
                <a:spcPts val="0"/>
              </a:spcBef>
              <a:spcAft>
                <a:spcPts val="0"/>
              </a:spcAft>
              <a:buSzPts val="1440"/>
              <a:buChar char="■"/>
            </a:pPr>
            <a:r>
              <a:rPr lang="en-US" sz="2400"/>
              <a:t>The time horizon for the data warehouse is significantly longer than that of operational systems</a:t>
            </a:r>
            <a:endParaRPr/>
          </a:p>
          <a:p>
            <a:pPr indent="-285750" lvl="1" marL="742950" rtl="0" algn="l">
              <a:lnSpc>
                <a:spcPct val="120000"/>
              </a:lnSpc>
              <a:spcBef>
                <a:spcPts val="480"/>
              </a:spcBef>
              <a:spcAft>
                <a:spcPts val="0"/>
              </a:spcAft>
              <a:buSzPts val="1320"/>
              <a:buChar char="■"/>
            </a:pPr>
            <a:r>
              <a:rPr lang="en-US"/>
              <a:t>Operational database: current value data</a:t>
            </a:r>
            <a:endParaRPr/>
          </a:p>
          <a:p>
            <a:pPr indent="-285750" lvl="1" marL="742950" rtl="0" algn="l">
              <a:lnSpc>
                <a:spcPct val="120000"/>
              </a:lnSpc>
              <a:spcBef>
                <a:spcPts val="480"/>
              </a:spcBef>
              <a:spcAft>
                <a:spcPts val="0"/>
              </a:spcAft>
              <a:buSzPts val="1320"/>
              <a:buChar char="■"/>
            </a:pPr>
            <a:r>
              <a:rPr lang="en-US"/>
              <a:t>Data warehouse data: provide information from a historical perspective (e.g., past 5-10 years)</a:t>
            </a:r>
            <a:endParaRPr/>
          </a:p>
          <a:p>
            <a:pPr indent="-342900" lvl="0" marL="342900" rtl="0" algn="l">
              <a:lnSpc>
                <a:spcPct val="120000"/>
              </a:lnSpc>
              <a:spcBef>
                <a:spcPts val="480"/>
              </a:spcBef>
              <a:spcAft>
                <a:spcPts val="0"/>
              </a:spcAft>
              <a:buSzPts val="1440"/>
              <a:buChar char="■"/>
            </a:pPr>
            <a:r>
              <a:rPr lang="en-US" sz="2400"/>
              <a:t>Every key structure in the data warehouse</a:t>
            </a:r>
            <a:endParaRPr/>
          </a:p>
          <a:p>
            <a:pPr indent="-285750" lvl="1" marL="742950" rtl="0" algn="l">
              <a:lnSpc>
                <a:spcPct val="120000"/>
              </a:lnSpc>
              <a:spcBef>
                <a:spcPts val="480"/>
              </a:spcBef>
              <a:spcAft>
                <a:spcPts val="0"/>
              </a:spcAft>
              <a:buSzPts val="1320"/>
              <a:buChar char="■"/>
            </a:pPr>
            <a:r>
              <a:rPr lang="en-US"/>
              <a:t>Contains an element of time, explicitly or implicitly</a:t>
            </a:r>
            <a:endParaRPr/>
          </a:p>
          <a:p>
            <a:pPr indent="-285750" lvl="1" marL="742950" rtl="0" algn="l">
              <a:lnSpc>
                <a:spcPct val="120000"/>
              </a:lnSpc>
              <a:spcBef>
                <a:spcPts val="480"/>
              </a:spcBef>
              <a:spcAft>
                <a:spcPts val="0"/>
              </a:spcAft>
              <a:buSzPts val="1320"/>
              <a:buChar char="■"/>
            </a:pPr>
            <a:r>
              <a:rPr lang="en-US"/>
              <a:t>But the key of operational data may or may not contain “time element”</a:t>
            </a:r>
            <a:endParaRPr/>
          </a:p>
          <a:p>
            <a:pPr indent="-208915" lvl="1" marL="742950" rtl="0" algn="l">
              <a:lnSpc>
                <a:spcPct val="110000"/>
              </a:lnSpc>
              <a:spcBef>
                <a:spcPts val="440"/>
              </a:spcBef>
              <a:spcAft>
                <a:spcPts val="0"/>
              </a:spcAft>
              <a:buSzPts val="1210"/>
              <a:buNone/>
            </a:pPr>
            <a:r>
              <a:t/>
            </a:r>
            <a:endParaRPr sz="2200"/>
          </a:p>
        </p:txBody>
      </p:sp>
      <p:sp>
        <p:nvSpPr>
          <p:cNvPr id="783" name="Google Shape;783;p16"/>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sp>
        <p:nvSpPr>
          <p:cNvPr id="788" name="Google Shape;788;p17"/>
          <p:cNvSpPr txBox="1"/>
          <p:nvPr>
            <p:ph type="title"/>
          </p:nvPr>
        </p:nvSpPr>
        <p:spPr>
          <a:xfrm>
            <a:off x="2667000" y="381000"/>
            <a:ext cx="60960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Warehouse—Time Variant</a:t>
            </a:r>
            <a:endParaRPr/>
          </a:p>
        </p:txBody>
      </p:sp>
      <p:sp>
        <p:nvSpPr>
          <p:cNvPr id="789" name="Google Shape;789;p17"/>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folHlink"/>
              </a:buClr>
              <a:buSzPts val="1440"/>
              <a:buFont typeface="Noto Sans Symbols"/>
              <a:buChar char="■"/>
            </a:pPr>
            <a:r>
              <a:rPr b="0" i="0" lang="en-US" sz="2400" u="none" cap="none" strike="noStrike">
                <a:solidFill>
                  <a:schemeClr val="dk1"/>
                </a:solidFill>
                <a:latin typeface="Calibri"/>
                <a:ea typeface="Calibri"/>
                <a:cs typeface="Calibri"/>
                <a:sym typeface="Calibri"/>
              </a:rPr>
              <a:t>Different environments have different time horizons. A time horizon is the parameters of time represented in an environment. </a:t>
            </a:r>
            <a:endParaRPr/>
          </a:p>
          <a:p>
            <a:pPr indent="-342900" lvl="0" marL="342900" marR="0" rtl="0" algn="l">
              <a:lnSpc>
                <a:spcPct val="100000"/>
              </a:lnSpc>
              <a:spcBef>
                <a:spcPts val="480"/>
              </a:spcBef>
              <a:spcAft>
                <a:spcPts val="0"/>
              </a:spcAft>
              <a:buClr>
                <a:schemeClr val="folHlink"/>
              </a:buClr>
              <a:buSzPts val="1440"/>
              <a:buFont typeface="Noto Sans Symbols"/>
              <a:buChar char="■"/>
            </a:pPr>
            <a:r>
              <a:rPr b="0" i="0" lang="en-US" sz="2400" u="none" cap="none" strike="noStrike">
                <a:solidFill>
                  <a:schemeClr val="dk1"/>
                </a:solidFill>
                <a:latin typeface="Calibri"/>
                <a:ea typeface="Calibri"/>
                <a:cs typeface="Calibri"/>
                <a:sym typeface="Calibri"/>
              </a:rPr>
              <a:t>The collective time horizon for the data found inside a data warehouse is significantly longer than that of operational systems. </a:t>
            </a:r>
            <a:endParaRPr/>
          </a:p>
          <a:p>
            <a:pPr indent="-342900" lvl="0" marL="342900" marR="0" rtl="0" algn="l">
              <a:lnSpc>
                <a:spcPct val="100000"/>
              </a:lnSpc>
              <a:spcBef>
                <a:spcPts val="480"/>
              </a:spcBef>
              <a:spcAft>
                <a:spcPts val="0"/>
              </a:spcAft>
              <a:buClr>
                <a:schemeClr val="folHlink"/>
              </a:buClr>
              <a:buSzPts val="1440"/>
              <a:buFont typeface="Noto Sans Symbols"/>
              <a:buChar char="■"/>
            </a:pPr>
            <a:r>
              <a:rPr b="0" i="0" lang="en-US" sz="2400" u="none" cap="none" strike="noStrike">
                <a:solidFill>
                  <a:schemeClr val="dk1"/>
                </a:solidFill>
                <a:latin typeface="Calibri"/>
                <a:ea typeface="Calibri"/>
                <a:cs typeface="Calibri"/>
                <a:sym typeface="Calibri"/>
              </a:rPr>
              <a:t>A 60-to-90-day time horizon is normal for operational systems;</a:t>
            </a:r>
            <a:endParaRPr/>
          </a:p>
          <a:p>
            <a:pPr indent="-342900" lvl="0" marL="342900" marR="0" rtl="0" algn="l">
              <a:lnSpc>
                <a:spcPct val="100000"/>
              </a:lnSpc>
              <a:spcBef>
                <a:spcPts val="480"/>
              </a:spcBef>
              <a:spcAft>
                <a:spcPts val="0"/>
              </a:spcAft>
              <a:buClr>
                <a:schemeClr val="folHlink"/>
              </a:buClr>
              <a:buSzPts val="1440"/>
              <a:buFont typeface="Noto Sans Symbols"/>
              <a:buChar char="■"/>
            </a:pPr>
            <a:r>
              <a:rPr b="0" i="0" lang="en-US" sz="2400" u="none" cap="none" strike="noStrike">
                <a:solidFill>
                  <a:schemeClr val="dk1"/>
                </a:solidFill>
                <a:latin typeface="Calibri"/>
                <a:ea typeface="Calibri"/>
                <a:cs typeface="Calibri"/>
                <a:sym typeface="Calibri"/>
              </a:rPr>
              <a:t>A 5-to-10-year time horizon is normal for the data warehouse. </a:t>
            </a:r>
            <a:endParaRPr/>
          </a:p>
          <a:p>
            <a:pPr indent="-342900" lvl="0" marL="342900" marR="0" rtl="0" algn="l">
              <a:lnSpc>
                <a:spcPct val="100000"/>
              </a:lnSpc>
              <a:spcBef>
                <a:spcPts val="480"/>
              </a:spcBef>
              <a:spcAft>
                <a:spcPts val="0"/>
              </a:spcAft>
              <a:buClr>
                <a:schemeClr val="folHlink"/>
              </a:buClr>
              <a:buSzPts val="1440"/>
              <a:buFont typeface="Noto Sans Symbols"/>
              <a:buChar char="■"/>
            </a:pPr>
            <a:r>
              <a:rPr b="0" i="0" lang="en-US" sz="2400" u="none" cap="none" strike="noStrike">
                <a:solidFill>
                  <a:schemeClr val="dk1"/>
                </a:solidFill>
                <a:latin typeface="Calibri"/>
                <a:ea typeface="Calibri"/>
                <a:cs typeface="Calibri"/>
                <a:sym typeface="Calibri"/>
              </a:rPr>
              <a:t>As a result of this difference in time horizons, the data warehouse contains </a:t>
            </a:r>
            <a:r>
              <a:rPr b="0" i="1" lang="en-US" sz="2400" u="none" cap="none" strike="noStrike">
                <a:solidFill>
                  <a:schemeClr val="dk1"/>
                </a:solidFill>
                <a:latin typeface="Calibri"/>
                <a:ea typeface="Calibri"/>
                <a:cs typeface="Calibri"/>
                <a:sym typeface="Calibri"/>
              </a:rPr>
              <a:t>much </a:t>
            </a:r>
            <a:r>
              <a:rPr b="0" i="0" lang="en-US" sz="2400" u="none" cap="none" strike="noStrike">
                <a:solidFill>
                  <a:schemeClr val="dk1"/>
                </a:solidFill>
                <a:latin typeface="Calibri"/>
                <a:ea typeface="Calibri"/>
                <a:cs typeface="Calibri"/>
                <a:sym typeface="Calibri"/>
              </a:rPr>
              <a:t>more history than any other environment</a:t>
            </a:r>
            <a:endParaRPr b="0" i="0" sz="2400" u="none" cap="none" strike="noStrike">
              <a:solidFill>
                <a:schemeClr val="dk1"/>
              </a:solidFill>
              <a:latin typeface="Calibri"/>
              <a:ea typeface="Calibri"/>
              <a:cs typeface="Calibri"/>
              <a:sym typeface="Calibri"/>
            </a:endParaRPr>
          </a:p>
          <a:p>
            <a:pPr indent="-251459" lvl="0" marL="342900" marR="0" rtl="0" algn="l">
              <a:lnSpc>
                <a:spcPct val="100000"/>
              </a:lnSpc>
              <a:spcBef>
                <a:spcPts val="480"/>
              </a:spcBef>
              <a:spcAft>
                <a:spcPts val="0"/>
              </a:spcAft>
              <a:buClr>
                <a:schemeClr val="folHlink"/>
              </a:buClr>
              <a:buSzPts val="1440"/>
              <a:buFont typeface="Noto Sans Symbols"/>
              <a:buNone/>
            </a:pPr>
            <a:r>
              <a:t/>
            </a:r>
            <a:endParaRPr b="0" i="0" sz="2400" u="none" cap="none" strike="noStrike">
              <a:solidFill>
                <a:schemeClr val="dk1"/>
              </a:solidFill>
              <a:latin typeface="Calibri"/>
              <a:ea typeface="Calibri"/>
              <a:cs typeface="Calibri"/>
              <a:sym typeface="Calibri"/>
            </a:endParaRPr>
          </a:p>
        </p:txBody>
      </p:sp>
      <p:sp>
        <p:nvSpPr>
          <p:cNvPr id="790" name="Google Shape;790;p17"/>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4" name="Shape 794"/>
        <p:cNvGrpSpPr/>
        <p:nvPr/>
      </p:nvGrpSpPr>
      <p:grpSpPr>
        <a:xfrm>
          <a:off x="0" y="0"/>
          <a:ext cx="0" cy="0"/>
          <a:chOff x="0" y="0"/>
          <a:chExt cx="0" cy="0"/>
        </a:xfrm>
      </p:grpSpPr>
      <p:sp>
        <p:nvSpPr>
          <p:cNvPr id="795" name="Google Shape;795;p18"/>
          <p:cNvSpPr txBox="1"/>
          <p:nvPr>
            <p:ph type="title"/>
          </p:nvPr>
        </p:nvSpPr>
        <p:spPr>
          <a:xfrm>
            <a:off x="2514600" y="381000"/>
            <a:ext cx="62484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Warehouse—Time Variant</a:t>
            </a:r>
            <a:endParaRPr/>
          </a:p>
        </p:txBody>
      </p:sp>
      <p:sp>
        <p:nvSpPr>
          <p:cNvPr id="796" name="Google Shape;796;p18"/>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797" name="Google Shape;797;p18"/>
          <p:cNvPicPr preferRelativeResize="0"/>
          <p:nvPr>
            <p:ph idx="1" type="body"/>
          </p:nvPr>
        </p:nvPicPr>
        <p:blipFill rotWithShape="1">
          <a:blip r:embed="rId3">
            <a:alphaModFix/>
          </a:blip>
          <a:srcRect b="34276" l="33823" r="30587" t="36705"/>
          <a:stretch/>
        </p:blipFill>
        <p:spPr>
          <a:xfrm>
            <a:off x="2132013" y="2590800"/>
            <a:ext cx="4879975" cy="2616200"/>
          </a:xfrm>
          <a:prstGeom prst="rect">
            <a:avLst/>
          </a:prstGeom>
          <a:noFill/>
          <a:ln>
            <a:noFill/>
          </a:ln>
        </p:spPr>
      </p:pic>
    </p:spTree>
  </p:cSld>
  <p:clrMapOvr>
    <a:masterClrMapping/>
  </p:clrMapOvr>
  <p:transition>
    <p:zoom dir="ou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797"/>
                                        </p:tgtEl>
                                        <p:attrNameLst>
                                          <p:attrName>style.visibility</p:attrName>
                                        </p:attrNameLst>
                                      </p:cBhvr>
                                      <p:to>
                                        <p:strVal val="visible"/>
                                      </p:to>
                                    </p:set>
                                    <p:animEffect filter="fade" transition="in">
                                      <p:cBhvr>
                                        <p:cTn dur="500"/>
                                        <p:tgtEl>
                                          <p:spTgt spid="79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1" name="Shape 801"/>
        <p:cNvGrpSpPr/>
        <p:nvPr/>
      </p:nvGrpSpPr>
      <p:grpSpPr>
        <a:xfrm>
          <a:off x="0" y="0"/>
          <a:ext cx="0" cy="0"/>
          <a:chOff x="0" y="0"/>
          <a:chExt cx="0" cy="0"/>
        </a:xfrm>
      </p:grpSpPr>
      <p:sp>
        <p:nvSpPr>
          <p:cNvPr id="802" name="Google Shape;802;p19"/>
          <p:cNvSpPr txBox="1"/>
          <p:nvPr>
            <p:ph type="title"/>
          </p:nvPr>
        </p:nvSpPr>
        <p:spPr>
          <a:xfrm>
            <a:off x="2514600" y="381000"/>
            <a:ext cx="6248400" cy="6858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Warehouse—Nonvolatile</a:t>
            </a:r>
            <a:endParaRPr/>
          </a:p>
        </p:txBody>
      </p:sp>
      <p:sp>
        <p:nvSpPr>
          <p:cNvPr id="803" name="Google Shape;803;p19"/>
          <p:cNvSpPr txBox="1"/>
          <p:nvPr>
            <p:ph idx="1" type="body"/>
          </p:nvPr>
        </p:nvSpPr>
        <p:spPr>
          <a:xfrm>
            <a:off x="381000" y="1371600"/>
            <a:ext cx="8229600" cy="4876800"/>
          </a:xfrm>
          <a:prstGeom prst="rect">
            <a:avLst/>
          </a:prstGeom>
          <a:noFill/>
          <a:ln>
            <a:noFill/>
          </a:ln>
        </p:spPr>
        <p:txBody>
          <a:bodyPr anchorCtr="0" anchor="t" bIns="46025" lIns="92075" spcFirstLastPara="1" rIns="92075" wrap="square" tIns="46025">
            <a:noAutofit/>
          </a:bodyPr>
          <a:lstStyle/>
          <a:p>
            <a:pPr indent="-342900" lvl="0" marL="342900" rtl="0" algn="l">
              <a:lnSpc>
                <a:spcPct val="130000"/>
              </a:lnSpc>
              <a:spcBef>
                <a:spcPts val="0"/>
              </a:spcBef>
              <a:spcAft>
                <a:spcPts val="0"/>
              </a:spcAft>
              <a:buSzPts val="1440"/>
              <a:buChar char="■"/>
            </a:pPr>
            <a:r>
              <a:rPr lang="en-US" sz="2400"/>
              <a:t>A </a:t>
            </a:r>
            <a:r>
              <a:rPr lang="en-US" sz="2400">
                <a:solidFill>
                  <a:schemeClr val="hlink"/>
                </a:solidFill>
              </a:rPr>
              <a:t>physically separate store</a:t>
            </a:r>
            <a:r>
              <a:rPr lang="en-US" sz="2400"/>
              <a:t> of data transformed from the operational environment</a:t>
            </a:r>
            <a:endParaRPr/>
          </a:p>
          <a:p>
            <a:pPr indent="-342900" lvl="0" marL="342900" rtl="0" algn="l">
              <a:lnSpc>
                <a:spcPct val="130000"/>
              </a:lnSpc>
              <a:spcBef>
                <a:spcPts val="480"/>
              </a:spcBef>
              <a:spcAft>
                <a:spcPts val="0"/>
              </a:spcAft>
              <a:buSzPts val="1440"/>
              <a:buChar char="■"/>
            </a:pPr>
            <a:r>
              <a:rPr lang="en-US" sz="2400"/>
              <a:t>Operational </a:t>
            </a:r>
            <a:r>
              <a:rPr lang="en-US" sz="2400">
                <a:solidFill>
                  <a:schemeClr val="hlink"/>
                </a:solidFill>
              </a:rPr>
              <a:t>update of data does not occur</a:t>
            </a:r>
            <a:r>
              <a:rPr lang="en-US" sz="2400"/>
              <a:t> in the data warehouse environment</a:t>
            </a:r>
            <a:endParaRPr/>
          </a:p>
          <a:p>
            <a:pPr indent="-285750" lvl="1" marL="742950" rtl="0" algn="l">
              <a:lnSpc>
                <a:spcPct val="130000"/>
              </a:lnSpc>
              <a:spcBef>
                <a:spcPts val="480"/>
              </a:spcBef>
              <a:spcAft>
                <a:spcPts val="0"/>
              </a:spcAft>
              <a:buSzPts val="1320"/>
              <a:buChar char="■"/>
            </a:pPr>
            <a:r>
              <a:rPr lang="en-US"/>
              <a:t>Does not require transaction processing, recovery, and concurrency control mechanisms</a:t>
            </a:r>
            <a:endParaRPr/>
          </a:p>
          <a:p>
            <a:pPr indent="-285750" lvl="1" marL="742950" rtl="0" algn="l">
              <a:lnSpc>
                <a:spcPct val="130000"/>
              </a:lnSpc>
              <a:spcBef>
                <a:spcPts val="480"/>
              </a:spcBef>
              <a:spcAft>
                <a:spcPts val="0"/>
              </a:spcAft>
              <a:buSzPts val="1320"/>
              <a:buChar char="■"/>
            </a:pPr>
            <a:r>
              <a:rPr lang="en-US"/>
              <a:t>Requires only two operations in data accessing: </a:t>
            </a:r>
            <a:endParaRPr/>
          </a:p>
          <a:p>
            <a:pPr indent="-228600" lvl="2" marL="1143000" rtl="0" algn="l">
              <a:lnSpc>
                <a:spcPct val="130000"/>
              </a:lnSpc>
              <a:spcBef>
                <a:spcPts val="400"/>
              </a:spcBef>
              <a:spcAft>
                <a:spcPts val="0"/>
              </a:spcAft>
              <a:buSzPts val="1000"/>
              <a:buChar char="■"/>
            </a:pPr>
            <a:r>
              <a:rPr i="1" lang="en-US">
                <a:solidFill>
                  <a:schemeClr val="hlink"/>
                </a:solidFill>
              </a:rPr>
              <a:t>initial loading of data</a:t>
            </a:r>
            <a:r>
              <a:rPr lang="en-US"/>
              <a:t> and </a:t>
            </a:r>
            <a:r>
              <a:rPr i="1" lang="en-US">
                <a:solidFill>
                  <a:schemeClr val="hlink"/>
                </a:solidFill>
              </a:rPr>
              <a:t>access of data</a:t>
            </a:r>
            <a:endParaRPr/>
          </a:p>
        </p:txBody>
      </p:sp>
      <p:sp>
        <p:nvSpPr>
          <p:cNvPr id="804" name="Google Shape;804;p19"/>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2"/>
          <p:cNvSpPr txBox="1"/>
          <p:nvPr>
            <p:ph type="title"/>
          </p:nvPr>
        </p:nvSpPr>
        <p:spPr>
          <a:xfrm>
            <a:off x="2611755" y="-9525"/>
            <a:ext cx="6151245" cy="1174115"/>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sz="3200">
                <a:solidFill>
                  <a:schemeClr val="lt1"/>
                </a:solidFill>
                <a:latin typeface="Calibri"/>
                <a:ea typeface="Calibri"/>
                <a:cs typeface="Calibri"/>
                <a:sym typeface="Calibri"/>
              </a:rPr>
              <a:t>UNIT III</a:t>
            </a:r>
            <a:r>
              <a:rPr lang="en-US" sz="3200">
                <a:solidFill>
                  <a:schemeClr val="lt1"/>
                </a:solidFill>
              </a:rPr>
              <a:t>-Syllabus on Data Warehouse</a:t>
            </a:r>
            <a:endParaRPr/>
          </a:p>
        </p:txBody>
      </p:sp>
      <p:sp>
        <p:nvSpPr>
          <p:cNvPr id="189" name="Google Shape;189;p2"/>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440"/>
              <a:buChar char="■"/>
            </a:pPr>
            <a:r>
              <a:rPr b="1" lang="en-US" sz="2400"/>
              <a:t>Unit III: DATA WAREHOUSE</a:t>
            </a:r>
            <a:endParaRPr sz="2400"/>
          </a:p>
          <a:p>
            <a:pPr indent="-342900" lvl="0" marL="342900" rtl="0" algn="l">
              <a:spcBef>
                <a:spcPts val="480"/>
              </a:spcBef>
              <a:spcAft>
                <a:spcPts val="0"/>
              </a:spcAft>
              <a:buSzPts val="1440"/>
              <a:buChar char="■"/>
            </a:pPr>
            <a:r>
              <a:rPr lang="en-US" sz="2400"/>
              <a:t>Introduction to Data Warehouse</a:t>
            </a:r>
            <a:endParaRPr/>
          </a:p>
          <a:p>
            <a:pPr indent="-342900" lvl="0" marL="342900" rtl="0" algn="l">
              <a:spcBef>
                <a:spcPts val="480"/>
              </a:spcBef>
              <a:spcAft>
                <a:spcPts val="0"/>
              </a:spcAft>
              <a:buSzPts val="1440"/>
              <a:buChar char="■"/>
            </a:pPr>
            <a:r>
              <a:rPr lang="en-US" sz="2400"/>
              <a:t> OLTP   and OLAP</a:t>
            </a:r>
            <a:endParaRPr/>
          </a:p>
          <a:p>
            <a:pPr indent="-342900" lvl="0" marL="342900" rtl="0" algn="l">
              <a:spcBef>
                <a:spcPts val="480"/>
              </a:spcBef>
              <a:spcAft>
                <a:spcPts val="0"/>
              </a:spcAft>
              <a:buSzPts val="1440"/>
              <a:buChar char="■"/>
            </a:pPr>
            <a:r>
              <a:rPr lang="en-US" sz="2400"/>
              <a:t> Data Warehouse architecture</a:t>
            </a:r>
            <a:endParaRPr/>
          </a:p>
          <a:p>
            <a:pPr indent="-342900" lvl="0" marL="342900" rtl="0" algn="l">
              <a:spcBef>
                <a:spcPts val="480"/>
              </a:spcBef>
              <a:spcAft>
                <a:spcPts val="0"/>
              </a:spcAft>
              <a:buSzPts val="1440"/>
              <a:buChar char="■"/>
            </a:pPr>
            <a:r>
              <a:rPr lang="en-US" sz="2400"/>
              <a:t> Data Warehouse Modeling: A Multidimensional Data Model</a:t>
            </a:r>
            <a:endParaRPr/>
          </a:p>
          <a:p>
            <a:pPr indent="-342900" lvl="0" marL="342900" rtl="0" algn="l">
              <a:spcBef>
                <a:spcPts val="480"/>
              </a:spcBef>
              <a:spcAft>
                <a:spcPts val="0"/>
              </a:spcAft>
              <a:buSzPts val="1440"/>
              <a:buChar char="■"/>
            </a:pPr>
            <a:r>
              <a:rPr lang="en-US" sz="2400"/>
              <a:t>Data Warehouse Design: Stars, Snowflakes, and Fact Constellations Schemas</a:t>
            </a:r>
            <a:endParaRPr/>
          </a:p>
          <a:p>
            <a:pPr indent="-342900" lvl="0" marL="342900" rtl="0" algn="l">
              <a:spcBef>
                <a:spcPts val="480"/>
              </a:spcBef>
              <a:spcAft>
                <a:spcPts val="0"/>
              </a:spcAft>
              <a:buSzPts val="1440"/>
              <a:buChar char="■"/>
            </a:pPr>
            <a:r>
              <a:rPr lang="en-US" sz="2400"/>
              <a:t>Dimensions: The Role of Concept Hierarchies</a:t>
            </a:r>
            <a:endParaRPr/>
          </a:p>
          <a:p>
            <a:pPr indent="-342900" lvl="0" marL="342900" rtl="0" algn="l">
              <a:spcBef>
                <a:spcPts val="480"/>
              </a:spcBef>
              <a:spcAft>
                <a:spcPts val="0"/>
              </a:spcAft>
              <a:buSzPts val="1440"/>
              <a:buChar char="■"/>
            </a:pPr>
            <a:r>
              <a:rPr lang="en-US" sz="2400"/>
              <a:t> Measures: Their Categorization and Computation</a:t>
            </a:r>
            <a:endParaRPr/>
          </a:p>
          <a:p>
            <a:pPr indent="-342900" lvl="0" marL="342900" rtl="0" algn="l">
              <a:spcBef>
                <a:spcPts val="480"/>
              </a:spcBef>
              <a:spcAft>
                <a:spcPts val="0"/>
              </a:spcAft>
              <a:buSzPts val="1440"/>
              <a:buChar char="■"/>
            </a:pPr>
            <a:r>
              <a:rPr lang="en-US" sz="2400"/>
              <a:t>Typical OLAP Operations, ROLAP, MOLAP,</a:t>
            </a:r>
            <a:endParaRPr/>
          </a:p>
          <a:p>
            <a:pPr indent="-342900" lvl="0" marL="342900" rtl="0" algn="l">
              <a:spcBef>
                <a:spcPts val="480"/>
              </a:spcBef>
              <a:spcAft>
                <a:spcPts val="0"/>
              </a:spcAft>
              <a:buSzPts val="1440"/>
              <a:buChar char="■"/>
            </a:pPr>
            <a:r>
              <a:rPr lang="en-US" sz="2400"/>
              <a:t>Materialized views </a:t>
            </a:r>
            <a:endParaRPr/>
          </a:p>
          <a:p>
            <a:pPr indent="-342900" lvl="0" marL="342900" rtl="0" algn="l">
              <a:spcBef>
                <a:spcPts val="480"/>
              </a:spcBef>
              <a:spcAft>
                <a:spcPts val="0"/>
              </a:spcAft>
              <a:buSzPts val="1440"/>
              <a:buChar char="■"/>
            </a:pPr>
            <a:r>
              <a:rPr lang="en-US" sz="2400"/>
              <a:t> Integration of Data Warehouse with other technologies </a:t>
            </a:r>
            <a:endParaRPr sz="2400"/>
          </a:p>
        </p:txBody>
      </p:sp>
      <p:sp>
        <p:nvSpPr>
          <p:cNvPr id="190" name="Google Shape;190;p2"/>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8" name="Shape 808"/>
        <p:cNvGrpSpPr/>
        <p:nvPr/>
      </p:nvGrpSpPr>
      <p:grpSpPr>
        <a:xfrm>
          <a:off x="0" y="0"/>
          <a:ext cx="0" cy="0"/>
          <a:chOff x="0" y="0"/>
          <a:chExt cx="0" cy="0"/>
        </a:xfrm>
      </p:grpSpPr>
      <p:sp>
        <p:nvSpPr>
          <p:cNvPr id="809" name="Google Shape;809;p20"/>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Warehouse—Nonvolatile</a:t>
            </a:r>
            <a:endParaRPr/>
          </a:p>
        </p:txBody>
      </p:sp>
      <p:sp>
        <p:nvSpPr>
          <p:cNvPr id="810" name="Google Shape;810;p20"/>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folHlink"/>
              </a:buClr>
              <a:buSzPts val="1440"/>
              <a:buFont typeface="Noto Sans Symbols"/>
              <a:buChar char="■"/>
            </a:pPr>
            <a:r>
              <a:rPr b="0" i="0" lang="en-US" sz="2400" u="none" cap="none" strike="noStrike">
                <a:solidFill>
                  <a:schemeClr val="dk1"/>
                </a:solidFill>
                <a:latin typeface="Calibri"/>
                <a:ea typeface="Calibri"/>
                <a:cs typeface="Calibri"/>
                <a:sym typeface="Calibri"/>
              </a:rPr>
              <a:t>Operational data is regularly accessed and manipulated one record at a time.</a:t>
            </a:r>
            <a:endParaRPr/>
          </a:p>
          <a:p>
            <a:pPr indent="-342900" lvl="0" marL="342900" marR="0" rtl="0" algn="l">
              <a:lnSpc>
                <a:spcPct val="100000"/>
              </a:lnSpc>
              <a:spcBef>
                <a:spcPts val="480"/>
              </a:spcBef>
              <a:spcAft>
                <a:spcPts val="0"/>
              </a:spcAft>
              <a:buClr>
                <a:schemeClr val="folHlink"/>
              </a:buClr>
              <a:buSzPts val="1440"/>
              <a:buFont typeface="Noto Sans Symbols"/>
              <a:buChar char="■"/>
            </a:pPr>
            <a:r>
              <a:rPr b="0" i="0" lang="en-US" sz="2400" u="none" cap="none" strike="noStrike">
                <a:solidFill>
                  <a:schemeClr val="dk1"/>
                </a:solidFill>
                <a:latin typeface="Calibri"/>
                <a:ea typeface="Calibri"/>
                <a:cs typeface="Calibri"/>
                <a:sym typeface="Calibri"/>
              </a:rPr>
              <a:t> Data is updated in the operational environment as a regular matter of course, but data warehouse data exhibits a very different set of characteristics.</a:t>
            </a:r>
            <a:endParaRPr/>
          </a:p>
          <a:p>
            <a:pPr indent="-342900" lvl="0" marL="342900" marR="0" rtl="0" algn="l">
              <a:lnSpc>
                <a:spcPct val="100000"/>
              </a:lnSpc>
              <a:spcBef>
                <a:spcPts val="480"/>
              </a:spcBef>
              <a:spcAft>
                <a:spcPts val="0"/>
              </a:spcAft>
              <a:buClr>
                <a:schemeClr val="folHlink"/>
              </a:buClr>
              <a:buSzPts val="1440"/>
              <a:buFont typeface="Noto Sans Symbols"/>
              <a:buChar char="■"/>
            </a:pPr>
            <a:r>
              <a:rPr b="0" i="0" lang="en-US" sz="2400" u="none" cap="none" strike="noStrike">
                <a:solidFill>
                  <a:schemeClr val="dk1"/>
                </a:solidFill>
                <a:latin typeface="Calibri"/>
                <a:ea typeface="Calibri"/>
                <a:cs typeface="Calibri"/>
                <a:sym typeface="Calibri"/>
              </a:rPr>
              <a:t> Data warehouse data is loaded (usually en masse) and accessed, but it is not updated (in the general sense).</a:t>
            </a:r>
            <a:endParaRPr/>
          </a:p>
          <a:p>
            <a:pPr indent="-342900" lvl="0" marL="342900" marR="0" rtl="0" algn="l">
              <a:lnSpc>
                <a:spcPct val="100000"/>
              </a:lnSpc>
              <a:spcBef>
                <a:spcPts val="480"/>
              </a:spcBef>
              <a:spcAft>
                <a:spcPts val="0"/>
              </a:spcAft>
              <a:buClr>
                <a:schemeClr val="folHlink"/>
              </a:buClr>
              <a:buSzPts val="1440"/>
              <a:buFont typeface="Noto Sans Symbols"/>
              <a:buChar char="■"/>
            </a:pPr>
            <a:r>
              <a:rPr b="0" i="0" lang="en-US" sz="2400" u="none" cap="none" strike="noStrike">
                <a:solidFill>
                  <a:schemeClr val="dk1"/>
                </a:solidFill>
                <a:latin typeface="Calibri"/>
                <a:ea typeface="Calibri"/>
                <a:cs typeface="Calibri"/>
                <a:sym typeface="Calibri"/>
              </a:rPr>
              <a:t>Instead, when data in the data warehouse is loaded, it is loaded in a snapshot, static format. </a:t>
            </a:r>
            <a:endParaRPr/>
          </a:p>
          <a:p>
            <a:pPr indent="-342900" lvl="0" marL="342900" marR="0" rtl="0" algn="l">
              <a:lnSpc>
                <a:spcPct val="100000"/>
              </a:lnSpc>
              <a:spcBef>
                <a:spcPts val="480"/>
              </a:spcBef>
              <a:spcAft>
                <a:spcPts val="0"/>
              </a:spcAft>
              <a:buClr>
                <a:schemeClr val="folHlink"/>
              </a:buClr>
              <a:buSzPts val="1440"/>
              <a:buFont typeface="Noto Sans Symbols"/>
              <a:buChar char="■"/>
            </a:pPr>
            <a:r>
              <a:rPr b="0" i="0" lang="en-US" sz="2400" u="none" cap="none" strike="noStrike">
                <a:solidFill>
                  <a:schemeClr val="dk1"/>
                </a:solidFill>
                <a:latin typeface="Calibri"/>
                <a:ea typeface="Calibri"/>
                <a:cs typeface="Calibri"/>
                <a:sym typeface="Calibri"/>
              </a:rPr>
              <a:t>When subsequent changes occur, a new snapshot record is written.</a:t>
            </a:r>
            <a:endParaRPr/>
          </a:p>
          <a:p>
            <a:pPr indent="-342900" lvl="0" marL="342900" marR="0" rtl="0" algn="l">
              <a:lnSpc>
                <a:spcPct val="100000"/>
              </a:lnSpc>
              <a:spcBef>
                <a:spcPts val="480"/>
              </a:spcBef>
              <a:spcAft>
                <a:spcPts val="0"/>
              </a:spcAft>
              <a:buClr>
                <a:schemeClr val="folHlink"/>
              </a:buClr>
              <a:buSzPts val="1440"/>
              <a:buFont typeface="Noto Sans Symbols"/>
              <a:buChar char="■"/>
            </a:pPr>
            <a:r>
              <a:rPr b="0" i="0" lang="en-US" sz="2400" u="none" cap="none" strike="noStrike">
                <a:solidFill>
                  <a:schemeClr val="dk1"/>
                </a:solidFill>
                <a:latin typeface="Calibri"/>
                <a:ea typeface="Calibri"/>
                <a:cs typeface="Calibri"/>
                <a:sym typeface="Calibri"/>
              </a:rPr>
              <a:t>In doing so a history of data is kept in the data warehouse.</a:t>
            </a:r>
            <a:endParaRPr b="0" i="0" sz="2400" u="none" cap="none" strike="noStrike">
              <a:solidFill>
                <a:schemeClr val="dk1"/>
              </a:solidFill>
              <a:latin typeface="Calibri"/>
              <a:ea typeface="Calibri"/>
              <a:cs typeface="Calibri"/>
              <a:sym typeface="Calibri"/>
            </a:endParaRPr>
          </a:p>
          <a:p>
            <a:pPr indent="-251459" lvl="0" marL="342900" marR="0" rtl="0" algn="l">
              <a:lnSpc>
                <a:spcPct val="100000"/>
              </a:lnSpc>
              <a:spcBef>
                <a:spcPts val="480"/>
              </a:spcBef>
              <a:spcAft>
                <a:spcPts val="0"/>
              </a:spcAft>
              <a:buClr>
                <a:schemeClr val="folHlink"/>
              </a:buClr>
              <a:buSzPts val="1440"/>
              <a:buFont typeface="Noto Sans Symbols"/>
              <a:buNone/>
            </a:pPr>
            <a:r>
              <a:t/>
            </a:r>
            <a:endParaRPr b="0" i="0" sz="2400" u="none" cap="none" strike="noStrike">
              <a:solidFill>
                <a:schemeClr val="dk1"/>
              </a:solidFill>
              <a:latin typeface="Calibri"/>
              <a:ea typeface="Calibri"/>
              <a:cs typeface="Calibri"/>
              <a:sym typeface="Calibri"/>
            </a:endParaRPr>
          </a:p>
        </p:txBody>
      </p:sp>
      <p:sp>
        <p:nvSpPr>
          <p:cNvPr id="811" name="Google Shape;811;p20"/>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5" name="Shape 815"/>
        <p:cNvGrpSpPr/>
        <p:nvPr/>
      </p:nvGrpSpPr>
      <p:grpSpPr>
        <a:xfrm>
          <a:off x="0" y="0"/>
          <a:ext cx="0" cy="0"/>
          <a:chOff x="0" y="0"/>
          <a:chExt cx="0" cy="0"/>
        </a:xfrm>
      </p:grpSpPr>
      <p:sp>
        <p:nvSpPr>
          <p:cNvPr id="816" name="Google Shape;816;p21"/>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Warehouse—Nonvolatile</a:t>
            </a:r>
            <a:endParaRPr/>
          </a:p>
        </p:txBody>
      </p:sp>
      <p:sp>
        <p:nvSpPr>
          <p:cNvPr id="817" name="Google Shape;817;p21"/>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818" name="Google Shape;818;p21"/>
          <p:cNvPicPr preferRelativeResize="0"/>
          <p:nvPr>
            <p:ph idx="1" type="body"/>
          </p:nvPr>
        </p:nvPicPr>
        <p:blipFill rotWithShape="1">
          <a:blip r:embed="rId3">
            <a:alphaModFix/>
          </a:blip>
          <a:srcRect b="29099" l="34019" r="29608" t="43607"/>
          <a:stretch/>
        </p:blipFill>
        <p:spPr>
          <a:xfrm>
            <a:off x="2078038" y="2792413"/>
            <a:ext cx="4987925" cy="2339975"/>
          </a:xfrm>
          <a:prstGeom prst="rect">
            <a:avLst/>
          </a:prstGeom>
          <a:noFill/>
          <a:ln>
            <a:noFill/>
          </a:ln>
        </p:spPr>
      </p:pic>
    </p:spTree>
  </p:cSld>
  <p:clrMapOvr>
    <a:masterClrMapping/>
  </p:clrMapOvr>
  <p:transition>
    <p:zoom dir="ou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818"/>
                                        </p:tgtEl>
                                        <p:attrNameLst>
                                          <p:attrName>style.visibility</p:attrName>
                                        </p:attrNameLst>
                                      </p:cBhvr>
                                      <p:to>
                                        <p:strVal val="visible"/>
                                      </p:to>
                                    </p:set>
                                    <p:animEffect filter="fade" transition="in">
                                      <p:cBhvr>
                                        <p:cTn dur="500"/>
                                        <p:tgtEl>
                                          <p:spTgt spid="81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2" name="Shape 822"/>
        <p:cNvGrpSpPr/>
        <p:nvPr/>
      </p:nvGrpSpPr>
      <p:grpSpPr>
        <a:xfrm>
          <a:off x="0" y="0"/>
          <a:ext cx="0" cy="0"/>
          <a:chOff x="0" y="0"/>
          <a:chExt cx="0" cy="0"/>
        </a:xfrm>
      </p:grpSpPr>
      <p:sp>
        <p:nvSpPr>
          <p:cNvPr id="823" name="Google Shape;823;p22"/>
          <p:cNvSpPr txBox="1"/>
          <p:nvPr>
            <p:ph type="title"/>
          </p:nvPr>
        </p:nvSpPr>
        <p:spPr>
          <a:xfrm>
            <a:off x="381000" y="381000"/>
            <a:ext cx="83820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a:t>
            </a:r>
            <a:endParaRPr/>
          </a:p>
        </p:txBody>
      </p:sp>
      <p:sp>
        <p:nvSpPr>
          <p:cNvPr id="824" name="Google Shape;824;p22"/>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
        <p:nvSpPr>
          <p:cNvPr descr="Applications&#10;Industry Application&#10;Finance Credit card Analysis&#10;Insurance Claims, Fraud Analysis&#10;Telecommunication Call rec..." id="825" name="Google Shape;825;p22"/>
          <p:cNvSpPr/>
          <p:nvPr/>
        </p:nvSpPr>
        <p:spPr>
          <a:xfrm>
            <a:off x="203200" y="-212725"/>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pic>
        <p:nvPicPr>
          <p:cNvPr id="826" name="Google Shape;826;p22"/>
          <p:cNvPicPr preferRelativeResize="0"/>
          <p:nvPr>
            <p:ph idx="1" type="body"/>
          </p:nvPr>
        </p:nvPicPr>
        <p:blipFill rotWithShape="1">
          <a:blip r:embed="rId3">
            <a:alphaModFix/>
          </a:blip>
          <a:srcRect b="0" l="0" r="0" t="0"/>
          <a:stretch/>
        </p:blipFill>
        <p:spPr>
          <a:xfrm>
            <a:off x="838200" y="1752600"/>
            <a:ext cx="7315200" cy="4562475"/>
          </a:xfrm>
          <a:prstGeom prst="rect">
            <a:avLst/>
          </a:prstGeom>
          <a:noFill/>
          <a:ln>
            <a:noFill/>
          </a:ln>
        </p:spPr>
      </p:pic>
    </p:spTree>
  </p:cSld>
  <p:clrMapOvr>
    <a:masterClrMapping/>
  </p:clrMapOvr>
  <p:transition>
    <p:zoom dir="out"/>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0" name="Shape 830"/>
        <p:cNvGrpSpPr/>
        <p:nvPr/>
      </p:nvGrpSpPr>
      <p:grpSpPr>
        <a:xfrm>
          <a:off x="0" y="0"/>
          <a:ext cx="0" cy="0"/>
          <a:chOff x="0" y="0"/>
          <a:chExt cx="0" cy="0"/>
        </a:xfrm>
      </p:grpSpPr>
      <p:sp>
        <p:nvSpPr>
          <p:cNvPr id="831" name="Google Shape;831;p23"/>
          <p:cNvSpPr txBox="1"/>
          <p:nvPr>
            <p:ph type="title"/>
          </p:nvPr>
        </p:nvSpPr>
        <p:spPr>
          <a:xfrm>
            <a:off x="1447800" y="381000"/>
            <a:ext cx="7315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Warehouse:Users</a:t>
            </a:r>
            <a:endParaRPr/>
          </a:p>
        </p:txBody>
      </p:sp>
      <p:sp>
        <p:nvSpPr>
          <p:cNvPr id="832" name="Google Shape;832;p23"/>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236220" lvl="0" marL="342900" rtl="0" algn="l">
              <a:spcBef>
                <a:spcPts val="0"/>
              </a:spcBef>
              <a:spcAft>
                <a:spcPts val="0"/>
              </a:spcAft>
              <a:buSzPts val="1680"/>
              <a:buNone/>
            </a:pPr>
            <a:r>
              <a:t/>
            </a:r>
            <a:endParaRPr/>
          </a:p>
        </p:txBody>
      </p:sp>
      <p:sp>
        <p:nvSpPr>
          <p:cNvPr id="833" name="Google Shape;833;p23"/>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
        <p:nvSpPr>
          <p:cNvPr descr="https://www.guru99.com/images/1/data_warehousing.png" id="834" name="Google Shape;834;p23"/>
          <p:cNvSpPr/>
          <p:nvPr/>
        </p:nvSpPr>
        <p:spPr>
          <a:xfrm>
            <a:off x="203200" y="-212725"/>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descr="https://www.guru99.com/images/1/data_warehousing.png" id="835" name="Google Shape;835;p23"/>
          <p:cNvSpPr/>
          <p:nvPr/>
        </p:nvSpPr>
        <p:spPr>
          <a:xfrm>
            <a:off x="203200" y="-212725"/>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descr="https://www.guru99.com/images/1/data_warehousing.png" id="836" name="Google Shape;836;p23"/>
          <p:cNvSpPr/>
          <p:nvPr/>
        </p:nvSpPr>
        <p:spPr>
          <a:xfrm>
            <a:off x="203200" y="-212725"/>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descr="Data Warehousing&#10;Disadvantages&#10; Adding new data sources takes time and&#10;associated high cost.&#10; Data owners lose control o..." id="837" name="Google Shape;837;p23"/>
          <p:cNvSpPr/>
          <p:nvPr/>
        </p:nvSpPr>
        <p:spPr>
          <a:xfrm>
            <a:off x="203200" y="-212725"/>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descr="Data Warehousing&#10;Disadvantages&#10; Adding new data sources takes time and&#10;associated high cost.&#10; Data owners lose control o..." id="838" name="Google Shape;838;p23"/>
          <p:cNvSpPr/>
          <p:nvPr/>
        </p:nvSpPr>
        <p:spPr>
          <a:xfrm>
            <a:off x="203200" y="-212725"/>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descr="https://image.slidesharecdn.com/datawarehousing-160913165450/95/data-warehousing-13-638.jpg?cb=1473785805" id="839" name="Google Shape;839;p23"/>
          <p:cNvSpPr/>
          <p:nvPr/>
        </p:nvSpPr>
        <p:spPr>
          <a:xfrm>
            <a:off x="203200" y="-212725"/>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descr="https://image.slidesharecdn.com/datawarehousing-160913165450/95/data-warehousing-13-638.jpg?cb=1473785805" id="840" name="Google Shape;840;p23"/>
          <p:cNvSpPr/>
          <p:nvPr/>
        </p:nvSpPr>
        <p:spPr>
          <a:xfrm>
            <a:off x="203200" y="-212725"/>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descr="https://image.slidesharecdn.com/datawarehousing-160913165450/95/data-warehousing-13-638.jpg?cb=1473785805" id="841" name="Google Shape;841;p23"/>
          <p:cNvSpPr/>
          <p:nvPr/>
        </p:nvSpPr>
        <p:spPr>
          <a:xfrm>
            <a:off x="203200" y="-212725"/>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descr="https://image.slidesharecdn.com/datawarehousing-160913165450/95/data-warehousing-13-638.jpg?cb=1473785805" id="842" name="Google Shape;842;p23"/>
          <p:cNvSpPr/>
          <p:nvPr/>
        </p:nvSpPr>
        <p:spPr>
          <a:xfrm>
            <a:off x="203200" y="-212725"/>
            <a:ext cx="304800" cy="3048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pic>
        <p:nvPicPr>
          <p:cNvPr id="843" name="Google Shape;843;p23"/>
          <p:cNvPicPr preferRelativeResize="0"/>
          <p:nvPr/>
        </p:nvPicPr>
        <p:blipFill rotWithShape="1">
          <a:blip r:embed="rId3">
            <a:alphaModFix/>
          </a:blip>
          <a:srcRect b="0" l="0" r="0" t="0"/>
          <a:stretch/>
        </p:blipFill>
        <p:spPr>
          <a:xfrm>
            <a:off x="381000" y="1524000"/>
            <a:ext cx="8229600" cy="4943475"/>
          </a:xfrm>
          <a:prstGeom prst="rect">
            <a:avLst/>
          </a:prstGeom>
          <a:noFill/>
          <a:ln>
            <a:noFill/>
          </a:ln>
        </p:spPr>
      </p:pic>
    </p:spTree>
  </p:cSld>
  <p:clrMapOvr>
    <a:masterClrMapping/>
  </p:clrMapOvr>
  <p:transition>
    <p:zoom dir="out"/>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7" name="Shape 847"/>
        <p:cNvGrpSpPr/>
        <p:nvPr/>
      </p:nvGrpSpPr>
      <p:grpSpPr>
        <a:xfrm>
          <a:off x="0" y="0"/>
          <a:ext cx="0" cy="0"/>
          <a:chOff x="0" y="0"/>
          <a:chExt cx="0" cy="0"/>
        </a:xfrm>
      </p:grpSpPr>
      <p:sp>
        <p:nvSpPr>
          <p:cNvPr id="848" name="Google Shape;848;p24"/>
          <p:cNvSpPr txBox="1"/>
          <p:nvPr>
            <p:ph type="title"/>
          </p:nvPr>
        </p:nvSpPr>
        <p:spPr>
          <a:xfrm>
            <a:off x="2590800" y="381000"/>
            <a:ext cx="6019800" cy="7620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 vs. Heterogeneous DBMS</a:t>
            </a:r>
            <a:endParaRPr/>
          </a:p>
        </p:txBody>
      </p:sp>
      <p:sp>
        <p:nvSpPr>
          <p:cNvPr id="849" name="Google Shape;849;p24"/>
          <p:cNvSpPr txBox="1"/>
          <p:nvPr>
            <p:ph idx="1" type="body"/>
          </p:nvPr>
        </p:nvSpPr>
        <p:spPr>
          <a:xfrm>
            <a:off x="381000" y="1371600"/>
            <a:ext cx="8305800" cy="5105400"/>
          </a:xfrm>
          <a:prstGeom prst="rect">
            <a:avLst/>
          </a:prstGeom>
          <a:noFill/>
          <a:ln>
            <a:noFill/>
          </a:ln>
        </p:spPr>
        <p:txBody>
          <a:bodyPr anchorCtr="0" anchor="t" bIns="46025" lIns="92075" spcFirstLastPara="1" rIns="92075" wrap="square" tIns="46025">
            <a:noAutofit/>
          </a:bodyPr>
          <a:lstStyle/>
          <a:p>
            <a:pPr indent="-342900" lvl="0" marL="342900" rtl="0" algn="l">
              <a:lnSpc>
                <a:spcPct val="150000"/>
              </a:lnSpc>
              <a:spcBef>
                <a:spcPts val="0"/>
              </a:spcBef>
              <a:spcAft>
                <a:spcPts val="0"/>
              </a:spcAft>
              <a:buSzPts val="1200"/>
              <a:buChar char="■"/>
            </a:pPr>
            <a:r>
              <a:rPr lang="en-US" sz="2000"/>
              <a:t>Traditional </a:t>
            </a:r>
            <a:r>
              <a:rPr lang="en-US" sz="2000">
                <a:solidFill>
                  <a:schemeClr val="dk2"/>
                </a:solidFill>
              </a:rPr>
              <a:t>heterogeneous DB integration</a:t>
            </a:r>
            <a:r>
              <a:rPr lang="en-US" sz="2000"/>
              <a:t>: A </a:t>
            </a:r>
            <a:r>
              <a:rPr lang="en-US" sz="2000">
                <a:solidFill>
                  <a:schemeClr val="hlink"/>
                </a:solidFill>
              </a:rPr>
              <a:t>query driven</a:t>
            </a:r>
            <a:r>
              <a:rPr lang="en-US" sz="2000"/>
              <a:t> approach</a:t>
            </a:r>
            <a:endParaRPr/>
          </a:p>
          <a:p>
            <a:pPr indent="-285750" lvl="1" marL="742950" rtl="0" algn="l">
              <a:lnSpc>
                <a:spcPct val="150000"/>
              </a:lnSpc>
              <a:spcBef>
                <a:spcPts val="400"/>
              </a:spcBef>
              <a:spcAft>
                <a:spcPts val="0"/>
              </a:spcAft>
              <a:buSzPts val="1100"/>
              <a:buChar char="■"/>
            </a:pPr>
            <a:r>
              <a:rPr lang="en-US" sz="2000"/>
              <a:t>Build </a:t>
            </a:r>
            <a:r>
              <a:rPr lang="en-US" sz="2000">
                <a:solidFill>
                  <a:schemeClr val="hlink"/>
                </a:solidFill>
              </a:rPr>
              <a:t>wrappers/mediators</a:t>
            </a:r>
            <a:r>
              <a:rPr lang="en-US" sz="2000"/>
              <a:t> on top of heterogeneous databases </a:t>
            </a:r>
            <a:endParaRPr/>
          </a:p>
          <a:p>
            <a:pPr indent="-285750" lvl="1" marL="742950" rtl="0" algn="l">
              <a:lnSpc>
                <a:spcPct val="150000"/>
              </a:lnSpc>
              <a:spcBef>
                <a:spcPts val="400"/>
              </a:spcBef>
              <a:spcAft>
                <a:spcPts val="0"/>
              </a:spcAft>
              <a:buSzPts val="1100"/>
              <a:buChar char="■"/>
            </a:pPr>
            <a:r>
              <a:rPr lang="en-US" sz="2000"/>
              <a:t>When a query is posed to a client site, a meta-dictionary is used to translate the query into queries appropriate for individual heterogeneous sites involved, and the results are integrated into a global answer set.</a:t>
            </a:r>
            <a:endParaRPr/>
          </a:p>
          <a:p>
            <a:pPr indent="-285750" lvl="1" marL="742950" rtl="0" algn="l">
              <a:lnSpc>
                <a:spcPct val="150000"/>
              </a:lnSpc>
              <a:spcBef>
                <a:spcPts val="400"/>
              </a:spcBef>
              <a:spcAft>
                <a:spcPts val="0"/>
              </a:spcAft>
              <a:buSzPts val="1100"/>
              <a:buChar char="■"/>
            </a:pPr>
            <a:r>
              <a:rPr lang="en-US" sz="2000"/>
              <a:t>Complex information filtering, compete for resources.</a:t>
            </a:r>
            <a:endParaRPr/>
          </a:p>
          <a:p>
            <a:pPr indent="-342900" lvl="0" marL="342900" rtl="0" algn="l">
              <a:lnSpc>
                <a:spcPct val="150000"/>
              </a:lnSpc>
              <a:spcBef>
                <a:spcPts val="400"/>
              </a:spcBef>
              <a:spcAft>
                <a:spcPts val="0"/>
              </a:spcAft>
              <a:buSzPts val="1200"/>
              <a:buChar char="■"/>
            </a:pPr>
            <a:r>
              <a:rPr lang="en-US" sz="2000">
                <a:solidFill>
                  <a:schemeClr val="dk2"/>
                </a:solidFill>
              </a:rPr>
              <a:t>Data warehouse</a:t>
            </a:r>
            <a:r>
              <a:rPr lang="en-US" sz="2000"/>
              <a:t>: </a:t>
            </a:r>
            <a:r>
              <a:rPr lang="en-US" sz="2000">
                <a:solidFill>
                  <a:schemeClr val="hlink"/>
                </a:solidFill>
              </a:rPr>
              <a:t>update-driven</a:t>
            </a:r>
            <a:r>
              <a:rPr lang="en-US" sz="2000"/>
              <a:t>, high performance</a:t>
            </a:r>
            <a:endParaRPr/>
          </a:p>
          <a:p>
            <a:pPr indent="-285750" lvl="1" marL="742950" rtl="0" algn="l">
              <a:lnSpc>
                <a:spcPct val="150000"/>
              </a:lnSpc>
              <a:spcBef>
                <a:spcPts val="400"/>
              </a:spcBef>
              <a:spcAft>
                <a:spcPts val="0"/>
              </a:spcAft>
              <a:buSzPts val="1100"/>
              <a:buChar char="■"/>
            </a:pPr>
            <a:r>
              <a:rPr lang="en-US" sz="2000"/>
              <a:t>Information from heterogeneous sources is integrated in advance and stored in warehouses for direct query and analysis.</a:t>
            </a:r>
            <a:endParaRPr/>
          </a:p>
        </p:txBody>
      </p:sp>
      <p:sp>
        <p:nvSpPr>
          <p:cNvPr id="850" name="Google Shape;850;p24"/>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4" name="Shape 854"/>
        <p:cNvGrpSpPr/>
        <p:nvPr/>
      </p:nvGrpSpPr>
      <p:grpSpPr>
        <a:xfrm>
          <a:off x="0" y="0"/>
          <a:ext cx="0" cy="0"/>
          <a:chOff x="0" y="0"/>
          <a:chExt cx="0" cy="0"/>
        </a:xfrm>
      </p:grpSpPr>
      <p:sp>
        <p:nvSpPr>
          <p:cNvPr id="855" name="Google Shape;855;p25"/>
          <p:cNvSpPr txBox="1"/>
          <p:nvPr>
            <p:ph type="title"/>
          </p:nvPr>
        </p:nvSpPr>
        <p:spPr>
          <a:xfrm>
            <a:off x="2590800" y="381000"/>
            <a:ext cx="5811838" cy="7620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br>
              <a:rPr lang="en-US">
                <a:solidFill>
                  <a:schemeClr val="lt1"/>
                </a:solidFill>
                <a:latin typeface="Calibri"/>
                <a:ea typeface="Calibri"/>
                <a:cs typeface="Calibri"/>
                <a:sym typeface="Calibri"/>
              </a:rPr>
            </a:br>
            <a:br>
              <a:rPr lang="en-US">
                <a:solidFill>
                  <a:schemeClr val="lt1"/>
                </a:solidFill>
                <a:latin typeface="Calibri"/>
                <a:ea typeface="Calibri"/>
                <a:cs typeface="Calibri"/>
                <a:sym typeface="Calibri"/>
              </a:rPr>
            </a:br>
            <a:br>
              <a:rPr lang="en-US">
                <a:solidFill>
                  <a:schemeClr val="lt1"/>
                </a:solidFill>
                <a:latin typeface="Calibri"/>
                <a:ea typeface="Calibri"/>
                <a:cs typeface="Calibri"/>
                <a:sym typeface="Calibri"/>
              </a:rPr>
            </a:br>
            <a:br>
              <a:rPr lang="en-US">
                <a:solidFill>
                  <a:schemeClr val="lt1"/>
                </a:solidFill>
                <a:latin typeface="Calibri"/>
                <a:ea typeface="Calibri"/>
                <a:cs typeface="Calibri"/>
                <a:sym typeface="Calibri"/>
              </a:rPr>
            </a:br>
            <a:br>
              <a:rPr lang="en-US">
                <a:solidFill>
                  <a:schemeClr val="lt1"/>
                </a:solidFill>
                <a:latin typeface="Calibri"/>
                <a:ea typeface="Calibri"/>
                <a:cs typeface="Calibri"/>
                <a:sym typeface="Calibri"/>
              </a:rPr>
            </a:br>
            <a:br>
              <a:rPr lang="en-US">
                <a:solidFill>
                  <a:schemeClr val="lt1"/>
                </a:solidFill>
                <a:latin typeface="Calibri"/>
                <a:ea typeface="Calibri"/>
                <a:cs typeface="Calibri"/>
                <a:sym typeface="Calibri"/>
              </a:rPr>
            </a:br>
            <a:br>
              <a:rPr lang="en-US">
                <a:solidFill>
                  <a:schemeClr val="lt1"/>
                </a:solidFill>
                <a:latin typeface="Calibri"/>
                <a:ea typeface="Calibri"/>
                <a:cs typeface="Calibri"/>
                <a:sym typeface="Calibri"/>
              </a:rPr>
            </a:br>
            <a:r>
              <a:rPr lang="en-US">
                <a:solidFill>
                  <a:schemeClr val="lt1"/>
                </a:solidFill>
                <a:latin typeface="Calibri"/>
                <a:ea typeface="Calibri"/>
                <a:cs typeface="Calibri"/>
                <a:sym typeface="Calibri"/>
              </a:rPr>
              <a:t>Data Warehouse vs. Operational DBMS</a:t>
            </a:r>
            <a:endParaRPr/>
          </a:p>
        </p:txBody>
      </p:sp>
      <p:sp>
        <p:nvSpPr>
          <p:cNvPr id="856" name="Google Shape;856;p25"/>
          <p:cNvSpPr txBox="1"/>
          <p:nvPr>
            <p:ph idx="1" type="body"/>
          </p:nvPr>
        </p:nvSpPr>
        <p:spPr>
          <a:xfrm>
            <a:off x="381000" y="1295400"/>
            <a:ext cx="8534400" cy="5029200"/>
          </a:xfrm>
          <a:prstGeom prst="rect">
            <a:avLst/>
          </a:prstGeom>
          <a:noFill/>
          <a:ln>
            <a:noFill/>
          </a:ln>
        </p:spPr>
        <p:txBody>
          <a:bodyPr anchorCtr="0" anchor="t" bIns="46025" lIns="92075" spcFirstLastPara="1" rIns="92075" wrap="square" tIns="46025">
            <a:noAutofit/>
          </a:bodyPr>
          <a:lstStyle/>
          <a:p>
            <a:pPr indent="-342900" lvl="0" marL="342900" rtl="0" algn="l">
              <a:lnSpc>
                <a:spcPct val="110000"/>
              </a:lnSpc>
              <a:spcBef>
                <a:spcPts val="0"/>
              </a:spcBef>
              <a:spcAft>
                <a:spcPts val="0"/>
              </a:spcAft>
              <a:buSzPts val="1200"/>
              <a:buChar char="■"/>
            </a:pPr>
            <a:r>
              <a:rPr lang="en-US" sz="2000"/>
              <a:t>OLTP (on-line transaction processing)</a:t>
            </a:r>
            <a:endParaRPr/>
          </a:p>
          <a:p>
            <a:pPr indent="-285750" lvl="1" marL="742950" rtl="0" algn="l">
              <a:lnSpc>
                <a:spcPct val="110000"/>
              </a:lnSpc>
              <a:spcBef>
                <a:spcPts val="400"/>
              </a:spcBef>
              <a:spcAft>
                <a:spcPts val="0"/>
              </a:spcAft>
              <a:buSzPts val="1100"/>
              <a:buChar char="■"/>
            </a:pPr>
            <a:r>
              <a:rPr lang="en-US" sz="2000"/>
              <a:t>Major task of traditional relational DBMS</a:t>
            </a:r>
            <a:endParaRPr/>
          </a:p>
          <a:p>
            <a:pPr indent="-285750" lvl="1" marL="742950" rtl="0" algn="l">
              <a:lnSpc>
                <a:spcPct val="110000"/>
              </a:lnSpc>
              <a:spcBef>
                <a:spcPts val="400"/>
              </a:spcBef>
              <a:spcAft>
                <a:spcPts val="0"/>
              </a:spcAft>
              <a:buSzPts val="1100"/>
              <a:buChar char="■"/>
            </a:pPr>
            <a:r>
              <a:rPr lang="en-US" sz="2000"/>
              <a:t>Day-to-day operations: purchasing, inventory, banking, manufacturing, payroll, registration, accounting, etc.</a:t>
            </a:r>
            <a:endParaRPr/>
          </a:p>
          <a:p>
            <a:pPr indent="-342900" lvl="0" marL="342900" rtl="0" algn="l">
              <a:lnSpc>
                <a:spcPct val="110000"/>
              </a:lnSpc>
              <a:spcBef>
                <a:spcPts val="400"/>
              </a:spcBef>
              <a:spcAft>
                <a:spcPts val="0"/>
              </a:spcAft>
              <a:buSzPts val="1200"/>
              <a:buChar char="■"/>
            </a:pPr>
            <a:r>
              <a:rPr lang="en-US" sz="2000"/>
              <a:t>OLAP (on-line analytical processing)</a:t>
            </a:r>
            <a:endParaRPr/>
          </a:p>
          <a:p>
            <a:pPr indent="-285750" lvl="1" marL="742950" rtl="0" algn="l">
              <a:lnSpc>
                <a:spcPct val="110000"/>
              </a:lnSpc>
              <a:spcBef>
                <a:spcPts val="400"/>
              </a:spcBef>
              <a:spcAft>
                <a:spcPts val="0"/>
              </a:spcAft>
              <a:buSzPts val="1100"/>
              <a:buChar char="■"/>
            </a:pPr>
            <a:r>
              <a:rPr lang="en-US" sz="2000"/>
              <a:t>Major task of data warehouse system</a:t>
            </a:r>
            <a:endParaRPr/>
          </a:p>
          <a:p>
            <a:pPr indent="-285750" lvl="1" marL="742950" rtl="0" algn="l">
              <a:lnSpc>
                <a:spcPct val="110000"/>
              </a:lnSpc>
              <a:spcBef>
                <a:spcPts val="400"/>
              </a:spcBef>
              <a:spcAft>
                <a:spcPts val="0"/>
              </a:spcAft>
              <a:buSzPts val="1100"/>
              <a:buChar char="■"/>
            </a:pPr>
            <a:r>
              <a:rPr lang="en-US" sz="2000"/>
              <a:t>Data analysis and decision making</a:t>
            </a:r>
            <a:endParaRPr/>
          </a:p>
          <a:p>
            <a:pPr indent="-342900" lvl="0" marL="342900" rtl="0" algn="l">
              <a:lnSpc>
                <a:spcPct val="110000"/>
              </a:lnSpc>
              <a:spcBef>
                <a:spcPts val="400"/>
              </a:spcBef>
              <a:spcAft>
                <a:spcPts val="0"/>
              </a:spcAft>
              <a:buSzPts val="1200"/>
              <a:buChar char="■"/>
            </a:pPr>
            <a:r>
              <a:rPr lang="en-US" sz="2000"/>
              <a:t>Distinct features (OLTP vs. OLAP):</a:t>
            </a:r>
            <a:endParaRPr/>
          </a:p>
          <a:p>
            <a:pPr indent="-285750" lvl="1" marL="742950" rtl="0" algn="l">
              <a:lnSpc>
                <a:spcPct val="110000"/>
              </a:lnSpc>
              <a:spcBef>
                <a:spcPts val="400"/>
              </a:spcBef>
              <a:spcAft>
                <a:spcPts val="0"/>
              </a:spcAft>
              <a:buSzPts val="1100"/>
              <a:buChar char="■"/>
            </a:pPr>
            <a:r>
              <a:rPr lang="en-US" sz="2000"/>
              <a:t>User and system orientation: customer vs. market</a:t>
            </a:r>
            <a:endParaRPr/>
          </a:p>
          <a:p>
            <a:pPr indent="-285750" lvl="1" marL="742950" rtl="0" algn="l">
              <a:lnSpc>
                <a:spcPct val="110000"/>
              </a:lnSpc>
              <a:spcBef>
                <a:spcPts val="400"/>
              </a:spcBef>
              <a:spcAft>
                <a:spcPts val="0"/>
              </a:spcAft>
              <a:buSzPts val="1100"/>
              <a:buChar char="■"/>
            </a:pPr>
            <a:r>
              <a:rPr lang="en-US" sz="2000"/>
              <a:t>Data contents: current, detailed vs. historical, consolidated</a:t>
            </a:r>
            <a:endParaRPr/>
          </a:p>
          <a:p>
            <a:pPr indent="-285750" lvl="1" marL="742950" rtl="0" algn="l">
              <a:lnSpc>
                <a:spcPct val="110000"/>
              </a:lnSpc>
              <a:spcBef>
                <a:spcPts val="400"/>
              </a:spcBef>
              <a:spcAft>
                <a:spcPts val="0"/>
              </a:spcAft>
              <a:buSzPts val="1100"/>
              <a:buChar char="■"/>
            </a:pPr>
            <a:r>
              <a:rPr lang="en-US" sz="2000"/>
              <a:t>Database design: ER + application vs. star + subject</a:t>
            </a:r>
            <a:endParaRPr/>
          </a:p>
          <a:p>
            <a:pPr indent="-285750" lvl="1" marL="742950" rtl="0" algn="l">
              <a:lnSpc>
                <a:spcPct val="110000"/>
              </a:lnSpc>
              <a:spcBef>
                <a:spcPts val="400"/>
              </a:spcBef>
              <a:spcAft>
                <a:spcPts val="0"/>
              </a:spcAft>
              <a:buSzPts val="1100"/>
              <a:buChar char="■"/>
            </a:pPr>
            <a:r>
              <a:rPr lang="en-US" sz="2000"/>
              <a:t>View: current, local vs. evolutionary, integrated</a:t>
            </a:r>
            <a:endParaRPr/>
          </a:p>
          <a:p>
            <a:pPr indent="-285750" lvl="1" marL="742950" rtl="0" algn="l">
              <a:lnSpc>
                <a:spcPct val="110000"/>
              </a:lnSpc>
              <a:spcBef>
                <a:spcPts val="400"/>
              </a:spcBef>
              <a:spcAft>
                <a:spcPts val="0"/>
              </a:spcAft>
              <a:buSzPts val="1100"/>
              <a:buChar char="■"/>
            </a:pPr>
            <a:r>
              <a:rPr lang="en-US" sz="2000"/>
              <a:t>Access patterns: update vs. read-only but complex queries</a:t>
            </a:r>
            <a:endParaRPr/>
          </a:p>
        </p:txBody>
      </p:sp>
      <p:sp>
        <p:nvSpPr>
          <p:cNvPr id="857" name="Google Shape;857;p25"/>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1" name="Shape 861"/>
        <p:cNvGrpSpPr/>
        <p:nvPr/>
      </p:nvGrpSpPr>
      <p:grpSpPr>
        <a:xfrm>
          <a:off x="0" y="0"/>
          <a:ext cx="0" cy="0"/>
          <a:chOff x="0" y="0"/>
          <a:chExt cx="0" cy="0"/>
        </a:xfrm>
      </p:grpSpPr>
      <p:sp>
        <p:nvSpPr>
          <p:cNvPr id="862" name="Google Shape;862;p26"/>
          <p:cNvSpPr txBox="1"/>
          <p:nvPr>
            <p:ph type="title"/>
          </p:nvPr>
        </p:nvSpPr>
        <p:spPr>
          <a:xfrm>
            <a:off x="2590800" y="381000"/>
            <a:ext cx="6172200" cy="6858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OLTP vs. OLAP</a:t>
            </a:r>
            <a:endParaRPr/>
          </a:p>
        </p:txBody>
      </p:sp>
      <p:graphicFrame>
        <p:nvGraphicFramePr>
          <p:cNvPr id="863" name="Google Shape;863;p26"/>
          <p:cNvGraphicFramePr/>
          <p:nvPr/>
        </p:nvGraphicFramePr>
        <p:xfrm>
          <a:off x="457200" y="1465263"/>
          <a:ext cx="7945438" cy="4841875"/>
        </p:xfrm>
        <a:graphic>
          <a:graphicData uri="http://schemas.openxmlformats.org/presentationml/2006/ole">
            <mc:AlternateContent>
              <mc:Choice Requires="v">
                <p:oleObj r:id="rId4" imgH="4841875" imgW="7945438" progId="Word.Document.8" spid="_x0000_s1">
                  <p:embed/>
                </p:oleObj>
              </mc:Choice>
              <mc:Fallback>
                <p:oleObj r:id="rId5" imgH="4841875" imgW="7945438" progId="Word.Document.8">
                  <p:embed/>
                  <p:pic>
                    <p:nvPicPr>
                      <p:cNvPr id="863" name="Google Shape;863;p26"/>
                      <p:cNvPicPr preferRelativeResize="0"/>
                      <p:nvPr/>
                    </p:nvPicPr>
                    <p:blipFill rotWithShape="1">
                      <a:blip r:embed="rId6">
                        <a:alphaModFix/>
                      </a:blip>
                      <a:srcRect b="0" l="0" r="0" t="0"/>
                      <a:stretch/>
                    </p:blipFill>
                    <p:spPr>
                      <a:xfrm>
                        <a:off x="457200" y="1465263"/>
                        <a:ext cx="7945438" cy="4841875"/>
                      </a:xfrm>
                      <a:prstGeom prst="rect">
                        <a:avLst/>
                      </a:prstGeom>
                      <a:noFill/>
                      <a:ln>
                        <a:noFill/>
                      </a:ln>
                    </p:spPr>
                  </p:pic>
                </p:oleObj>
              </mc:Fallback>
            </mc:AlternateContent>
          </a:graphicData>
        </a:graphic>
      </p:graphicFrame>
      <p:cxnSp>
        <p:nvCxnSpPr>
          <p:cNvPr id="864" name="Google Shape;864;p26"/>
          <p:cNvCxnSpPr/>
          <p:nvPr/>
        </p:nvCxnSpPr>
        <p:spPr>
          <a:xfrm>
            <a:off x="8458200" y="1447800"/>
            <a:ext cx="0" cy="4648200"/>
          </a:xfrm>
          <a:prstGeom prst="straightConnector1">
            <a:avLst/>
          </a:prstGeom>
          <a:noFill/>
          <a:ln cap="flat" cmpd="sng" w="9525">
            <a:solidFill>
              <a:schemeClr val="dk1"/>
            </a:solidFill>
            <a:prstDash val="solid"/>
            <a:round/>
            <a:headEnd len="sm" w="sm" type="none"/>
            <a:tailEnd len="sm" w="sm" type="none"/>
          </a:ln>
        </p:spPr>
      </p:cxnSp>
      <p:sp>
        <p:nvSpPr>
          <p:cNvPr id="865" name="Google Shape;865;p26"/>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9" name="Shape 869"/>
        <p:cNvGrpSpPr/>
        <p:nvPr/>
      </p:nvGrpSpPr>
      <p:grpSpPr>
        <a:xfrm>
          <a:off x="0" y="0"/>
          <a:ext cx="0" cy="0"/>
          <a:chOff x="0" y="0"/>
          <a:chExt cx="0" cy="0"/>
        </a:xfrm>
      </p:grpSpPr>
      <p:sp>
        <p:nvSpPr>
          <p:cNvPr id="870" name="Google Shape;870;p27"/>
          <p:cNvSpPr txBox="1"/>
          <p:nvPr>
            <p:ph type="title"/>
          </p:nvPr>
        </p:nvSpPr>
        <p:spPr>
          <a:xfrm>
            <a:off x="2514600" y="381000"/>
            <a:ext cx="6248400" cy="623888"/>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Why Separate Data Warehouse?</a:t>
            </a:r>
            <a:endParaRPr/>
          </a:p>
        </p:txBody>
      </p:sp>
      <p:sp>
        <p:nvSpPr>
          <p:cNvPr id="871" name="Google Shape;871;p27"/>
          <p:cNvSpPr txBox="1"/>
          <p:nvPr>
            <p:ph idx="1" type="body"/>
          </p:nvPr>
        </p:nvSpPr>
        <p:spPr>
          <a:xfrm>
            <a:off x="381000" y="1295400"/>
            <a:ext cx="8382000" cy="5105400"/>
          </a:xfrm>
          <a:prstGeom prst="rect">
            <a:avLst/>
          </a:prstGeom>
          <a:noFill/>
          <a:ln>
            <a:noFill/>
          </a:ln>
        </p:spPr>
        <p:txBody>
          <a:bodyPr anchorCtr="0" anchor="t" bIns="46025" lIns="92075" spcFirstLastPara="1" rIns="92075" wrap="square" tIns="46025">
            <a:noAutofit/>
          </a:bodyPr>
          <a:lstStyle/>
          <a:p>
            <a:pPr indent="-342900" lvl="0" marL="342900" rtl="0" algn="l">
              <a:lnSpc>
                <a:spcPct val="110000"/>
              </a:lnSpc>
              <a:spcBef>
                <a:spcPts val="0"/>
              </a:spcBef>
              <a:spcAft>
                <a:spcPts val="0"/>
              </a:spcAft>
              <a:buSzPts val="1200"/>
              <a:buChar char="■"/>
            </a:pPr>
            <a:r>
              <a:rPr lang="en-US" sz="2000"/>
              <a:t>High performance for both systems</a:t>
            </a:r>
            <a:endParaRPr/>
          </a:p>
          <a:p>
            <a:pPr indent="-285750" lvl="1" marL="742950" rtl="0" algn="l">
              <a:lnSpc>
                <a:spcPct val="110000"/>
              </a:lnSpc>
              <a:spcBef>
                <a:spcPts val="400"/>
              </a:spcBef>
              <a:spcAft>
                <a:spcPts val="0"/>
              </a:spcAft>
              <a:buSzPts val="1100"/>
              <a:buChar char="■"/>
            </a:pPr>
            <a:r>
              <a:rPr lang="en-US" sz="2000"/>
              <a:t>DBMS— tuned for OLTP: access methods, indexing, concurrency control, recovery</a:t>
            </a:r>
            <a:endParaRPr/>
          </a:p>
          <a:p>
            <a:pPr indent="-285750" lvl="1" marL="742950" rtl="0" algn="l">
              <a:lnSpc>
                <a:spcPct val="110000"/>
              </a:lnSpc>
              <a:spcBef>
                <a:spcPts val="400"/>
              </a:spcBef>
              <a:spcAft>
                <a:spcPts val="0"/>
              </a:spcAft>
              <a:buSzPts val="1100"/>
              <a:buChar char="■"/>
            </a:pPr>
            <a:r>
              <a:rPr lang="en-US" sz="2000"/>
              <a:t>Warehouse—tuned for OLAP: complex OLAP queries, multidimensional view, consolidation</a:t>
            </a:r>
            <a:endParaRPr/>
          </a:p>
          <a:p>
            <a:pPr indent="-342900" lvl="0" marL="342900" rtl="0" algn="l">
              <a:lnSpc>
                <a:spcPct val="110000"/>
              </a:lnSpc>
              <a:spcBef>
                <a:spcPts val="400"/>
              </a:spcBef>
              <a:spcAft>
                <a:spcPts val="0"/>
              </a:spcAft>
              <a:buSzPts val="1200"/>
              <a:buChar char="■"/>
            </a:pPr>
            <a:r>
              <a:rPr lang="en-US" sz="2000"/>
              <a:t>Different functions and different data:</a:t>
            </a:r>
            <a:endParaRPr/>
          </a:p>
          <a:p>
            <a:pPr indent="-285750" lvl="1" marL="742950" rtl="0" algn="l">
              <a:lnSpc>
                <a:spcPct val="110000"/>
              </a:lnSpc>
              <a:spcBef>
                <a:spcPts val="400"/>
              </a:spcBef>
              <a:spcAft>
                <a:spcPts val="0"/>
              </a:spcAft>
              <a:buSzPts val="1100"/>
              <a:buChar char="■"/>
            </a:pPr>
            <a:r>
              <a:rPr lang="en-US" sz="2000" u="sng">
                <a:solidFill>
                  <a:schemeClr val="hlink"/>
                </a:solidFill>
              </a:rPr>
              <a:t>missing data</a:t>
            </a:r>
            <a:r>
              <a:rPr lang="en-US" sz="2000"/>
              <a:t>: Decision support requires historical data which operational DBs do not typically maintain</a:t>
            </a:r>
            <a:endParaRPr/>
          </a:p>
          <a:p>
            <a:pPr indent="-285750" lvl="1" marL="742950" rtl="0" algn="l">
              <a:lnSpc>
                <a:spcPct val="110000"/>
              </a:lnSpc>
              <a:spcBef>
                <a:spcPts val="400"/>
              </a:spcBef>
              <a:spcAft>
                <a:spcPts val="0"/>
              </a:spcAft>
              <a:buSzPts val="1100"/>
              <a:buChar char="■"/>
            </a:pPr>
            <a:r>
              <a:rPr lang="en-US" sz="2000" u="sng">
                <a:solidFill>
                  <a:schemeClr val="hlink"/>
                </a:solidFill>
              </a:rPr>
              <a:t>data consolidation</a:t>
            </a:r>
            <a:r>
              <a:rPr lang="en-US" sz="2000"/>
              <a:t>:  DS requires consolidation (aggregation, summarization) of data from heterogeneous sources</a:t>
            </a:r>
            <a:endParaRPr/>
          </a:p>
          <a:p>
            <a:pPr indent="-285750" lvl="1" marL="742950" rtl="0" algn="l">
              <a:lnSpc>
                <a:spcPct val="110000"/>
              </a:lnSpc>
              <a:spcBef>
                <a:spcPts val="400"/>
              </a:spcBef>
              <a:spcAft>
                <a:spcPts val="0"/>
              </a:spcAft>
              <a:buSzPts val="1100"/>
              <a:buChar char="■"/>
            </a:pPr>
            <a:r>
              <a:rPr lang="en-US" sz="2000" u="sng">
                <a:solidFill>
                  <a:schemeClr val="hlink"/>
                </a:solidFill>
              </a:rPr>
              <a:t>data quality</a:t>
            </a:r>
            <a:r>
              <a:rPr lang="en-US" sz="2000"/>
              <a:t>: different sources typically use inconsistent data representations, codes and formats which have to be reconciled</a:t>
            </a:r>
            <a:endParaRPr/>
          </a:p>
          <a:p>
            <a:pPr indent="-342900" lvl="0" marL="342900" rtl="0" algn="l">
              <a:lnSpc>
                <a:spcPct val="110000"/>
              </a:lnSpc>
              <a:spcBef>
                <a:spcPts val="400"/>
              </a:spcBef>
              <a:spcAft>
                <a:spcPts val="0"/>
              </a:spcAft>
              <a:buSzPts val="1200"/>
              <a:buChar char="■"/>
            </a:pPr>
            <a:r>
              <a:rPr lang="en-US" sz="2000"/>
              <a:t>Note: There are more and more systems which perform OLAP analysis directly on relational databases</a:t>
            </a:r>
            <a:endParaRPr/>
          </a:p>
        </p:txBody>
      </p:sp>
      <p:sp>
        <p:nvSpPr>
          <p:cNvPr id="872" name="Google Shape;872;p27"/>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6" name="Shape 876"/>
        <p:cNvGrpSpPr/>
        <p:nvPr/>
      </p:nvGrpSpPr>
      <p:grpSpPr>
        <a:xfrm>
          <a:off x="0" y="0"/>
          <a:ext cx="0" cy="0"/>
          <a:chOff x="0" y="0"/>
          <a:chExt cx="0" cy="0"/>
        </a:xfrm>
      </p:grpSpPr>
      <p:sp>
        <p:nvSpPr>
          <p:cNvPr id="877" name="Google Shape;877;p28"/>
          <p:cNvSpPr txBox="1"/>
          <p:nvPr>
            <p:ph type="title"/>
          </p:nvPr>
        </p:nvSpPr>
        <p:spPr>
          <a:xfrm>
            <a:off x="2667000" y="381000"/>
            <a:ext cx="60960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b="1" lang="en-US" sz="3200">
                <a:solidFill>
                  <a:schemeClr val="lt1"/>
                </a:solidFill>
                <a:latin typeface="Calibri"/>
                <a:ea typeface="Calibri"/>
                <a:cs typeface="Calibri"/>
                <a:sym typeface="Calibri"/>
              </a:rPr>
              <a:t>DataWarehousing: A Three-tire Architecture</a:t>
            </a:r>
            <a:endParaRPr sz="3200">
              <a:solidFill>
                <a:schemeClr val="lt1"/>
              </a:solidFill>
              <a:latin typeface="Calibri"/>
              <a:ea typeface="Calibri"/>
              <a:cs typeface="Calibri"/>
              <a:sym typeface="Calibri"/>
            </a:endParaRPr>
          </a:p>
        </p:txBody>
      </p:sp>
      <p:sp>
        <p:nvSpPr>
          <p:cNvPr id="878" name="Google Shape;878;p28"/>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879" name="Google Shape;879;p28"/>
          <p:cNvPicPr preferRelativeResize="0"/>
          <p:nvPr>
            <p:ph idx="1" type="body"/>
          </p:nvPr>
        </p:nvPicPr>
        <p:blipFill rotWithShape="1">
          <a:blip r:embed="rId3">
            <a:alphaModFix/>
          </a:blip>
          <a:srcRect b="0" l="0" r="0" t="0"/>
          <a:stretch/>
        </p:blipFill>
        <p:spPr>
          <a:xfrm>
            <a:off x="1371600" y="1447800"/>
            <a:ext cx="6781800" cy="5181600"/>
          </a:xfrm>
          <a:prstGeom prst="rect">
            <a:avLst/>
          </a:prstGeom>
          <a:noFill/>
          <a:ln>
            <a:noFill/>
          </a:ln>
        </p:spPr>
      </p:pic>
    </p:spTree>
  </p:cSld>
  <p:clrMapOvr>
    <a:masterClrMapping/>
  </p:clrMapOvr>
  <p:transition>
    <p:zoom dir="out"/>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3" name="Shape 883"/>
        <p:cNvGrpSpPr/>
        <p:nvPr/>
      </p:nvGrpSpPr>
      <p:grpSpPr>
        <a:xfrm>
          <a:off x="0" y="0"/>
          <a:ext cx="0" cy="0"/>
          <a:chOff x="0" y="0"/>
          <a:chExt cx="0" cy="0"/>
        </a:xfrm>
      </p:grpSpPr>
      <p:sp>
        <p:nvSpPr>
          <p:cNvPr id="884" name="Google Shape;884;p29"/>
          <p:cNvSpPr txBox="1"/>
          <p:nvPr>
            <p:ph type="title"/>
          </p:nvPr>
        </p:nvSpPr>
        <p:spPr>
          <a:xfrm>
            <a:off x="2590800" y="457200"/>
            <a:ext cx="5494338" cy="6096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Clr>
                <a:schemeClr val="lt1"/>
              </a:buClr>
              <a:buSzPts val="3600"/>
              <a:buFont typeface="Calibri"/>
              <a:buNone/>
            </a:pPr>
            <a:r>
              <a:rPr lang="en-US">
                <a:solidFill>
                  <a:schemeClr val="lt1"/>
                </a:solidFill>
                <a:latin typeface="Calibri"/>
                <a:ea typeface="Calibri"/>
                <a:cs typeface="Calibri"/>
                <a:sym typeface="Calibri"/>
              </a:rPr>
              <a:t>Data Warehouse Models</a:t>
            </a:r>
            <a:endParaRPr/>
          </a:p>
        </p:txBody>
      </p:sp>
      <p:sp>
        <p:nvSpPr>
          <p:cNvPr id="885" name="Google Shape;885;p29"/>
          <p:cNvSpPr txBox="1"/>
          <p:nvPr>
            <p:ph idx="1" type="body"/>
          </p:nvPr>
        </p:nvSpPr>
        <p:spPr>
          <a:xfrm>
            <a:off x="381000" y="1371600"/>
            <a:ext cx="8591550" cy="5105400"/>
          </a:xfrm>
          <a:prstGeom prst="rect">
            <a:avLst/>
          </a:prstGeom>
          <a:noFill/>
          <a:ln>
            <a:noFill/>
          </a:ln>
        </p:spPr>
        <p:txBody>
          <a:bodyPr anchorCtr="0" anchor="t" bIns="46025" lIns="92075" spcFirstLastPara="1" rIns="92075" wrap="square" tIns="46025">
            <a:noAutofit/>
          </a:bodyPr>
          <a:lstStyle/>
          <a:p>
            <a:pPr indent="-342900" lvl="0" marL="342900" rtl="0" algn="l">
              <a:lnSpc>
                <a:spcPct val="110000"/>
              </a:lnSpc>
              <a:spcBef>
                <a:spcPts val="0"/>
              </a:spcBef>
              <a:spcAft>
                <a:spcPts val="0"/>
              </a:spcAft>
              <a:buSzPts val="1200"/>
              <a:buChar char="■"/>
            </a:pPr>
            <a:r>
              <a:rPr lang="en-US" sz="2000">
                <a:solidFill>
                  <a:schemeClr val="hlink"/>
                </a:solidFill>
              </a:rPr>
              <a:t>Enterprise warehouse</a:t>
            </a:r>
            <a:endParaRPr sz="2000"/>
          </a:p>
          <a:p>
            <a:pPr indent="-285750" lvl="1" marL="742950" rtl="0" algn="l">
              <a:lnSpc>
                <a:spcPct val="110000"/>
              </a:lnSpc>
              <a:spcBef>
                <a:spcPts val="200"/>
              </a:spcBef>
              <a:spcAft>
                <a:spcPts val="0"/>
              </a:spcAft>
              <a:buSzPts val="1100"/>
              <a:buChar char="■"/>
            </a:pPr>
            <a:r>
              <a:rPr lang="en-US" sz="2000"/>
              <a:t>collects all of the information about subjects spanning the entire organization</a:t>
            </a:r>
            <a:endParaRPr/>
          </a:p>
          <a:p>
            <a:pPr indent="-342900" lvl="0" marL="342900" rtl="0" algn="l">
              <a:lnSpc>
                <a:spcPct val="110000"/>
              </a:lnSpc>
              <a:spcBef>
                <a:spcPts val="200"/>
              </a:spcBef>
              <a:spcAft>
                <a:spcPts val="0"/>
              </a:spcAft>
              <a:buSzPts val="1200"/>
              <a:buChar char="■"/>
            </a:pPr>
            <a:r>
              <a:rPr lang="en-US" sz="2000">
                <a:solidFill>
                  <a:schemeClr val="hlink"/>
                </a:solidFill>
              </a:rPr>
              <a:t>Data Mart</a:t>
            </a:r>
            <a:endParaRPr sz="2000"/>
          </a:p>
          <a:p>
            <a:pPr indent="-285750" lvl="1" marL="742950" rtl="0" algn="l">
              <a:lnSpc>
                <a:spcPct val="110000"/>
              </a:lnSpc>
              <a:spcBef>
                <a:spcPts val="200"/>
              </a:spcBef>
              <a:spcAft>
                <a:spcPts val="0"/>
              </a:spcAft>
              <a:buSzPts val="1100"/>
              <a:buChar char="■"/>
            </a:pPr>
            <a:r>
              <a:rPr lang="en-US" sz="2000"/>
              <a:t>a subset of corporate-wide data that is of value to a specific groups of users.  Its scope is confined to specific, selected groups, such as marketing data mart</a:t>
            </a:r>
            <a:endParaRPr/>
          </a:p>
          <a:p>
            <a:pPr indent="-228600" lvl="2" marL="1143000" rtl="0" algn="l">
              <a:lnSpc>
                <a:spcPct val="110000"/>
              </a:lnSpc>
              <a:spcBef>
                <a:spcPts val="200"/>
              </a:spcBef>
              <a:spcAft>
                <a:spcPts val="0"/>
              </a:spcAft>
              <a:buSzPts val="1000"/>
              <a:buChar char="■"/>
            </a:pPr>
            <a:r>
              <a:rPr lang="en-US"/>
              <a:t>Independent vs. dependent (directly from warehouse) data mart</a:t>
            </a:r>
            <a:endParaRPr/>
          </a:p>
          <a:p>
            <a:pPr indent="-342900" lvl="0" marL="342900" rtl="0" algn="l">
              <a:lnSpc>
                <a:spcPct val="110000"/>
              </a:lnSpc>
              <a:spcBef>
                <a:spcPts val="200"/>
              </a:spcBef>
              <a:spcAft>
                <a:spcPts val="0"/>
              </a:spcAft>
              <a:buSzPts val="1200"/>
              <a:buChar char="■"/>
            </a:pPr>
            <a:r>
              <a:rPr lang="en-US" sz="2000">
                <a:solidFill>
                  <a:schemeClr val="hlink"/>
                </a:solidFill>
              </a:rPr>
              <a:t>Virtual warehouse</a:t>
            </a:r>
            <a:endParaRPr sz="2000"/>
          </a:p>
          <a:p>
            <a:pPr indent="-285750" lvl="1" marL="742950" rtl="0" algn="l">
              <a:lnSpc>
                <a:spcPct val="110000"/>
              </a:lnSpc>
              <a:spcBef>
                <a:spcPts val="200"/>
              </a:spcBef>
              <a:spcAft>
                <a:spcPts val="0"/>
              </a:spcAft>
              <a:buSzPts val="1100"/>
              <a:buChar char="■"/>
            </a:pPr>
            <a:r>
              <a:rPr lang="en-US" sz="2000"/>
              <a:t>A set of views over operational databases</a:t>
            </a:r>
            <a:endParaRPr/>
          </a:p>
          <a:p>
            <a:pPr indent="-285750" lvl="1" marL="742950" rtl="0" algn="l">
              <a:lnSpc>
                <a:spcPct val="110000"/>
              </a:lnSpc>
              <a:spcBef>
                <a:spcPts val="200"/>
              </a:spcBef>
              <a:spcAft>
                <a:spcPts val="0"/>
              </a:spcAft>
              <a:buSzPts val="1100"/>
              <a:buChar char="■"/>
            </a:pPr>
            <a:r>
              <a:rPr lang="en-US" sz="2000"/>
              <a:t>Only some of the possible summary views may be materialized</a:t>
            </a:r>
            <a:endParaRPr/>
          </a:p>
          <a:p>
            <a:pPr indent="-285750" lvl="1" marL="742950" rtl="0" algn="l">
              <a:lnSpc>
                <a:spcPct val="110000"/>
              </a:lnSpc>
              <a:spcBef>
                <a:spcPts val="200"/>
              </a:spcBef>
              <a:spcAft>
                <a:spcPts val="0"/>
              </a:spcAft>
              <a:buClr>
                <a:schemeClr val="folHlink"/>
              </a:buClr>
              <a:buSzPts val="1200"/>
              <a:buChar char="■"/>
            </a:pPr>
            <a:r>
              <a:rPr lang="en-US" sz="2000">
                <a:solidFill>
                  <a:schemeClr val="hlink"/>
                </a:solidFill>
              </a:rPr>
              <a:t>Cloud-based data warehouse</a:t>
            </a:r>
            <a:endParaRPr/>
          </a:p>
          <a:p>
            <a:pPr indent="-285750" lvl="1" marL="742950" rtl="0" algn="l">
              <a:lnSpc>
                <a:spcPct val="110000"/>
              </a:lnSpc>
              <a:spcBef>
                <a:spcPts val="200"/>
              </a:spcBef>
              <a:spcAft>
                <a:spcPts val="0"/>
              </a:spcAft>
              <a:buSzPts val="1100"/>
              <a:buChar char="■"/>
            </a:pPr>
            <a:r>
              <a:rPr lang="en-US" sz="2000"/>
              <a:t>They can typically perform complex analytical queries much faster because they are massively parallel processing (MPP).</a:t>
            </a:r>
            <a:endParaRPr/>
          </a:p>
        </p:txBody>
      </p:sp>
      <p:sp>
        <p:nvSpPr>
          <p:cNvPr id="886" name="Google Shape;886;p29"/>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graphicFrame>
        <p:nvGraphicFramePr>
          <p:cNvPr id="195" name="Google Shape;195;p3"/>
          <p:cNvGraphicFramePr/>
          <p:nvPr/>
        </p:nvGraphicFramePr>
        <p:xfrm>
          <a:off x="3124200" y="2895600"/>
          <a:ext cx="2622550" cy="2263775"/>
        </p:xfrm>
        <a:graphic>
          <a:graphicData uri="http://schemas.openxmlformats.org/presentationml/2006/ole">
            <mc:AlternateContent>
              <mc:Choice Requires="v">
                <p:oleObj r:id="rId4" imgH="2263775" imgW="2622550" progId="MS_ClipArt_Gallery.2" spid="_x0000_s1">
                  <p:embed/>
                </p:oleObj>
              </mc:Choice>
              <mc:Fallback>
                <p:oleObj r:id="rId5" imgH="2263775" imgW="2622550" progId="MS_ClipArt_Gallery.2">
                  <p:embed/>
                  <p:pic>
                    <p:nvPicPr>
                      <p:cNvPr id="195" name="Google Shape;195;p3"/>
                      <p:cNvPicPr preferRelativeResize="0"/>
                      <p:nvPr/>
                    </p:nvPicPr>
                    <p:blipFill rotWithShape="1">
                      <a:blip r:embed="rId6">
                        <a:alphaModFix/>
                      </a:blip>
                      <a:srcRect b="0" l="0" r="0" t="0"/>
                      <a:stretch/>
                    </p:blipFill>
                    <p:spPr>
                      <a:xfrm>
                        <a:off x="3124200" y="2895600"/>
                        <a:ext cx="2622550" cy="2263775"/>
                      </a:xfrm>
                      <a:prstGeom prst="rect">
                        <a:avLst/>
                      </a:prstGeom>
                      <a:noFill/>
                      <a:ln>
                        <a:noFill/>
                      </a:ln>
                    </p:spPr>
                  </p:pic>
                </p:oleObj>
              </mc:Fallback>
            </mc:AlternateContent>
          </a:graphicData>
        </a:graphic>
      </p:graphicFrame>
      <p:grpSp>
        <p:nvGrpSpPr>
          <p:cNvPr id="196" name="Google Shape;196;p3"/>
          <p:cNvGrpSpPr/>
          <p:nvPr/>
        </p:nvGrpSpPr>
        <p:grpSpPr>
          <a:xfrm>
            <a:off x="3048000" y="1600200"/>
            <a:ext cx="2452688" cy="1423988"/>
            <a:chOff x="1920" y="1008"/>
            <a:chExt cx="1545" cy="897"/>
          </a:xfrm>
        </p:grpSpPr>
        <p:sp>
          <p:nvSpPr>
            <p:cNvPr id="197" name="Google Shape;197;p3"/>
            <p:cNvSpPr/>
            <p:nvPr/>
          </p:nvSpPr>
          <p:spPr>
            <a:xfrm>
              <a:off x="1920" y="1008"/>
              <a:ext cx="1545" cy="686"/>
            </a:xfrm>
            <a:prstGeom prst="ellipse">
              <a:avLst/>
            </a:prstGeom>
            <a:solidFill>
              <a:schemeClr val="lt1"/>
            </a:solidFill>
            <a:ln cap="flat" cmpd="sng" w="9525">
              <a:solidFill>
                <a:schemeClr val="dk1"/>
              </a:solidFill>
              <a:prstDash val="solid"/>
              <a:round/>
              <a:headEnd len="sm" w="sm" type="none"/>
              <a:tailEnd len="sm" w="sm" type="none"/>
            </a:ln>
            <a:effectLst>
              <a:outerShdw rotWithShape="0" algn="ctr" dir="2699999" dist="107763">
                <a:schemeClr val="l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Tahoma"/>
                <a:buNone/>
              </a:pPr>
              <a:r>
                <a:rPr b="0" i="0" lang="en-US" sz="1400" u="none" cap="none" strike="noStrike">
                  <a:solidFill>
                    <a:schemeClr val="dk1"/>
                  </a:solidFill>
                  <a:latin typeface="Tahoma"/>
                  <a:ea typeface="Tahoma"/>
                  <a:cs typeface="Tahoma"/>
                  <a:sym typeface="Tahoma"/>
                </a:rPr>
                <a:t>Which are our</a:t>
              </a:r>
              <a:br>
                <a:rPr b="0" i="0" lang="en-US" sz="1400" u="none" cap="none" strike="noStrike">
                  <a:solidFill>
                    <a:schemeClr val="dk1"/>
                  </a:solidFill>
                  <a:latin typeface="Tahoma"/>
                  <a:ea typeface="Tahoma"/>
                  <a:cs typeface="Tahoma"/>
                  <a:sym typeface="Tahoma"/>
                </a:rPr>
              </a:br>
              <a:r>
                <a:rPr b="0" i="0" lang="en-US" sz="1400" u="none" cap="none" strike="noStrike">
                  <a:solidFill>
                    <a:schemeClr val="dk1"/>
                  </a:solidFill>
                  <a:latin typeface="Tahoma"/>
                  <a:ea typeface="Tahoma"/>
                  <a:cs typeface="Tahoma"/>
                  <a:sym typeface="Tahoma"/>
                </a:rPr>
                <a:t> lowest/highest margin </a:t>
              </a:r>
              <a:br>
                <a:rPr b="0" i="0" lang="en-US" sz="1400" u="none" cap="none" strike="noStrike">
                  <a:solidFill>
                    <a:schemeClr val="dk1"/>
                  </a:solidFill>
                  <a:latin typeface="Tahoma"/>
                  <a:ea typeface="Tahoma"/>
                  <a:cs typeface="Tahoma"/>
                  <a:sym typeface="Tahoma"/>
                </a:rPr>
              </a:br>
              <a:r>
                <a:rPr b="0" i="0" lang="en-US" sz="1400" u="none" cap="none" strike="noStrike">
                  <a:solidFill>
                    <a:schemeClr val="dk1"/>
                  </a:solidFill>
                  <a:latin typeface="Tahoma"/>
                  <a:ea typeface="Tahoma"/>
                  <a:cs typeface="Tahoma"/>
                  <a:sym typeface="Tahoma"/>
                </a:rPr>
                <a:t>customers ?</a:t>
              </a:r>
              <a:endParaRPr b="0" i="0" sz="1400" u="none" cap="none" strike="noStrike">
                <a:solidFill>
                  <a:schemeClr val="dk1"/>
                </a:solidFill>
                <a:latin typeface="Times New Roman"/>
                <a:ea typeface="Times New Roman"/>
                <a:cs typeface="Times New Roman"/>
                <a:sym typeface="Times New Roman"/>
              </a:endParaRPr>
            </a:p>
          </p:txBody>
        </p:sp>
        <p:cxnSp>
          <p:nvCxnSpPr>
            <p:cNvPr id="198" name="Google Shape;198;p3"/>
            <p:cNvCxnSpPr/>
            <p:nvPr/>
          </p:nvCxnSpPr>
          <p:spPr>
            <a:xfrm>
              <a:off x="2688" y="1680"/>
              <a:ext cx="0" cy="225"/>
            </a:xfrm>
            <a:prstGeom prst="straightConnector1">
              <a:avLst/>
            </a:prstGeom>
            <a:noFill/>
            <a:ln cap="flat" cmpd="sng" w="38100">
              <a:solidFill>
                <a:schemeClr val="dk1"/>
              </a:solidFill>
              <a:prstDash val="solid"/>
              <a:round/>
              <a:headEnd len="sm" w="sm" type="none"/>
              <a:tailEnd len="med" w="med" type="triangle"/>
            </a:ln>
          </p:spPr>
        </p:cxnSp>
      </p:grpSp>
      <p:grpSp>
        <p:nvGrpSpPr>
          <p:cNvPr id="199" name="Google Shape;199;p3"/>
          <p:cNvGrpSpPr/>
          <p:nvPr/>
        </p:nvGrpSpPr>
        <p:grpSpPr>
          <a:xfrm>
            <a:off x="5486400" y="2286000"/>
            <a:ext cx="3048000" cy="1447800"/>
            <a:chOff x="3456" y="1440"/>
            <a:chExt cx="1920" cy="912"/>
          </a:xfrm>
        </p:grpSpPr>
        <p:sp>
          <p:nvSpPr>
            <p:cNvPr id="200" name="Google Shape;200;p3"/>
            <p:cNvSpPr/>
            <p:nvPr/>
          </p:nvSpPr>
          <p:spPr>
            <a:xfrm>
              <a:off x="3600" y="1440"/>
              <a:ext cx="1776" cy="912"/>
            </a:xfrm>
            <a:prstGeom prst="ellipse">
              <a:avLst/>
            </a:prstGeom>
            <a:solidFill>
              <a:schemeClr val="lt1"/>
            </a:solidFill>
            <a:ln cap="flat" cmpd="sng" w="9525">
              <a:solidFill>
                <a:schemeClr val="dk1"/>
              </a:solidFill>
              <a:prstDash val="solid"/>
              <a:round/>
              <a:headEnd len="sm" w="sm" type="none"/>
              <a:tailEnd len="sm" w="sm" type="none"/>
            </a:ln>
            <a:effectLst>
              <a:outerShdw rotWithShape="0" algn="ctr" dir="2699999" dist="107763">
                <a:schemeClr val="l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Tahoma"/>
                <a:buNone/>
              </a:pPr>
              <a:r>
                <a:rPr b="0" i="0" lang="en-US" sz="1400" u="none" cap="none" strike="noStrike">
                  <a:solidFill>
                    <a:schemeClr val="dk1"/>
                  </a:solidFill>
                  <a:latin typeface="Tahoma"/>
                  <a:ea typeface="Tahoma"/>
                  <a:cs typeface="Tahoma"/>
                  <a:sym typeface="Tahoma"/>
                </a:rPr>
                <a:t>Who are my customers </a:t>
              </a:r>
              <a:br>
                <a:rPr b="0" i="0" lang="en-US" sz="1400" u="none" cap="none" strike="noStrike">
                  <a:solidFill>
                    <a:schemeClr val="dk1"/>
                  </a:solidFill>
                  <a:latin typeface="Tahoma"/>
                  <a:ea typeface="Tahoma"/>
                  <a:cs typeface="Tahoma"/>
                  <a:sym typeface="Tahoma"/>
                </a:rPr>
              </a:br>
              <a:r>
                <a:rPr b="0" i="0" lang="en-US" sz="1400" u="none" cap="none" strike="noStrike">
                  <a:solidFill>
                    <a:schemeClr val="dk1"/>
                  </a:solidFill>
                  <a:latin typeface="Tahoma"/>
                  <a:ea typeface="Tahoma"/>
                  <a:cs typeface="Tahoma"/>
                  <a:sym typeface="Tahoma"/>
                </a:rPr>
                <a:t>and what products </a:t>
              </a:r>
              <a:br>
                <a:rPr b="0" i="0" lang="en-US" sz="1400" u="none" cap="none" strike="noStrike">
                  <a:solidFill>
                    <a:schemeClr val="dk1"/>
                  </a:solidFill>
                  <a:latin typeface="Tahoma"/>
                  <a:ea typeface="Tahoma"/>
                  <a:cs typeface="Tahoma"/>
                  <a:sym typeface="Tahoma"/>
                </a:rPr>
              </a:br>
              <a:r>
                <a:rPr b="0" i="0" lang="en-US" sz="1400" u="none" cap="none" strike="noStrike">
                  <a:solidFill>
                    <a:schemeClr val="dk1"/>
                  </a:solidFill>
                  <a:latin typeface="Tahoma"/>
                  <a:ea typeface="Tahoma"/>
                  <a:cs typeface="Tahoma"/>
                  <a:sym typeface="Tahoma"/>
                </a:rPr>
                <a:t>are they buying?</a:t>
              </a:r>
              <a:endParaRPr b="0" i="0" sz="1400" u="none" cap="none" strike="noStrike">
                <a:solidFill>
                  <a:schemeClr val="dk1"/>
                </a:solidFill>
                <a:latin typeface="Times New Roman"/>
                <a:ea typeface="Times New Roman"/>
                <a:cs typeface="Times New Roman"/>
                <a:sym typeface="Times New Roman"/>
              </a:endParaRPr>
            </a:p>
          </p:txBody>
        </p:sp>
        <p:cxnSp>
          <p:nvCxnSpPr>
            <p:cNvPr id="201" name="Google Shape;201;p3"/>
            <p:cNvCxnSpPr/>
            <p:nvPr/>
          </p:nvCxnSpPr>
          <p:spPr>
            <a:xfrm flipH="1">
              <a:off x="3456" y="2112"/>
              <a:ext cx="254" cy="96"/>
            </a:xfrm>
            <a:prstGeom prst="straightConnector1">
              <a:avLst/>
            </a:prstGeom>
            <a:noFill/>
            <a:ln cap="flat" cmpd="sng" w="38100">
              <a:solidFill>
                <a:schemeClr val="dk1"/>
              </a:solidFill>
              <a:prstDash val="solid"/>
              <a:round/>
              <a:headEnd len="sm" w="sm" type="none"/>
              <a:tailEnd len="med" w="med" type="triangle"/>
            </a:ln>
          </p:spPr>
        </p:cxnSp>
      </p:grpSp>
      <p:grpSp>
        <p:nvGrpSpPr>
          <p:cNvPr id="202" name="Google Shape;202;p3"/>
          <p:cNvGrpSpPr/>
          <p:nvPr/>
        </p:nvGrpSpPr>
        <p:grpSpPr>
          <a:xfrm>
            <a:off x="5334000" y="4267200"/>
            <a:ext cx="3554413" cy="1239838"/>
            <a:chOff x="3360" y="2688"/>
            <a:chExt cx="2239" cy="781"/>
          </a:xfrm>
        </p:grpSpPr>
        <p:sp>
          <p:nvSpPr>
            <p:cNvPr id="203" name="Google Shape;203;p3"/>
            <p:cNvSpPr/>
            <p:nvPr/>
          </p:nvSpPr>
          <p:spPr>
            <a:xfrm>
              <a:off x="3840" y="2688"/>
              <a:ext cx="1759" cy="781"/>
            </a:xfrm>
            <a:prstGeom prst="ellipse">
              <a:avLst/>
            </a:prstGeom>
            <a:solidFill>
              <a:schemeClr val="lt1"/>
            </a:solidFill>
            <a:ln cap="flat" cmpd="sng" w="9525">
              <a:solidFill>
                <a:schemeClr val="dk1"/>
              </a:solidFill>
              <a:prstDash val="solid"/>
              <a:round/>
              <a:headEnd len="sm" w="sm" type="none"/>
              <a:tailEnd len="sm" w="sm" type="none"/>
            </a:ln>
            <a:effectLst>
              <a:outerShdw rotWithShape="0" algn="ctr" dir="2699999" dist="107763">
                <a:schemeClr val="l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Tahoma"/>
                <a:buNone/>
              </a:pPr>
              <a:r>
                <a:rPr b="0" i="0" lang="en-US" sz="1400" u="none" cap="none" strike="noStrike">
                  <a:solidFill>
                    <a:schemeClr val="dk1"/>
                  </a:solidFill>
                  <a:latin typeface="Tahoma"/>
                  <a:ea typeface="Tahoma"/>
                  <a:cs typeface="Tahoma"/>
                  <a:sym typeface="Tahoma"/>
                </a:rPr>
                <a:t>Which customers</a:t>
              </a:r>
              <a:br>
                <a:rPr b="0" i="0" lang="en-US" sz="1400" u="none" cap="none" strike="noStrike">
                  <a:solidFill>
                    <a:schemeClr val="dk1"/>
                  </a:solidFill>
                  <a:latin typeface="Tahoma"/>
                  <a:ea typeface="Tahoma"/>
                  <a:cs typeface="Tahoma"/>
                  <a:sym typeface="Tahoma"/>
                </a:rPr>
              </a:br>
              <a:r>
                <a:rPr b="0" i="0" lang="en-US" sz="1400" u="none" cap="none" strike="noStrike">
                  <a:solidFill>
                    <a:schemeClr val="dk1"/>
                  </a:solidFill>
                  <a:latin typeface="Tahoma"/>
                  <a:ea typeface="Tahoma"/>
                  <a:cs typeface="Tahoma"/>
                  <a:sym typeface="Tahoma"/>
                </a:rPr>
                <a:t> are most likely to go </a:t>
              </a:r>
              <a:br>
                <a:rPr b="0" i="0" lang="en-US" sz="1400" u="none" cap="none" strike="noStrike">
                  <a:solidFill>
                    <a:schemeClr val="dk1"/>
                  </a:solidFill>
                  <a:latin typeface="Tahoma"/>
                  <a:ea typeface="Tahoma"/>
                  <a:cs typeface="Tahoma"/>
                  <a:sym typeface="Tahoma"/>
                </a:rPr>
              </a:br>
              <a:r>
                <a:rPr b="0" i="0" lang="en-US" sz="1400" u="none" cap="none" strike="noStrike">
                  <a:solidFill>
                    <a:schemeClr val="dk1"/>
                  </a:solidFill>
                  <a:latin typeface="Tahoma"/>
                  <a:ea typeface="Tahoma"/>
                  <a:cs typeface="Tahoma"/>
                  <a:sym typeface="Tahoma"/>
                </a:rPr>
                <a:t>to the competition ?</a:t>
              </a:r>
              <a:r>
                <a:rPr b="0" i="0" lang="en-US" sz="1400" u="none" cap="none" strike="noStrike">
                  <a:solidFill>
                    <a:schemeClr val="dk1"/>
                  </a:solidFill>
                  <a:latin typeface="Times New Roman"/>
                  <a:ea typeface="Times New Roman"/>
                  <a:cs typeface="Times New Roman"/>
                  <a:sym typeface="Times New Roman"/>
                </a:rPr>
                <a:t> </a:t>
              </a:r>
              <a:endParaRPr/>
            </a:p>
          </p:txBody>
        </p:sp>
        <p:cxnSp>
          <p:nvCxnSpPr>
            <p:cNvPr id="204" name="Google Shape;204;p3"/>
            <p:cNvCxnSpPr/>
            <p:nvPr/>
          </p:nvCxnSpPr>
          <p:spPr>
            <a:xfrm rot="10800000">
              <a:off x="3360" y="3024"/>
              <a:ext cx="480" cy="48"/>
            </a:xfrm>
            <a:prstGeom prst="straightConnector1">
              <a:avLst/>
            </a:prstGeom>
            <a:noFill/>
            <a:ln cap="flat" cmpd="sng" w="38100">
              <a:solidFill>
                <a:schemeClr val="dk1"/>
              </a:solidFill>
              <a:prstDash val="solid"/>
              <a:round/>
              <a:headEnd len="sm" w="sm" type="none"/>
              <a:tailEnd len="med" w="med" type="triangle"/>
            </a:ln>
          </p:spPr>
        </p:cxnSp>
      </p:grpSp>
      <p:grpSp>
        <p:nvGrpSpPr>
          <p:cNvPr id="205" name="Google Shape;205;p3"/>
          <p:cNvGrpSpPr/>
          <p:nvPr/>
        </p:nvGrpSpPr>
        <p:grpSpPr>
          <a:xfrm>
            <a:off x="3124200" y="5029200"/>
            <a:ext cx="2570163" cy="1676400"/>
            <a:chOff x="1968" y="3168"/>
            <a:chExt cx="1619" cy="1056"/>
          </a:xfrm>
        </p:grpSpPr>
        <p:sp>
          <p:nvSpPr>
            <p:cNvPr id="206" name="Google Shape;206;p3"/>
            <p:cNvSpPr/>
            <p:nvPr/>
          </p:nvSpPr>
          <p:spPr>
            <a:xfrm>
              <a:off x="1968" y="3360"/>
              <a:ext cx="1619" cy="864"/>
            </a:xfrm>
            <a:prstGeom prst="ellipse">
              <a:avLst/>
            </a:prstGeom>
            <a:solidFill>
              <a:schemeClr val="lt1"/>
            </a:solidFill>
            <a:ln cap="flat" cmpd="sng" w="9525">
              <a:solidFill>
                <a:schemeClr val="dk1"/>
              </a:solidFill>
              <a:prstDash val="solid"/>
              <a:round/>
              <a:headEnd len="sm" w="sm" type="none"/>
              <a:tailEnd len="sm" w="sm" type="none"/>
            </a:ln>
            <a:effectLst>
              <a:outerShdw rotWithShape="0" algn="ctr" dir="2699999" dist="107763">
                <a:schemeClr val="l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Tahoma"/>
                <a:buNone/>
              </a:pPr>
              <a:r>
                <a:rPr b="0" i="0" lang="en-US" sz="1400" u="none" cap="none" strike="noStrike">
                  <a:solidFill>
                    <a:schemeClr val="dk1"/>
                  </a:solidFill>
                  <a:latin typeface="Tahoma"/>
                  <a:ea typeface="Tahoma"/>
                  <a:cs typeface="Tahoma"/>
                  <a:sym typeface="Tahoma"/>
                </a:rPr>
                <a:t>What impact will </a:t>
              </a:r>
              <a:br>
                <a:rPr b="0" i="0" lang="en-US" sz="1400" u="none" cap="none" strike="noStrike">
                  <a:solidFill>
                    <a:schemeClr val="dk1"/>
                  </a:solidFill>
                  <a:latin typeface="Tahoma"/>
                  <a:ea typeface="Tahoma"/>
                  <a:cs typeface="Tahoma"/>
                  <a:sym typeface="Tahoma"/>
                </a:rPr>
              </a:br>
              <a:r>
                <a:rPr b="0" i="0" lang="en-US" sz="1400" u="none" cap="none" strike="noStrike">
                  <a:solidFill>
                    <a:schemeClr val="dk1"/>
                  </a:solidFill>
                  <a:latin typeface="Tahoma"/>
                  <a:ea typeface="Tahoma"/>
                  <a:cs typeface="Tahoma"/>
                  <a:sym typeface="Tahoma"/>
                </a:rPr>
                <a:t>new products/services </a:t>
              </a:r>
              <a:endParaRPr/>
            </a:p>
            <a:p>
              <a:pPr indent="0" lvl="0" marL="0" marR="0" rtl="0" algn="ctr">
                <a:lnSpc>
                  <a:spcPct val="100000"/>
                </a:lnSpc>
                <a:spcBef>
                  <a:spcPts val="0"/>
                </a:spcBef>
                <a:spcAft>
                  <a:spcPts val="0"/>
                </a:spcAft>
                <a:buClr>
                  <a:schemeClr val="dk1"/>
                </a:buClr>
                <a:buSzPts val="1400"/>
                <a:buFont typeface="Tahoma"/>
                <a:buNone/>
              </a:pPr>
              <a:r>
                <a:rPr b="0" i="0" lang="en-US" sz="1400" u="none" cap="none" strike="noStrike">
                  <a:solidFill>
                    <a:schemeClr val="dk1"/>
                  </a:solidFill>
                  <a:latin typeface="Tahoma"/>
                  <a:ea typeface="Tahoma"/>
                  <a:cs typeface="Tahoma"/>
                  <a:sym typeface="Tahoma"/>
                </a:rPr>
                <a:t>have on revenue </a:t>
              </a:r>
              <a:br>
                <a:rPr b="0" i="0" lang="en-US" sz="1400" u="none" cap="none" strike="noStrike">
                  <a:solidFill>
                    <a:schemeClr val="dk1"/>
                  </a:solidFill>
                  <a:latin typeface="Tahoma"/>
                  <a:ea typeface="Tahoma"/>
                  <a:cs typeface="Tahoma"/>
                  <a:sym typeface="Tahoma"/>
                </a:rPr>
              </a:br>
              <a:r>
                <a:rPr b="0" i="0" lang="en-US" sz="1400" u="none" cap="none" strike="noStrike">
                  <a:solidFill>
                    <a:schemeClr val="dk1"/>
                  </a:solidFill>
                  <a:latin typeface="Tahoma"/>
                  <a:ea typeface="Tahoma"/>
                  <a:cs typeface="Tahoma"/>
                  <a:sym typeface="Tahoma"/>
                </a:rPr>
                <a:t>and margins?</a:t>
              </a:r>
              <a:endParaRPr b="0" i="0" sz="1400" u="none" cap="none" strike="noStrike">
                <a:solidFill>
                  <a:schemeClr val="dk1"/>
                </a:solidFill>
                <a:latin typeface="Times New Roman"/>
                <a:ea typeface="Times New Roman"/>
                <a:cs typeface="Times New Roman"/>
                <a:sym typeface="Times New Roman"/>
              </a:endParaRPr>
            </a:p>
          </p:txBody>
        </p:sp>
        <p:cxnSp>
          <p:nvCxnSpPr>
            <p:cNvPr id="207" name="Google Shape;207;p3"/>
            <p:cNvCxnSpPr/>
            <p:nvPr/>
          </p:nvCxnSpPr>
          <p:spPr>
            <a:xfrm rot="10800000">
              <a:off x="2784" y="3168"/>
              <a:ext cx="0" cy="192"/>
            </a:xfrm>
            <a:prstGeom prst="straightConnector1">
              <a:avLst/>
            </a:prstGeom>
            <a:noFill/>
            <a:ln cap="flat" cmpd="sng" w="38100">
              <a:solidFill>
                <a:schemeClr val="dk1"/>
              </a:solidFill>
              <a:prstDash val="solid"/>
              <a:round/>
              <a:headEnd len="sm" w="sm" type="none"/>
              <a:tailEnd len="med" w="med" type="triangle"/>
            </a:ln>
          </p:spPr>
        </p:cxnSp>
      </p:grpSp>
      <p:grpSp>
        <p:nvGrpSpPr>
          <p:cNvPr id="208" name="Google Shape;208;p3"/>
          <p:cNvGrpSpPr/>
          <p:nvPr/>
        </p:nvGrpSpPr>
        <p:grpSpPr>
          <a:xfrm>
            <a:off x="152400" y="4114800"/>
            <a:ext cx="3154363" cy="1450975"/>
            <a:chOff x="96" y="2592"/>
            <a:chExt cx="1987" cy="914"/>
          </a:xfrm>
        </p:grpSpPr>
        <p:sp>
          <p:nvSpPr>
            <p:cNvPr id="209" name="Google Shape;209;p3"/>
            <p:cNvSpPr/>
            <p:nvPr/>
          </p:nvSpPr>
          <p:spPr>
            <a:xfrm>
              <a:off x="96" y="2592"/>
              <a:ext cx="1619" cy="914"/>
            </a:xfrm>
            <a:prstGeom prst="ellipse">
              <a:avLst/>
            </a:prstGeom>
            <a:solidFill>
              <a:schemeClr val="lt1"/>
            </a:solidFill>
            <a:ln cap="flat" cmpd="sng" w="9525">
              <a:solidFill>
                <a:schemeClr val="dk1"/>
              </a:solidFill>
              <a:prstDash val="solid"/>
              <a:round/>
              <a:headEnd len="sm" w="sm" type="none"/>
              <a:tailEnd len="sm" w="sm" type="none"/>
            </a:ln>
            <a:effectLst>
              <a:outerShdw rotWithShape="0" algn="ctr" dir="2699999" dist="107763">
                <a:schemeClr val="l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Tahoma"/>
                <a:buNone/>
              </a:pPr>
              <a:r>
                <a:rPr b="0" i="0" lang="en-US" sz="1400" u="none" cap="none" strike="noStrike">
                  <a:solidFill>
                    <a:schemeClr val="dk1"/>
                  </a:solidFill>
                  <a:latin typeface="Tahoma"/>
                  <a:ea typeface="Tahoma"/>
                  <a:cs typeface="Tahoma"/>
                  <a:sym typeface="Tahoma"/>
                </a:rPr>
                <a:t>What product prom-</a:t>
              </a:r>
              <a:br>
                <a:rPr b="0" i="0" lang="en-US" sz="1400" u="none" cap="none" strike="noStrike">
                  <a:solidFill>
                    <a:schemeClr val="dk1"/>
                  </a:solidFill>
                  <a:latin typeface="Tahoma"/>
                  <a:ea typeface="Tahoma"/>
                  <a:cs typeface="Tahoma"/>
                  <a:sym typeface="Tahoma"/>
                </a:rPr>
              </a:br>
              <a:r>
                <a:rPr b="0" i="0" lang="en-US" sz="1400" u="none" cap="none" strike="noStrike">
                  <a:solidFill>
                    <a:schemeClr val="dk1"/>
                  </a:solidFill>
                  <a:latin typeface="Tahoma"/>
                  <a:ea typeface="Tahoma"/>
                  <a:cs typeface="Tahoma"/>
                  <a:sym typeface="Tahoma"/>
                </a:rPr>
                <a:t>-otions have the biggest </a:t>
              </a:r>
              <a:br>
                <a:rPr b="0" i="0" lang="en-US" sz="1400" u="none" cap="none" strike="noStrike">
                  <a:solidFill>
                    <a:schemeClr val="dk1"/>
                  </a:solidFill>
                  <a:latin typeface="Tahoma"/>
                  <a:ea typeface="Tahoma"/>
                  <a:cs typeface="Tahoma"/>
                  <a:sym typeface="Tahoma"/>
                </a:rPr>
              </a:br>
              <a:r>
                <a:rPr b="0" i="0" lang="en-US" sz="1400" u="none" cap="none" strike="noStrike">
                  <a:solidFill>
                    <a:schemeClr val="dk1"/>
                  </a:solidFill>
                  <a:latin typeface="Tahoma"/>
                  <a:ea typeface="Tahoma"/>
                  <a:cs typeface="Tahoma"/>
                  <a:sym typeface="Tahoma"/>
                </a:rPr>
                <a:t>impact on revenue?</a:t>
              </a:r>
              <a:endParaRPr b="0" i="0" sz="1400" u="none" cap="none" strike="noStrike">
                <a:solidFill>
                  <a:schemeClr val="dk1"/>
                </a:solidFill>
                <a:latin typeface="Times New Roman"/>
                <a:ea typeface="Times New Roman"/>
                <a:cs typeface="Times New Roman"/>
                <a:sym typeface="Times New Roman"/>
              </a:endParaRPr>
            </a:p>
          </p:txBody>
        </p:sp>
        <p:cxnSp>
          <p:nvCxnSpPr>
            <p:cNvPr id="210" name="Google Shape;210;p3"/>
            <p:cNvCxnSpPr/>
            <p:nvPr/>
          </p:nvCxnSpPr>
          <p:spPr>
            <a:xfrm>
              <a:off x="1728" y="3024"/>
              <a:ext cx="355" cy="0"/>
            </a:xfrm>
            <a:prstGeom prst="straightConnector1">
              <a:avLst/>
            </a:prstGeom>
            <a:noFill/>
            <a:ln cap="flat" cmpd="sng" w="38100">
              <a:solidFill>
                <a:schemeClr val="dk1"/>
              </a:solidFill>
              <a:prstDash val="solid"/>
              <a:round/>
              <a:headEnd len="sm" w="sm" type="none"/>
              <a:tailEnd len="med" w="med" type="triangle"/>
            </a:ln>
          </p:spPr>
        </p:cxnSp>
      </p:grpSp>
      <p:grpSp>
        <p:nvGrpSpPr>
          <p:cNvPr id="211" name="Google Shape;211;p3"/>
          <p:cNvGrpSpPr/>
          <p:nvPr/>
        </p:nvGrpSpPr>
        <p:grpSpPr>
          <a:xfrm>
            <a:off x="457200" y="2743200"/>
            <a:ext cx="2819400" cy="1196975"/>
            <a:chOff x="288" y="1728"/>
            <a:chExt cx="1776" cy="754"/>
          </a:xfrm>
        </p:grpSpPr>
        <p:sp>
          <p:nvSpPr>
            <p:cNvPr id="212" name="Google Shape;212;p3"/>
            <p:cNvSpPr/>
            <p:nvPr/>
          </p:nvSpPr>
          <p:spPr>
            <a:xfrm>
              <a:off x="288" y="1728"/>
              <a:ext cx="1536" cy="754"/>
            </a:xfrm>
            <a:prstGeom prst="ellipse">
              <a:avLst/>
            </a:prstGeom>
            <a:solidFill>
              <a:schemeClr val="lt1"/>
            </a:solidFill>
            <a:ln cap="flat" cmpd="sng" w="9525">
              <a:solidFill>
                <a:schemeClr val="dk1"/>
              </a:solidFill>
              <a:prstDash val="solid"/>
              <a:round/>
              <a:headEnd len="sm" w="sm" type="none"/>
              <a:tailEnd len="sm" w="sm" type="none"/>
            </a:ln>
            <a:effectLst>
              <a:outerShdw rotWithShape="0" algn="ctr" dir="2699999" dist="107763">
                <a:schemeClr val="lt2"/>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400"/>
                <a:buFont typeface="Tahoma"/>
                <a:buNone/>
              </a:pPr>
              <a:r>
                <a:rPr b="0" i="0" lang="en-US" sz="1400" u="none" cap="none" strike="noStrike">
                  <a:solidFill>
                    <a:schemeClr val="dk1"/>
                  </a:solidFill>
                  <a:latin typeface="Tahoma"/>
                  <a:ea typeface="Tahoma"/>
                  <a:cs typeface="Tahoma"/>
                  <a:sym typeface="Tahoma"/>
                </a:rPr>
                <a:t>What is the most </a:t>
              </a:r>
              <a:br>
                <a:rPr b="0" i="0" lang="en-US" sz="1400" u="none" cap="none" strike="noStrike">
                  <a:solidFill>
                    <a:schemeClr val="dk1"/>
                  </a:solidFill>
                  <a:latin typeface="Tahoma"/>
                  <a:ea typeface="Tahoma"/>
                  <a:cs typeface="Tahoma"/>
                  <a:sym typeface="Tahoma"/>
                </a:rPr>
              </a:br>
              <a:r>
                <a:rPr b="0" i="0" lang="en-US" sz="1400" u="none" cap="none" strike="noStrike">
                  <a:solidFill>
                    <a:schemeClr val="dk1"/>
                  </a:solidFill>
                  <a:latin typeface="Tahoma"/>
                  <a:ea typeface="Tahoma"/>
                  <a:cs typeface="Tahoma"/>
                  <a:sym typeface="Tahoma"/>
                </a:rPr>
                <a:t>effective distribution </a:t>
              </a:r>
              <a:br>
                <a:rPr b="0" i="0" lang="en-US" sz="1400" u="none" cap="none" strike="noStrike">
                  <a:solidFill>
                    <a:schemeClr val="dk1"/>
                  </a:solidFill>
                  <a:latin typeface="Tahoma"/>
                  <a:ea typeface="Tahoma"/>
                  <a:cs typeface="Tahoma"/>
                  <a:sym typeface="Tahoma"/>
                </a:rPr>
              </a:br>
              <a:r>
                <a:rPr b="0" i="0" lang="en-US" sz="1400" u="none" cap="none" strike="noStrike">
                  <a:solidFill>
                    <a:schemeClr val="dk1"/>
                  </a:solidFill>
                  <a:latin typeface="Tahoma"/>
                  <a:ea typeface="Tahoma"/>
                  <a:cs typeface="Tahoma"/>
                  <a:sym typeface="Tahoma"/>
                </a:rPr>
                <a:t>channel?</a:t>
              </a:r>
              <a:endParaRPr b="0" i="0" sz="1400" u="none" cap="none" strike="noStrike">
                <a:solidFill>
                  <a:schemeClr val="dk1"/>
                </a:solidFill>
                <a:latin typeface="Times New Roman"/>
                <a:ea typeface="Times New Roman"/>
                <a:cs typeface="Times New Roman"/>
                <a:sym typeface="Times New Roman"/>
              </a:endParaRPr>
            </a:p>
          </p:txBody>
        </p:sp>
        <p:cxnSp>
          <p:nvCxnSpPr>
            <p:cNvPr id="213" name="Google Shape;213;p3"/>
            <p:cNvCxnSpPr/>
            <p:nvPr/>
          </p:nvCxnSpPr>
          <p:spPr>
            <a:xfrm>
              <a:off x="1824" y="2160"/>
              <a:ext cx="240" cy="48"/>
            </a:xfrm>
            <a:prstGeom prst="straightConnector1">
              <a:avLst/>
            </a:prstGeom>
            <a:noFill/>
            <a:ln cap="flat" cmpd="sng" w="38100">
              <a:solidFill>
                <a:schemeClr val="dk1"/>
              </a:solidFill>
              <a:prstDash val="solid"/>
              <a:round/>
              <a:headEnd len="sm" w="sm" type="none"/>
              <a:tailEnd len="med" w="med" type="triangle"/>
            </a:ln>
          </p:spPr>
        </p:cxnSp>
      </p:grpSp>
      <p:sp>
        <p:nvSpPr>
          <p:cNvPr id="214" name="Google Shape;214;p3"/>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latin typeface="Calibri"/>
                <a:ea typeface="Calibri"/>
                <a:cs typeface="Calibri"/>
                <a:sym typeface="Calibri"/>
              </a:rPr>
              <a:t>Scenario:A producer wants to know….</a:t>
            </a:r>
            <a:endParaRPr/>
          </a:p>
        </p:txBody>
      </p:sp>
      <p:sp>
        <p:nvSpPr>
          <p:cNvPr id="215" name="Google Shape;215;p3"/>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5"/>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0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1" name="Shape 891"/>
        <p:cNvGrpSpPr/>
        <p:nvPr/>
      </p:nvGrpSpPr>
      <p:grpSpPr>
        <a:xfrm>
          <a:off x="0" y="0"/>
          <a:ext cx="0" cy="0"/>
          <a:chOff x="0" y="0"/>
          <a:chExt cx="0" cy="0"/>
        </a:xfrm>
      </p:grpSpPr>
      <p:sp>
        <p:nvSpPr>
          <p:cNvPr id="892" name="Google Shape;892;p30"/>
          <p:cNvSpPr txBox="1"/>
          <p:nvPr>
            <p:ph type="title"/>
          </p:nvPr>
        </p:nvSpPr>
        <p:spPr>
          <a:xfrm>
            <a:off x="2743200" y="228600"/>
            <a:ext cx="6019800" cy="868363"/>
          </a:xfrm>
          <a:prstGeom prst="rect">
            <a:avLst/>
          </a:prstGeom>
          <a:noFill/>
          <a:ln>
            <a:noFill/>
          </a:ln>
        </p:spPr>
        <p:txBody>
          <a:bodyPr anchorCtr="0" anchor="b" bIns="46075" lIns="92150" spcFirstLastPara="1" rIns="92150" wrap="square" tIns="46075">
            <a:noAutofit/>
          </a:bodyPr>
          <a:lstStyle/>
          <a:p>
            <a:pPr indent="0" lvl="0" marL="0" rtl="0" algn="ctr">
              <a:spcBef>
                <a:spcPts val="0"/>
              </a:spcBef>
              <a:spcAft>
                <a:spcPts val="0"/>
              </a:spcAft>
              <a:buNone/>
            </a:pPr>
            <a:r>
              <a:rPr lang="en-US">
                <a:latin typeface="Tahoma"/>
                <a:ea typeface="Tahoma"/>
                <a:cs typeface="Tahoma"/>
                <a:sym typeface="Tahoma"/>
              </a:rPr>
              <a:t>DW vs Data Mart</a:t>
            </a:r>
            <a:endParaRPr/>
          </a:p>
        </p:txBody>
      </p:sp>
      <p:sp>
        <p:nvSpPr>
          <p:cNvPr id="893" name="Google Shape;893;p30"/>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894" name="Google Shape;894;p30"/>
          <p:cNvPicPr preferRelativeResize="0"/>
          <p:nvPr/>
        </p:nvPicPr>
        <p:blipFill rotWithShape="1">
          <a:blip r:embed="rId3">
            <a:alphaModFix/>
          </a:blip>
          <a:srcRect b="0" l="0" r="0" t="0"/>
          <a:stretch/>
        </p:blipFill>
        <p:spPr>
          <a:xfrm>
            <a:off x="1828800" y="1709738"/>
            <a:ext cx="5791200" cy="415766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8" name="Shape 898"/>
        <p:cNvGrpSpPr/>
        <p:nvPr/>
      </p:nvGrpSpPr>
      <p:grpSpPr>
        <a:xfrm>
          <a:off x="0" y="0"/>
          <a:ext cx="0" cy="0"/>
          <a:chOff x="0" y="0"/>
          <a:chExt cx="0" cy="0"/>
        </a:xfrm>
      </p:grpSpPr>
      <p:sp>
        <p:nvSpPr>
          <p:cNvPr id="899" name="Google Shape;899;p31"/>
          <p:cNvSpPr/>
          <p:nvPr/>
        </p:nvSpPr>
        <p:spPr>
          <a:xfrm>
            <a:off x="3124200" y="2895600"/>
            <a:ext cx="2011363" cy="1600200"/>
          </a:xfrm>
          <a:prstGeom prst="flowChartMagneticDisk">
            <a:avLst/>
          </a:prstGeom>
          <a:solidFill>
            <a:srgbClr val="6666FF"/>
          </a:solidFill>
          <a:ln cap="flat" cmpd="sng" w="9525">
            <a:solidFill>
              <a:srgbClr val="000000"/>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00" name="Google Shape;900;p31"/>
          <p:cNvSpPr/>
          <p:nvPr/>
        </p:nvSpPr>
        <p:spPr>
          <a:xfrm>
            <a:off x="1295400" y="838200"/>
            <a:ext cx="6705600" cy="3886200"/>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01" name="Google Shape;901;p31"/>
          <p:cNvSpPr/>
          <p:nvPr/>
        </p:nvSpPr>
        <p:spPr>
          <a:xfrm>
            <a:off x="3352800" y="3429000"/>
            <a:ext cx="1554163" cy="822325"/>
          </a:xfrm>
          <a:prstGeom prst="rect">
            <a:avLst/>
          </a:prstGeom>
          <a:noFill/>
          <a:ln>
            <a:noFill/>
          </a:ln>
        </p:spPr>
        <p:txBody>
          <a:bodyPr anchorCtr="0" anchor="t" bIns="46025" lIns="92075" spcFirstLastPara="1" rIns="92075" wrap="square" tIns="46025">
            <a:spAutoFit/>
          </a:bodyPr>
          <a:lstStyle/>
          <a:p>
            <a:pPr indent="0" lvl="0" marL="0" marR="0" rtl="0" algn="ctr">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Data</a:t>
            </a:r>
            <a:endParaRPr/>
          </a:p>
          <a:p>
            <a:pPr indent="0" lvl="0" marL="0" marR="0" rtl="0" algn="ctr">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Warehouse</a:t>
            </a:r>
            <a:endParaRPr/>
          </a:p>
        </p:txBody>
      </p:sp>
      <p:sp>
        <p:nvSpPr>
          <p:cNvPr id="902" name="Google Shape;902;p31"/>
          <p:cNvSpPr/>
          <p:nvPr/>
        </p:nvSpPr>
        <p:spPr>
          <a:xfrm>
            <a:off x="6781800" y="2057400"/>
            <a:ext cx="1968500" cy="3568700"/>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03" name="Google Shape;903;p31"/>
          <p:cNvSpPr/>
          <p:nvPr/>
        </p:nvSpPr>
        <p:spPr>
          <a:xfrm>
            <a:off x="5492750" y="3206750"/>
            <a:ext cx="901700" cy="749300"/>
          </a:xfrm>
          <a:prstGeom prst="rightArrow">
            <a:avLst>
              <a:gd fmla="val 75009" name="adj1"/>
              <a:gd fmla="val 60175" name="adj2"/>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grpSp>
        <p:nvGrpSpPr>
          <p:cNvPr id="904" name="Google Shape;904;p31"/>
          <p:cNvGrpSpPr/>
          <p:nvPr/>
        </p:nvGrpSpPr>
        <p:grpSpPr>
          <a:xfrm>
            <a:off x="1905000" y="2667000"/>
            <a:ext cx="1228725" cy="2197100"/>
            <a:chOff x="1238" y="1876"/>
            <a:chExt cx="774" cy="1384"/>
          </a:xfrm>
        </p:grpSpPr>
        <p:sp>
          <p:nvSpPr>
            <p:cNvPr id="905" name="Google Shape;905;p31"/>
            <p:cNvSpPr/>
            <p:nvPr/>
          </p:nvSpPr>
          <p:spPr>
            <a:xfrm>
              <a:off x="1252" y="1876"/>
              <a:ext cx="760" cy="1384"/>
            </a:xfrm>
            <a:prstGeom prst="rightArrow">
              <a:avLst>
                <a:gd fmla="val 75009" name="adj1"/>
                <a:gd fmla="val 50004" name="adj2"/>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06" name="Google Shape;906;p31"/>
            <p:cNvSpPr/>
            <p:nvPr/>
          </p:nvSpPr>
          <p:spPr>
            <a:xfrm>
              <a:off x="1238" y="2193"/>
              <a:ext cx="724" cy="750"/>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Extract</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Transform</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Load</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Refresh</a:t>
              </a:r>
              <a:endParaRPr/>
            </a:p>
          </p:txBody>
        </p:sp>
      </p:grpSp>
      <p:sp>
        <p:nvSpPr>
          <p:cNvPr id="907" name="Google Shape;907;p31"/>
          <p:cNvSpPr/>
          <p:nvPr/>
        </p:nvSpPr>
        <p:spPr>
          <a:xfrm>
            <a:off x="4953000" y="6172200"/>
            <a:ext cx="1905000" cy="36512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OLAP Engine</a:t>
            </a:r>
            <a:endParaRPr/>
          </a:p>
        </p:txBody>
      </p:sp>
      <p:sp>
        <p:nvSpPr>
          <p:cNvPr id="908" name="Google Shape;908;p31"/>
          <p:cNvSpPr/>
          <p:nvPr/>
        </p:nvSpPr>
        <p:spPr>
          <a:xfrm>
            <a:off x="7086600" y="2743200"/>
            <a:ext cx="1697038" cy="1552575"/>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Analysis</a:t>
            </a:r>
            <a:endParaRPr/>
          </a:p>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Query</a:t>
            </a:r>
            <a:endParaRPr/>
          </a:p>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Reports</a:t>
            </a:r>
            <a:endParaRPr/>
          </a:p>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Data mining</a:t>
            </a:r>
            <a:endParaRPr/>
          </a:p>
        </p:txBody>
      </p:sp>
      <p:sp>
        <p:nvSpPr>
          <p:cNvPr id="909" name="Google Shape;909;p31"/>
          <p:cNvSpPr/>
          <p:nvPr/>
        </p:nvSpPr>
        <p:spPr>
          <a:xfrm>
            <a:off x="3733800" y="1676400"/>
            <a:ext cx="1143000" cy="990600"/>
          </a:xfrm>
          <a:prstGeom prst="rect">
            <a:avLst/>
          </a:prstGeom>
          <a:solidFill>
            <a:srgbClr val="FCFEB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Monitor</a:t>
            </a:r>
            <a:endParaRPr/>
          </a:p>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&amp;</a:t>
            </a:r>
            <a:endParaRPr/>
          </a:p>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Integrator</a:t>
            </a:r>
            <a:endParaRPr b="0" i="0" sz="2400" u="none">
              <a:solidFill>
                <a:schemeClr val="dk1"/>
              </a:solidFill>
              <a:latin typeface="Times New Roman"/>
              <a:ea typeface="Times New Roman"/>
              <a:cs typeface="Times New Roman"/>
              <a:sym typeface="Times New Roman"/>
            </a:endParaRPr>
          </a:p>
        </p:txBody>
      </p:sp>
      <p:grpSp>
        <p:nvGrpSpPr>
          <p:cNvPr id="910" name="Google Shape;910;p31"/>
          <p:cNvGrpSpPr/>
          <p:nvPr/>
        </p:nvGrpSpPr>
        <p:grpSpPr>
          <a:xfrm>
            <a:off x="2209800" y="1676400"/>
            <a:ext cx="931863" cy="914400"/>
            <a:chOff x="288" y="1012"/>
            <a:chExt cx="769" cy="664"/>
          </a:xfrm>
        </p:grpSpPr>
        <p:sp>
          <p:nvSpPr>
            <p:cNvPr id="911" name="Google Shape;911;p31"/>
            <p:cNvSpPr/>
            <p:nvPr/>
          </p:nvSpPr>
          <p:spPr>
            <a:xfrm>
              <a:off x="292" y="1437"/>
              <a:ext cx="760" cy="239"/>
            </a:xfrm>
            <a:prstGeom prst="ellipse">
              <a:avLst/>
            </a:prstGeom>
            <a:solidFill>
              <a:srgbClr val="FCFEB9"/>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12" name="Google Shape;912;p31"/>
            <p:cNvSpPr/>
            <p:nvPr/>
          </p:nvSpPr>
          <p:spPr>
            <a:xfrm>
              <a:off x="288" y="1159"/>
              <a:ext cx="769" cy="413"/>
            </a:xfrm>
            <a:custGeom>
              <a:rect b="b" l="l" r="r" t="t"/>
              <a:pathLst>
                <a:path extrusionOk="0" h="413" w="769">
                  <a:moveTo>
                    <a:pt x="12" y="412"/>
                  </a:moveTo>
                  <a:lnTo>
                    <a:pt x="0" y="318"/>
                  </a:lnTo>
                  <a:lnTo>
                    <a:pt x="0" y="244"/>
                  </a:lnTo>
                  <a:lnTo>
                    <a:pt x="0" y="147"/>
                  </a:lnTo>
                  <a:lnTo>
                    <a:pt x="0" y="73"/>
                  </a:lnTo>
                  <a:lnTo>
                    <a:pt x="0" y="0"/>
                  </a:lnTo>
                  <a:lnTo>
                    <a:pt x="768" y="10"/>
                  </a:lnTo>
                  <a:lnTo>
                    <a:pt x="768" y="412"/>
                  </a:lnTo>
                </a:path>
              </a:pathLst>
            </a:custGeom>
            <a:solidFill>
              <a:srgbClr val="FCFEB9"/>
            </a:solidFill>
            <a:ln cap="rnd" cmpd="sng" w="12700">
              <a:solidFill>
                <a:schemeClr val="dk1"/>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913" name="Google Shape;913;p31"/>
            <p:cNvSpPr/>
            <p:nvPr/>
          </p:nvSpPr>
          <p:spPr>
            <a:xfrm>
              <a:off x="292" y="1012"/>
              <a:ext cx="760" cy="259"/>
            </a:xfrm>
            <a:prstGeom prst="ellipse">
              <a:avLst/>
            </a:prstGeom>
            <a:solidFill>
              <a:srgbClr val="FCFEB9"/>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grpSp>
      <p:sp>
        <p:nvSpPr>
          <p:cNvPr id="914" name="Google Shape;914;p31"/>
          <p:cNvSpPr/>
          <p:nvPr/>
        </p:nvSpPr>
        <p:spPr>
          <a:xfrm>
            <a:off x="2286000" y="2057400"/>
            <a:ext cx="850900" cy="274638"/>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Metadata</a:t>
            </a:r>
            <a:endParaRPr b="0" i="0" sz="2400" u="none">
              <a:solidFill>
                <a:schemeClr val="dk1"/>
              </a:solidFill>
              <a:latin typeface="Times New Roman"/>
              <a:ea typeface="Times New Roman"/>
              <a:cs typeface="Times New Roman"/>
              <a:sym typeface="Times New Roman"/>
            </a:endParaRPr>
          </a:p>
        </p:txBody>
      </p:sp>
      <p:cxnSp>
        <p:nvCxnSpPr>
          <p:cNvPr id="915" name="Google Shape;915;p31"/>
          <p:cNvCxnSpPr/>
          <p:nvPr/>
        </p:nvCxnSpPr>
        <p:spPr>
          <a:xfrm>
            <a:off x="3124200" y="2133600"/>
            <a:ext cx="609600" cy="0"/>
          </a:xfrm>
          <a:prstGeom prst="straightConnector1">
            <a:avLst/>
          </a:prstGeom>
          <a:noFill/>
          <a:ln cap="flat" cmpd="sng" w="12700">
            <a:solidFill>
              <a:schemeClr val="dk1"/>
            </a:solidFill>
            <a:prstDash val="solid"/>
            <a:round/>
            <a:headEnd len="med" w="med" type="stealth"/>
            <a:tailEnd len="med" w="med" type="stealth"/>
          </a:ln>
        </p:spPr>
      </p:cxnSp>
      <p:sp>
        <p:nvSpPr>
          <p:cNvPr id="916" name="Google Shape;916;p31"/>
          <p:cNvSpPr/>
          <p:nvPr/>
        </p:nvSpPr>
        <p:spPr>
          <a:xfrm>
            <a:off x="180975" y="6096000"/>
            <a:ext cx="1800225" cy="457200"/>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Data Sources</a:t>
            </a:r>
            <a:endParaRPr/>
          </a:p>
        </p:txBody>
      </p:sp>
      <p:sp>
        <p:nvSpPr>
          <p:cNvPr id="917" name="Google Shape;917;p31"/>
          <p:cNvSpPr/>
          <p:nvPr/>
        </p:nvSpPr>
        <p:spPr>
          <a:xfrm>
            <a:off x="6934200" y="6172200"/>
            <a:ext cx="2022475" cy="3651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Front-End Tools</a:t>
            </a:r>
            <a:endParaRPr/>
          </a:p>
        </p:txBody>
      </p:sp>
      <p:sp>
        <p:nvSpPr>
          <p:cNvPr id="918" name="Google Shape;918;p31"/>
          <p:cNvSpPr/>
          <p:nvPr/>
        </p:nvSpPr>
        <p:spPr>
          <a:xfrm>
            <a:off x="5470525" y="3336925"/>
            <a:ext cx="877888" cy="457200"/>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Serve</a:t>
            </a:r>
            <a:endParaRPr/>
          </a:p>
        </p:txBody>
      </p:sp>
      <p:sp>
        <p:nvSpPr>
          <p:cNvPr id="919" name="Google Shape;919;p31"/>
          <p:cNvSpPr/>
          <p:nvPr/>
        </p:nvSpPr>
        <p:spPr>
          <a:xfrm>
            <a:off x="5791200" y="2362200"/>
            <a:ext cx="755650" cy="679450"/>
          </a:xfrm>
          <a:prstGeom prst="cube">
            <a:avLst>
              <a:gd fmla="val 24995" name="adj"/>
            </a:avLst>
          </a:prstGeom>
          <a:solidFill>
            <a:srgbClr val="FCFEB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20" name="Google Shape;920;p31"/>
          <p:cNvSpPr/>
          <p:nvPr/>
        </p:nvSpPr>
        <p:spPr>
          <a:xfrm>
            <a:off x="5867400" y="4343400"/>
            <a:ext cx="679450" cy="679450"/>
          </a:xfrm>
          <a:prstGeom prst="cube">
            <a:avLst>
              <a:gd fmla="val 24995" name="adj"/>
            </a:avLst>
          </a:prstGeom>
          <a:solidFill>
            <a:srgbClr val="FCFEB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21" name="Google Shape;921;p31"/>
          <p:cNvSpPr/>
          <p:nvPr/>
        </p:nvSpPr>
        <p:spPr>
          <a:xfrm>
            <a:off x="3276600" y="4572000"/>
            <a:ext cx="292100" cy="292100"/>
          </a:xfrm>
          <a:prstGeom prst="downArrow">
            <a:avLst>
              <a:gd fmla="val 50000" name="adj1"/>
              <a:gd fmla="val 50004" name="adj2"/>
            </a:avLst>
          </a:prstGeom>
          <a:solidFill>
            <a:schemeClr val="accen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22" name="Google Shape;922;p31"/>
          <p:cNvSpPr/>
          <p:nvPr/>
        </p:nvSpPr>
        <p:spPr>
          <a:xfrm>
            <a:off x="4648200" y="4572000"/>
            <a:ext cx="292100" cy="292100"/>
          </a:xfrm>
          <a:prstGeom prst="downArrow">
            <a:avLst>
              <a:gd fmla="val 50000" name="adj1"/>
              <a:gd fmla="val 50004" name="adj2"/>
            </a:avLst>
          </a:prstGeom>
          <a:solidFill>
            <a:schemeClr val="accen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23" name="Google Shape;923;p31"/>
          <p:cNvSpPr/>
          <p:nvPr/>
        </p:nvSpPr>
        <p:spPr>
          <a:xfrm>
            <a:off x="3962400" y="4572000"/>
            <a:ext cx="292100" cy="292100"/>
          </a:xfrm>
          <a:prstGeom prst="downArrow">
            <a:avLst>
              <a:gd fmla="val 50000" name="adj1"/>
              <a:gd fmla="val 50004" name="adj2"/>
            </a:avLst>
          </a:prstGeom>
          <a:solidFill>
            <a:schemeClr val="accen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24" name="Google Shape;924;p31"/>
          <p:cNvSpPr/>
          <p:nvPr/>
        </p:nvSpPr>
        <p:spPr>
          <a:xfrm>
            <a:off x="3657600" y="5562600"/>
            <a:ext cx="1022350" cy="274638"/>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Data Marts</a:t>
            </a:r>
            <a:endParaRPr b="0" i="0" sz="2400" u="none">
              <a:solidFill>
                <a:schemeClr val="dk1"/>
              </a:solidFill>
              <a:latin typeface="Times New Roman"/>
              <a:ea typeface="Times New Roman"/>
              <a:cs typeface="Times New Roman"/>
              <a:sym typeface="Times New Roman"/>
            </a:endParaRPr>
          </a:p>
        </p:txBody>
      </p:sp>
      <p:cxnSp>
        <p:nvCxnSpPr>
          <p:cNvPr id="925" name="Google Shape;925;p31"/>
          <p:cNvCxnSpPr/>
          <p:nvPr/>
        </p:nvCxnSpPr>
        <p:spPr>
          <a:xfrm flipH="1" rot="10800000">
            <a:off x="5029200" y="2743200"/>
            <a:ext cx="685800" cy="304800"/>
          </a:xfrm>
          <a:prstGeom prst="straightConnector1">
            <a:avLst/>
          </a:prstGeom>
          <a:noFill/>
          <a:ln cap="flat" cmpd="sng" w="25400">
            <a:solidFill>
              <a:schemeClr val="dk1"/>
            </a:solidFill>
            <a:prstDash val="solid"/>
            <a:round/>
            <a:headEnd len="med" w="med" type="stealth"/>
            <a:tailEnd len="med" w="med" type="stealth"/>
          </a:ln>
        </p:spPr>
      </p:cxnSp>
      <p:cxnSp>
        <p:nvCxnSpPr>
          <p:cNvPr id="926" name="Google Shape;926;p31"/>
          <p:cNvCxnSpPr/>
          <p:nvPr/>
        </p:nvCxnSpPr>
        <p:spPr>
          <a:xfrm flipH="1" rot="10800000">
            <a:off x="5334000" y="4876800"/>
            <a:ext cx="457200" cy="457200"/>
          </a:xfrm>
          <a:prstGeom prst="straightConnector1">
            <a:avLst/>
          </a:prstGeom>
          <a:noFill/>
          <a:ln cap="flat" cmpd="sng" w="25400">
            <a:solidFill>
              <a:schemeClr val="dk1"/>
            </a:solidFill>
            <a:prstDash val="solid"/>
            <a:round/>
            <a:headEnd len="med" w="med" type="stealth"/>
            <a:tailEnd len="med" w="med" type="stealth"/>
          </a:ln>
        </p:spPr>
      </p:cxnSp>
      <p:sp>
        <p:nvSpPr>
          <p:cNvPr id="927" name="Google Shape;927;p31"/>
          <p:cNvSpPr/>
          <p:nvPr/>
        </p:nvSpPr>
        <p:spPr>
          <a:xfrm>
            <a:off x="3048000" y="4953000"/>
            <a:ext cx="671513" cy="609600"/>
          </a:xfrm>
          <a:prstGeom prst="flowChartMagneticDisk">
            <a:avLst/>
          </a:prstGeom>
          <a:solidFill>
            <a:srgbClr val="FFFF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28" name="Google Shape;928;p31"/>
          <p:cNvSpPr/>
          <p:nvPr/>
        </p:nvSpPr>
        <p:spPr>
          <a:xfrm>
            <a:off x="3810000" y="4953000"/>
            <a:ext cx="671513" cy="609600"/>
          </a:xfrm>
          <a:prstGeom prst="flowChartMagneticDisk">
            <a:avLst/>
          </a:prstGeom>
          <a:solidFill>
            <a:srgbClr val="FFFF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29" name="Google Shape;929;p31"/>
          <p:cNvSpPr/>
          <p:nvPr/>
        </p:nvSpPr>
        <p:spPr>
          <a:xfrm>
            <a:off x="4572000" y="4953000"/>
            <a:ext cx="671513" cy="609600"/>
          </a:xfrm>
          <a:prstGeom prst="flowChartMagneticDisk">
            <a:avLst/>
          </a:prstGeom>
          <a:solidFill>
            <a:srgbClr val="FFFF00"/>
          </a:solidFill>
          <a:ln cap="flat" cmpd="sng" w="9525">
            <a:solidFill>
              <a:srgbClr val="000000"/>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grpSp>
        <p:nvGrpSpPr>
          <p:cNvPr id="930" name="Google Shape;930;p31"/>
          <p:cNvGrpSpPr/>
          <p:nvPr/>
        </p:nvGrpSpPr>
        <p:grpSpPr>
          <a:xfrm>
            <a:off x="228600" y="1524000"/>
            <a:ext cx="1590675" cy="3879850"/>
            <a:chOff x="148" y="1440"/>
            <a:chExt cx="1002" cy="2444"/>
          </a:xfrm>
        </p:grpSpPr>
        <p:sp>
          <p:nvSpPr>
            <p:cNvPr id="931" name="Google Shape;931;p31"/>
            <p:cNvSpPr/>
            <p:nvPr/>
          </p:nvSpPr>
          <p:spPr>
            <a:xfrm>
              <a:off x="576" y="2256"/>
              <a:ext cx="472" cy="172"/>
            </a:xfrm>
            <a:prstGeom prst="ellipse">
              <a:avLst/>
            </a:prstGeom>
            <a:solidFill>
              <a:srgbClr val="FCFEB9"/>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32" name="Google Shape;932;p31"/>
            <p:cNvSpPr/>
            <p:nvPr/>
          </p:nvSpPr>
          <p:spPr>
            <a:xfrm>
              <a:off x="148" y="1440"/>
              <a:ext cx="1000" cy="2444"/>
            </a:xfrm>
            <a:prstGeom prst="ellipse">
              <a:avLst/>
            </a:prstGeom>
            <a:no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33" name="Google Shape;933;p31"/>
            <p:cNvSpPr/>
            <p:nvPr/>
          </p:nvSpPr>
          <p:spPr>
            <a:xfrm>
              <a:off x="240" y="2256"/>
              <a:ext cx="472" cy="172"/>
            </a:xfrm>
            <a:prstGeom prst="ellipse">
              <a:avLst/>
            </a:prstGeom>
            <a:solidFill>
              <a:srgbClr val="FCFEB9"/>
            </a:solidFill>
            <a:ln cap="flat" cmpd="sng" w="127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34" name="Google Shape;934;p31"/>
            <p:cNvSpPr/>
            <p:nvPr/>
          </p:nvSpPr>
          <p:spPr>
            <a:xfrm>
              <a:off x="240" y="2448"/>
              <a:ext cx="910" cy="442"/>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Operational </a:t>
              </a:r>
              <a:endParaRPr/>
            </a:p>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DBs</a:t>
              </a:r>
              <a:endParaRPr/>
            </a:p>
          </p:txBody>
        </p:sp>
        <p:sp>
          <p:nvSpPr>
            <p:cNvPr id="935" name="Google Shape;935;p31"/>
            <p:cNvSpPr/>
            <p:nvPr/>
          </p:nvSpPr>
          <p:spPr>
            <a:xfrm>
              <a:off x="288" y="1776"/>
              <a:ext cx="692" cy="442"/>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Other</a:t>
              </a:r>
              <a:endParaRPr/>
            </a:p>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sources</a:t>
              </a:r>
              <a:endParaRPr/>
            </a:p>
          </p:txBody>
        </p:sp>
        <p:sp>
          <p:nvSpPr>
            <p:cNvPr id="936" name="Google Shape;936;p31"/>
            <p:cNvSpPr/>
            <p:nvPr/>
          </p:nvSpPr>
          <p:spPr>
            <a:xfrm>
              <a:off x="365" y="3398"/>
              <a:ext cx="441" cy="288"/>
            </a:xfrm>
            <a:prstGeom prst="flowChartMagneticDisk">
              <a:avLst/>
            </a:prstGeom>
            <a:solidFill>
              <a:srgbClr val="9A87F9"/>
            </a:solidFill>
            <a:ln cap="flat" cmpd="sng" w="9525">
              <a:solidFill>
                <a:srgbClr val="000000"/>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37" name="Google Shape;937;p31"/>
            <p:cNvSpPr/>
            <p:nvPr/>
          </p:nvSpPr>
          <p:spPr>
            <a:xfrm>
              <a:off x="461" y="3129"/>
              <a:ext cx="441" cy="288"/>
            </a:xfrm>
            <a:prstGeom prst="flowChartMagneticDisk">
              <a:avLst/>
            </a:prstGeom>
            <a:solidFill>
              <a:srgbClr val="9A87F9"/>
            </a:solidFill>
            <a:ln cap="flat" cmpd="sng" w="9525">
              <a:solidFill>
                <a:srgbClr val="000000"/>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38" name="Google Shape;938;p31"/>
            <p:cNvSpPr/>
            <p:nvPr/>
          </p:nvSpPr>
          <p:spPr>
            <a:xfrm>
              <a:off x="615" y="2851"/>
              <a:ext cx="441" cy="288"/>
            </a:xfrm>
            <a:prstGeom prst="flowChartMagneticDisk">
              <a:avLst/>
            </a:prstGeom>
            <a:solidFill>
              <a:srgbClr val="9A87F9"/>
            </a:solidFill>
            <a:ln cap="flat" cmpd="sng" w="9525">
              <a:solidFill>
                <a:srgbClr val="000000"/>
              </a:solidFill>
              <a:prstDash val="solid"/>
              <a:round/>
              <a:headEnd len="sm" w="sm" type="none"/>
              <a:tailEnd len="sm" w="sm" type="none"/>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grpSp>
      <p:cxnSp>
        <p:nvCxnSpPr>
          <p:cNvPr id="939" name="Google Shape;939;p31"/>
          <p:cNvCxnSpPr/>
          <p:nvPr/>
        </p:nvCxnSpPr>
        <p:spPr>
          <a:xfrm>
            <a:off x="1905000" y="1524000"/>
            <a:ext cx="0" cy="4191000"/>
          </a:xfrm>
          <a:prstGeom prst="straightConnector1">
            <a:avLst/>
          </a:prstGeom>
          <a:noFill/>
          <a:ln cap="flat" cmpd="sng" w="19050">
            <a:solidFill>
              <a:schemeClr val="dk1"/>
            </a:solidFill>
            <a:prstDash val="dash"/>
            <a:round/>
            <a:headEnd len="sm" w="sm" type="none"/>
            <a:tailEnd len="sm" w="sm" type="none"/>
          </a:ln>
        </p:spPr>
      </p:cxnSp>
      <p:cxnSp>
        <p:nvCxnSpPr>
          <p:cNvPr id="940" name="Google Shape;940;p31"/>
          <p:cNvCxnSpPr/>
          <p:nvPr/>
        </p:nvCxnSpPr>
        <p:spPr>
          <a:xfrm>
            <a:off x="5410200" y="1600200"/>
            <a:ext cx="0" cy="4114800"/>
          </a:xfrm>
          <a:prstGeom prst="straightConnector1">
            <a:avLst/>
          </a:prstGeom>
          <a:noFill/>
          <a:ln cap="flat" cmpd="sng" w="19050">
            <a:solidFill>
              <a:schemeClr val="dk1"/>
            </a:solidFill>
            <a:prstDash val="dash"/>
            <a:round/>
            <a:headEnd len="sm" w="sm" type="none"/>
            <a:tailEnd len="sm" w="sm" type="none"/>
          </a:ln>
        </p:spPr>
      </p:cxnSp>
      <p:cxnSp>
        <p:nvCxnSpPr>
          <p:cNvPr id="941" name="Google Shape;941;p31"/>
          <p:cNvCxnSpPr/>
          <p:nvPr/>
        </p:nvCxnSpPr>
        <p:spPr>
          <a:xfrm>
            <a:off x="6629400" y="1600200"/>
            <a:ext cx="0" cy="4114800"/>
          </a:xfrm>
          <a:prstGeom prst="straightConnector1">
            <a:avLst/>
          </a:prstGeom>
          <a:noFill/>
          <a:ln cap="flat" cmpd="sng" w="19050">
            <a:solidFill>
              <a:schemeClr val="dk1"/>
            </a:solidFill>
            <a:prstDash val="dash"/>
            <a:round/>
            <a:headEnd len="sm" w="sm" type="none"/>
            <a:tailEnd len="sm" w="sm" type="none"/>
          </a:ln>
        </p:spPr>
      </p:cxnSp>
      <p:sp>
        <p:nvSpPr>
          <p:cNvPr id="942" name="Google Shape;942;p31"/>
          <p:cNvSpPr txBox="1"/>
          <p:nvPr/>
        </p:nvSpPr>
        <p:spPr>
          <a:xfrm>
            <a:off x="2838450" y="6172200"/>
            <a:ext cx="1581150" cy="365125"/>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Data Storage</a:t>
            </a:r>
            <a:endParaRPr/>
          </a:p>
        </p:txBody>
      </p:sp>
      <p:sp>
        <p:nvSpPr>
          <p:cNvPr id="943" name="Google Shape;943;p31"/>
          <p:cNvSpPr/>
          <p:nvPr/>
        </p:nvSpPr>
        <p:spPr>
          <a:xfrm rot="5400000">
            <a:off x="952500" y="5219700"/>
            <a:ext cx="152400" cy="1600200"/>
          </a:xfrm>
          <a:prstGeom prst="rightBrace">
            <a:avLst>
              <a:gd fmla="val 87500" name="adj1"/>
              <a:gd fmla="val 50000" name="adj2"/>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44" name="Google Shape;944;p31"/>
          <p:cNvSpPr/>
          <p:nvPr/>
        </p:nvSpPr>
        <p:spPr>
          <a:xfrm rot="5400000">
            <a:off x="3505200" y="4419600"/>
            <a:ext cx="152400" cy="3200400"/>
          </a:xfrm>
          <a:prstGeom prst="rightBrace">
            <a:avLst>
              <a:gd fmla="val 175000" name="adj1"/>
              <a:gd fmla="val 50000" name="adj2"/>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45" name="Google Shape;945;p31"/>
          <p:cNvSpPr/>
          <p:nvPr/>
        </p:nvSpPr>
        <p:spPr>
          <a:xfrm rot="5400000">
            <a:off x="5981700" y="5448300"/>
            <a:ext cx="152400" cy="1143000"/>
          </a:xfrm>
          <a:prstGeom prst="rightBrace">
            <a:avLst>
              <a:gd fmla="val 62500" name="adj1"/>
              <a:gd fmla="val 50000" name="adj2"/>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46" name="Google Shape;946;p31"/>
          <p:cNvSpPr/>
          <p:nvPr/>
        </p:nvSpPr>
        <p:spPr>
          <a:xfrm rot="5400000">
            <a:off x="7734300" y="4991100"/>
            <a:ext cx="152400" cy="2057400"/>
          </a:xfrm>
          <a:prstGeom prst="rightBrace">
            <a:avLst>
              <a:gd fmla="val 112500" name="adj1"/>
              <a:gd fmla="val 50000" name="adj2"/>
            </a:avLst>
          </a:prstGeom>
          <a:no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47" name="Google Shape;947;p31"/>
          <p:cNvSpPr/>
          <p:nvPr/>
        </p:nvSpPr>
        <p:spPr>
          <a:xfrm>
            <a:off x="5334000" y="1905000"/>
            <a:ext cx="1524000" cy="3048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OLAP Server</a:t>
            </a:r>
            <a:endParaRPr b="0" i="0" sz="2400" u="none">
              <a:solidFill>
                <a:schemeClr val="dk1"/>
              </a:solidFill>
              <a:latin typeface="Times New Roman"/>
              <a:ea typeface="Times New Roman"/>
              <a:cs typeface="Times New Roman"/>
              <a:sym typeface="Times New Roman"/>
            </a:endParaRPr>
          </a:p>
        </p:txBody>
      </p:sp>
      <p:cxnSp>
        <p:nvCxnSpPr>
          <p:cNvPr id="948" name="Google Shape;948;p31"/>
          <p:cNvCxnSpPr/>
          <p:nvPr/>
        </p:nvCxnSpPr>
        <p:spPr>
          <a:xfrm>
            <a:off x="3048000" y="2590800"/>
            <a:ext cx="304800" cy="381000"/>
          </a:xfrm>
          <a:prstGeom prst="straightConnector1">
            <a:avLst/>
          </a:prstGeom>
          <a:noFill/>
          <a:ln cap="flat" cmpd="sng" w="19050">
            <a:solidFill>
              <a:schemeClr val="dk1"/>
            </a:solidFill>
            <a:prstDash val="solid"/>
            <a:round/>
            <a:headEnd len="sm" w="sm" type="none"/>
            <a:tailEnd len="med" w="med" type="stealth"/>
          </a:ln>
        </p:spPr>
      </p:cxnSp>
      <p:sp>
        <p:nvSpPr>
          <p:cNvPr id="949" name="Google Shape;949;p31"/>
          <p:cNvSpPr txBox="1"/>
          <p:nvPr/>
        </p:nvSpPr>
        <p:spPr>
          <a:xfrm>
            <a:off x="2667000" y="0"/>
            <a:ext cx="6934200" cy="16319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3600"/>
              <a:buFont typeface="Noto Sans Symbols"/>
              <a:buNone/>
            </a:pPr>
            <a:r>
              <a:rPr b="0" i="0" lang="en-US" sz="3600" u="none">
                <a:solidFill>
                  <a:schemeClr val="lt1"/>
                </a:solidFill>
                <a:latin typeface="Calibri"/>
                <a:ea typeface="Calibri"/>
                <a:cs typeface="Calibri"/>
                <a:sym typeface="Calibri"/>
              </a:rPr>
              <a:t>Data Warehouse: A Multi-Tiered Arhitecture</a:t>
            </a:r>
            <a:endParaRPr/>
          </a:p>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50" name="Google Shape;950;p31"/>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sp>
        <p:nvSpPr>
          <p:cNvPr id="955" name="Google Shape;955;p32"/>
          <p:cNvSpPr txBox="1"/>
          <p:nvPr>
            <p:ph type="title"/>
          </p:nvPr>
        </p:nvSpPr>
        <p:spPr>
          <a:xfrm>
            <a:off x="2590800" y="304800"/>
            <a:ext cx="6324600" cy="8382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 Back-End Tools and Utilities</a:t>
            </a:r>
            <a:endParaRPr/>
          </a:p>
        </p:txBody>
      </p:sp>
      <p:sp>
        <p:nvSpPr>
          <p:cNvPr id="956" name="Google Shape;956;p32"/>
          <p:cNvSpPr txBox="1"/>
          <p:nvPr>
            <p:ph idx="1" type="body"/>
          </p:nvPr>
        </p:nvSpPr>
        <p:spPr>
          <a:xfrm>
            <a:off x="304800" y="1295400"/>
            <a:ext cx="8534400" cy="5181600"/>
          </a:xfrm>
          <a:prstGeom prst="rect">
            <a:avLst/>
          </a:prstGeom>
          <a:noFill/>
          <a:ln>
            <a:noFill/>
          </a:ln>
        </p:spPr>
        <p:txBody>
          <a:bodyPr anchorCtr="0" anchor="t" bIns="45700" lIns="91425" spcFirstLastPara="1" rIns="91425" wrap="square" tIns="45700">
            <a:noAutofit/>
          </a:bodyPr>
          <a:lstStyle/>
          <a:p>
            <a:pPr indent="-342900" lvl="0" marL="342900" rtl="0" algn="l">
              <a:lnSpc>
                <a:spcPct val="90000"/>
              </a:lnSpc>
              <a:spcBef>
                <a:spcPts val="0"/>
              </a:spcBef>
              <a:spcAft>
                <a:spcPts val="0"/>
              </a:spcAft>
              <a:buSzPts val="1440"/>
              <a:buChar char="■"/>
            </a:pPr>
            <a:r>
              <a:rPr b="1" lang="en-US" sz="2400"/>
              <a:t>Data extraction</a:t>
            </a:r>
            <a:endParaRPr/>
          </a:p>
          <a:p>
            <a:pPr indent="-285750" lvl="1" marL="742950" rtl="0" algn="l">
              <a:lnSpc>
                <a:spcPct val="90000"/>
              </a:lnSpc>
              <a:spcBef>
                <a:spcPts val="480"/>
              </a:spcBef>
              <a:spcAft>
                <a:spcPts val="0"/>
              </a:spcAft>
              <a:buSzPts val="1320"/>
              <a:buChar char="■"/>
            </a:pPr>
            <a:r>
              <a:rPr lang="en-US"/>
              <a:t>get data from multiple, heterogeneous, and external sources</a:t>
            </a:r>
            <a:endParaRPr/>
          </a:p>
          <a:p>
            <a:pPr indent="-342900" lvl="0" marL="342900" rtl="0" algn="l">
              <a:lnSpc>
                <a:spcPct val="90000"/>
              </a:lnSpc>
              <a:spcBef>
                <a:spcPts val="480"/>
              </a:spcBef>
              <a:spcAft>
                <a:spcPts val="0"/>
              </a:spcAft>
              <a:buSzPts val="1440"/>
              <a:buChar char="■"/>
            </a:pPr>
            <a:r>
              <a:rPr b="1" lang="en-US" sz="2400"/>
              <a:t>Data cleaning</a:t>
            </a:r>
            <a:endParaRPr/>
          </a:p>
          <a:p>
            <a:pPr indent="-285750" lvl="1" marL="742950" rtl="0" algn="l">
              <a:lnSpc>
                <a:spcPct val="90000"/>
              </a:lnSpc>
              <a:spcBef>
                <a:spcPts val="480"/>
              </a:spcBef>
              <a:spcAft>
                <a:spcPts val="0"/>
              </a:spcAft>
              <a:buSzPts val="1320"/>
              <a:buChar char="■"/>
            </a:pPr>
            <a:r>
              <a:rPr lang="en-US"/>
              <a:t>detect errors in the data and rectify them when possible</a:t>
            </a:r>
            <a:endParaRPr/>
          </a:p>
          <a:p>
            <a:pPr indent="-342900" lvl="0" marL="342900" rtl="0" algn="l">
              <a:lnSpc>
                <a:spcPct val="90000"/>
              </a:lnSpc>
              <a:spcBef>
                <a:spcPts val="480"/>
              </a:spcBef>
              <a:spcAft>
                <a:spcPts val="0"/>
              </a:spcAft>
              <a:buSzPts val="1440"/>
              <a:buChar char="■"/>
            </a:pPr>
            <a:r>
              <a:rPr b="1" lang="en-US" sz="2400"/>
              <a:t>Data transformation</a:t>
            </a:r>
            <a:endParaRPr/>
          </a:p>
          <a:p>
            <a:pPr indent="-285750" lvl="1" marL="742950" rtl="0" algn="l">
              <a:lnSpc>
                <a:spcPct val="90000"/>
              </a:lnSpc>
              <a:spcBef>
                <a:spcPts val="480"/>
              </a:spcBef>
              <a:spcAft>
                <a:spcPts val="0"/>
              </a:spcAft>
              <a:buSzPts val="1320"/>
              <a:buChar char="■"/>
            </a:pPr>
            <a:r>
              <a:rPr lang="en-US"/>
              <a:t>convert data from legacy or host format to warehouse format</a:t>
            </a:r>
            <a:endParaRPr/>
          </a:p>
          <a:p>
            <a:pPr indent="-342900" lvl="0" marL="342900" rtl="0" algn="l">
              <a:lnSpc>
                <a:spcPct val="90000"/>
              </a:lnSpc>
              <a:spcBef>
                <a:spcPts val="480"/>
              </a:spcBef>
              <a:spcAft>
                <a:spcPts val="0"/>
              </a:spcAft>
              <a:buSzPts val="1440"/>
              <a:buChar char="■"/>
            </a:pPr>
            <a:r>
              <a:rPr b="1" lang="en-US" sz="2400"/>
              <a:t>Load</a:t>
            </a:r>
            <a:endParaRPr/>
          </a:p>
          <a:p>
            <a:pPr indent="-285750" lvl="1" marL="742950" rtl="0" algn="l">
              <a:lnSpc>
                <a:spcPct val="90000"/>
              </a:lnSpc>
              <a:spcBef>
                <a:spcPts val="480"/>
              </a:spcBef>
              <a:spcAft>
                <a:spcPts val="0"/>
              </a:spcAft>
              <a:buSzPts val="1320"/>
              <a:buChar char="■"/>
            </a:pPr>
            <a:r>
              <a:rPr lang="en-US"/>
              <a:t>sort, summarize, consolidate, compute views, check integrity, and build indicies and partitions</a:t>
            </a:r>
            <a:endParaRPr/>
          </a:p>
          <a:p>
            <a:pPr indent="-342900" lvl="0" marL="342900" rtl="0" algn="l">
              <a:lnSpc>
                <a:spcPct val="90000"/>
              </a:lnSpc>
              <a:spcBef>
                <a:spcPts val="480"/>
              </a:spcBef>
              <a:spcAft>
                <a:spcPts val="0"/>
              </a:spcAft>
              <a:buSzPts val="1440"/>
              <a:buChar char="■"/>
            </a:pPr>
            <a:r>
              <a:rPr b="1" lang="en-US" sz="2400"/>
              <a:t>Refresh</a:t>
            </a:r>
            <a:endParaRPr/>
          </a:p>
          <a:p>
            <a:pPr indent="-285750" lvl="1" marL="742950" rtl="0" algn="l">
              <a:lnSpc>
                <a:spcPct val="90000"/>
              </a:lnSpc>
              <a:spcBef>
                <a:spcPts val="480"/>
              </a:spcBef>
              <a:spcAft>
                <a:spcPts val="0"/>
              </a:spcAft>
              <a:buSzPts val="1320"/>
              <a:buChar char="■"/>
            </a:pPr>
            <a:r>
              <a:rPr lang="en-US"/>
              <a:t>propagate the updates from the data sources to the warehouse</a:t>
            </a:r>
            <a:endParaRPr/>
          </a:p>
        </p:txBody>
      </p:sp>
      <p:sp>
        <p:nvSpPr>
          <p:cNvPr id="957" name="Google Shape;957;p32"/>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1" name="Shape 961"/>
        <p:cNvGrpSpPr/>
        <p:nvPr/>
      </p:nvGrpSpPr>
      <p:grpSpPr>
        <a:xfrm>
          <a:off x="0" y="0"/>
          <a:ext cx="0" cy="0"/>
          <a:chOff x="0" y="0"/>
          <a:chExt cx="0" cy="0"/>
        </a:xfrm>
      </p:grpSpPr>
      <p:sp>
        <p:nvSpPr>
          <p:cNvPr id="962" name="Google Shape;962;p33"/>
          <p:cNvSpPr txBox="1"/>
          <p:nvPr>
            <p:ph type="title"/>
          </p:nvPr>
        </p:nvSpPr>
        <p:spPr>
          <a:xfrm>
            <a:off x="2667000" y="381000"/>
            <a:ext cx="6096000" cy="6858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Metadata Repository</a:t>
            </a:r>
            <a:endParaRPr/>
          </a:p>
        </p:txBody>
      </p:sp>
      <p:sp>
        <p:nvSpPr>
          <p:cNvPr id="963" name="Google Shape;963;p33"/>
          <p:cNvSpPr txBox="1"/>
          <p:nvPr>
            <p:ph idx="1" type="body"/>
          </p:nvPr>
        </p:nvSpPr>
        <p:spPr>
          <a:xfrm>
            <a:off x="304800" y="1295400"/>
            <a:ext cx="8534400" cy="5257800"/>
          </a:xfrm>
          <a:prstGeom prst="rect">
            <a:avLst/>
          </a:prstGeom>
          <a:noFill/>
          <a:ln>
            <a:noFill/>
          </a:ln>
        </p:spPr>
        <p:txBody>
          <a:bodyPr anchorCtr="0" anchor="t" bIns="46025" lIns="92075" spcFirstLastPara="1" rIns="92075" wrap="square" tIns="46025">
            <a:noAutofit/>
          </a:bodyPr>
          <a:lstStyle/>
          <a:p>
            <a:pPr indent="-342900" lvl="0" marL="342900" rtl="0" algn="l">
              <a:lnSpc>
                <a:spcPct val="110000"/>
              </a:lnSpc>
              <a:spcBef>
                <a:spcPts val="0"/>
              </a:spcBef>
              <a:spcAft>
                <a:spcPts val="0"/>
              </a:spcAft>
              <a:buSzPts val="1200"/>
              <a:buChar char="■"/>
            </a:pPr>
            <a:r>
              <a:rPr lang="en-US" sz="2000"/>
              <a:t>Meta data is the data defining warehouse objects.  It stores:</a:t>
            </a:r>
            <a:endParaRPr/>
          </a:p>
          <a:p>
            <a:pPr indent="-342900" lvl="0" marL="342900" rtl="0" algn="l">
              <a:lnSpc>
                <a:spcPct val="110000"/>
              </a:lnSpc>
              <a:spcBef>
                <a:spcPts val="400"/>
              </a:spcBef>
              <a:spcAft>
                <a:spcPts val="0"/>
              </a:spcAft>
              <a:buSzPts val="1200"/>
              <a:buChar char="■"/>
            </a:pPr>
            <a:r>
              <a:rPr b="1" lang="en-US" sz="2000"/>
              <a:t>Description of the structure of the data warehouse</a:t>
            </a:r>
            <a:endParaRPr/>
          </a:p>
          <a:p>
            <a:pPr indent="-285750" lvl="1" marL="742950" rtl="0" algn="l">
              <a:lnSpc>
                <a:spcPct val="110000"/>
              </a:lnSpc>
              <a:spcBef>
                <a:spcPts val="400"/>
              </a:spcBef>
              <a:spcAft>
                <a:spcPts val="0"/>
              </a:spcAft>
              <a:buSzPts val="1100"/>
              <a:buChar char="■"/>
            </a:pPr>
            <a:r>
              <a:rPr lang="en-US" sz="2000"/>
              <a:t>schema, view, dimensions, hierarchies, derived data defn, data mart locations and contents</a:t>
            </a:r>
            <a:endParaRPr/>
          </a:p>
          <a:p>
            <a:pPr indent="-342900" lvl="0" marL="342900" rtl="0" algn="l">
              <a:lnSpc>
                <a:spcPct val="110000"/>
              </a:lnSpc>
              <a:spcBef>
                <a:spcPts val="400"/>
              </a:spcBef>
              <a:spcAft>
                <a:spcPts val="0"/>
              </a:spcAft>
              <a:buSzPts val="1200"/>
              <a:buChar char="■"/>
            </a:pPr>
            <a:r>
              <a:rPr b="1" lang="en-US" sz="2000"/>
              <a:t>Operational meta-data</a:t>
            </a:r>
            <a:endParaRPr/>
          </a:p>
          <a:p>
            <a:pPr indent="-285750" lvl="1" marL="742950" rtl="0" algn="l">
              <a:lnSpc>
                <a:spcPct val="110000"/>
              </a:lnSpc>
              <a:spcBef>
                <a:spcPts val="400"/>
              </a:spcBef>
              <a:spcAft>
                <a:spcPts val="0"/>
              </a:spcAft>
              <a:buSzPts val="1100"/>
              <a:buChar char="■"/>
            </a:pPr>
            <a:r>
              <a:rPr lang="en-US" sz="2000"/>
              <a:t>data lineage (history of migrated data and transformation path), currency of data (active, archived, or purged), monitoring information (warehouse usage statistics, error reports, audit trails)</a:t>
            </a:r>
            <a:endParaRPr/>
          </a:p>
          <a:p>
            <a:pPr indent="-342900" lvl="0" marL="342900" rtl="0" algn="l">
              <a:lnSpc>
                <a:spcPct val="110000"/>
              </a:lnSpc>
              <a:spcBef>
                <a:spcPts val="400"/>
              </a:spcBef>
              <a:spcAft>
                <a:spcPts val="0"/>
              </a:spcAft>
              <a:buSzPts val="1200"/>
              <a:buChar char="■"/>
            </a:pPr>
            <a:r>
              <a:rPr b="1" lang="en-US" sz="2000"/>
              <a:t>The algorithms used for summarization</a:t>
            </a:r>
            <a:endParaRPr/>
          </a:p>
          <a:p>
            <a:pPr indent="-342900" lvl="0" marL="342900" rtl="0" algn="l">
              <a:lnSpc>
                <a:spcPct val="110000"/>
              </a:lnSpc>
              <a:spcBef>
                <a:spcPts val="400"/>
              </a:spcBef>
              <a:spcAft>
                <a:spcPts val="0"/>
              </a:spcAft>
              <a:buSzPts val="1200"/>
              <a:buChar char="■"/>
            </a:pPr>
            <a:r>
              <a:rPr b="1" lang="en-US" sz="2000"/>
              <a:t>The mapping from operational environment to the data warehouse</a:t>
            </a:r>
            <a:endParaRPr/>
          </a:p>
          <a:p>
            <a:pPr indent="-342900" lvl="0" marL="342900" rtl="0" algn="l">
              <a:lnSpc>
                <a:spcPct val="110000"/>
              </a:lnSpc>
              <a:spcBef>
                <a:spcPts val="400"/>
              </a:spcBef>
              <a:spcAft>
                <a:spcPts val="0"/>
              </a:spcAft>
              <a:buSzPts val="1200"/>
              <a:buChar char="■"/>
            </a:pPr>
            <a:r>
              <a:rPr b="1" lang="en-US" sz="2000"/>
              <a:t>Data related to system performance</a:t>
            </a:r>
            <a:endParaRPr/>
          </a:p>
          <a:p>
            <a:pPr indent="-285750" lvl="1" marL="742950" rtl="0" algn="l">
              <a:lnSpc>
                <a:spcPct val="110000"/>
              </a:lnSpc>
              <a:spcBef>
                <a:spcPts val="0"/>
              </a:spcBef>
              <a:spcAft>
                <a:spcPts val="0"/>
              </a:spcAft>
              <a:buSzPts val="1100"/>
              <a:buChar char="■"/>
            </a:pPr>
            <a:r>
              <a:rPr lang="en-US" sz="2000"/>
              <a:t>warehouse schema, view and derived data definitions</a:t>
            </a:r>
            <a:endParaRPr/>
          </a:p>
          <a:p>
            <a:pPr indent="-342900" lvl="0" marL="342900" rtl="0" algn="l">
              <a:lnSpc>
                <a:spcPct val="110000"/>
              </a:lnSpc>
              <a:spcBef>
                <a:spcPts val="400"/>
              </a:spcBef>
              <a:spcAft>
                <a:spcPts val="0"/>
              </a:spcAft>
              <a:buSzPts val="1200"/>
              <a:buChar char="■"/>
            </a:pPr>
            <a:r>
              <a:rPr b="1" lang="en-US" sz="2000"/>
              <a:t>Business data</a:t>
            </a:r>
            <a:endParaRPr/>
          </a:p>
          <a:p>
            <a:pPr indent="-285750" lvl="1" marL="742950" rtl="0" algn="l">
              <a:lnSpc>
                <a:spcPct val="110000"/>
              </a:lnSpc>
              <a:spcBef>
                <a:spcPts val="400"/>
              </a:spcBef>
              <a:spcAft>
                <a:spcPts val="0"/>
              </a:spcAft>
              <a:buSzPts val="1100"/>
              <a:buChar char="■"/>
            </a:pPr>
            <a:r>
              <a:rPr lang="en-US" sz="2000"/>
              <a:t>business terms and definitions, ownership of data, charging policies</a:t>
            </a:r>
            <a:endParaRPr/>
          </a:p>
        </p:txBody>
      </p:sp>
      <p:sp>
        <p:nvSpPr>
          <p:cNvPr id="964" name="Google Shape;964;p33"/>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9" name="Shape 969"/>
        <p:cNvGrpSpPr/>
        <p:nvPr/>
      </p:nvGrpSpPr>
      <p:grpSpPr>
        <a:xfrm>
          <a:off x="0" y="0"/>
          <a:ext cx="0" cy="0"/>
          <a:chOff x="0" y="0"/>
          <a:chExt cx="0" cy="0"/>
        </a:xfrm>
      </p:grpSpPr>
      <p:sp>
        <p:nvSpPr>
          <p:cNvPr id="970" name="Google Shape;970;p34"/>
          <p:cNvSpPr txBox="1"/>
          <p:nvPr>
            <p:ph type="title"/>
          </p:nvPr>
        </p:nvSpPr>
        <p:spPr>
          <a:xfrm>
            <a:off x="2590800" y="323850"/>
            <a:ext cx="6400800" cy="838200"/>
          </a:xfrm>
          <a:prstGeom prst="rect">
            <a:avLst/>
          </a:prstGeom>
          <a:noFill/>
          <a:ln>
            <a:noFill/>
          </a:ln>
        </p:spPr>
        <p:txBody>
          <a:bodyPr anchorCtr="0" anchor="ctr"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From Tables and Spreadsheets to Data Cubes</a:t>
            </a:r>
            <a:endParaRPr/>
          </a:p>
        </p:txBody>
      </p:sp>
      <p:sp>
        <p:nvSpPr>
          <p:cNvPr id="971" name="Google Shape;971;p34"/>
          <p:cNvSpPr txBox="1"/>
          <p:nvPr>
            <p:ph idx="1" type="body"/>
          </p:nvPr>
        </p:nvSpPr>
        <p:spPr>
          <a:xfrm>
            <a:off x="381000" y="1371600"/>
            <a:ext cx="8305800" cy="5086350"/>
          </a:xfrm>
          <a:prstGeom prst="rect">
            <a:avLst/>
          </a:prstGeom>
          <a:noFill/>
          <a:ln>
            <a:noFill/>
          </a:ln>
        </p:spPr>
        <p:txBody>
          <a:bodyPr anchorCtr="0" anchor="t" bIns="46025" lIns="92075" spcFirstLastPara="1" rIns="92075" wrap="square" tIns="46025">
            <a:noAutofit/>
          </a:bodyPr>
          <a:lstStyle/>
          <a:p>
            <a:pPr indent="-342900" lvl="0" marL="342900" rtl="0" algn="l">
              <a:lnSpc>
                <a:spcPct val="130000"/>
              </a:lnSpc>
              <a:spcBef>
                <a:spcPts val="0"/>
              </a:spcBef>
              <a:spcAft>
                <a:spcPts val="0"/>
              </a:spcAft>
              <a:buSzPts val="1200"/>
              <a:buChar char="■"/>
            </a:pPr>
            <a:r>
              <a:rPr lang="en-US" sz="2000"/>
              <a:t>A data warehouse is based on a </a:t>
            </a:r>
            <a:r>
              <a:rPr lang="en-US" sz="2000">
                <a:solidFill>
                  <a:schemeClr val="hlink"/>
                </a:solidFill>
              </a:rPr>
              <a:t>multidimensional data model</a:t>
            </a:r>
            <a:r>
              <a:rPr lang="en-US" sz="2000"/>
              <a:t> which views data in the form of a data cube</a:t>
            </a:r>
            <a:endParaRPr/>
          </a:p>
          <a:p>
            <a:pPr indent="-342900" lvl="0" marL="342900" rtl="0" algn="l">
              <a:lnSpc>
                <a:spcPct val="130000"/>
              </a:lnSpc>
              <a:spcBef>
                <a:spcPts val="400"/>
              </a:spcBef>
              <a:spcAft>
                <a:spcPts val="0"/>
              </a:spcAft>
              <a:buSzPts val="1200"/>
              <a:buChar char="■"/>
            </a:pPr>
            <a:r>
              <a:rPr lang="en-US" sz="2000"/>
              <a:t>A data cube, such as </a:t>
            </a:r>
            <a:r>
              <a:rPr lang="en-US" sz="2000">
                <a:solidFill>
                  <a:schemeClr val="folHlink"/>
                </a:solidFill>
              </a:rPr>
              <a:t>sales</a:t>
            </a:r>
            <a:r>
              <a:rPr lang="en-US" sz="2000"/>
              <a:t>, allows data to be modeled and viewed in multiple dimensions</a:t>
            </a:r>
            <a:endParaRPr/>
          </a:p>
          <a:p>
            <a:pPr indent="-285750" lvl="1" marL="742950" rtl="0" algn="l">
              <a:lnSpc>
                <a:spcPct val="130000"/>
              </a:lnSpc>
              <a:spcBef>
                <a:spcPts val="400"/>
              </a:spcBef>
              <a:spcAft>
                <a:spcPts val="0"/>
              </a:spcAft>
              <a:buSzPts val="1100"/>
              <a:buChar char="■"/>
            </a:pPr>
            <a:r>
              <a:rPr lang="en-US" sz="2000"/>
              <a:t>Dimension tables, such as </a:t>
            </a:r>
            <a:r>
              <a:rPr lang="en-US" sz="2000">
                <a:solidFill>
                  <a:schemeClr val="folHlink"/>
                </a:solidFill>
              </a:rPr>
              <a:t>item (item_name, brand, type), </a:t>
            </a:r>
            <a:r>
              <a:rPr lang="en-US" sz="2000"/>
              <a:t>or</a:t>
            </a:r>
            <a:r>
              <a:rPr lang="en-US" sz="2000">
                <a:solidFill>
                  <a:schemeClr val="folHlink"/>
                </a:solidFill>
              </a:rPr>
              <a:t> time(day, week, month, quarter, year) </a:t>
            </a:r>
            <a:endParaRPr/>
          </a:p>
          <a:p>
            <a:pPr indent="-285750" lvl="1" marL="742950" rtl="0" algn="l">
              <a:lnSpc>
                <a:spcPct val="130000"/>
              </a:lnSpc>
              <a:spcBef>
                <a:spcPts val="400"/>
              </a:spcBef>
              <a:spcAft>
                <a:spcPts val="0"/>
              </a:spcAft>
              <a:buSzPts val="1100"/>
              <a:buChar char="■"/>
            </a:pPr>
            <a:r>
              <a:rPr lang="en-US" sz="2000"/>
              <a:t>Fact table contains measures (such as </a:t>
            </a:r>
            <a:r>
              <a:rPr lang="en-US" sz="2000">
                <a:solidFill>
                  <a:schemeClr val="folHlink"/>
                </a:solidFill>
              </a:rPr>
              <a:t>dollars_sold</a:t>
            </a:r>
            <a:r>
              <a:rPr lang="en-US" sz="2000"/>
              <a:t>) and keys to each of the related dimension tables</a:t>
            </a:r>
            <a:endParaRPr/>
          </a:p>
          <a:p>
            <a:pPr indent="-342900" lvl="0" marL="342900" rtl="0" algn="l">
              <a:lnSpc>
                <a:spcPct val="130000"/>
              </a:lnSpc>
              <a:spcBef>
                <a:spcPts val="400"/>
              </a:spcBef>
              <a:spcAft>
                <a:spcPts val="0"/>
              </a:spcAft>
              <a:buSzPts val="1200"/>
              <a:buChar char="■"/>
            </a:pPr>
            <a:r>
              <a:rPr lang="en-US" sz="2000"/>
              <a:t>In data warehousing literature, an n-D base cube is called a </a:t>
            </a:r>
            <a:r>
              <a:rPr lang="en-US" sz="2000">
                <a:solidFill>
                  <a:schemeClr val="hlink"/>
                </a:solidFill>
              </a:rPr>
              <a:t>base cuboid</a:t>
            </a:r>
            <a:r>
              <a:rPr lang="en-US" sz="2000"/>
              <a:t>. The top most 0-D cuboid, which holds the highest-level of summarization, is called the </a:t>
            </a:r>
            <a:r>
              <a:rPr lang="en-US" sz="2000">
                <a:solidFill>
                  <a:schemeClr val="hlink"/>
                </a:solidFill>
              </a:rPr>
              <a:t>apex cuboid</a:t>
            </a:r>
            <a:r>
              <a:rPr lang="en-US" sz="2000"/>
              <a:t>.  The lattice of cuboids forms a </a:t>
            </a:r>
            <a:r>
              <a:rPr lang="en-US" sz="2000">
                <a:solidFill>
                  <a:schemeClr val="hlink"/>
                </a:solidFill>
              </a:rPr>
              <a:t>data cube.</a:t>
            </a:r>
            <a:endParaRPr/>
          </a:p>
        </p:txBody>
      </p:sp>
      <p:sp>
        <p:nvSpPr>
          <p:cNvPr id="972" name="Google Shape;972;p34"/>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6" name="Shape 976"/>
        <p:cNvGrpSpPr/>
        <p:nvPr/>
      </p:nvGrpSpPr>
      <p:grpSpPr>
        <a:xfrm>
          <a:off x="0" y="0"/>
          <a:ext cx="0" cy="0"/>
          <a:chOff x="0" y="0"/>
          <a:chExt cx="0" cy="0"/>
        </a:xfrm>
      </p:grpSpPr>
      <p:sp>
        <p:nvSpPr>
          <p:cNvPr id="977" name="Google Shape;977;p35"/>
          <p:cNvSpPr txBox="1"/>
          <p:nvPr>
            <p:ph type="title"/>
          </p:nvPr>
        </p:nvSpPr>
        <p:spPr>
          <a:xfrm>
            <a:off x="2590800" y="427038"/>
            <a:ext cx="5865813" cy="577850"/>
          </a:xfrm>
          <a:prstGeom prst="rect">
            <a:avLst/>
          </a:prstGeom>
          <a:noFill/>
          <a:ln>
            <a:noFill/>
          </a:ln>
        </p:spPr>
        <p:txBody>
          <a:bodyPr anchorCtr="0" anchor="ctr" bIns="44450" lIns="90475" spcFirstLastPara="1" rIns="90475" wrap="square" tIns="44450">
            <a:noAutofit/>
          </a:bodyPr>
          <a:lstStyle/>
          <a:p>
            <a:pPr indent="0" lvl="0" marL="0" rtl="0" algn="ctr">
              <a:spcBef>
                <a:spcPts val="0"/>
              </a:spcBef>
              <a:spcAft>
                <a:spcPts val="0"/>
              </a:spcAft>
              <a:buNone/>
            </a:pPr>
            <a:r>
              <a:rPr lang="en-US">
                <a:latin typeface="Tahoma"/>
                <a:ea typeface="Tahoma"/>
                <a:cs typeface="Tahoma"/>
                <a:sym typeface="Tahoma"/>
              </a:rPr>
              <a:t>A Sample Data Cube</a:t>
            </a:r>
            <a:endParaRPr sz="2800">
              <a:latin typeface="Tahoma"/>
              <a:ea typeface="Tahoma"/>
              <a:cs typeface="Tahoma"/>
              <a:sym typeface="Tahoma"/>
            </a:endParaRPr>
          </a:p>
        </p:txBody>
      </p:sp>
      <p:sp>
        <p:nvSpPr>
          <p:cNvPr id="978" name="Google Shape;978;p35"/>
          <p:cNvSpPr/>
          <p:nvPr/>
        </p:nvSpPr>
        <p:spPr>
          <a:xfrm>
            <a:off x="704850" y="6191250"/>
            <a:ext cx="8001000" cy="1828800"/>
          </a:xfrm>
          <a:prstGeom prst="rect">
            <a:avLst/>
          </a:prstGeom>
          <a:noFill/>
          <a:ln>
            <a:noFill/>
          </a:ln>
        </p:spPr>
        <p:txBody>
          <a:bodyPr anchorCtr="0" anchor="t" bIns="46025" lIns="92075" spcFirstLastPara="1" rIns="92075" wrap="square" tIns="46025">
            <a:noAutofit/>
          </a:bodyPr>
          <a:lstStyle/>
          <a:p>
            <a:pPr indent="0" lvl="0" marL="0" marR="0" rtl="0" algn="l">
              <a:lnSpc>
                <a:spcPct val="100000"/>
              </a:lnSpc>
              <a:spcBef>
                <a:spcPts val="0"/>
              </a:spcBef>
              <a:spcAft>
                <a:spcPts val="0"/>
              </a:spcAft>
              <a:buClr>
                <a:schemeClr val="dk1"/>
              </a:buClr>
              <a:buSzPts val="2000"/>
              <a:buFont typeface="Arial"/>
              <a:buNone/>
            </a:pPr>
            <a:r>
              <a:t/>
            </a:r>
            <a:endParaRPr b="0" i="0" sz="2000" u="none">
              <a:solidFill>
                <a:schemeClr val="dk1"/>
              </a:solidFill>
              <a:latin typeface="Times New Roman"/>
              <a:ea typeface="Times New Roman"/>
              <a:cs typeface="Times New Roman"/>
              <a:sym typeface="Times New Roman"/>
            </a:endParaRPr>
          </a:p>
        </p:txBody>
      </p:sp>
      <p:sp>
        <p:nvSpPr>
          <p:cNvPr id="979" name="Google Shape;979;p35"/>
          <p:cNvSpPr/>
          <p:nvPr/>
        </p:nvSpPr>
        <p:spPr>
          <a:xfrm>
            <a:off x="6378575" y="1485900"/>
            <a:ext cx="2403475" cy="657225"/>
          </a:xfrm>
          <a:prstGeom prst="wedgeRoundRectCallout">
            <a:avLst>
              <a:gd fmla="val -41671" name="adj1"/>
              <a:gd fmla="val 66667" name="adj2"/>
              <a:gd fmla="val 16667" name="adj3"/>
            </a:avLst>
          </a:prstGeom>
          <a:solidFill>
            <a:srgbClr val="CCFFCC"/>
          </a:solidFill>
          <a:ln cap="flat" cmpd="sng" w="12700">
            <a:solidFill>
              <a:schemeClr val="dk1"/>
            </a:solidFill>
            <a:prstDash val="solid"/>
            <a:miter lim="8000"/>
            <a:headEnd len="sm" w="sm" type="none"/>
            <a:tailEnd len="sm" w="sm" type="none"/>
          </a:ln>
        </p:spPr>
        <p:txBody>
          <a:bodyPr anchorCtr="0" anchor="ctr" bIns="44450" lIns="90475" spcFirstLastPara="1" rIns="90475" wrap="square" tIns="44450">
            <a:noAutofit/>
          </a:bodyPr>
          <a:lstStyle/>
          <a:p>
            <a:pPr indent="0" lvl="0" marL="0" marR="0" rtl="0" algn="ctr">
              <a:lnSpc>
                <a:spcPct val="100000"/>
              </a:lnSpc>
              <a:spcBef>
                <a:spcPts val="0"/>
              </a:spcBef>
              <a:spcAft>
                <a:spcPts val="0"/>
              </a:spcAft>
              <a:buClr>
                <a:schemeClr val="dk1"/>
              </a:buClr>
              <a:buSzPts val="2000"/>
              <a:buFont typeface="Noto Sans Symbols"/>
              <a:buNone/>
            </a:pPr>
            <a:r>
              <a:rPr b="1" i="0" lang="en-US" sz="2000" u="none">
                <a:solidFill>
                  <a:schemeClr val="dk1"/>
                </a:solidFill>
                <a:latin typeface="Times New Roman"/>
                <a:ea typeface="Times New Roman"/>
                <a:cs typeface="Times New Roman"/>
                <a:sym typeface="Times New Roman"/>
              </a:rPr>
              <a:t>Total annual sales</a:t>
            </a:r>
            <a:endParaRPr/>
          </a:p>
          <a:p>
            <a:pPr indent="0" lvl="0" marL="0" marR="0" rtl="0" algn="ctr">
              <a:lnSpc>
                <a:spcPct val="100000"/>
              </a:lnSpc>
              <a:spcBef>
                <a:spcPts val="0"/>
              </a:spcBef>
              <a:spcAft>
                <a:spcPts val="0"/>
              </a:spcAft>
              <a:buClr>
                <a:schemeClr val="dk1"/>
              </a:buClr>
              <a:buSzPts val="2000"/>
              <a:buFont typeface="Noto Sans Symbols"/>
              <a:buNone/>
            </a:pPr>
            <a:r>
              <a:rPr b="1" i="0" lang="en-US" sz="2000" u="none">
                <a:solidFill>
                  <a:schemeClr val="dk1"/>
                </a:solidFill>
                <a:latin typeface="Times New Roman"/>
                <a:ea typeface="Times New Roman"/>
                <a:cs typeface="Times New Roman"/>
                <a:sym typeface="Times New Roman"/>
              </a:rPr>
              <a:t>of  TV in U.S.A.</a:t>
            </a:r>
            <a:endParaRPr b="1" i="0" sz="2400" u="none">
              <a:solidFill>
                <a:schemeClr val="dk1"/>
              </a:solidFill>
              <a:latin typeface="Times New Roman"/>
              <a:ea typeface="Times New Roman"/>
              <a:cs typeface="Times New Roman"/>
              <a:sym typeface="Times New Roman"/>
            </a:endParaRPr>
          </a:p>
        </p:txBody>
      </p:sp>
      <p:grpSp>
        <p:nvGrpSpPr>
          <p:cNvPr id="980" name="Google Shape;980;p35"/>
          <p:cNvGrpSpPr/>
          <p:nvPr/>
        </p:nvGrpSpPr>
        <p:grpSpPr>
          <a:xfrm>
            <a:off x="539720" y="1600200"/>
            <a:ext cx="7350155" cy="4760913"/>
            <a:chOff x="304" y="1008"/>
            <a:chExt cx="4630" cy="2999"/>
          </a:xfrm>
        </p:grpSpPr>
        <p:sp>
          <p:nvSpPr>
            <p:cNvPr id="981" name="Google Shape;981;p35"/>
            <p:cNvSpPr/>
            <p:nvPr/>
          </p:nvSpPr>
          <p:spPr>
            <a:xfrm>
              <a:off x="2412" y="1008"/>
              <a:ext cx="498" cy="286"/>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chemeClr val="dk1"/>
                </a:buClr>
                <a:buSzPts val="2400"/>
                <a:buFont typeface="Noto Sans Symbols"/>
                <a:buNone/>
              </a:pPr>
              <a:r>
                <a:rPr b="1" i="0" lang="en-US" sz="2400" u="none">
                  <a:solidFill>
                    <a:schemeClr val="dk1"/>
                  </a:solidFill>
                  <a:latin typeface="Times New Roman"/>
                  <a:ea typeface="Times New Roman"/>
                  <a:cs typeface="Times New Roman"/>
                  <a:sym typeface="Times New Roman"/>
                </a:rPr>
                <a:t>Date</a:t>
              </a:r>
              <a:endParaRPr/>
            </a:p>
          </p:txBody>
        </p:sp>
        <p:sp>
          <p:nvSpPr>
            <p:cNvPr id="982" name="Google Shape;982;p35"/>
            <p:cNvSpPr/>
            <p:nvPr/>
          </p:nvSpPr>
          <p:spPr>
            <a:xfrm rot="-2984941">
              <a:off x="276" y="1341"/>
              <a:ext cx="775" cy="286"/>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chemeClr val="dk1"/>
                </a:buClr>
                <a:buSzPts val="2400"/>
                <a:buFont typeface="Noto Sans Symbols"/>
                <a:buNone/>
              </a:pPr>
              <a:r>
                <a:rPr b="1" i="0" lang="en-US" sz="2400" u="none">
                  <a:solidFill>
                    <a:schemeClr val="dk1"/>
                  </a:solidFill>
                  <a:latin typeface="Times New Roman"/>
                  <a:ea typeface="Times New Roman"/>
                  <a:cs typeface="Times New Roman"/>
                  <a:sym typeface="Times New Roman"/>
                </a:rPr>
                <a:t>Product</a:t>
              </a:r>
              <a:endParaRPr/>
            </a:p>
          </p:txBody>
        </p:sp>
        <p:sp>
          <p:nvSpPr>
            <p:cNvPr id="983" name="Google Shape;983;p35"/>
            <p:cNvSpPr/>
            <p:nvPr/>
          </p:nvSpPr>
          <p:spPr>
            <a:xfrm rot="-5400000">
              <a:off x="4378" y="2088"/>
              <a:ext cx="808" cy="286"/>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chemeClr val="dk1"/>
                </a:buClr>
                <a:buSzPts val="2400"/>
                <a:buFont typeface="Noto Sans Symbols"/>
                <a:buNone/>
              </a:pPr>
              <a:r>
                <a:rPr b="1" i="0" lang="en-US" sz="2400" u="none">
                  <a:solidFill>
                    <a:schemeClr val="dk1"/>
                  </a:solidFill>
                  <a:latin typeface="Times New Roman"/>
                  <a:ea typeface="Times New Roman"/>
                  <a:cs typeface="Times New Roman"/>
                  <a:sym typeface="Times New Roman"/>
                </a:rPr>
                <a:t>Country</a:t>
              </a:r>
              <a:endParaRPr/>
            </a:p>
          </p:txBody>
        </p:sp>
        <p:grpSp>
          <p:nvGrpSpPr>
            <p:cNvPr id="984" name="Google Shape;984;p35"/>
            <p:cNvGrpSpPr/>
            <p:nvPr/>
          </p:nvGrpSpPr>
          <p:grpSpPr>
            <a:xfrm>
              <a:off x="3604" y="3717"/>
              <a:ext cx="1330" cy="290"/>
              <a:chOff x="3508" y="3022"/>
              <a:chExt cx="1330" cy="290"/>
            </a:xfrm>
          </p:grpSpPr>
          <p:sp>
            <p:nvSpPr>
              <p:cNvPr id="985" name="Google Shape;985;p35"/>
              <p:cNvSpPr/>
              <p:nvPr/>
            </p:nvSpPr>
            <p:spPr>
              <a:xfrm>
                <a:off x="3854" y="3022"/>
                <a:ext cx="984" cy="290"/>
              </a:xfrm>
              <a:prstGeom prst="rect">
                <a:avLst/>
              </a:prstGeom>
            </p:spPr>
            <p:txBody>
              <a:bodyPr>
                <a:prstTxWarp prst="textPlain"/>
              </a:bodyPr>
              <a:lstStyle/>
              <a:p>
                <a:pPr lvl="0" algn="ctr"/>
                <a:r>
                  <a:rPr b="0" i="0">
                    <a:ln>
                      <a:noFill/>
                    </a:ln>
                    <a:gradFill>
                      <a:gsLst>
                        <a:gs pos="0">
                          <a:srgbClr val="FFFF00"/>
                        </a:gs>
                        <a:gs pos="100000">
                          <a:srgbClr val="FF9933"/>
                        </a:gs>
                      </a:gsLst>
                      <a:path path="circle">
                        <a:fillToRect b="50%" l="50%" r="50%" t="50%"/>
                      </a:path>
                      <a:tileRect/>
                    </a:gradFill>
                    <a:latin typeface="Impact"/>
                  </a:rPr>
                  <a:t>All, All, All</a:t>
                </a:r>
              </a:p>
            </p:txBody>
          </p:sp>
          <p:sp>
            <p:nvSpPr>
              <p:cNvPr id="986" name="Google Shape;986;p35"/>
              <p:cNvSpPr/>
              <p:nvPr/>
            </p:nvSpPr>
            <p:spPr>
              <a:xfrm flipH="1">
                <a:off x="3508" y="3060"/>
                <a:ext cx="209" cy="187"/>
              </a:xfrm>
              <a:prstGeom prst="rightArrow">
                <a:avLst>
                  <a:gd fmla="val 50000" name="adj1"/>
                  <a:gd fmla="val 55887" name="adj2"/>
                </a:avLst>
              </a:prstGeom>
              <a:solidFill>
                <a:schemeClr val="dk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grpSp>
        <p:sp>
          <p:nvSpPr>
            <p:cNvPr id="987" name="Google Shape;987;p35"/>
            <p:cNvSpPr/>
            <p:nvPr/>
          </p:nvSpPr>
          <p:spPr>
            <a:xfrm>
              <a:off x="3473" y="2787"/>
              <a:ext cx="640" cy="563"/>
            </a:xfrm>
            <a:prstGeom prst="cube">
              <a:avLst>
                <a:gd fmla="val 24995" name="adj"/>
              </a:avLst>
            </a:prstGeom>
            <a:solidFill>
              <a:srgbClr val="339966"/>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88" name="Google Shape;988;p35"/>
            <p:cNvSpPr/>
            <p:nvPr/>
          </p:nvSpPr>
          <p:spPr>
            <a:xfrm>
              <a:off x="3473" y="2328"/>
              <a:ext cx="640" cy="564"/>
            </a:xfrm>
            <a:prstGeom prst="cube">
              <a:avLst>
                <a:gd fmla="val 24995" name="adj"/>
              </a:avLst>
            </a:prstGeom>
            <a:solidFill>
              <a:srgbClr val="CCFFCC"/>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89" name="Google Shape;989;p35"/>
            <p:cNvSpPr/>
            <p:nvPr/>
          </p:nvSpPr>
          <p:spPr>
            <a:xfrm>
              <a:off x="3473" y="1870"/>
              <a:ext cx="640" cy="563"/>
            </a:xfrm>
            <a:prstGeom prst="cube">
              <a:avLst>
                <a:gd fmla="val 24995" name="adj"/>
              </a:avLst>
            </a:prstGeom>
            <a:solidFill>
              <a:srgbClr val="CCFFCC"/>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90" name="Google Shape;990;p35"/>
            <p:cNvSpPr/>
            <p:nvPr/>
          </p:nvSpPr>
          <p:spPr>
            <a:xfrm>
              <a:off x="3296" y="2958"/>
              <a:ext cx="640" cy="564"/>
            </a:xfrm>
            <a:prstGeom prst="cube">
              <a:avLst>
                <a:gd fmla="val 24995" name="adj"/>
              </a:avLst>
            </a:prstGeom>
            <a:solidFill>
              <a:srgbClr val="339966"/>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91" name="Google Shape;991;p35"/>
            <p:cNvSpPr/>
            <p:nvPr/>
          </p:nvSpPr>
          <p:spPr>
            <a:xfrm>
              <a:off x="3296" y="2500"/>
              <a:ext cx="640" cy="563"/>
            </a:xfrm>
            <a:prstGeom prst="cube">
              <a:avLst>
                <a:gd fmla="val 24995" name="adj"/>
              </a:avLst>
            </a:prstGeom>
            <a:solidFill>
              <a:srgbClr val="CCFFCC"/>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92" name="Google Shape;992;p35"/>
            <p:cNvSpPr/>
            <p:nvPr/>
          </p:nvSpPr>
          <p:spPr>
            <a:xfrm>
              <a:off x="3296" y="2043"/>
              <a:ext cx="640" cy="562"/>
            </a:xfrm>
            <a:prstGeom prst="cube">
              <a:avLst>
                <a:gd fmla="val 24995" name="adj"/>
              </a:avLst>
            </a:prstGeom>
            <a:solidFill>
              <a:srgbClr val="CCFFCC"/>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93" name="Google Shape;993;p35"/>
            <p:cNvSpPr/>
            <p:nvPr/>
          </p:nvSpPr>
          <p:spPr>
            <a:xfrm>
              <a:off x="3118" y="3130"/>
              <a:ext cx="641" cy="563"/>
            </a:xfrm>
            <a:prstGeom prst="cube">
              <a:avLst>
                <a:gd fmla="val 24995" name="adj"/>
              </a:avLst>
            </a:prstGeom>
            <a:solidFill>
              <a:srgbClr val="339966"/>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94" name="Google Shape;994;p35"/>
            <p:cNvSpPr/>
            <p:nvPr/>
          </p:nvSpPr>
          <p:spPr>
            <a:xfrm>
              <a:off x="3118" y="2673"/>
              <a:ext cx="641" cy="562"/>
            </a:xfrm>
            <a:prstGeom prst="cube">
              <a:avLst>
                <a:gd fmla="val 24995" name="adj"/>
              </a:avLst>
            </a:prstGeom>
            <a:solidFill>
              <a:srgbClr val="CCFFCC"/>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95" name="Google Shape;995;p35"/>
            <p:cNvSpPr/>
            <p:nvPr/>
          </p:nvSpPr>
          <p:spPr>
            <a:xfrm>
              <a:off x="3118" y="2214"/>
              <a:ext cx="641" cy="564"/>
            </a:xfrm>
            <a:prstGeom prst="cube">
              <a:avLst>
                <a:gd fmla="val 24995" name="adj"/>
              </a:avLst>
            </a:prstGeom>
            <a:solidFill>
              <a:srgbClr val="CCFFCC"/>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96" name="Google Shape;996;p35"/>
            <p:cNvSpPr/>
            <p:nvPr/>
          </p:nvSpPr>
          <p:spPr>
            <a:xfrm>
              <a:off x="444" y="1866"/>
              <a:ext cx="416" cy="24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chemeClr val="dk1"/>
                </a:buClr>
                <a:buSzPts val="2000"/>
                <a:buFont typeface="Noto Sans Symbols"/>
                <a:buNone/>
              </a:pPr>
              <a:r>
                <a:rPr b="0" i="1" lang="en-US" sz="2000" u="none">
                  <a:solidFill>
                    <a:schemeClr val="dk1"/>
                  </a:solidFill>
                  <a:latin typeface="Arial"/>
                  <a:ea typeface="Arial"/>
                  <a:cs typeface="Arial"/>
                  <a:sym typeface="Arial"/>
                </a:rPr>
                <a:t>sum</a:t>
              </a:r>
              <a:endParaRPr b="0" i="1" sz="1600" u="none">
                <a:solidFill>
                  <a:schemeClr val="dk1"/>
                </a:solidFill>
                <a:latin typeface="Arial"/>
                <a:ea typeface="Arial"/>
                <a:cs typeface="Arial"/>
                <a:sym typeface="Arial"/>
              </a:endParaRPr>
            </a:p>
          </p:txBody>
        </p:sp>
        <p:sp>
          <p:nvSpPr>
            <p:cNvPr id="997" name="Google Shape;997;p35"/>
            <p:cNvSpPr/>
            <p:nvPr/>
          </p:nvSpPr>
          <p:spPr>
            <a:xfrm>
              <a:off x="3616" y="1206"/>
              <a:ext cx="416" cy="248"/>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chemeClr val="dk1"/>
                </a:buClr>
                <a:buSzPts val="2000"/>
                <a:buFont typeface="Noto Sans Symbols"/>
                <a:buNone/>
              </a:pPr>
              <a:r>
                <a:rPr b="0" i="1" lang="en-US" sz="2000" u="none">
                  <a:solidFill>
                    <a:schemeClr val="dk1"/>
                  </a:solidFill>
                  <a:latin typeface="Arial"/>
                  <a:ea typeface="Arial"/>
                  <a:cs typeface="Arial"/>
                  <a:sym typeface="Arial"/>
                </a:rPr>
                <a:t>sum</a:t>
              </a:r>
              <a:endParaRPr b="0" i="1" sz="1600" u="none">
                <a:solidFill>
                  <a:schemeClr val="dk1"/>
                </a:solidFill>
                <a:latin typeface="Arial"/>
                <a:ea typeface="Arial"/>
                <a:cs typeface="Arial"/>
                <a:sym typeface="Arial"/>
              </a:endParaRPr>
            </a:p>
          </p:txBody>
        </p:sp>
        <p:sp>
          <p:nvSpPr>
            <p:cNvPr id="998" name="Google Shape;998;p35"/>
            <p:cNvSpPr/>
            <p:nvPr/>
          </p:nvSpPr>
          <p:spPr>
            <a:xfrm>
              <a:off x="1346" y="1428"/>
              <a:ext cx="641" cy="563"/>
            </a:xfrm>
            <a:prstGeom prst="cube">
              <a:avLst>
                <a:gd fmla="val 24995"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999" name="Google Shape;999;p35"/>
            <p:cNvSpPr/>
            <p:nvPr/>
          </p:nvSpPr>
          <p:spPr>
            <a:xfrm>
              <a:off x="1170" y="1599"/>
              <a:ext cx="639" cy="564"/>
            </a:xfrm>
            <a:prstGeom prst="cube">
              <a:avLst>
                <a:gd fmla="val 24995"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00" name="Google Shape;1000;p35"/>
            <p:cNvSpPr/>
            <p:nvPr/>
          </p:nvSpPr>
          <p:spPr>
            <a:xfrm>
              <a:off x="992" y="1771"/>
              <a:ext cx="640" cy="563"/>
            </a:xfrm>
            <a:prstGeom prst="cube">
              <a:avLst>
                <a:gd fmla="val 24995"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01" name="Google Shape;1001;p35"/>
            <p:cNvSpPr/>
            <p:nvPr/>
          </p:nvSpPr>
          <p:spPr>
            <a:xfrm>
              <a:off x="1879" y="1428"/>
              <a:ext cx="639" cy="563"/>
            </a:xfrm>
            <a:prstGeom prst="cube">
              <a:avLst>
                <a:gd fmla="val 24995"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02" name="Google Shape;1002;p35"/>
            <p:cNvSpPr/>
            <p:nvPr/>
          </p:nvSpPr>
          <p:spPr>
            <a:xfrm>
              <a:off x="1701" y="1599"/>
              <a:ext cx="641" cy="564"/>
            </a:xfrm>
            <a:prstGeom prst="cube">
              <a:avLst>
                <a:gd fmla="val 24995"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03" name="Google Shape;1003;p35"/>
            <p:cNvSpPr/>
            <p:nvPr/>
          </p:nvSpPr>
          <p:spPr>
            <a:xfrm>
              <a:off x="1524" y="1771"/>
              <a:ext cx="641" cy="563"/>
            </a:xfrm>
            <a:prstGeom prst="cube">
              <a:avLst>
                <a:gd fmla="val 24995"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04" name="Google Shape;1004;p35"/>
            <p:cNvSpPr/>
            <p:nvPr/>
          </p:nvSpPr>
          <p:spPr>
            <a:xfrm>
              <a:off x="2410" y="1428"/>
              <a:ext cx="641" cy="563"/>
            </a:xfrm>
            <a:prstGeom prst="cube">
              <a:avLst>
                <a:gd fmla="val 24995"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05" name="Google Shape;1005;p35"/>
            <p:cNvSpPr/>
            <p:nvPr/>
          </p:nvSpPr>
          <p:spPr>
            <a:xfrm>
              <a:off x="2233" y="1599"/>
              <a:ext cx="641" cy="564"/>
            </a:xfrm>
            <a:prstGeom prst="cube">
              <a:avLst>
                <a:gd fmla="val 24995"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06" name="Google Shape;1006;p35"/>
            <p:cNvSpPr/>
            <p:nvPr/>
          </p:nvSpPr>
          <p:spPr>
            <a:xfrm>
              <a:off x="2055" y="1771"/>
              <a:ext cx="641" cy="563"/>
            </a:xfrm>
            <a:prstGeom prst="cube">
              <a:avLst>
                <a:gd fmla="val 24995"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07" name="Google Shape;1007;p35"/>
            <p:cNvSpPr/>
            <p:nvPr/>
          </p:nvSpPr>
          <p:spPr>
            <a:xfrm>
              <a:off x="2942" y="1428"/>
              <a:ext cx="641" cy="563"/>
            </a:xfrm>
            <a:prstGeom prst="cube">
              <a:avLst>
                <a:gd fmla="val 24995"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08" name="Google Shape;1008;p35"/>
            <p:cNvSpPr/>
            <p:nvPr/>
          </p:nvSpPr>
          <p:spPr>
            <a:xfrm>
              <a:off x="2766" y="1599"/>
              <a:ext cx="639" cy="564"/>
            </a:xfrm>
            <a:prstGeom prst="cube">
              <a:avLst>
                <a:gd fmla="val 24995"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09" name="Google Shape;1009;p35"/>
            <p:cNvSpPr/>
            <p:nvPr/>
          </p:nvSpPr>
          <p:spPr>
            <a:xfrm>
              <a:off x="2588" y="1771"/>
              <a:ext cx="639" cy="563"/>
            </a:xfrm>
            <a:prstGeom prst="cube">
              <a:avLst>
                <a:gd fmla="val 24995" name="adj"/>
              </a:avLst>
            </a:prstGeom>
            <a:solidFill>
              <a:schemeClr val="lt1"/>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10" name="Google Shape;1010;p35"/>
            <p:cNvSpPr/>
            <p:nvPr/>
          </p:nvSpPr>
          <p:spPr>
            <a:xfrm>
              <a:off x="3475" y="1428"/>
              <a:ext cx="639" cy="563"/>
            </a:xfrm>
            <a:prstGeom prst="cube">
              <a:avLst>
                <a:gd fmla="val 24995" name="adj"/>
              </a:avLst>
            </a:prstGeom>
            <a:solidFill>
              <a:srgbClr val="CCFFCC"/>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11" name="Google Shape;1011;p35"/>
            <p:cNvSpPr/>
            <p:nvPr/>
          </p:nvSpPr>
          <p:spPr>
            <a:xfrm>
              <a:off x="3297" y="1599"/>
              <a:ext cx="639" cy="564"/>
            </a:xfrm>
            <a:prstGeom prst="cube">
              <a:avLst>
                <a:gd fmla="val 24995" name="adj"/>
              </a:avLst>
            </a:prstGeom>
            <a:solidFill>
              <a:srgbClr val="CCFFCC"/>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12" name="Google Shape;1012;p35"/>
            <p:cNvSpPr/>
            <p:nvPr/>
          </p:nvSpPr>
          <p:spPr>
            <a:xfrm>
              <a:off x="3119" y="1771"/>
              <a:ext cx="641" cy="563"/>
            </a:xfrm>
            <a:prstGeom prst="cube">
              <a:avLst>
                <a:gd fmla="val 24995" name="adj"/>
              </a:avLst>
            </a:prstGeom>
            <a:solidFill>
              <a:srgbClr val="CCFFCC"/>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grpSp>
          <p:nvGrpSpPr>
            <p:cNvPr id="1013" name="Google Shape;1013;p35"/>
            <p:cNvGrpSpPr/>
            <p:nvPr/>
          </p:nvGrpSpPr>
          <p:grpSpPr>
            <a:xfrm>
              <a:off x="823" y="1926"/>
              <a:ext cx="2768" cy="1937"/>
              <a:chOff x="1388" y="1937"/>
              <a:chExt cx="2026" cy="1310"/>
            </a:xfrm>
          </p:grpSpPr>
          <p:sp>
            <p:nvSpPr>
              <p:cNvPr id="1014" name="Google Shape;1014;p35"/>
              <p:cNvSpPr/>
              <p:nvPr/>
            </p:nvSpPr>
            <p:spPr>
              <a:xfrm>
                <a:off x="1388" y="2867"/>
                <a:ext cx="469" cy="380"/>
              </a:xfrm>
              <a:prstGeom prst="cube">
                <a:avLst>
                  <a:gd fmla="val 24995" name="adj"/>
                </a:avLst>
              </a:prstGeom>
              <a:solidFill>
                <a:srgbClr val="FF9966"/>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15" name="Google Shape;1015;p35"/>
              <p:cNvSpPr/>
              <p:nvPr/>
            </p:nvSpPr>
            <p:spPr>
              <a:xfrm>
                <a:off x="1778" y="2867"/>
                <a:ext cx="468" cy="380"/>
              </a:xfrm>
              <a:prstGeom prst="cube">
                <a:avLst>
                  <a:gd fmla="val 24995" name="adj"/>
                </a:avLst>
              </a:prstGeom>
              <a:solidFill>
                <a:srgbClr val="FF9966"/>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16" name="Google Shape;1016;p35"/>
              <p:cNvSpPr/>
              <p:nvPr/>
            </p:nvSpPr>
            <p:spPr>
              <a:xfrm>
                <a:off x="1388" y="2557"/>
                <a:ext cx="469" cy="381"/>
              </a:xfrm>
              <a:prstGeom prst="cube">
                <a:avLst>
                  <a:gd fmla="val 24995" name="adj"/>
                </a:avLst>
              </a:prstGeom>
              <a:solidFill>
                <a:srgbClr val="FFCC9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17" name="Google Shape;1017;p35"/>
              <p:cNvSpPr/>
              <p:nvPr/>
            </p:nvSpPr>
            <p:spPr>
              <a:xfrm>
                <a:off x="1389" y="2258"/>
                <a:ext cx="469" cy="380"/>
              </a:xfrm>
              <a:prstGeom prst="cube">
                <a:avLst>
                  <a:gd fmla="val 24995" name="adj"/>
                </a:avLst>
              </a:prstGeom>
              <a:solidFill>
                <a:srgbClr val="FFCC9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18" name="Google Shape;1018;p35"/>
              <p:cNvSpPr/>
              <p:nvPr/>
            </p:nvSpPr>
            <p:spPr>
              <a:xfrm>
                <a:off x="1778" y="2557"/>
                <a:ext cx="468" cy="381"/>
              </a:xfrm>
              <a:prstGeom prst="cube">
                <a:avLst>
                  <a:gd fmla="val 24995" name="adj"/>
                </a:avLst>
              </a:prstGeom>
              <a:solidFill>
                <a:srgbClr val="FFCC9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19" name="Google Shape;1019;p35"/>
              <p:cNvSpPr/>
              <p:nvPr/>
            </p:nvSpPr>
            <p:spPr>
              <a:xfrm>
                <a:off x="1778" y="2247"/>
                <a:ext cx="468" cy="381"/>
              </a:xfrm>
              <a:prstGeom prst="cube">
                <a:avLst>
                  <a:gd fmla="val 24995" name="adj"/>
                </a:avLst>
              </a:prstGeom>
              <a:solidFill>
                <a:srgbClr val="FFCC9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20" name="Google Shape;1020;p35"/>
              <p:cNvSpPr/>
              <p:nvPr/>
            </p:nvSpPr>
            <p:spPr>
              <a:xfrm>
                <a:off x="2167" y="2867"/>
                <a:ext cx="469" cy="380"/>
              </a:xfrm>
              <a:prstGeom prst="cube">
                <a:avLst>
                  <a:gd fmla="val 24995" name="adj"/>
                </a:avLst>
              </a:prstGeom>
              <a:solidFill>
                <a:srgbClr val="FF9966"/>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21" name="Google Shape;1021;p35"/>
              <p:cNvSpPr/>
              <p:nvPr/>
            </p:nvSpPr>
            <p:spPr>
              <a:xfrm>
                <a:off x="2167" y="2557"/>
                <a:ext cx="469" cy="381"/>
              </a:xfrm>
              <a:prstGeom prst="cube">
                <a:avLst>
                  <a:gd fmla="val 24995" name="adj"/>
                </a:avLst>
              </a:prstGeom>
              <a:solidFill>
                <a:srgbClr val="FFCC9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22" name="Google Shape;1022;p35"/>
              <p:cNvSpPr/>
              <p:nvPr/>
            </p:nvSpPr>
            <p:spPr>
              <a:xfrm>
                <a:off x="2167" y="2247"/>
                <a:ext cx="469" cy="381"/>
              </a:xfrm>
              <a:prstGeom prst="cube">
                <a:avLst>
                  <a:gd fmla="val 24995" name="adj"/>
                </a:avLst>
              </a:prstGeom>
              <a:solidFill>
                <a:srgbClr val="FFCC9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23" name="Google Shape;1023;p35"/>
              <p:cNvSpPr/>
              <p:nvPr/>
            </p:nvSpPr>
            <p:spPr>
              <a:xfrm>
                <a:off x="2556" y="2867"/>
                <a:ext cx="469" cy="380"/>
              </a:xfrm>
              <a:prstGeom prst="cube">
                <a:avLst>
                  <a:gd fmla="val 24995" name="adj"/>
                </a:avLst>
              </a:prstGeom>
              <a:solidFill>
                <a:srgbClr val="FF9966"/>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24" name="Google Shape;1024;p35"/>
              <p:cNvSpPr/>
              <p:nvPr/>
            </p:nvSpPr>
            <p:spPr>
              <a:xfrm>
                <a:off x="2556" y="2557"/>
                <a:ext cx="469" cy="381"/>
              </a:xfrm>
              <a:prstGeom prst="cube">
                <a:avLst>
                  <a:gd fmla="val 24995" name="adj"/>
                </a:avLst>
              </a:prstGeom>
              <a:solidFill>
                <a:srgbClr val="FFCC9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25" name="Google Shape;1025;p35"/>
              <p:cNvSpPr/>
              <p:nvPr/>
            </p:nvSpPr>
            <p:spPr>
              <a:xfrm>
                <a:off x="2556" y="2247"/>
                <a:ext cx="469" cy="381"/>
              </a:xfrm>
              <a:prstGeom prst="cube">
                <a:avLst>
                  <a:gd fmla="val 24995" name="adj"/>
                </a:avLst>
              </a:prstGeom>
              <a:solidFill>
                <a:srgbClr val="FFCC9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26" name="Google Shape;1026;p35"/>
              <p:cNvSpPr/>
              <p:nvPr/>
            </p:nvSpPr>
            <p:spPr>
              <a:xfrm>
                <a:off x="2946" y="2867"/>
                <a:ext cx="468" cy="380"/>
              </a:xfrm>
              <a:prstGeom prst="cube">
                <a:avLst>
                  <a:gd fmla="val 24995" name="adj"/>
                </a:avLst>
              </a:prstGeom>
              <a:solidFill>
                <a:srgbClr val="003366"/>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27" name="Google Shape;1027;p35"/>
              <p:cNvSpPr/>
              <p:nvPr/>
            </p:nvSpPr>
            <p:spPr>
              <a:xfrm>
                <a:off x="2946" y="2557"/>
                <a:ext cx="468" cy="381"/>
              </a:xfrm>
              <a:prstGeom prst="cube">
                <a:avLst>
                  <a:gd fmla="val 24995" name="adj"/>
                </a:avLst>
              </a:prstGeom>
              <a:solidFill>
                <a:srgbClr val="969696"/>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28" name="Google Shape;1028;p35"/>
              <p:cNvSpPr/>
              <p:nvPr/>
            </p:nvSpPr>
            <p:spPr>
              <a:xfrm>
                <a:off x="2946" y="2247"/>
                <a:ext cx="468" cy="381"/>
              </a:xfrm>
              <a:prstGeom prst="cube">
                <a:avLst>
                  <a:gd fmla="val 24995" name="adj"/>
                </a:avLst>
              </a:prstGeom>
              <a:solidFill>
                <a:srgbClr val="969696"/>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29" name="Google Shape;1029;p35"/>
              <p:cNvSpPr/>
              <p:nvPr/>
            </p:nvSpPr>
            <p:spPr>
              <a:xfrm>
                <a:off x="1389" y="1948"/>
                <a:ext cx="469" cy="381"/>
              </a:xfrm>
              <a:prstGeom prst="cube">
                <a:avLst>
                  <a:gd fmla="val 24995" name="adj"/>
                </a:avLst>
              </a:prstGeom>
              <a:solidFill>
                <a:srgbClr val="FFCC9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30" name="Google Shape;1030;p35"/>
              <p:cNvSpPr/>
              <p:nvPr/>
            </p:nvSpPr>
            <p:spPr>
              <a:xfrm>
                <a:off x="1779" y="1948"/>
                <a:ext cx="468" cy="381"/>
              </a:xfrm>
              <a:prstGeom prst="cube">
                <a:avLst>
                  <a:gd fmla="val 24995" name="adj"/>
                </a:avLst>
              </a:prstGeom>
              <a:solidFill>
                <a:srgbClr val="FFCC9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31" name="Google Shape;1031;p35"/>
              <p:cNvSpPr/>
              <p:nvPr/>
            </p:nvSpPr>
            <p:spPr>
              <a:xfrm>
                <a:off x="2168" y="1948"/>
                <a:ext cx="469" cy="381"/>
              </a:xfrm>
              <a:prstGeom prst="cube">
                <a:avLst>
                  <a:gd fmla="val 24995" name="adj"/>
                </a:avLst>
              </a:prstGeom>
              <a:solidFill>
                <a:srgbClr val="FFCC9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32" name="Google Shape;1032;p35"/>
              <p:cNvSpPr/>
              <p:nvPr/>
            </p:nvSpPr>
            <p:spPr>
              <a:xfrm>
                <a:off x="2557" y="1948"/>
                <a:ext cx="469" cy="381"/>
              </a:xfrm>
              <a:prstGeom prst="cube">
                <a:avLst>
                  <a:gd fmla="val 24995" name="adj"/>
                </a:avLst>
              </a:prstGeom>
              <a:solidFill>
                <a:srgbClr val="FFCC99"/>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33" name="Google Shape;1033;p35"/>
              <p:cNvSpPr/>
              <p:nvPr/>
            </p:nvSpPr>
            <p:spPr>
              <a:xfrm>
                <a:off x="2946" y="1937"/>
                <a:ext cx="468" cy="381"/>
              </a:xfrm>
              <a:prstGeom prst="cube">
                <a:avLst>
                  <a:gd fmla="val 24995" name="adj"/>
                </a:avLst>
              </a:prstGeom>
              <a:solidFill>
                <a:srgbClr val="969696"/>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2400"/>
                  <a:buFont typeface="Noto Sans Symbols"/>
                  <a:buNone/>
                </a:pPr>
                <a:r>
                  <a:t/>
                </a:r>
                <a:endParaRPr b="1" i="0" sz="2400" u="none">
                  <a:solidFill>
                    <a:schemeClr val="dk1"/>
                  </a:solidFill>
                  <a:latin typeface="Times New Roman"/>
                  <a:ea typeface="Times New Roman"/>
                  <a:cs typeface="Times New Roman"/>
                  <a:sym typeface="Times New Roman"/>
                </a:endParaRPr>
              </a:p>
            </p:txBody>
          </p:sp>
        </p:grpSp>
        <p:sp>
          <p:nvSpPr>
            <p:cNvPr id="1034" name="Google Shape;1034;p35"/>
            <p:cNvSpPr/>
            <p:nvPr/>
          </p:nvSpPr>
          <p:spPr>
            <a:xfrm>
              <a:off x="2468" y="1182"/>
              <a:ext cx="769" cy="210"/>
            </a:xfrm>
            <a:prstGeom prst="rect">
              <a:avLst/>
            </a:prstGeom>
            <a:noFill/>
            <a:ln>
              <a:noFill/>
            </a:ln>
          </p:spPr>
          <p:txBody>
            <a:bodyPr anchorCtr="0" anchor="t" bIns="44450" lIns="90475" spcFirstLastPara="1" rIns="90475" wrap="square" tIns="44450">
              <a:spAutoFit/>
            </a:bodyPr>
            <a:lstStyle/>
            <a:p>
              <a:pPr indent="0" lvl="0" marL="0" marR="0" rtl="0" algn="l">
                <a:lnSpc>
                  <a:spcPct val="100000"/>
                </a:lnSpc>
                <a:spcBef>
                  <a:spcPts val="0"/>
                </a:spcBef>
                <a:spcAft>
                  <a:spcPts val="0"/>
                </a:spcAft>
                <a:buClr>
                  <a:schemeClr val="dk1"/>
                </a:buClr>
                <a:buSzPts val="1600"/>
                <a:buFont typeface="Noto Sans Symbols"/>
                <a:buNone/>
              </a:pPr>
              <a:r>
                <a:rPr b="0" i="1" lang="en-US" sz="1600" u="none">
                  <a:solidFill>
                    <a:schemeClr val="dk1"/>
                  </a:solidFill>
                  <a:latin typeface="Arial"/>
                  <a:ea typeface="Arial"/>
                  <a:cs typeface="Arial"/>
                  <a:sym typeface="Arial"/>
                </a:rPr>
                <a:t> </a:t>
              </a:r>
              <a:endParaRPr/>
            </a:p>
          </p:txBody>
        </p:sp>
        <p:sp>
          <p:nvSpPr>
            <p:cNvPr id="1035" name="Google Shape;1035;p35"/>
            <p:cNvSpPr txBox="1"/>
            <p:nvPr/>
          </p:nvSpPr>
          <p:spPr>
            <a:xfrm>
              <a:off x="1103" y="1300"/>
              <a:ext cx="330" cy="2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TV</a:t>
              </a:r>
              <a:endParaRPr b="0" i="0" sz="2400" u="none">
                <a:solidFill>
                  <a:schemeClr val="dk1"/>
                </a:solidFill>
                <a:latin typeface="Times New Roman"/>
                <a:ea typeface="Times New Roman"/>
                <a:cs typeface="Times New Roman"/>
                <a:sym typeface="Times New Roman"/>
              </a:endParaRPr>
            </a:p>
          </p:txBody>
        </p:sp>
        <p:sp>
          <p:nvSpPr>
            <p:cNvPr id="1036" name="Google Shape;1036;p35"/>
            <p:cNvSpPr txBox="1"/>
            <p:nvPr/>
          </p:nvSpPr>
          <p:spPr>
            <a:xfrm>
              <a:off x="679" y="1669"/>
              <a:ext cx="446" cy="2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VCR</a:t>
              </a:r>
              <a:endParaRPr b="0" i="0" sz="2400" u="none">
                <a:solidFill>
                  <a:schemeClr val="dk1"/>
                </a:solidFill>
                <a:latin typeface="Times New Roman"/>
                <a:ea typeface="Times New Roman"/>
                <a:cs typeface="Times New Roman"/>
                <a:sym typeface="Times New Roman"/>
              </a:endParaRPr>
            </a:p>
          </p:txBody>
        </p:sp>
        <p:sp>
          <p:nvSpPr>
            <p:cNvPr id="1037" name="Google Shape;1037;p35"/>
            <p:cNvSpPr txBox="1"/>
            <p:nvPr/>
          </p:nvSpPr>
          <p:spPr>
            <a:xfrm>
              <a:off x="941" y="1492"/>
              <a:ext cx="312" cy="2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PC</a:t>
              </a:r>
              <a:endParaRPr b="0" i="0" sz="2400" u="none">
                <a:solidFill>
                  <a:schemeClr val="dk1"/>
                </a:solidFill>
                <a:latin typeface="Times New Roman"/>
                <a:ea typeface="Times New Roman"/>
                <a:cs typeface="Times New Roman"/>
                <a:sym typeface="Times New Roman"/>
              </a:endParaRPr>
            </a:p>
          </p:txBody>
        </p:sp>
        <p:sp>
          <p:nvSpPr>
            <p:cNvPr id="1038" name="Google Shape;1038;p35"/>
            <p:cNvSpPr txBox="1"/>
            <p:nvPr/>
          </p:nvSpPr>
          <p:spPr>
            <a:xfrm>
              <a:off x="1472" y="1197"/>
              <a:ext cx="409" cy="2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1Qtr</a:t>
              </a:r>
              <a:endParaRPr b="0" i="0" sz="2400" u="none">
                <a:solidFill>
                  <a:schemeClr val="dk1"/>
                </a:solidFill>
                <a:latin typeface="Times New Roman"/>
                <a:ea typeface="Times New Roman"/>
                <a:cs typeface="Times New Roman"/>
                <a:sym typeface="Times New Roman"/>
              </a:endParaRPr>
            </a:p>
          </p:txBody>
        </p:sp>
        <p:sp>
          <p:nvSpPr>
            <p:cNvPr id="1039" name="Google Shape;1039;p35"/>
            <p:cNvSpPr txBox="1"/>
            <p:nvPr/>
          </p:nvSpPr>
          <p:spPr>
            <a:xfrm>
              <a:off x="2036" y="1185"/>
              <a:ext cx="409" cy="2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2Qtr</a:t>
              </a:r>
              <a:endParaRPr b="0" i="0" sz="2400" u="none">
                <a:solidFill>
                  <a:schemeClr val="dk1"/>
                </a:solidFill>
                <a:latin typeface="Times New Roman"/>
                <a:ea typeface="Times New Roman"/>
                <a:cs typeface="Times New Roman"/>
                <a:sym typeface="Times New Roman"/>
              </a:endParaRPr>
            </a:p>
          </p:txBody>
        </p:sp>
        <p:sp>
          <p:nvSpPr>
            <p:cNvPr id="1040" name="Google Shape;1040;p35"/>
            <p:cNvSpPr txBox="1"/>
            <p:nvPr/>
          </p:nvSpPr>
          <p:spPr>
            <a:xfrm>
              <a:off x="2528" y="1209"/>
              <a:ext cx="409" cy="2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3Qtr</a:t>
              </a:r>
              <a:endParaRPr b="0" i="0" sz="2400" u="none">
                <a:solidFill>
                  <a:schemeClr val="dk1"/>
                </a:solidFill>
                <a:latin typeface="Times New Roman"/>
                <a:ea typeface="Times New Roman"/>
                <a:cs typeface="Times New Roman"/>
                <a:sym typeface="Times New Roman"/>
              </a:endParaRPr>
            </a:p>
          </p:txBody>
        </p:sp>
        <p:sp>
          <p:nvSpPr>
            <p:cNvPr id="1041" name="Google Shape;1041;p35"/>
            <p:cNvSpPr txBox="1"/>
            <p:nvPr/>
          </p:nvSpPr>
          <p:spPr>
            <a:xfrm>
              <a:off x="3104" y="1221"/>
              <a:ext cx="409" cy="2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4Qtr</a:t>
              </a:r>
              <a:endParaRPr b="0" i="0" sz="2400" u="none">
                <a:solidFill>
                  <a:schemeClr val="dk1"/>
                </a:solidFill>
                <a:latin typeface="Times New Roman"/>
                <a:ea typeface="Times New Roman"/>
                <a:cs typeface="Times New Roman"/>
                <a:sym typeface="Times New Roman"/>
              </a:endParaRPr>
            </a:p>
          </p:txBody>
        </p:sp>
        <p:sp>
          <p:nvSpPr>
            <p:cNvPr id="1042" name="Google Shape;1042;p35"/>
            <p:cNvSpPr txBox="1"/>
            <p:nvPr/>
          </p:nvSpPr>
          <p:spPr>
            <a:xfrm>
              <a:off x="4085" y="1482"/>
              <a:ext cx="517" cy="2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U.S.A</a:t>
              </a:r>
              <a:endParaRPr b="0" i="0" sz="2400" u="none">
                <a:solidFill>
                  <a:schemeClr val="dk1"/>
                </a:solidFill>
                <a:latin typeface="Times New Roman"/>
                <a:ea typeface="Times New Roman"/>
                <a:cs typeface="Times New Roman"/>
                <a:sym typeface="Times New Roman"/>
              </a:endParaRPr>
            </a:p>
          </p:txBody>
        </p:sp>
        <p:sp>
          <p:nvSpPr>
            <p:cNvPr id="1043" name="Google Shape;1043;p35"/>
            <p:cNvSpPr txBox="1"/>
            <p:nvPr/>
          </p:nvSpPr>
          <p:spPr>
            <a:xfrm>
              <a:off x="4034" y="1974"/>
              <a:ext cx="596" cy="2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Canada</a:t>
              </a:r>
              <a:endParaRPr b="0" i="0" sz="2400" u="none">
                <a:solidFill>
                  <a:schemeClr val="dk1"/>
                </a:solidFill>
                <a:latin typeface="Times New Roman"/>
                <a:ea typeface="Times New Roman"/>
                <a:cs typeface="Times New Roman"/>
                <a:sym typeface="Times New Roman"/>
              </a:endParaRPr>
            </a:p>
          </p:txBody>
        </p:sp>
        <p:sp>
          <p:nvSpPr>
            <p:cNvPr id="1044" name="Google Shape;1044;p35"/>
            <p:cNvSpPr txBox="1"/>
            <p:nvPr/>
          </p:nvSpPr>
          <p:spPr>
            <a:xfrm>
              <a:off x="4054" y="2394"/>
              <a:ext cx="604" cy="2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Mexico</a:t>
              </a:r>
              <a:endParaRPr b="0" i="0" sz="2400" u="none">
                <a:solidFill>
                  <a:schemeClr val="dk1"/>
                </a:solidFill>
                <a:latin typeface="Times New Roman"/>
                <a:ea typeface="Times New Roman"/>
                <a:cs typeface="Times New Roman"/>
                <a:sym typeface="Times New Roman"/>
              </a:endParaRPr>
            </a:p>
          </p:txBody>
        </p:sp>
        <p:sp>
          <p:nvSpPr>
            <p:cNvPr id="1045" name="Google Shape;1045;p35"/>
            <p:cNvSpPr txBox="1"/>
            <p:nvPr/>
          </p:nvSpPr>
          <p:spPr>
            <a:xfrm>
              <a:off x="4180" y="2874"/>
              <a:ext cx="374" cy="2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Noto Sans Symbols"/>
                <a:buNone/>
              </a:pPr>
              <a:r>
                <a:rPr b="0" i="1" lang="en-US" sz="2000" u="none">
                  <a:solidFill>
                    <a:schemeClr val="dk1"/>
                  </a:solidFill>
                  <a:latin typeface="Times New Roman"/>
                  <a:ea typeface="Times New Roman"/>
                  <a:cs typeface="Times New Roman"/>
                  <a:sym typeface="Times New Roman"/>
                </a:rPr>
                <a:t>sum</a:t>
              </a:r>
              <a:endParaRPr b="0" i="0" sz="2400" u="none">
                <a:solidFill>
                  <a:schemeClr val="dk1"/>
                </a:solidFill>
                <a:latin typeface="Times New Roman"/>
                <a:ea typeface="Times New Roman"/>
                <a:cs typeface="Times New Roman"/>
                <a:sym typeface="Times New Roman"/>
              </a:endParaRPr>
            </a:p>
          </p:txBody>
        </p:sp>
      </p:grpSp>
      <p:sp>
        <p:nvSpPr>
          <p:cNvPr id="1046" name="Google Shape;1046;p35"/>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0" name="Shape 1050"/>
        <p:cNvGrpSpPr/>
        <p:nvPr/>
      </p:nvGrpSpPr>
      <p:grpSpPr>
        <a:xfrm>
          <a:off x="0" y="0"/>
          <a:ext cx="0" cy="0"/>
          <a:chOff x="0" y="0"/>
          <a:chExt cx="0" cy="0"/>
        </a:xfrm>
      </p:grpSpPr>
      <p:sp>
        <p:nvSpPr>
          <p:cNvPr id="1051" name="Google Shape;1051;p36"/>
          <p:cNvSpPr txBox="1"/>
          <p:nvPr>
            <p:ph type="title"/>
          </p:nvPr>
        </p:nvSpPr>
        <p:spPr>
          <a:xfrm>
            <a:off x="2590800" y="381000"/>
            <a:ext cx="6172200" cy="6858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Multidimensional Data</a:t>
            </a:r>
            <a:endParaRPr/>
          </a:p>
        </p:txBody>
      </p:sp>
      <p:sp>
        <p:nvSpPr>
          <p:cNvPr id="1052" name="Google Shape;1052;p36"/>
          <p:cNvSpPr txBox="1"/>
          <p:nvPr>
            <p:ph idx="1" type="body"/>
          </p:nvPr>
        </p:nvSpPr>
        <p:spPr>
          <a:xfrm>
            <a:off x="381000" y="1562100"/>
            <a:ext cx="8302625" cy="4572000"/>
          </a:xfrm>
          <a:prstGeom prst="rect">
            <a:avLst/>
          </a:prstGeom>
          <a:noFill/>
          <a:ln>
            <a:noFill/>
          </a:ln>
        </p:spPr>
        <p:txBody>
          <a:bodyPr anchorCtr="0" anchor="t" bIns="46025" lIns="92075" spcFirstLastPara="1" rIns="92075" wrap="square" tIns="46025">
            <a:noAutofit/>
          </a:bodyPr>
          <a:lstStyle/>
          <a:p>
            <a:pPr indent="-342900" lvl="0" marL="342900" rtl="0" algn="l">
              <a:spcBef>
                <a:spcPts val="0"/>
              </a:spcBef>
              <a:spcAft>
                <a:spcPts val="0"/>
              </a:spcAft>
              <a:buSzPts val="1680"/>
              <a:buChar char="■"/>
            </a:pPr>
            <a:r>
              <a:rPr lang="en-US"/>
              <a:t>Sales volume as a function of product, month, and region</a:t>
            </a:r>
            <a:endParaRPr/>
          </a:p>
        </p:txBody>
      </p:sp>
      <p:sp>
        <p:nvSpPr>
          <p:cNvPr id="1053" name="Google Shape;1053;p36"/>
          <p:cNvSpPr/>
          <p:nvPr/>
        </p:nvSpPr>
        <p:spPr>
          <a:xfrm>
            <a:off x="1377950" y="3130550"/>
            <a:ext cx="3263900" cy="2882900"/>
          </a:xfrm>
          <a:prstGeom prst="cube">
            <a:avLst>
              <a:gd fmla="val 24995" name="adj"/>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cxnSp>
        <p:nvCxnSpPr>
          <p:cNvPr id="1054" name="Google Shape;1054;p36"/>
          <p:cNvCxnSpPr/>
          <p:nvPr/>
        </p:nvCxnSpPr>
        <p:spPr>
          <a:xfrm>
            <a:off x="1371600" y="4191000"/>
            <a:ext cx="2590800" cy="0"/>
          </a:xfrm>
          <a:prstGeom prst="straightConnector1">
            <a:avLst/>
          </a:prstGeom>
          <a:noFill/>
          <a:ln cap="flat" cmpd="sng" w="12700">
            <a:solidFill>
              <a:schemeClr val="dk1"/>
            </a:solidFill>
            <a:prstDash val="solid"/>
            <a:round/>
            <a:headEnd len="sm" w="sm" type="none"/>
            <a:tailEnd len="sm" w="sm" type="none"/>
          </a:ln>
        </p:spPr>
      </p:cxnSp>
      <p:cxnSp>
        <p:nvCxnSpPr>
          <p:cNvPr id="1055" name="Google Shape;1055;p36"/>
          <p:cNvCxnSpPr/>
          <p:nvPr/>
        </p:nvCxnSpPr>
        <p:spPr>
          <a:xfrm>
            <a:off x="1371600" y="4495800"/>
            <a:ext cx="2590800" cy="0"/>
          </a:xfrm>
          <a:prstGeom prst="straightConnector1">
            <a:avLst/>
          </a:prstGeom>
          <a:noFill/>
          <a:ln cap="flat" cmpd="sng" w="12700">
            <a:solidFill>
              <a:schemeClr val="dk1"/>
            </a:solidFill>
            <a:prstDash val="solid"/>
            <a:round/>
            <a:headEnd len="sm" w="sm" type="none"/>
            <a:tailEnd len="sm" w="sm" type="none"/>
          </a:ln>
        </p:spPr>
      </p:cxnSp>
      <p:cxnSp>
        <p:nvCxnSpPr>
          <p:cNvPr id="1056" name="Google Shape;1056;p36"/>
          <p:cNvCxnSpPr/>
          <p:nvPr/>
        </p:nvCxnSpPr>
        <p:spPr>
          <a:xfrm>
            <a:off x="1371600" y="4876800"/>
            <a:ext cx="2590800" cy="0"/>
          </a:xfrm>
          <a:prstGeom prst="straightConnector1">
            <a:avLst/>
          </a:prstGeom>
          <a:noFill/>
          <a:ln cap="flat" cmpd="sng" w="12700">
            <a:solidFill>
              <a:schemeClr val="dk1"/>
            </a:solidFill>
            <a:prstDash val="solid"/>
            <a:round/>
            <a:headEnd len="sm" w="sm" type="none"/>
            <a:tailEnd len="sm" w="sm" type="none"/>
          </a:ln>
        </p:spPr>
      </p:cxnSp>
      <p:cxnSp>
        <p:nvCxnSpPr>
          <p:cNvPr id="1057" name="Google Shape;1057;p36"/>
          <p:cNvCxnSpPr/>
          <p:nvPr/>
        </p:nvCxnSpPr>
        <p:spPr>
          <a:xfrm>
            <a:off x="1371600" y="5181600"/>
            <a:ext cx="2590800" cy="0"/>
          </a:xfrm>
          <a:prstGeom prst="straightConnector1">
            <a:avLst/>
          </a:prstGeom>
          <a:noFill/>
          <a:ln cap="flat" cmpd="sng" w="12700">
            <a:solidFill>
              <a:schemeClr val="dk1"/>
            </a:solidFill>
            <a:prstDash val="solid"/>
            <a:round/>
            <a:headEnd len="sm" w="sm" type="none"/>
            <a:tailEnd len="sm" w="sm" type="none"/>
          </a:ln>
        </p:spPr>
      </p:cxnSp>
      <p:cxnSp>
        <p:nvCxnSpPr>
          <p:cNvPr id="1058" name="Google Shape;1058;p36"/>
          <p:cNvCxnSpPr/>
          <p:nvPr/>
        </p:nvCxnSpPr>
        <p:spPr>
          <a:xfrm>
            <a:off x="1371600" y="5486400"/>
            <a:ext cx="2590800" cy="0"/>
          </a:xfrm>
          <a:prstGeom prst="straightConnector1">
            <a:avLst/>
          </a:prstGeom>
          <a:noFill/>
          <a:ln cap="flat" cmpd="sng" w="12700">
            <a:solidFill>
              <a:schemeClr val="dk1"/>
            </a:solidFill>
            <a:prstDash val="solid"/>
            <a:round/>
            <a:headEnd len="sm" w="sm" type="none"/>
            <a:tailEnd len="sm" w="sm" type="none"/>
          </a:ln>
        </p:spPr>
      </p:cxnSp>
      <p:cxnSp>
        <p:nvCxnSpPr>
          <p:cNvPr id="1059" name="Google Shape;1059;p36"/>
          <p:cNvCxnSpPr/>
          <p:nvPr/>
        </p:nvCxnSpPr>
        <p:spPr>
          <a:xfrm>
            <a:off x="1371600" y="5791200"/>
            <a:ext cx="2590800" cy="0"/>
          </a:xfrm>
          <a:prstGeom prst="straightConnector1">
            <a:avLst/>
          </a:prstGeom>
          <a:noFill/>
          <a:ln cap="flat" cmpd="sng" w="12700">
            <a:solidFill>
              <a:schemeClr val="dk1"/>
            </a:solidFill>
            <a:prstDash val="solid"/>
            <a:round/>
            <a:headEnd len="sm" w="sm" type="none"/>
            <a:tailEnd len="sm" w="sm" type="none"/>
          </a:ln>
        </p:spPr>
      </p:cxnSp>
      <p:cxnSp>
        <p:nvCxnSpPr>
          <p:cNvPr id="1060" name="Google Shape;1060;p36"/>
          <p:cNvCxnSpPr/>
          <p:nvPr/>
        </p:nvCxnSpPr>
        <p:spPr>
          <a:xfrm>
            <a:off x="1676400" y="38862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061" name="Google Shape;1061;p36"/>
          <p:cNvCxnSpPr/>
          <p:nvPr/>
        </p:nvCxnSpPr>
        <p:spPr>
          <a:xfrm>
            <a:off x="2362200" y="38862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062" name="Google Shape;1062;p36"/>
          <p:cNvCxnSpPr/>
          <p:nvPr/>
        </p:nvCxnSpPr>
        <p:spPr>
          <a:xfrm>
            <a:off x="2743200" y="38862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063" name="Google Shape;1063;p36"/>
          <p:cNvCxnSpPr/>
          <p:nvPr/>
        </p:nvCxnSpPr>
        <p:spPr>
          <a:xfrm>
            <a:off x="3048000" y="38862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064" name="Google Shape;1064;p36"/>
          <p:cNvCxnSpPr/>
          <p:nvPr/>
        </p:nvCxnSpPr>
        <p:spPr>
          <a:xfrm>
            <a:off x="3352800" y="38862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065" name="Google Shape;1065;p36"/>
          <p:cNvCxnSpPr/>
          <p:nvPr/>
        </p:nvCxnSpPr>
        <p:spPr>
          <a:xfrm>
            <a:off x="1981200" y="38862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066" name="Google Shape;1066;p36"/>
          <p:cNvCxnSpPr/>
          <p:nvPr/>
        </p:nvCxnSpPr>
        <p:spPr>
          <a:xfrm flipH="1" rot="10800000">
            <a:off x="1676400" y="3124200"/>
            <a:ext cx="762000" cy="762000"/>
          </a:xfrm>
          <a:prstGeom prst="straightConnector1">
            <a:avLst/>
          </a:prstGeom>
          <a:noFill/>
          <a:ln cap="flat" cmpd="sng" w="12700">
            <a:solidFill>
              <a:schemeClr val="dk1"/>
            </a:solidFill>
            <a:prstDash val="solid"/>
            <a:round/>
            <a:headEnd len="sm" w="sm" type="none"/>
            <a:tailEnd len="sm" w="sm" type="none"/>
          </a:ln>
        </p:spPr>
      </p:cxnSp>
      <p:cxnSp>
        <p:nvCxnSpPr>
          <p:cNvPr id="1067" name="Google Shape;1067;p36"/>
          <p:cNvCxnSpPr/>
          <p:nvPr/>
        </p:nvCxnSpPr>
        <p:spPr>
          <a:xfrm flipH="1" rot="10800000">
            <a:off x="1981200" y="3124200"/>
            <a:ext cx="685800" cy="762000"/>
          </a:xfrm>
          <a:prstGeom prst="straightConnector1">
            <a:avLst/>
          </a:prstGeom>
          <a:noFill/>
          <a:ln cap="flat" cmpd="sng" w="12700">
            <a:solidFill>
              <a:schemeClr val="dk1"/>
            </a:solidFill>
            <a:prstDash val="solid"/>
            <a:round/>
            <a:headEnd len="sm" w="sm" type="none"/>
            <a:tailEnd len="sm" w="sm" type="none"/>
          </a:ln>
        </p:spPr>
      </p:cxnSp>
      <p:cxnSp>
        <p:nvCxnSpPr>
          <p:cNvPr id="1068" name="Google Shape;1068;p36"/>
          <p:cNvCxnSpPr/>
          <p:nvPr/>
        </p:nvCxnSpPr>
        <p:spPr>
          <a:xfrm flipH="1" rot="10800000">
            <a:off x="2362200" y="3124200"/>
            <a:ext cx="685800" cy="762000"/>
          </a:xfrm>
          <a:prstGeom prst="straightConnector1">
            <a:avLst/>
          </a:prstGeom>
          <a:noFill/>
          <a:ln cap="flat" cmpd="sng" w="12700">
            <a:solidFill>
              <a:schemeClr val="dk1"/>
            </a:solidFill>
            <a:prstDash val="solid"/>
            <a:round/>
            <a:headEnd len="sm" w="sm" type="none"/>
            <a:tailEnd len="sm" w="sm" type="none"/>
          </a:ln>
        </p:spPr>
      </p:cxnSp>
      <p:cxnSp>
        <p:nvCxnSpPr>
          <p:cNvPr id="1069" name="Google Shape;1069;p36"/>
          <p:cNvCxnSpPr/>
          <p:nvPr/>
        </p:nvCxnSpPr>
        <p:spPr>
          <a:xfrm flipH="1" rot="10800000">
            <a:off x="3048000" y="3124200"/>
            <a:ext cx="685800" cy="762000"/>
          </a:xfrm>
          <a:prstGeom prst="straightConnector1">
            <a:avLst/>
          </a:prstGeom>
          <a:noFill/>
          <a:ln cap="flat" cmpd="sng" w="12700">
            <a:solidFill>
              <a:schemeClr val="dk1"/>
            </a:solidFill>
            <a:prstDash val="solid"/>
            <a:round/>
            <a:headEnd len="sm" w="sm" type="none"/>
            <a:tailEnd len="sm" w="sm" type="none"/>
          </a:ln>
        </p:spPr>
      </p:cxnSp>
      <p:cxnSp>
        <p:nvCxnSpPr>
          <p:cNvPr id="1070" name="Google Shape;1070;p36"/>
          <p:cNvCxnSpPr/>
          <p:nvPr/>
        </p:nvCxnSpPr>
        <p:spPr>
          <a:xfrm flipH="1" rot="10800000">
            <a:off x="3352800" y="3124200"/>
            <a:ext cx="685800" cy="762000"/>
          </a:xfrm>
          <a:prstGeom prst="straightConnector1">
            <a:avLst/>
          </a:prstGeom>
          <a:noFill/>
          <a:ln cap="flat" cmpd="sng" w="12700">
            <a:solidFill>
              <a:schemeClr val="dk1"/>
            </a:solidFill>
            <a:prstDash val="solid"/>
            <a:round/>
            <a:headEnd len="sm" w="sm" type="none"/>
            <a:tailEnd len="sm" w="sm" type="none"/>
          </a:ln>
        </p:spPr>
      </p:cxnSp>
      <p:cxnSp>
        <p:nvCxnSpPr>
          <p:cNvPr id="1071" name="Google Shape;1071;p36"/>
          <p:cNvCxnSpPr/>
          <p:nvPr/>
        </p:nvCxnSpPr>
        <p:spPr>
          <a:xfrm flipH="1" rot="10800000">
            <a:off x="3657600" y="3124200"/>
            <a:ext cx="685800" cy="762000"/>
          </a:xfrm>
          <a:prstGeom prst="straightConnector1">
            <a:avLst/>
          </a:prstGeom>
          <a:noFill/>
          <a:ln cap="flat" cmpd="sng" w="12700">
            <a:solidFill>
              <a:schemeClr val="dk1"/>
            </a:solidFill>
            <a:prstDash val="solid"/>
            <a:round/>
            <a:headEnd len="sm" w="sm" type="none"/>
            <a:tailEnd len="sm" w="sm" type="none"/>
          </a:ln>
        </p:spPr>
      </p:cxnSp>
      <p:cxnSp>
        <p:nvCxnSpPr>
          <p:cNvPr id="1072" name="Google Shape;1072;p36"/>
          <p:cNvCxnSpPr/>
          <p:nvPr/>
        </p:nvCxnSpPr>
        <p:spPr>
          <a:xfrm>
            <a:off x="1905000" y="3352800"/>
            <a:ext cx="2514600" cy="0"/>
          </a:xfrm>
          <a:prstGeom prst="straightConnector1">
            <a:avLst/>
          </a:prstGeom>
          <a:noFill/>
          <a:ln cap="flat" cmpd="sng" w="12700">
            <a:solidFill>
              <a:schemeClr val="dk1"/>
            </a:solidFill>
            <a:prstDash val="solid"/>
            <a:round/>
            <a:headEnd len="sm" w="sm" type="none"/>
            <a:tailEnd len="sm" w="sm" type="none"/>
          </a:ln>
        </p:spPr>
      </p:cxnSp>
      <p:cxnSp>
        <p:nvCxnSpPr>
          <p:cNvPr id="1073" name="Google Shape;1073;p36"/>
          <p:cNvCxnSpPr/>
          <p:nvPr/>
        </p:nvCxnSpPr>
        <p:spPr>
          <a:xfrm>
            <a:off x="1676400" y="3581400"/>
            <a:ext cx="2590800" cy="0"/>
          </a:xfrm>
          <a:prstGeom prst="straightConnector1">
            <a:avLst/>
          </a:prstGeom>
          <a:noFill/>
          <a:ln cap="flat" cmpd="sng" w="12700">
            <a:solidFill>
              <a:schemeClr val="dk1"/>
            </a:solidFill>
            <a:prstDash val="solid"/>
            <a:round/>
            <a:headEnd len="sm" w="sm" type="none"/>
            <a:tailEnd len="sm" w="sm" type="none"/>
          </a:ln>
        </p:spPr>
      </p:cxnSp>
      <p:cxnSp>
        <p:nvCxnSpPr>
          <p:cNvPr id="1074" name="Google Shape;1074;p36"/>
          <p:cNvCxnSpPr/>
          <p:nvPr/>
        </p:nvCxnSpPr>
        <p:spPr>
          <a:xfrm>
            <a:off x="3657600" y="38862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075" name="Google Shape;1075;p36"/>
          <p:cNvCxnSpPr/>
          <p:nvPr/>
        </p:nvCxnSpPr>
        <p:spPr>
          <a:xfrm>
            <a:off x="4419600" y="3352800"/>
            <a:ext cx="0" cy="2209800"/>
          </a:xfrm>
          <a:prstGeom prst="straightConnector1">
            <a:avLst/>
          </a:prstGeom>
          <a:noFill/>
          <a:ln cap="flat" cmpd="sng" w="12700">
            <a:solidFill>
              <a:schemeClr val="dk1"/>
            </a:solidFill>
            <a:prstDash val="solid"/>
            <a:round/>
            <a:headEnd len="sm" w="sm" type="none"/>
            <a:tailEnd len="sm" w="sm" type="none"/>
          </a:ln>
        </p:spPr>
      </p:cxnSp>
      <p:cxnSp>
        <p:nvCxnSpPr>
          <p:cNvPr id="1076" name="Google Shape;1076;p36"/>
          <p:cNvCxnSpPr/>
          <p:nvPr/>
        </p:nvCxnSpPr>
        <p:spPr>
          <a:xfrm flipH="1" rot="10800000">
            <a:off x="3962400" y="3505200"/>
            <a:ext cx="685800" cy="685800"/>
          </a:xfrm>
          <a:prstGeom prst="straightConnector1">
            <a:avLst/>
          </a:prstGeom>
          <a:noFill/>
          <a:ln cap="flat" cmpd="sng" w="12700">
            <a:solidFill>
              <a:schemeClr val="dk1"/>
            </a:solidFill>
            <a:prstDash val="solid"/>
            <a:round/>
            <a:headEnd len="sm" w="sm" type="none"/>
            <a:tailEnd len="sm" w="sm" type="none"/>
          </a:ln>
        </p:spPr>
      </p:cxnSp>
      <p:cxnSp>
        <p:nvCxnSpPr>
          <p:cNvPr id="1077" name="Google Shape;1077;p36"/>
          <p:cNvCxnSpPr/>
          <p:nvPr/>
        </p:nvCxnSpPr>
        <p:spPr>
          <a:xfrm flipH="1" rot="10800000">
            <a:off x="3962400" y="3886200"/>
            <a:ext cx="685800" cy="609600"/>
          </a:xfrm>
          <a:prstGeom prst="straightConnector1">
            <a:avLst/>
          </a:prstGeom>
          <a:noFill/>
          <a:ln cap="flat" cmpd="sng" w="12700">
            <a:solidFill>
              <a:schemeClr val="dk1"/>
            </a:solidFill>
            <a:prstDash val="solid"/>
            <a:round/>
            <a:headEnd len="sm" w="sm" type="none"/>
            <a:tailEnd len="sm" w="sm" type="none"/>
          </a:ln>
        </p:spPr>
      </p:cxnSp>
      <p:cxnSp>
        <p:nvCxnSpPr>
          <p:cNvPr id="1078" name="Google Shape;1078;p36"/>
          <p:cNvCxnSpPr/>
          <p:nvPr/>
        </p:nvCxnSpPr>
        <p:spPr>
          <a:xfrm flipH="1" rot="10800000">
            <a:off x="3962400" y="4267200"/>
            <a:ext cx="685800" cy="609600"/>
          </a:xfrm>
          <a:prstGeom prst="straightConnector1">
            <a:avLst/>
          </a:prstGeom>
          <a:noFill/>
          <a:ln cap="flat" cmpd="sng" w="12700">
            <a:solidFill>
              <a:schemeClr val="dk1"/>
            </a:solidFill>
            <a:prstDash val="solid"/>
            <a:round/>
            <a:headEnd len="sm" w="sm" type="none"/>
            <a:tailEnd len="sm" w="sm" type="none"/>
          </a:ln>
        </p:spPr>
      </p:cxnSp>
      <p:cxnSp>
        <p:nvCxnSpPr>
          <p:cNvPr id="1079" name="Google Shape;1079;p36"/>
          <p:cNvCxnSpPr/>
          <p:nvPr/>
        </p:nvCxnSpPr>
        <p:spPr>
          <a:xfrm flipH="1" rot="10800000">
            <a:off x="3962400" y="4572000"/>
            <a:ext cx="685800" cy="609600"/>
          </a:xfrm>
          <a:prstGeom prst="straightConnector1">
            <a:avLst/>
          </a:prstGeom>
          <a:noFill/>
          <a:ln cap="flat" cmpd="sng" w="12700">
            <a:solidFill>
              <a:schemeClr val="dk1"/>
            </a:solidFill>
            <a:prstDash val="solid"/>
            <a:round/>
            <a:headEnd len="sm" w="sm" type="none"/>
            <a:tailEnd len="sm" w="sm" type="none"/>
          </a:ln>
        </p:spPr>
      </p:cxnSp>
      <p:cxnSp>
        <p:nvCxnSpPr>
          <p:cNvPr id="1080" name="Google Shape;1080;p36"/>
          <p:cNvCxnSpPr/>
          <p:nvPr/>
        </p:nvCxnSpPr>
        <p:spPr>
          <a:xfrm flipH="1" rot="10800000">
            <a:off x="3962400" y="4876800"/>
            <a:ext cx="685800" cy="609600"/>
          </a:xfrm>
          <a:prstGeom prst="straightConnector1">
            <a:avLst/>
          </a:prstGeom>
          <a:noFill/>
          <a:ln cap="flat" cmpd="sng" w="12700">
            <a:solidFill>
              <a:schemeClr val="dk1"/>
            </a:solidFill>
            <a:prstDash val="solid"/>
            <a:round/>
            <a:headEnd len="sm" w="sm" type="none"/>
            <a:tailEnd len="sm" w="sm" type="none"/>
          </a:ln>
        </p:spPr>
      </p:cxnSp>
      <p:cxnSp>
        <p:nvCxnSpPr>
          <p:cNvPr id="1081" name="Google Shape;1081;p36"/>
          <p:cNvCxnSpPr/>
          <p:nvPr/>
        </p:nvCxnSpPr>
        <p:spPr>
          <a:xfrm flipH="1" rot="10800000">
            <a:off x="3962400" y="5105400"/>
            <a:ext cx="685800" cy="685800"/>
          </a:xfrm>
          <a:prstGeom prst="straightConnector1">
            <a:avLst/>
          </a:prstGeom>
          <a:noFill/>
          <a:ln cap="flat" cmpd="sng" w="12700">
            <a:solidFill>
              <a:schemeClr val="dk1"/>
            </a:solidFill>
            <a:prstDash val="solid"/>
            <a:round/>
            <a:headEnd len="sm" w="sm" type="none"/>
            <a:tailEnd len="sm" w="sm" type="none"/>
          </a:ln>
        </p:spPr>
      </p:cxnSp>
      <p:sp>
        <p:nvSpPr>
          <p:cNvPr id="1082" name="Google Shape;1082;p36"/>
          <p:cNvSpPr/>
          <p:nvPr/>
        </p:nvSpPr>
        <p:spPr>
          <a:xfrm flipH="1" rot="-5400000">
            <a:off x="347663" y="4527550"/>
            <a:ext cx="1131887" cy="457200"/>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Product</a:t>
            </a:r>
            <a:endParaRPr/>
          </a:p>
        </p:txBody>
      </p:sp>
      <p:sp>
        <p:nvSpPr>
          <p:cNvPr id="1083" name="Google Shape;1083;p36"/>
          <p:cNvSpPr/>
          <p:nvPr/>
        </p:nvSpPr>
        <p:spPr>
          <a:xfrm rot="-2880000">
            <a:off x="685800" y="2970213"/>
            <a:ext cx="1065213" cy="457200"/>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Region</a:t>
            </a:r>
            <a:endParaRPr/>
          </a:p>
        </p:txBody>
      </p:sp>
      <p:sp>
        <p:nvSpPr>
          <p:cNvPr id="1084" name="Google Shape;1084;p36"/>
          <p:cNvSpPr/>
          <p:nvPr/>
        </p:nvSpPr>
        <p:spPr>
          <a:xfrm>
            <a:off x="2117725" y="6003925"/>
            <a:ext cx="996950" cy="457200"/>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Month</a:t>
            </a:r>
            <a:endParaRPr/>
          </a:p>
        </p:txBody>
      </p:sp>
      <p:cxnSp>
        <p:nvCxnSpPr>
          <p:cNvPr id="1085" name="Google Shape;1085;p36"/>
          <p:cNvCxnSpPr/>
          <p:nvPr/>
        </p:nvCxnSpPr>
        <p:spPr>
          <a:xfrm>
            <a:off x="4267200" y="35814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086" name="Google Shape;1086;p36"/>
          <p:cNvCxnSpPr/>
          <p:nvPr/>
        </p:nvCxnSpPr>
        <p:spPr>
          <a:xfrm flipH="1" rot="10800000">
            <a:off x="2743200" y="3124200"/>
            <a:ext cx="685800" cy="762000"/>
          </a:xfrm>
          <a:prstGeom prst="straightConnector1">
            <a:avLst/>
          </a:prstGeom>
          <a:noFill/>
          <a:ln cap="flat" cmpd="sng" w="12700">
            <a:solidFill>
              <a:schemeClr val="dk1"/>
            </a:solidFill>
            <a:prstDash val="solid"/>
            <a:round/>
            <a:headEnd len="sm" w="sm" type="none"/>
            <a:tailEnd len="sm" w="sm" type="none"/>
          </a:ln>
        </p:spPr>
      </p:cxnSp>
      <p:sp>
        <p:nvSpPr>
          <p:cNvPr id="1087" name="Google Shape;1087;p36"/>
          <p:cNvSpPr/>
          <p:nvPr/>
        </p:nvSpPr>
        <p:spPr>
          <a:xfrm>
            <a:off x="4572000" y="2362200"/>
            <a:ext cx="4237038" cy="701675"/>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1" i="0" lang="en-US" sz="2000" u="none">
                <a:solidFill>
                  <a:schemeClr val="dk1"/>
                </a:solidFill>
                <a:latin typeface="Times New Roman"/>
                <a:ea typeface="Times New Roman"/>
                <a:cs typeface="Times New Roman"/>
                <a:sym typeface="Times New Roman"/>
              </a:rPr>
              <a:t>Dimensions: Product, Location, Time</a:t>
            </a:r>
            <a:endParaRPr/>
          </a:p>
          <a:p>
            <a:pPr indent="0" lvl="0" marL="0" marR="0" rtl="0" algn="l">
              <a:lnSpc>
                <a:spcPct val="100000"/>
              </a:lnSpc>
              <a:spcBef>
                <a:spcPts val="0"/>
              </a:spcBef>
              <a:spcAft>
                <a:spcPts val="0"/>
              </a:spcAft>
              <a:buClr>
                <a:schemeClr val="dk1"/>
              </a:buClr>
              <a:buSzPts val="2000"/>
              <a:buFont typeface="Noto Sans Symbols"/>
              <a:buNone/>
            </a:pPr>
            <a:r>
              <a:t/>
            </a:r>
            <a:endParaRPr b="1" i="0" sz="2000" u="none">
              <a:solidFill>
                <a:schemeClr val="dk1"/>
              </a:solidFill>
              <a:latin typeface="Times New Roman"/>
              <a:ea typeface="Times New Roman"/>
              <a:cs typeface="Times New Roman"/>
              <a:sym typeface="Times New Roman"/>
            </a:endParaRPr>
          </a:p>
        </p:txBody>
      </p:sp>
      <p:sp>
        <p:nvSpPr>
          <p:cNvPr id="1088" name="Google Shape;1088;p36"/>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2" name="Shape 1092"/>
        <p:cNvGrpSpPr/>
        <p:nvPr/>
      </p:nvGrpSpPr>
      <p:grpSpPr>
        <a:xfrm>
          <a:off x="0" y="0"/>
          <a:ext cx="0" cy="0"/>
          <a:chOff x="0" y="0"/>
          <a:chExt cx="0" cy="0"/>
        </a:xfrm>
      </p:grpSpPr>
      <p:sp>
        <p:nvSpPr>
          <p:cNvPr id="1093" name="Google Shape;1093;p37"/>
          <p:cNvSpPr txBox="1"/>
          <p:nvPr>
            <p:ph type="title"/>
          </p:nvPr>
        </p:nvSpPr>
        <p:spPr>
          <a:xfrm>
            <a:off x="2514600" y="381000"/>
            <a:ext cx="6248400" cy="8382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Cuboids Corresponding to the Cube</a:t>
            </a:r>
            <a:endParaRPr/>
          </a:p>
        </p:txBody>
      </p:sp>
      <p:sp>
        <p:nvSpPr>
          <p:cNvPr id="1094" name="Google Shape;1094;p37"/>
          <p:cNvSpPr/>
          <p:nvPr/>
        </p:nvSpPr>
        <p:spPr>
          <a:xfrm>
            <a:off x="3352800" y="2362200"/>
            <a:ext cx="152400" cy="228600"/>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95" name="Google Shape;1095;p37"/>
          <p:cNvSpPr/>
          <p:nvPr/>
        </p:nvSpPr>
        <p:spPr>
          <a:xfrm>
            <a:off x="2209800" y="3124200"/>
            <a:ext cx="152400" cy="228600"/>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96" name="Google Shape;1096;p37"/>
          <p:cNvSpPr/>
          <p:nvPr/>
        </p:nvSpPr>
        <p:spPr>
          <a:xfrm>
            <a:off x="3505200" y="3124200"/>
            <a:ext cx="152400" cy="228600"/>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97" name="Google Shape;1097;p37"/>
          <p:cNvSpPr/>
          <p:nvPr/>
        </p:nvSpPr>
        <p:spPr>
          <a:xfrm>
            <a:off x="4495800" y="3124200"/>
            <a:ext cx="152400" cy="228600"/>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98" name="Google Shape;1098;p37"/>
          <p:cNvSpPr/>
          <p:nvPr/>
        </p:nvSpPr>
        <p:spPr>
          <a:xfrm>
            <a:off x="1905000" y="3886200"/>
            <a:ext cx="152400" cy="228600"/>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099" name="Google Shape;1099;p37"/>
          <p:cNvSpPr/>
          <p:nvPr/>
        </p:nvSpPr>
        <p:spPr>
          <a:xfrm>
            <a:off x="5410200" y="3962400"/>
            <a:ext cx="152400" cy="228600"/>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00" name="Google Shape;1100;p37"/>
          <p:cNvSpPr/>
          <p:nvPr/>
        </p:nvSpPr>
        <p:spPr>
          <a:xfrm>
            <a:off x="3048000" y="3962400"/>
            <a:ext cx="152400" cy="228600"/>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01" name="Google Shape;1101;p37"/>
          <p:cNvSpPr/>
          <p:nvPr/>
        </p:nvSpPr>
        <p:spPr>
          <a:xfrm>
            <a:off x="3352800" y="4876800"/>
            <a:ext cx="152400" cy="228600"/>
          </a:xfrm>
          <a:prstGeom prst="flowChartConnector">
            <a:avLst/>
          </a:prstGeom>
          <a:solidFill>
            <a:schemeClr val="accen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02" name="Google Shape;1102;p37"/>
          <p:cNvSpPr txBox="1"/>
          <p:nvPr/>
        </p:nvSpPr>
        <p:spPr>
          <a:xfrm>
            <a:off x="3184525" y="1995488"/>
            <a:ext cx="450850"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1" i="0" lang="en-US" sz="2000" u="none">
                <a:solidFill>
                  <a:schemeClr val="dk1"/>
                </a:solidFill>
                <a:latin typeface="Times New Roman"/>
                <a:ea typeface="Times New Roman"/>
                <a:cs typeface="Times New Roman"/>
                <a:sym typeface="Times New Roman"/>
              </a:rPr>
              <a:t>all</a:t>
            </a:r>
            <a:endParaRPr b="0" i="0" sz="2400" u="none">
              <a:solidFill>
                <a:schemeClr val="dk1"/>
              </a:solidFill>
              <a:latin typeface="Times New Roman"/>
              <a:ea typeface="Times New Roman"/>
              <a:cs typeface="Times New Roman"/>
              <a:sym typeface="Times New Roman"/>
            </a:endParaRPr>
          </a:p>
        </p:txBody>
      </p:sp>
      <p:cxnSp>
        <p:nvCxnSpPr>
          <p:cNvPr id="1103" name="Google Shape;1103;p37"/>
          <p:cNvCxnSpPr/>
          <p:nvPr/>
        </p:nvCxnSpPr>
        <p:spPr>
          <a:xfrm flipH="1">
            <a:off x="2286000" y="2438400"/>
            <a:ext cx="1143000" cy="762000"/>
          </a:xfrm>
          <a:prstGeom prst="straightConnector1">
            <a:avLst/>
          </a:prstGeom>
          <a:noFill/>
          <a:ln cap="flat" cmpd="sng" w="9525">
            <a:solidFill>
              <a:schemeClr val="dk1"/>
            </a:solidFill>
            <a:prstDash val="solid"/>
            <a:round/>
            <a:headEnd len="sm" w="sm" type="none"/>
            <a:tailEnd len="sm" w="sm" type="none"/>
          </a:ln>
        </p:spPr>
      </p:cxnSp>
      <p:cxnSp>
        <p:nvCxnSpPr>
          <p:cNvPr id="1104" name="Google Shape;1104;p37"/>
          <p:cNvCxnSpPr/>
          <p:nvPr/>
        </p:nvCxnSpPr>
        <p:spPr>
          <a:xfrm>
            <a:off x="3429000" y="2438400"/>
            <a:ext cx="1143000" cy="762000"/>
          </a:xfrm>
          <a:prstGeom prst="straightConnector1">
            <a:avLst/>
          </a:prstGeom>
          <a:noFill/>
          <a:ln cap="flat" cmpd="sng" w="9525">
            <a:solidFill>
              <a:schemeClr val="dk1"/>
            </a:solidFill>
            <a:prstDash val="solid"/>
            <a:round/>
            <a:headEnd len="sm" w="sm" type="none"/>
            <a:tailEnd len="sm" w="sm" type="none"/>
          </a:ln>
        </p:spPr>
      </p:cxnSp>
      <p:cxnSp>
        <p:nvCxnSpPr>
          <p:cNvPr id="1105" name="Google Shape;1105;p37"/>
          <p:cNvCxnSpPr/>
          <p:nvPr/>
        </p:nvCxnSpPr>
        <p:spPr>
          <a:xfrm>
            <a:off x="3429000" y="2438400"/>
            <a:ext cx="152400" cy="762000"/>
          </a:xfrm>
          <a:prstGeom prst="straightConnector1">
            <a:avLst/>
          </a:prstGeom>
          <a:noFill/>
          <a:ln cap="flat" cmpd="sng" w="9525">
            <a:solidFill>
              <a:schemeClr val="dk1"/>
            </a:solidFill>
            <a:prstDash val="solid"/>
            <a:round/>
            <a:headEnd len="sm" w="sm" type="none"/>
            <a:tailEnd len="sm" w="sm" type="none"/>
          </a:ln>
        </p:spPr>
      </p:cxnSp>
      <p:cxnSp>
        <p:nvCxnSpPr>
          <p:cNvPr id="1106" name="Google Shape;1106;p37"/>
          <p:cNvCxnSpPr/>
          <p:nvPr/>
        </p:nvCxnSpPr>
        <p:spPr>
          <a:xfrm flipH="1">
            <a:off x="1981200" y="3200400"/>
            <a:ext cx="304800" cy="762000"/>
          </a:xfrm>
          <a:prstGeom prst="straightConnector1">
            <a:avLst/>
          </a:prstGeom>
          <a:noFill/>
          <a:ln cap="flat" cmpd="sng" w="9525">
            <a:solidFill>
              <a:schemeClr val="dk1"/>
            </a:solidFill>
            <a:prstDash val="solid"/>
            <a:round/>
            <a:headEnd len="sm" w="sm" type="none"/>
            <a:tailEnd len="sm" w="sm" type="none"/>
          </a:ln>
        </p:spPr>
      </p:cxnSp>
      <p:cxnSp>
        <p:nvCxnSpPr>
          <p:cNvPr id="1107" name="Google Shape;1107;p37"/>
          <p:cNvCxnSpPr/>
          <p:nvPr/>
        </p:nvCxnSpPr>
        <p:spPr>
          <a:xfrm flipH="1">
            <a:off x="1981200" y="3200400"/>
            <a:ext cx="1600200" cy="762000"/>
          </a:xfrm>
          <a:prstGeom prst="straightConnector1">
            <a:avLst/>
          </a:prstGeom>
          <a:noFill/>
          <a:ln cap="flat" cmpd="sng" w="9525">
            <a:solidFill>
              <a:schemeClr val="dk1"/>
            </a:solidFill>
            <a:prstDash val="solid"/>
            <a:round/>
            <a:headEnd len="sm" w="sm" type="none"/>
            <a:tailEnd len="sm" w="sm" type="none"/>
          </a:ln>
        </p:spPr>
      </p:cxnSp>
      <p:cxnSp>
        <p:nvCxnSpPr>
          <p:cNvPr id="1108" name="Google Shape;1108;p37"/>
          <p:cNvCxnSpPr/>
          <p:nvPr/>
        </p:nvCxnSpPr>
        <p:spPr>
          <a:xfrm>
            <a:off x="2286000" y="3200400"/>
            <a:ext cx="838200" cy="838200"/>
          </a:xfrm>
          <a:prstGeom prst="straightConnector1">
            <a:avLst/>
          </a:prstGeom>
          <a:noFill/>
          <a:ln cap="flat" cmpd="sng" w="9525">
            <a:solidFill>
              <a:schemeClr val="dk1"/>
            </a:solidFill>
            <a:prstDash val="solid"/>
            <a:round/>
            <a:headEnd len="sm" w="sm" type="none"/>
            <a:tailEnd len="sm" w="sm" type="none"/>
          </a:ln>
        </p:spPr>
      </p:cxnSp>
      <p:cxnSp>
        <p:nvCxnSpPr>
          <p:cNvPr id="1109" name="Google Shape;1109;p37"/>
          <p:cNvCxnSpPr/>
          <p:nvPr/>
        </p:nvCxnSpPr>
        <p:spPr>
          <a:xfrm flipH="1">
            <a:off x="3124200" y="3200400"/>
            <a:ext cx="1447800" cy="838200"/>
          </a:xfrm>
          <a:prstGeom prst="straightConnector1">
            <a:avLst/>
          </a:prstGeom>
          <a:noFill/>
          <a:ln cap="flat" cmpd="sng" w="9525">
            <a:solidFill>
              <a:schemeClr val="dk1"/>
            </a:solidFill>
            <a:prstDash val="solid"/>
            <a:round/>
            <a:headEnd len="sm" w="sm" type="none"/>
            <a:tailEnd len="sm" w="sm" type="none"/>
          </a:ln>
        </p:spPr>
      </p:cxnSp>
      <p:cxnSp>
        <p:nvCxnSpPr>
          <p:cNvPr id="1110" name="Google Shape;1110;p37"/>
          <p:cNvCxnSpPr/>
          <p:nvPr/>
        </p:nvCxnSpPr>
        <p:spPr>
          <a:xfrm>
            <a:off x="3581400" y="3200400"/>
            <a:ext cx="1905000" cy="838200"/>
          </a:xfrm>
          <a:prstGeom prst="straightConnector1">
            <a:avLst/>
          </a:prstGeom>
          <a:noFill/>
          <a:ln cap="flat" cmpd="sng" w="9525">
            <a:solidFill>
              <a:schemeClr val="dk1"/>
            </a:solidFill>
            <a:prstDash val="solid"/>
            <a:round/>
            <a:headEnd len="sm" w="sm" type="none"/>
            <a:tailEnd len="sm" w="sm" type="none"/>
          </a:ln>
        </p:spPr>
      </p:cxnSp>
      <p:cxnSp>
        <p:nvCxnSpPr>
          <p:cNvPr id="1111" name="Google Shape;1111;p37"/>
          <p:cNvCxnSpPr/>
          <p:nvPr/>
        </p:nvCxnSpPr>
        <p:spPr>
          <a:xfrm>
            <a:off x="4572000" y="3200400"/>
            <a:ext cx="914400" cy="838200"/>
          </a:xfrm>
          <a:prstGeom prst="straightConnector1">
            <a:avLst/>
          </a:prstGeom>
          <a:noFill/>
          <a:ln cap="flat" cmpd="sng" w="9525">
            <a:solidFill>
              <a:schemeClr val="dk1"/>
            </a:solidFill>
            <a:prstDash val="solid"/>
            <a:round/>
            <a:headEnd len="sm" w="sm" type="none"/>
            <a:tailEnd len="sm" w="sm" type="none"/>
          </a:ln>
        </p:spPr>
      </p:cxnSp>
      <p:cxnSp>
        <p:nvCxnSpPr>
          <p:cNvPr id="1112" name="Google Shape;1112;p37"/>
          <p:cNvCxnSpPr/>
          <p:nvPr/>
        </p:nvCxnSpPr>
        <p:spPr>
          <a:xfrm>
            <a:off x="1981200" y="3962400"/>
            <a:ext cx="1447800" cy="990600"/>
          </a:xfrm>
          <a:prstGeom prst="straightConnector1">
            <a:avLst/>
          </a:prstGeom>
          <a:noFill/>
          <a:ln cap="flat" cmpd="sng" w="9525">
            <a:solidFill>
              <a:schemeClr val="dk1"/>
            </a:solidFill>
            <a:prstDash val="solid"/>
            <a:round/>
            <a:headEnd len="sm" w="sm" type="none"/>
            <a:tailEnd len="sm" w="sm" type="none"/>
          </a:ln>
        </p:spPr>
      </p:cxnSp>
      <p:cxnSp>
        <p:nvCxnSpPr>
          <p:cNvPr id="1113" name="Google Shape;1113;p37"/>
          <p:cNvCxnSpPr/>
          <p:nvPr/>
        </p:nvCxnSpPr>
        <p:spPr>
          <a:xfrm>
            <a:off x="3124200" y="4038600"/>
            <a:ext cx="304800" cy="914400"/>
          </a:xfrm>
          <a:prstGeom prst="straightConnector1">
            <a:avLst/>
          </a:prstGeom>
          <a:noFill/>
          <a:ln cap="flat" cmpd="sng" w="9525">
            <a:solidFill>
              <a:schemeClr val="dk1"/>
            </a:solidFill>
            <a:prstDash val="solid"/>
            <a:round/>
            <a:headEnd len="sm" w="sm" type="none"/>
            <a:tailEnd len="sm" w="sm" type="none"/>
          </a:ln>
        </p:spPr>
      </p:cxnSp>
      <p:cxnSp>
        <p:nvCxnSpPr>
          <p:cNvPr id="1114" name="Google Shape;1114;p37"/>
          <p:cNvCxnSpPr/>
          <p:nvPr/>
        </p:nvCxnSpPr>
        <p:spPr>
          <a:xfrm flipH="1">
            <a:off x="3429000" y="4038600"/>
            <a:ext cx="2057400" cy="914400"/>
          </a:xfrm>
          <a:prstGeom prst="straightConnector1">
            <a:avLst/>
          </a:prstGeom>
          <a:noFill/>
          <a:ln cap="flat" cmpd="sng" w="9525">
            <a:solidFill>
              <a:schemeClr val="dk1"/>
            </a:solidFill>
            <a:prstDash val="solid"/>
            <a:round/>
            <a:headEnd len="sm" w="sm" type="none"/>
            <a:tailEnd len="sm" w="sm" type="none"/>
          </a:ln>
        </p:spPr>
      </p:cxnSp>
      <p:sp>
        <p:nvSpPr>
          <p:cNvPr id="1115" name="Google Shape;1115;p37"/>
          <p:cNvSpPr txBox="1"/>
          <p:nvPr/>
        </p:nvSpPr>
        <p:spPr>
          <a:xfrm>
            <a:off x="1524000" y="2740025"/>
            <a:ext cx="8826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product</a:t>
            </a:r>
            <a:endParaRPr b="0" i="0" sz="2400" u="none">
              <a:solidFill>
                <a:schemeClr val="dk1"/>
              </a:solidFill>
              <a:latin typeface="Times New Roman"/>
              <a:ea typeface="Times New Roman"/>
              <a:cs typeface="Times New Roman"/>
              <a:sym typeface="Times New Roman"/>
            </a:endParaRPr>
          </a:p>
        </p:txBody>
      </p:sp>
      <p:sp>
        <p:nvSpPr>
          <p:cNvPr id="1116" name="Google Shape;1116;p37"/>
          <p:cNvSpPr txBox="1"/>
          <p:nvPr/>
        </p:nvSpPr>
        <p:spPr>
          <a:xfrm>
            <a:off x="3032125" y="2757488"/>
            <a:ext cx="606425"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date</a:t>
            </a:r>
            <a:endParaRPr b="0" i="0" sz="2400" u="none">
              <a:solidFill>
                <a:schemeClr val="dk1"/>
              </a:solidFill>
              <a:latin typeface="Times New Roman"/>
              <a:ea typeface="Times New Roman"/>
              <a:cs typeface="Times New Roman"/>
              <a:sym typeface="Times New Roman"/>
            </a:endParaRPr>
          </a:p>
        </p:txBody>
      </p:sp>
      <p:sp>
        <p:nvSpPr>
          <p:cNvPr id="1117" name="Google Shape;1117;p37"/>
          <p:cNvSpPr txBox="1"/>
          <p:nvPr/>
        </p:nvSpPr>
        <p:spPr>
          <a:xfrm>
            <a:off x="4403725" y="2681288"/>
            <a:ext cx="958850"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country</a:t>
            </a:r>
            <a:endParaRPr b="0" i="0" sz="2400" u="none">
              <a:solidFill>
                <a:schemeClr val="dk1"/>
              </a:solidFill>
              <a:latin typeface="Times New Roman"/>
              <a:ea typeface="Times New Roman"/>
              <a:cs typeface="Times New Roman"/>
              <a:sym typeface="Times New Roman"/>
            </a:endParaRPr>
          </a:p>
        </p:txBody>
      </p:sp>
      <p:sp>
        <p:nvSpPr>
          <p:cNvPr id="1118" name="Google Shape;1118;p37"/>
          <p:cNvSpPr txBox="1"/>
          <p:nvPr/>
        </p:nvSpPr>
        <p:spPr>
          <a:xfrm>
            <a:off x="746125" y="3543300"/>
            <a:ext cx="132080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product,date</a:t>
            </a:r>
            <a:endParaRPr b="0" i="0" sz="2400" u="none">
              <a:solidFill>
                <a:schemeClr val="dk1"/>
              </a:solidFill>
              <a:latin typeface="Times New Roman"/>
              <a:ea typeface="Times New Roman"/>
              <a:cs typeface="Times New Roman"/>
              <a:sym typeface="Times New Roman"/>
            </a:endParaRPr>
          </a:p>
        </p:txBody>
      </p:sp>
      <p:sp>
        <p:nvSpPr>
          <p:cNvPr id="1119" name="Google Shape;1119;p37"/>
          <p:cNvSpPr txBox="1"/>
          <p:nvPr/>
        </p:nvSpPr>
        <p:spPr>
          <a:xfrm>
            <a:off x="2727325" y="3543300"/>
            <a:ext cx="163830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product,country</a:t>
            </a:r>
            <a:endParaRPr b="0" i="0" sz="2400" u="none">
              <a:solidFill>
                <a:schemeClr val="dk1"/>
              </a:solidFill>
              <a:latin typeface="Times New Roman"/>
              <a:ea typeface="Times New Roman"/>
              <a:cs typeface="Times New Roman"/>
              <a:sym typeface="Times New Roman"/>
            </a:endParaRPr>
          </a:p>
        </p:txBody>
      </p:sp>
      <p:sp>
        <p:nvSpPr>
          <p:cNvPr id="1120" name="Google Shape;1120;p37"/>
          <p:cNvSpPr txBox="1"/>
          <p:nvPr/>
        </p:nvSpPr>
        <p:spPr>
          <a:xfrm>
            <a:off x="5241925" y="3543300"/>
            <a:ext cx="13779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date, country</a:t>
            </a:r>
            <a:endParaRPr b="0" i="0" sz="2400" u="none">
              <a:solidFill>
                <a:schemeClr val="dk1"/>
              </a:solidFill>
              <a:latin typeface="Times New Roman"/>
              <a:ea typeface="Times New Roman"/>
              <a:cs typeface="Times New Roman"/>
              <a:sym typeface="Times New Roman"/>
            </a:endParaRPr>
          </a:p>
        </p:txBody>
      </p:sp>
      <p:sp>
        <p:nvSpPr>
          <p:cNvPr id="1121" name="Google Shape;1121;p37"/>
          <p:cNvSpPr txBox="1"/>
          <p:nvPr/>
        </p:nvSpPr>
        <p:spPr>
          <a:xfrm>
            <a:off x="2498725" y="4991100"/>
            <a:ext cx="2190750" cy="3667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product, date, country</a:t>
            </a:r>
            <a:endParaRPr b="0" i="0" sz="2400" u="none">
              <a:solidFill>
                <a:schemeClr val="dk1"/>
              </a:solidFill>
              <a:latin typeface="Times New Roman"/>
              <a:ea typeface="Times New Roman"/>
              <a:cs typeface="Times New Roman"/>
              <a:sym typeface="Times New Roman"/>
            </a:endParaRPr>
          </a:p>
        </p:txBody>
      </p:sp>
      <p:sp>
        <p:nvSpPr>
          <p:cNvPr id="1122" name="Google Shape;1122;p37"/>
          <p:cNvSpPr txBox="1"/>
          <p:nvPr/>
        </p:nvSpPr>
        <p:spPr>
          <a:xfrm>
            <a:off x="6553200" y="2286000"/>
            <a:ext cx="1981200"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0-D(apex) cuboid</a:t>
            </a:r>
            <a:endParaRPr b="0" i="0" sz="2400" u="none">
              <a:solidFill>
                <a:schemeClr val="dk1"/>
              </a:solidFill>
              <a:latin typeface="Times New Roman"/>
              <a:ea typeface="Times New Roman"/>
              <a:cs typeface="Times New Roman"/>
              <a:sym typeface="Times New Roman"/>
            </a:endParaRPr>
          </a:p>
        </p:txBody>
      </p:sp>
      <p:sp>
        <p:nvSpPr>
          <p:cNvPr id="1123" name="Google Shape;1123;p37"/>
          <p:cNvSpPr txBox="1"/>
          <p:nvPr/>
        </p:nvSpPr>
        <p:spPr>
          <a:xfrm>
            <a:off x="6537325" y="2909888"/>
            <a:ext cx="1431925"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1-D cuboids</a:t>
            </a:r>
            <a:endParaRPr b="0" i="0" sz="2400" u="none">
              <a:solidFill>
                <a:schemeClr val="dk1"/>
              </a:solidFill>
              <a:latin typeface="Times New Roman"/>
              <a:ea typeface="Times New Roman"/>
              <a:cs typeface="Times New Roman"/>
              <a:sym typeface="Times New Roman"/>
            </a:endParaRPr>
          </a:p>
        </p:txBody>
      </p:sp>
      <p:sp>
        <p:nvSpPr>
          <p:cNvPr id="1124" name="Google Shape;1124;p37"/>
          <p:cNvSpPr txBox="1"/>
          <p:nvPr/>
        </p:nvSpPr>
        <p:spPr>
          <a:xfrm>
            <a:off x="6537325" y="3900488"/>
            <a:ext cx="1431925"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2-D cuboids</a:t>
            </a:r>
            <a:endParaRPr b="0" i="0" sz="2400" u="none">
              <a:solidFill>
                <a:schemeClr val="dk1"/>
              </a:solidFill>
              <a:latin typeface="Times New Roman"/>
              <a:ea typeface="Times New Roman"/>
              <a:cs typeface="Times New Roman"/>
              <a:sym typeface="Times New Roman"/>
            </a:endParaRPr>
          </a:p>
        </p:txBody>
      </p:sp>
      <p:sp>
        <p:nvSpPr>
          <p:cNvPr id="1125" name="Google Shape;1125;p37"/>
          <p:cNvSpPr txBox="1"/>
          <p:nvPr/>
        </p:nvSpPr>
        <p:spPr>
          <a:xfrm>
            <a:off x="6537325" y="4738688"/>
            <a:ext cx="1952625" cy="39687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3-D(base) cuboid</a:t>
            </a:r>
            <a:endParaRPr b="0" i="0" sz="2400" u="none">
              <a:solidFill>
                <a:schemeClr val="dk1"/>
              </a:solidFill>
              <a:latin typeface="Times New Roman"/>
              <a:ea typeface="Times New Roman"/>
              <a:cs typeface="Times New Roman"/>
              <a:sym typeface="Times New Roman"/>
            </a:endParaRPr>
          </a:p>
        </p:txBody>
      </p:sp>
      <p:sp>
        <p:nvSpPr>
          <p:cNvPr id="1126" name="Google Shape;1126;p37"/>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1" name="Shape 1131"/>
        <p:cNvGrpSpPr/>
        <p:nvPr/>
      </p:nvGrpSpPr>
      <p:grpSpPr>
        <a:xfrm>
          <a:off x="0" y="0"/>
          <a:ext cx="0" cy="0"/>
          <a:chOff x="0" y="0"/>
          <a:chExt cx="0" cy="0"/>
        </a:xfrm>
      </p:grpSpPr>
      <p:sp>
        <p:nvSpPr>
          <p:cNvPr id="1132" name="Google Shape;1132;p38"/>
          <p:cNvSpPr txBox="1"/>
          <p:nvPr>
            <p:ph type="title"/>
          </p:nvPr>
        </p:nvSpPr>
        <p:spPr>
          <a:xfrm>
            <a:off x="2590800" y="381000"/>
            <a:ext cx="53340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Cube: A Lattice of Cuboids</a:t>
            </a:r>
            <a:endParaRPr/>
          </a:p>
        </p:txBody>
      </p:sp>
      <p:sp>
        <p:nvSpPr>
          <p:cNvPr id="1133" name="Google Shape;1133;p38"/>
          <p:cNvSpPr txBox="1"/>
          <p:nvPr/>
        </p:nvSpPr>
        <p:spPr>
          <a:xfrm>
            <a:off x="136525" y="3719513"/>
            <a:ext cx="1006475"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Noto Sans Symbols"/>
              <a:buNone/>
            </a:pPr>
            <a:r>
              <a:rPr b="1" i="0" lang="en-US" sz="1600" u="none">
                <a:solidFill>
                  <a:schemeClr val="dk1"/>
                </a:solidFill>
                <a:latin typeface="Times New Roman"/>
                <a:ea typeface="Times New Roman"/>
                <a:cs typeface="Times New Roman"/>
                <a:sym typeface="Times New Roman"/>
              </a:rPr>
              <a:t>time,item</a:t>
            </a:r>
            <a:endParaRPr b="0" i="0" sz="2400" u="none">
              <a:solidFill>
                <a:schemeClr val="dk1"/>
              </a:solidFill>
              <a:latin typeface="Times New Roman"/>
              <a:ea typeface="Times New Roman"/>
              <a:cs typeface="Times New Roman"/>
              <a:sym typeface="Times New Roman"/>
            </a:endParaRPr>
          </a:p>
        </p:txBody>
      </p:sp>
      <p:sp>
        <p:nvSpPr>
          <p:cNvPr id="1134" name="Google Shape;1134;p38"/>
          <p:cNvSpPr txBox="1"/>
          <p:nvPr/>
        </p:nvSpPr>
        <p:spPr>
          <a:xfrm>
            <a:off x="136525" y="4938713"/>
            <a:ext cx="1747838"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Noto Sans Symbols"/>
              <a:buNone/>
            </a:pPr>
            <a:r>
              <a:rPr b="1" i="0" lang="en-US" sz="1600" u="none">
                <a:solidFill>
                  <a:schemeClr val="dk1"/>
                </a:solidFill>
                <a:latin typeface="Times New Roman"/>
                <a:ea typeface="Times New Roman"/>
                <a:cs typeface="Times New Roman"/>
                <a:sym typeface="Times New Roman"/>
              </a:rPr>
              <a:t>time,item,location</a:t>
            </a:r>
            <a:endParaRPr b="0" i="0" sz="2400" u="none">
              <a:solidFill>
                <a:schemeClr val="dk1"/>
              </a:solidFill>
              <a:latin typeface="Times New Roman"/>
              <a:ea typeface="Times New Roman"/>
              <a:cs typeface="Times New Roman"/>
              <a:sym typeface="Times New Roman"/>
            </a:endParaRPr>
          </a:p>
        </p:txBody>
      </p:sp>
      <p:sp>
        <p:nvSpPr>
          <p:cNvPr id="1135" name="Google Shape;1135;p38"/>
          <p:cNvSpPr txBox="1"/>
          <p:nvPr/>
        </p:nvSpPr>
        <p:spPr>
          <a:xfrm>
            <a:off x="1981200" y="5943600"/>
            <a:ext cx="2663825" cy="33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Noto Sans Symbols"/>
              <a:buNone/>
            </a:pPr>
            <a:r>
              <a:rPr b="1" i="0" lang="en-US" sz="1600" u="none">
                <a:solidFill>
                  <a:schemeClr val="dk1"/>
                </a:solidFill>
                <a:latin typeface="Times New Roman"/>
                <a:ea typeface="Times New Roman"/>
                <a:cs typeface="Times New Roman"/>
                <a:sym typeface="Times New Roman"/>
              </a:rPr>
              <a:t>time, item, location, supplier</a:t>
            </a:r>
            <a:endParaRPr b="0" i="0" sz="2400" u="none">
              <a:solidFill>
                <a:schemeClr val="dk1"/>
              </a:solidFill>
              <a:latin typeface="Times New Roman"/>
              <a:ea typeface="Times New Roman"/>
              <a:cs typeface="Times New Roman"/>
              <a:sym typeface="Times New Roman"/>
            </a:endParaRPr>
          </a:p>
        </p:txBody>
      </p:sp>
      <p:grpSp>
        <p:nvGrpSpPr>
          <p:cNvPr id="1136" name="Google Shape;1136;p38"/>
          <p:cNvGrpSpPr/>
          <p:nvPr/>
        </p:nvGrpSpPr>
        <p:grpSpPr>
          <a:xfrm>
            <a:off x="609600" y="1524000"/>
            <a:ext cx="8261350" cy="4481513"/>
            <a:chOff x="384" y="1209"/>
            <a:chExt cx="5204" cy="2823"/>
          </a:xfrm>
        </p:grpSpPr>
        <p:sp>
          <p:nvSpPr>
            <p:cNvPr id="1137" name="Google Shape;1137;p38"/>
            <p:cNvSpPr/>
            <p:nvPr/>
          </p:nvSpPr>
          <p:spPr>
            <a:xfrm>
              <a:off x="1872" y="1440"/>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38" name="Google Shape;1138;p38"/>
            <p:cNvSpPr/>
            <p:nvPr/>
          </p:nvSpPr>
          <p:spPr>
            <a:xfrm>
              <a:off x="816" y="1968"/>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39" name="Google Shape;1139;p38"/>
            <p:cNvSpPr/>
            <p:nvPr/>
          </p:nvSpPr>
          <p:spPr>
            <a:xfrm>
              <a:off x="1536" y="1968"/>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40" name="Google Shape;1140;p38"/>
            <p:cNvSpPr/>
            <p:nvPr/>
          </p:nvSpPr>
          <p:spPr>
            <a:xfrm>
              <a:off x="2256" y="1968"/>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41" name="Google Shape;1141;p38"/>
            <p:cNvSpPr/>
            <p:nvPr/>
          </p:nvSpPr>
          <p:spPr>
            <a:xfrm>
              <a:off x="1728" y="2592"/>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42" name="Google Shape;1142;p38"/>
            <p:cNvSpPr/>
            <p:nvPr/>
          </p:nvSpPr>
          <p:spPr>
            <a:xfrm>
              <a:off x="2976" y="2592"/>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43" name="Google Shape;1143;p38"/>
            <p:cNvSpPr/>
            <p:nvPr/>
          </p:nvSpPr>
          <p:spPr>
            <a:xfrm>
              <a:off x="2400" y="2592"/>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44" name="Google Shape;1144;p38"/>
            <p:cNvSpPr/>
            <p:nvPr/>
          </p:nvSpPr>
          <p:spPr>
            <a:xfrm>
              <a:off x="1056" y="2592"/>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45" name="Google Shape;1145;p38"/>
            <p:cNvSpPr/>
            <p:nvPr/>
          </p:nvSpPr>
          <p:spPr>
            <a:xfrm>
              <a:off x="384" y="2592"/>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46" name="Google Shape;1146;p38"/>
            <p:cNvSpPr/>
            <p:nvPr/>
          </p:nvSpPr>
          <p:spPr>
            <a:xfrm>
              <a:off x="2880" y="2016"/>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47" name="Google Shape;1147;p38"/>
            <p:cNvSpPr/>
            <p:nvPr/>
          </p:nvSpPr>
          <p:spPr>
            <a:xfrm>
              <a:off x="816" y="3264"/>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48" name="Google Shape;1148;p38"/>
            <p:cNvSpPr/>
            <p:nvPr/>
          </p:nvSpPr>
          <p:spPr>
            <a:xfrm>
              <a:off x="3552" y="2592"/>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49" name="Google Shape;1149;p38"/>
            <p:cNvSpPr/>
            <p:nvPr/>
          </p:nvSpPr>
          <p:spPr>
            <a:xfrm>
              <a:off x="1920" y="3888"/>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50" name="Google Shape;1150;p38"/>
            <p:cNvSpPr/>
            <p:nvPr/>
          </p:nvSpPr>
          <p:spPr>
            <a:xfrm>
              <a:off x="2784" y="3264"/>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51" name="Google Shape;1151;p38"/>
            <p:cNvSpPr/>
            <p:nvPr/>
          </p:nvSpPr>
          <p:spPr>
            <a:xfrm>
              <a:off x="2112" y="3264"/>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52" name="Google Shape;1152;p38"/>
            <p:cNvSpPr/>
            <p:nvPr/>
          </p:nvSpPr>
          <p:spPr>
            <a:xfrm>
              <a:off x="1440" y="3264"/>
              <a:ext cx="144" cy="144"/>
            </a:xfrm>
            <a:prstGeom prst="flowChartConnector">
              <a:avLst/>
            </a:prstGeom>
            <a:solidFill>
              <a:schemeClr val="lt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153" name="Google Shape;1153;p38"/>
            <p:cNvSpPr txBox="1"/>
            <p:nvPr/>
          </p:nvSpPr>
          <p:spPr>
            <a:xfrm>
              <a:off x="1766" y="1209"/>
              <a:ext cx="275" cy="25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all</a:t>
              </a:r>
              <a:endParaRPr b="0" i="0" sz="2400" u="none">
                <a:solidFill>
                  <a:schemeClr val="dk1"/>
                </a:solidFill>
                <a:latin typeface="Times New Roman"/>
                <a:ea typeface="Times New Roman"/>
                <a:cs typeface="Times New Roman"/>
                <a:sym typeface="Times New Roman"/>
              </a:endParaRPr>
            </a:p>
          </p:txBody>
        </p:sp>
        <p:sp>
          <p:nvSpPr>
            <p:cNvPr id="1154" name="Google Shape;1154;p38"/>
            <p:cNvSpPr txBox="1"/>
            <p:nvPr/>
          </p:nvSpPr>
          <p:spPr>
            <a:xfrm>
              <a:off x="758" y="1737"/>
              <a:ext cx="399" cy="2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time</a:t>
              </a:r>
              <a:endParaRPr b="0" i="0" sz="2400" u="none">
                <a:solidFill>
                  <a:schemeClr val="dk1"/>
                </a:solidFill>
                <a:latin typeface="Times New Roman"/>
                <a:ea typeface="Times New Roman"/>
                <a:cs typeface="Times New Roman"/>
                <a:sym typeface="Times New Roman"/>
              </a:endParaRPr>
            </a:p>
          </p:txBody>
        </p:sp>
        <p:sp>
          <p:nvSpPr>
            <p:cNvPr id="1155" name="Google Shape;1155;p38"/>
            <p:cNvSpPr txBox="1"/>
            <p:nvPr/>
          </p:nvSpPr>
          <p:spPr>
            <a:xfrm>
              <a:off x="1478" y="1737"/>
              <a:ext cx="399" cy="2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item</a:t>
              </a:r>
              <a:endParaRPr b="0" i="0" sz="2400" u="none">
                <a:solidFill>
                  <a:schemeClr val="dk1"/>
                </a:solidFill>
                <a:latin typeface="Times New Roman"/>
                <a:ea typeface="Times New Roman"/>
                <a:cs typeface="Times New Roman"/>
                <a:sym typeface="Times New Roman"/>
              </a:endParaRPr>
            </a:p>
          </p:txBody>
        </p:sp>
        <p:sp>
          <p:nvSpPr>
            <p:cNvPr id="1156" name="Google Shape;1156;p38"/>
            <p:cNvSpPr txBox="1"/>
            <p:nvPr/>
          </p:nvSpPr>
          <p:spPr>
            <a:xfrm>
              <a:off x="2198" y="1737"/>
              <a:ext cx="630" cy="2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location</a:t>
              </a:r>
              <a:endParaRPr b="0" i="0" sz="2400" u="none">
                <a:solidFill>
                  <a:schemeClr val="dk1"/>
                </a:solidFill>
                <a:latin typeface="Times New Roman"/>
                <a:ea typeface="Times New Roman"/>
                <a:cs typeface="Times New Roman"/>
                <a:sym typeface="Times New Roman"/>
              </a:endParaRPr>
            </a:p>
          </p:txBody>
        </p:sp>
        <p:sp>
          <p:nvSpPr>
            <p:cNvPr id="1157" name="Google Shape;1157;p38"/>
            <p:cNvSpPr txBox="1"/>
            <p:nvPr/>
          </p:nvSpPr>
          <p:spPr>
            <a:xfrm>
              <a:off x="2918" y="1737"/>
              <a:ext cx="630" cy="2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supplier</a:t>
              </a:r>
              <a:endParaRPr b="0" i="0" sz="2400" u="none">
                <a:solidFill>
                  <a:schemeClr val="dk1"/>
                </a:solidFill>
                <a:latin typeface="Times New Roman"/>
                <a:ea typeface="Times New Roman"/>
                <a:cs typeface="Times New Roman"/>
                <a:sym typeface="Times New Roman"/>
              </a:endParaRPr>
            </a:p>
          </p:txBody>
        </p:sp>
        <p:cxnSp>
          <p:nvCxnSpPr>
            <p:cNvPr id="1158" name="Google Shape;1158;p38"/>
            <p:cNvCxnSpPr/>
            <p:nvPr/>
          </p:nvCxnSpPr>
          <p:spPr>
            <a:xfrm flipH="1">
              <a:off x="864" y="1488"/>
              <a:ext cx="1056" cy="528"/>
            </a:xfrm>
            <a:prstGeom prst="straightConnector1">
              <a:avLst/>
            </a:prstGeom>
            <a:noFill/>
            <a:ln cap="flat" cmpd="sng" w="9525">
              <a:solidFill>
                <a:schemeClr val="dk1"/>
              </a:solidFill>
              <a:prstDash val="solid"/>
              <a:round/>
              <a:headEnd len="sm" w="sm" type="none"/>
              <a:tailEnd len="sm" w="sm" type="none"/>
            </a:ln>
          </p:spPr>
        </p:cxnSp>
        <p:cxnSp>
          <p:nvCxnSpPr>
            <p:cNvPr id="1159" name="Google Shape;1159;p38"/>
            <p:cNvCxnSpPr/>
            <p:nvPr/>
          </p:nvCxnSpPr>
          <p:spPr>
            <a:xfrm flipH="1">
              <a:off x="1632" y="1488"/>
              <a:ext cx="288" cy="528"/>
            </a:xfrm>
            <a:prstGeom prst="straightConnector1">
              <a:avLst/>
            </a:prstGeom>
            <a:noFill/>
            <a:ln cap="flat" cmpd="sng" w="9525">
              <a:solidFill>
                <a:schemeClr val="dk1"/>
              </a:solidFill>
              <a:prstDash val="solid"/>
              <a:round/>
              <a:headEnd len="sm" w="sm" type="none"/>
              <a:tailEnd len="sm" w="sm" type="none"/>
            </a:ln>
          </p:spPr>
        </p:cxnSp>
        <p:cxnSp>
          <p:nvCxnSpPr>
            <p:cNvPr id="1160" name="Google Shape;1160;p38"/>
            <p:cNvCxnSpPr/>
            <p:nvPr/>
          </p:nvCxnSpPr>
          <p:spPr>
            <a:xfrm>
              <a:off x="1920" y="1488"/>
              <a:ext cx="384" cy="528"/>
            </a:xfrm>
            <a:prstGeom prst="straightConnector1">
              <a:avLst/>
            </a:prstGeom>
            <a:noFill/>
            <a:ln cap="flat" cmpd="sng" w="9525">
              <a:solidFill>
                <a:schemeClr val="dk1"/>
              </a:solidFill>
              <a:prstDash val="solid"/>
              <a:round/>
              <a:headEnd len="sm" w="sm" type="none"/>
              <a:tailEnd len="sm" w="sm" type="none"/>
            </a:ln>
          </p:spPr>
        </p:cxnSp>
        <p:cxnSp>
          <p:nvCxnSpPr>
            <p:cNvPr id="1161" name="Google Shape;1161;p38"/>
            <p:cNvCxnSpPr/>
            <p:nvPr/>
          </p:nvCxnSpPr>
          <p:spPr>
            <a:xfrm>
              <a:off x="1920" y="1488"/>
              <a:ext cx="1056" cy="576"/>
            </a:xfrm>
            <a:prstGeom prst="straightConnector1">
              <a:avLst/>
            </a:prstGeom>
            <a:noFill/>
            <a:ln cap="flat" cmpd="sng" w="9525">
              <a:solidFill>
                <a:schemeClr val="dk1"/>
              </a:solidFill>
              <a:prstDash val="solid"/>
              <a:round/>
              <a:headEnd len="sm" w="sm" type="none"/>
              <a:tailEnd len="sm" w="sm" type="none"/>
            </a:ln>
          </p:spPr>
        </p:cxnSp>
        <p:cxnSp>
          <p:nvCxnSpPr>
            <p:cNvPr id="1162" name="Google Shape;1162;p38"/>
            <p:cNvCxnSpPr/>
            <p:nvPr/>
          </p:nvCxnSpPr>
          <p:spPr>
            <a:xfrm flipH="1">
              <a:off x="432" y="2016"/>
              <a:ext cx="432" cy="624"/>
            </a:xfrm>
            <a:prstGeom prst="straightConnector1">
              <a:avLst/>
            </a:prstGeom>
            <a:noFill/>
            <a:ln cap="flat" cmpd="sng" w="9525">
              <a:solidFill>
                <a:schemeClr val="dk1"/>
              </a:solidFill>
              <a:prstDash val="solid"/>
              <a:round/>
              <a:headEnd len="sm" w="sm" type="none"/>
              <a:tailEnd len="sm" w="sm" type="none"/>
            </a:ln>
          </p:spPr>
        </p:cxnSp>
        <p:cxnSp>
          <p:nvCxnSpPr>
            <p:cNvPr id="1163" name="Google Shape;1163;p38"/>
            <p:cNvCxnSpPr/>
            <p:nvPr/>
          </p:nvCxnSpPr>
          <p:spPr>
            <a:xfrm>
              <a:off x="864" y="2016"/>
              <a:ext cx="240" cy="624"/>
            </a:xfrm>
            <a:prstGeom prst="straightConnector1">
              <a:avLst/>
            </a:prstGeom>
            <a:noFill/>
            <a:ln cap="flat" cmpd="sng" w="9525">
              <a:solidFill>
                <a:schemeClr val="dk1"/>
              </a:solidFill>
              <a:prstDash val="solid"/>
              <a:round/>
              <a:headEnd len="sm" w="sm" type="none"/>
              <a:tailEnd len="sm" w="sm" type="none"/>
            </a:ln>
          </p:spPr>
        </p:cxnSp>
        <p:cxnSp>
          <p:nvCxnSpPr>
            <p:cNvPr id="1164" name="Google Shape;1164;p38"/>
            <p:cNvCxnSpPr/>
            <p:nvPr/>
          </p:nvCxnSpPr>
          <p:spPr>
            <a:xfrm>
              <a:off x="864" y="2016"/>
              <a:ext cx="912" cy="624"/>
            </a:xfrm>
            <a:prstGeom prst="straightConnector1">
              <a:avLst/>
            </a:prstGeom>
            <a:noFill/>
            <a:ln cap="flat" cmpd="sng" w="9525">
              <a:solidFill>
                <a:schemeClr val="dk1"/>
              </a:solidFill>
              <a:prstDash val="solid"/>
              <a:round/>
              <a:headEnd len="sm" w="sm" type="none"/>
              <a:tailEnd len="sm" w="sm" type="none"/>
            </a:ln>
          </p:spPr>
        </p:cxnSp>
        <p:cxnSp>
          <p:nvCxnSpPr>
            <p:cNvPr id="1165" name="Google Shape;1165;p38"/>
            <p:cNvCxnSpPr/>
            <p:nvPr/>
          </p:nvCxnSpPr>
          <p:spPr>
            <a:xfrm flipH="1">
              <a:off x="432" y="2016"/>
              <a:ext cx="1200" cy="624"/>
            </a:xfrm>
            <a:prstGeom prst="straightConnector1">
              <a:avLst/>
            </a:prstGeom>
            <a:noFill/>
            <a:ln cap="flat" cmpd="sng" w="9525">
              <a:solidFill>
                <a:schemeClr val="dk1"/>
              </a:solidFill>
              <a:prstDash val="solid"/>
              <a:round/>
              <a:headEnd len="sm" w="sm" type="none"/>
              <a:tailEnd len="sm" w="sm" type="none"/>
            </a:ln>
          </p:spPr>
        </p:cxnSp>
        <p:cxnSp>
          <p:nvCxnSpPr>
            <p:cNvPr id="1166" name="Google Shape;1166;p38"/>
            <p:cNvCxnSpPr/>
            <p:nvPr/>
          </p:nvCxnSpPr>
          <p:spPr>
            <a:xfrm>
              <a:off x="1632" y="2016"/>
              <a:ext cx="816" cy="624"/>
            </a:xfrm>
            <a:prstGeom prst="straightConnector1">
              <a:avLst/>
            </a:prstGeom>
            <a:noFill/>
            <a:ln cap="flat" cmpd="sng" w="9525">
              <a:solidFill>
                <a:schemeClr val="dk1"/>
              </a:solidFill>
              <a:prstDash val="solid"/>
              <a:round/>
              <a:headEnd len="sm" w="sm" type="none"/>
              <a:tailEnd len="sm" w="sm" type="none"/>
            </a:ln>
          </p:spPr>
        </p:cxnSp>
        <p:cxnSp>
          <p:nvCxnSpPr>
            <p:cNvPr id="1167" name="Google Shape;1167;p38"/>
            <p:cNvCxnSpPr/>
            <p:nvPr/>
          </p:nvCxnSpPr>
          <p:spPr>
            <a:xfrm>
              <a:off x="1632" y="2016"/>
              <a:ext cx="1392" cy="624"/>
            </a:xfrm>
            <a:prstGeom prst="straightConnector1">
              <a:avLst/>
            </a:prstGeom>
            <a:noFill/>
            <a:ln cap="flat" cmpd="sng" w="9525">
              <a:solidFill>
                <a:schemeClr val="dk1"/>
              </a:solidFill>
              <a:prstDash val="solid"/>
              <a:round/>
              <a:headEnd len="sm" w="sm" type="none"/>
              <a:tailEnd len="sm" w="sm" type="none"/>
            </a:ln>
          </p:spPr>
        </p:cxnSp>
        <p:cxnSp>
          <p:nvCxnSpPr>
            <p:cNvPr id="1168" name="Google Shape;1168;p38"/>
            <p:cNvCxnSpPr/>
            <p:nvPr/>
          </p:nvCxnSpPr>
          <p:spPr>
            <a:xfrm>
              <a:off x="2304" y="2016"/>
              <a:ext cx="144" cy="624"/>
            </a:xfrm>
            <a:prstGeom prst="straightConnector1">
              <a:avLst/>
            </a:prstGeom>
            <a:noFill/>
            <a:ln cap="flat" cmpd="sng" w="9525">
              <a:solidFill>
                <a:schemeClr val="dk1"/>
              </a:solidFill>
              <a:prstDash val="solid"/>
              <a:round/>
              <a:headEnd len="sm" w="sm" type="none"/>
              <a:tailEnd len="sm" w="sm" type="none"/>
            </a:ln>
          </p:spPr>
        </p:cxnSp>
        <p:cxnSp>
          <p:nvCxnSpPr>
            <p:cNvPr id="1169" name="Google Shape;1169;p38"/>
            <p:cNvCxnSpPr/>
            <p:nvPr/>
          </p:nvCxnSpPr>
          <p:spPr>
            <a:xfrm>
              <a:off x="2304" y="2016"/>
              <a:ext cx="1296" cy="624"/>
            </a:xfrm>
            <a:prstGeom prst="straightConnector1">
              <a:avLst/>
            </a:prstGeom>
            <a:noFill/>
            <a:ln cap="flat" cmpd="sng" w="9525">
              <a:solidFill>
                <a:schemeClr val="dk1"/>
              </a:solidFill>
              <a:prstDash val="solid"/>
              <a:round/>
              <a:headEnd len="sm" w="sm" type="none"/>
              <a:tailEnd len="sm" w="sm" type="none"/>
            </a:ln>
          </p:spPr>
        </p:cxnSp>
        <p:cxnSp>
          <p:nvCxnSpPr>
            <p:cNvPr id="1170" name="Google Shape;1170;p38"/>
            <p:cNvCxnSpPr/>
            <p:nvPr/>
          </p:nvCxnSpPr>
          <p:spPr>
            <a:xfrm flipH="1">
              <a:off x="1104" y="2016"/>
              <a:ext cx="1200" cy="624"/>
            </a:xfrm>
            <a:prstGeom prst="straightConnector1">
              <a:avLst/>
            </a:prstGeom>
            <a:noFill/>
            <a:ln cap="flat" cmpd="sng" w="9525">
              <a:solidFill>
                <a:schemeClr val="dk1"/>
              </a:solidFill>
              <a:prstDash val="solid"/>
              <a:round/>
              <a:headEnd len="sm" w="sm" type="none"/>
              <a:tailEnd len="sm" w="sm" type="none"/>
            </a:ln>
          </p:spPr>
        </p:cxnSp>
        <p:cxnSp>
          <p:nvCxnSpPr>
            <p:cNvPr id="1171" name="Google Shape;1171;p38"/>
            <p:cNvCxnSpPr/>
            <p:nvPr/>
          </p:nvCxnSpPr>
          <p:spPr>
            <a:xfrm flipH="1">
              <a:off x="1776" y="2064"/>
              <a:ext cx="1200" cy="576"/>
            </a:xfrm>
            <a:prstGeom prst="straightConnector1">
              <a:avLst/>
            </a:prstGeom>
            <a:noFill/>
            <a:ln cap="flat" cmpd="sng" w="9525">
              <a:solidFill>
                <a:schemeClr val="dk1"/>
              </a:solidFill>
              <a:prstDash val="solid"/>
              <a:round/>
              <a:headEnd len="sm" w="sm" type="none"/>
              <a:tailEnd len="sm" w="sm" type="none"/>
            </a:ln>
          </p:spPr>
        </p:cxnSp>
        <p:cxnSp>
          <p:nvCxnSpPr>
            <p:cNvPr id="1172" name="Google Shape;1172;p38"/>
            <p:cNvCxnSpPr/>
            <p:nvPr/>
          </p:nvCxnSpPr>
          <p:spPr>
            <a:xfrm>
              <a:off x="2976" y="2064"/>
              <a:ext cx="48" cy="576"/>
            </a:xfrm>
            <a:prstGeom prst="straightConnector1">
              <a:avLst/>
            </a:prstGeom>
            <a:noFill/>
            <a:ln cap="flat" cmpd="sng" w="9525">
              <a:solidFill>
                <a:schemeClr val="dk1"/>
              </a:solidFill>
              <a:prstDash val="solid"/>
              <a:round/>
              <a:headEnd len="sm" w="sm" type="none"/>
              <a:tailEnd len="sm" w="sm" type="none"/>
            </a:ln>
          </p:spPr>
        </p:cxnSp>
        <p:cxnSp>
          <p:nvCxnSpPr>
            <p:cNvPr id="1173" name="Google Shape;1173;p38"/>
            <p:cNvCxnSpPr/>
            <p:nvPr/>
          </p:nvCxnSpPr>
          <p:spPr>
            <a:xfrm>
              <a:off x="2976" y="2064"/>
              <a:ext cx="624" cy="576"/>
            </a:xfrm>
            <a:prstGeom prst="straightConnector1">
              <a:avLst/>
            </a:prstGeom>
            <a:noFill/>
            <a:ln cap="flat" cmpd="sng" w="9525">
              <a:solidFill>
                <a:schemeClr val="dk1"/>
              </a:solidFill>
              <a:prstDash val="solid"/>
              <a:round/>
              <a:headEnd len="sm" w="sm" type="none"/>
              <a:tailEnd len="sm" w="sm" type="none"/>
            </a:ln>
          </p:spPr>
        </p:cxnSp>
        <p:cxnSp>
          <p:nvCxnSpPr>
            <p:cNvPr id="1174" name="Google Shape;1174;p38"/>
            <p:cNvCxnSpPr/>
            <p:nvPr/>
          </p:nvCxnSpPr>
          <p:spPr>
            <a:xfrm>
              <a:off x="432" y="2640"/>
              <a:ext cx="432" cy="672"/>
            </a:xfrm>
            <a:prstGeom prst="straightConnector1">
              <a:avLst/>
            </a:prstGeom>
            <a:noFill/>
            <a:ln cap="flat" cmpd="sng" w="9525">
              <a:solidFill>
                <a:schemeClr val="dk1"/>
              </a:solidFill>
              <a:prstDash val="solid"/>
              <a:round/>
              <a:headEnd len="sm" w="sm" type="none"/>
              <a:tailEnd len="sm" w="sm" type="none"/>
            </a:ln>
          </p:spPr>
        </p:cxnSp>
        <p:cxnSp>
          <p:nvCxnSpPr>
            <p:cNvPr id="1175" name="Google Shape;1175;p38"/>
            <p:cNvCxnSpPr/>
            <p:nvPr/>
          </p:nvCxnSpPr>
          <p:spPr>
            <a:xfrm>
              <a:off x="432" y="2640"/>
              <a:ext cx="1056" cy="672"/>
            </a:xfrm>
            <a:prstGeom prst="straightConnector1">
              <a:avLst/>
            </a:prstGeom>
            <a:noFill/>
            <a:ln cap="flat" cmpd="sng" w="9525">
              <a:solidFill>
                <a:schemeClr val="dk1"/>
              </a:solidFill>
              <a:prstDash val="solid"/>
              <a:round/>
              <a:headEnd len="sm" w="sm" type="none"/>
              <a:tailEnd len="sm" w="sm" type="none"/>
            </a:ln>
          </p:spPr>
        </p:cxnSp>
        <p:cxnSp>
          <p:nvCxnSpPr>
            <p:cNvPr id="1176" name="Google Shape;1176;p38"/>
            <p:cNvCxnSpPr/>
            <p:nvPr/>
          </p:nvCxnSpPr>
          <p:spPr>
            <a:xfrm flipH="1">
              <a:off x="864" y="2640"/>
              <a:ext cx="240" cy="720"/>
            </a:xfrm>
            <a:prstGeom prst="straightConnector1">
              <a:avLst/>
            </a:prstGeom>
            <a:noFill/>
            <a:ln cap="flat" cmpd="sng" w="9525">
              <a:solidFill>
                <a:schemeClr val="dk1"/>
              </a:solidFill>
              <a:prstDash val="solid"/>
              <a:round/>
              <a:headEnd len="sm" w="sm" type="none"/>
              <a:tailEnd len="sm" w="sm" type="none"/>
            </a:ln>
          </p:spPr>
        </p:cxnSp>
        <p:cxnSp>
          <p:nvCxnSpPr>
            <p:cNvPr id="1177" name="Google Shape;1177;p38"/>
            <p:cNvCxnSpPr/>
            <p:nvPr/>
          </p:nvCxnSpPr>
          <p:spPr>
            <a:xfrm>
              <a:off x="1104" y="2640"/>
              <a:ext cx="1056" cy="672"/>
            </a:xfrm>
            <a:prstGeom prst="straightConnector1">
              <a:avLst/>
            </a:prstGeom>
            <a:noFill/>
            <a:ln cap="flat" cmpd="sng" w="9525">
              <a:solidFill>
                <a:schemeClr val="dk1"/>
              </a:solidFill>
              <a:prstDash val="solid"/>
              <a:round/>
              <a:headEnd len="sm" w="sm" type="none"/>
              <a:tailEnd len="sm" w="sm" type="none"/>
            </a:ln>
          </p:spPr>
        </p:cxnSp>
        <p:cxnSp>
          <p:nvCxnSpPr>
            <p:cNvPr id="1178" name="Google Shape;1178;p38"/>
            <p:cNvCxnSpPr/>
            <p:nvPr/>
          </p:nvCxnSpPr>
          <p:spPr>
            <a:xfrm flipH="1">
              <a:off x="1488" y="2640"/>
              <a:ext cx="288" cy="720"/>
            </a:xfrm>
            <a:prstGeom prst="straightConnector1">
              <a:avLst/>
            </a:prstGeom>
            <a:noFill/>
            <a:ln cap="flat" cmpd="sng" w="9525">
              <a:solidFill>
                <a:schemeClr val="dk1"/>
              </a:solidFill>
              <a:prstDash val="solid"/>
              <a:round/>
              <a:headEnd len="sm" w="sm" type="none"/>
              <a:tailEnd len="sm" w="sm" type="none"/>
            </a:ln>
          </p:spPr>
        </p:cxnSp>
        <p:cxnSp>
          <p:nvCxnSpPr>
            <p:cNvPr id="1179" name="Google Shape;1179;p38"/>
            <p:cNvCxnSpPr/>
            <p:nvPr/>
          </p:nvCxnSpPr>
          <p:spPr>
            <a:xfrm>
              <a:off x="1776" y="2640"/>
              <a:ext cx="384" cy="672"/>
            </a:xfrm>
            <a:prstGeom prst="straightConnector1">
              <a:avLst/>
            </a:prstGeom>
            <a:noFill/>
            <a:ln cap="flat" cmpd="sng" w="9525">
              <a:solidFill>
                <a:schemeClr val="dk1"/>
              </a:solidFill>
              <a:prstDash val="solid"/>
              <a:round/>
              <a:headEnd len="sm" w="sm" type="none"/>
              <a:tailEnd len="sm" w="sm" type="none"/>
            </a:ln>
          </p:spPr>
        </p:cxnSp>
        <p:cxnSp>
          <p:nvCxnSpPr>
            <p:cNvPr id="1180" name="Google Shape;1180;p38"/>
            <p:cNvCxnSpPr/>
            <p:nvPr/>
          </p:nvCxnSpPr>
          <p:spPr>
            <a:xfrm flipH="1">
              <a:off x="864" y="2640"/>
              <a:ext cx="1584" cy="720"/>
            </a:xfrm>
            <a:prstGeom prst="straightConnector1">
              <a:avLst/>
            </a:prstGeom>
            <a:noFill/>
            <a:ln cap="flat" cmpd="sng" w="9525">
              <a:solidFill>
                <a:schemeClr val="dk1"/>
              </a:solidFill>
              <a:prstDash val="solid"/>
              <a:round/>
              <a:headEnd len="sm" w="sm" type="none"/>
              <a:tailEnd len="sm" w="sm" type="none"/>
            </a:ln>
          </p:spPr>
        </p:cxnSp>
        <p:cxnSp>
          <p:nvCxnSpPr>
            <p:cNvPr id="1181" name="Google Shape;1181;p38"/>
            <p:cNvCxnSpPr/>
            <p:nvPr/>
          </p:nvCxnSpPr>
          <p:spPr>
            <a:xfrm>
              <a:off x="2448" y="2640"/>
              <a:ext cx="384" cy="672"/>
            </a:xfrm>
            <a:prstGeom prst="straightConnector1">
              <a:avLst/>
            </a:prstGeom>
            <a:noFill/>
            <a:ln cap="flat" cmpd="sng" w="9525">
              <a:solidFill>
                <a:schemeClr val="dk1"/>
              </a:solidFill>
              <a:prstDash val="solid"/>
              <a:round/>
              <a:headEnd len="sm" w="sm" type="none"/>
              <a:tailEnd len="sm" w="sm" type="none"/>
            </a:ln>
          </p:spPr>
        </p:cxnSp>
        <p:cxnSp>
          <p:nvCxnSpPr>
            <p:cNvPr id="1182" name="Google Shape;1182;p38"/>
            <p:cNvCxnSpPr/>
            <p:nvPr/>
          </p:nvCxnSpPr>
          <p:spPr>
            <a:xfrm flipH="1">
              <a:off x="1488" y="2640"/>
              <a:ext cx="1536" cy="672"/>
            </a:xfrm>
            <a:prstGeom prst="straightConnector1">
              <a:avLst/>
            </a:prstGeom>
            <a:noFill/>
            <a:ln cap="flat" cmpd="sng" w="9525">
              <a:solidFill>
                <a:schemeClr val="dk1"/>
              </a:solidFill>
              <a:prstDash val="solid"/>
              <a:round/>
              <a:headEnd len="sm" w="sm" type="none"/>
              <a:tailEnd len="sm" w="sm" type="none"/>
            </a:ln>
          </p:spPr>
        </p:cxnSp>
        <p:cxnSp>
          <p:nvCxnSpPr>
            <p:cNvPr id="1183" name="Google Shape;1183;p38"/>
            <p:cNvCxnSpPr/>
            <p:nvPr/>
          </p:nvCxnSpPr>
          <p:spPr>
            <a:xfrm flipH="1">
              <a:off x="2832" y="2640"/>
              <a:ext cx="192" cy="720"/>
            </a:xfrm>
            <a:prstGeom prst="straightConnector1">
              <a:avLst/>
            </a:prstGeom>
            <a:noFill/>
            <a:ln cap="flat" cmpd="sng" w="9525">
              <a:solidFill>
                <a:schemeClr val="dk1"/>
              </a:solidFill>
              <a:prstDash val="solid"/>
              <a:round/>
              <a:headEnd len="sm" w="sm" type="none"/>
              <a:tailEnd len="sm" w="sm" type="none"/>
            </a:ln>
          </p:spPr>
        </p:cxnSp>
        <p:cxnSp>
          <p:nvCxnSpPr>
            <p:cNvPr id="1184" name="Google Shape;1184;p38"/>
            <p:cNvCxnSpPr/>
            <p:nvPr/>
          </p:nvCxnSpPr>
          <p:spPr>
            <a:xfrm flipH="1">
              <a:off x="2832" y="2640"/>
              <a:ext cx="768" cy="720"/>
            </a:xfrm>
            <a:prstGeom prst="straightConnector1">
              <a:avLst/>
            </a:prstGeom>
            <a:noFill/>
            <a:ln cap="flat" cmpd="sng" w="9525">
              <a:solidFill>
                <a:schemeClr val="dk1"/>
              </a:solidFill>
              <a:prstDash val="solid"/>
              <a:round/>
              <a:headEnd len="sm" w="sm" type="none"/>
              <a:tailEnd len="sm" w="sm" type="none"/>
            </a:ln>
          </p:spPr>
        </p:cxnSp>
        <p:cxnSp>
          <p:nvCxnSpPr>
            <p:cNvPr id="1185" name="Google Shape;1185;p38"/>
            <p:cNvCxnSpPr/>
            <p:nvPr/>
          </p:nvCxnSpPr>
          <p:spPr>
            <a:xfrm flipH="1">
              <a:off x="2160" y="2640"/>
              <a:ext cx="1440" cy="672"/>
            </a:xfrm>
            <a:prstGeom prst="straightConnector1">
              <a:avLst/>
            </a:prstGeom>
            <a:noFill/>
            <a:ln cap="flat" cmpd="sng" w="9525">
              <a:solidFill>
                <a:schemeClr val="dk1"/>
              </a:solidFill>
              <a:prstDash val="solid"/>
              <a:round/>
              <a:headEnd len="sm" w="sm" type="none"/>
              <a:tailEnd len="sm" w="sm" type="none"/>
            </a:ln>
          </p:spPr>
        </p:cxnSp>
        <p:cxnSp>
          <p:nvCxnSpPr>
            <p:cNvPr id="1186" name="Google Shape;1186;p38"/>
            <p:cNvCxnSpPr/>
            <p:nvPr/>
          </p:nvCxnSpPr>
          <p:spPr>
            <a:xfrm>
              <a:off x="864" y="3360"/>
              <a:ext cx="1104" cy="576"/>
            </a:xfrm>
            <a:prstGeom prst="straightConnector1">
              <a:avLst/>
            </a:prstGeom>
            <a:noFill/>
            <a:ln cap="flat" cmpd="sng" w="9525">
              <a:solidFill>
                <a:schemeClr val="dk1"/>
              </a:solidFill>
              <a:prstDash val="solid"/>
              <a:round/>
              <a:headEnd len="sm" w="sm" type="none"/>
              <a:tailEnd len="sm" w="sm" type="none"/>
            </a:ln>
          </p:spPr>
        </p:cxnSp>
        <p:cxnSp>
          <p:nvCxnSpPr>
            <p:cNvPr id="1187" name="Google Shape;1187;p38"/>
            <p:cNvCxnSpPr/>
            <p:nvPr/>
          </p:nvCxnSpPr>
          <p:spPr>
            <a:xfrm>
              <a:off x="1488" y="3312"/>
              <a:ext cx="528" cy="672"/>
            </a:xfrm>
            <a:prstGeom prst="straightConnector1">
              <a:avLst/>
            </a:prstGeom>
            <a:noFill/>
            <a:ln cap="flat" cmpd="sng" w="9525">
              <a:solidFill>
                <a:schemeClr val="dk1"/>
              </a:solidFill>
              <a:prstDash val="solid"/>
              <a:round/>
              <a:headEnd len="sm" w="sm" type="none"/>
              <a:tailEnd len="sm" w="sm" type="none"/>
            </a:ln>
          </p:spPr>
        </p:cxnSp>
        <p:cxnSp>
          <p:nvCxnSpPr>
            <p:cNvPr id="1188" name="Google Shape;1188;p38"/>
            <p:cNvCxnSpPr/>
            <p:nvPr/>
          </p:nvCxnSpPr>
          <p:spPr>
            <a:xfrm flipH="1">
              <a:off x="2016" y="3312"/>
              <a:ext cx="144" cy="624"/>
            </a:xfrm>
            <a:prstGeom prst="straightConnector1">
              <a:avLst/>
            </a:prstGeom>
            <a:noFill/>
            <a:ln cap="flat" cmpd="sng" w="9525">
              <a:solidFill>
                <a:schemeClr val="dk1"/>
              </a:solidFill>
              <a:prstDash val="solid"/>
              <a:round/>
              <a:headEnd len="sm" w="sm" type="none"/>
              <a:tailEnd len="sm" w="sm" type="none"/>
            </a:ln>
          </p:spPr>
        </p:cxnSp>
        <p:cxnSp>
          <p:nvCxnSpPr>
            <p:cNvPr id="1189" name="Google Shape;1189;p38"/>
            <p:cNvCxnSpPr/>
            <p:nvPr/>
          </p:nvCxnSpPr>
          <p:spPr>
            <a:xfrm flipH="1">
              <a:off x="1968" y="3360"/>
              <a:ext cx="864" cy="624"/>
            </a:xfrm>
            <a:prstGeom prst="straightConnector1">
              <a:avLst/>
            </a:prstGeom>
            <a:noFill/>
            <a:ln cap="flat" cmpd="sng" w="9525">
              <a:solidFill>
                <a:schemeClr val="dk1"/>
              </a:solidFill>
              <a:prstDash val="solid"/>
              <a:round/>
              <a:headEnd len="sm" w="sm" type="none"/>
              <a:tailEnd len="sm" w="sm" type="none"/>
            </a:ln>
          </p:spPr>
        </p:cxnSp>
        <p:sp>
          <p:nvSpPr>
            <p:cNvPr id="1190" name="Google Shape;1190;p38"/>
            <p:cNvSpPr txBox="1"/>
            <p:nvPr/>
          </p:nvSpPr>
          <p:spPr>
            <a:xfrm>
              <a:off x="806" y="2343"/>
              <a:ext cx="826" cy="2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Noto Sans Symbols"/>
                <a:buNone/>
              </a:pPr>
              <a:r>
                <a:rPr b="1" i="0" lang="en-US" sz="1600" u="none">
                  <a:solidFill>
                    <a:schemeClr val="dk1"/>
                  </a:solidFill>
                  <a:latin typeface="Times New Roman"/>
                  <a:ea typeface="Times New Roman"/>
                  <a:cs typeface="Times New Roman"/>
                  <a:sym typeface="Times New Roman"/>
                </a:rPr>
                <a:t>time,location</a:t>
              </a:r>
              <a:endParaRPr b="0" i="0" sz="2400" u="none">
                <a:solidFill>
                  <a:schemeClr val="dk1"/>
                </a:solidFill>
                <a:latin typeface="Times New Roman"/>
                <a:ea typeface="Times New Roman"/>
                <a:cs typeface="Times New Roman"/>
                <a:sym typeface="Times New Roman"/>
              </a:endParaRPr>
            </a:p>
          </p:txBody>
        </p:sp>
        <p:sp>
          <p:nvSpPr>
            <p:cNvPr id="1191" name="Google Shape;1191;p38"/>
            <p:cNvSpPr txBox="1"/>
            <p:nvPr/>
          </p:nvSpPr>
          <p:spPr>
            <a:xfrm>
              <a:off x="1430" y="2679"/>
              <a:ext cx="840" cy="2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Noto Sans Symbols"/>
                <a:buNone/>
              </a:pPr>
              <a:r>
                <a:rPr b="1" i="0" lang="en-US" sz="1600" u="none">
                  <a:solidFill>
                    <a:schemeClr val="dk1"/>
                  </a:solidFill>
                  <a:latin typeface="Times New Roman"/>
                  <a:ea typeface="Times New Roman"/>
                  <a:cs typeface="Times New Roman"/>
                  <a:sym typeface="Times New Roman"/>
                </a:rPr>
                <a:t>time,supplier</a:t>
              </a:r>
              <a:endParaRPr b="0" i="0" sz="2400" u="none">
                <a:solidFill>
                  <a:schemeClr val="dk1"/>
                </a:solidFill>
                <a:latin typeface="Times New Roman"/>
                <a:ea typeface="Times New Roman"/>
                <a:cs typeface="Times New Roman"/>
                <a:sym typeface="Times New Roman"/>
              </a:endParaRPr>
            </a:p>
          </p:txBody>
        </p:sp>
        <p:sp>
          <p:nvSpPr>
            <p:cNvPr id="1192" name="Google Shape;1192;p38"/>
            <p:cNvSpPr txBox="1"/>
            <p:nvPr/>
          </p:nvSpPr>
          <p:spPr>
            <a:xfrm>
              <a:off x="2102" y="2343"/>
              <a:ext cx="826" cy="2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Noto Sans Symbols"/>
                <a:buNone/>
              </a:pPr>
              <a:r>
                <a:rPr b="1" i="0" lang="en-US" sz="1600" u="none">
                  <a:solidFill>
                    <a:schemeClr val="dk1"/>
                  </a:solidFill>
                  <a:latin typeface="Times New Roman"/>
                  <a:ea typeface="Times New Roman"/>
                  <a:cs typeface="Times New Roman"/>
                  <a:sym typeface="Times New Roman"/>
                </a:rPr>
                <a:t>item,location</a:t>
              </a:r>
              <a:endParaRPr b="0" i="0" sz="2400" u="none">
                <a:solidFill>
                  <a:schemeClr val="dk1"/>
                </a:solidFill>
                <a:latin typeface="Times New Roman"/>
                <a:ea typeface="Times New Roman"/>
                <a:cs typeface="Times New Roman"/>
                <a:sym typeface="Times New Roman"/>
              </a:endParaRPr>
            </a:p>
          </p:txBody>
        </p:sp>
        <p:sp>
          <p:nvSpPr>
            <p:cNvPr id="1193" name="Google Shape;1193;p38"/>
            <p:cNvSpPr txBox="1"/>
            <p:nvPr/>
          </p:nvSpPr>
          <p:spPr>
            <a:xfrm>
              <a:off x="2678" y="2727"/>
              <a:ext cx="840" cy="2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Noto Sans Symbols"/>
                <a:buNone/>
              </a:pPr>
              <a:r>
                <a:rPr b="1" i="0" lang="en-US" sz="1600" u="none">
                  <a:solidFill>
                    <a:schemeClr val="dk1"/>
                  </a:solidFill>
                  <a:latin typeface="Times New Roman"/>
                  <a:ea typeface="Times New Roman"/>
                  <a:cs typeface="Times New Roman"/>
                  <a:sym typeface="Times New Roman"/>
                </a:rPr>
                <a:t>item,supplier</a:t>
              </a:r>
              <a:endParaRPr b="0" i="0" sz="2400" u="none">
                <a:solidFill>
                  <a:schemeClr val="dk1"/>
                </a:solidFill>
                <a:latin typeface="Times New Roman"/>
                <a:ea typeface="Times New Roman"/>
                <a:cs typeface="Times New Roman"/>
                <a:sym typeface="Times New Roman"/>
              </a:endParaRPr>
            </a:p>
          </p:txBody>
        </p:sp>
        <p:sp>
          <p:nvSpPr>
            <p:cNvPr id="1194" name="Google Shape;1194;p38"/>
            <p:cNvSpPr txBox="1"/>
            <p:nvPr/>
          </p:nvSpPr>
          <p:spPr>
            <a:xfrm>
              <a:off x="3398" y="2343"/>
              <a:ext cx="1032" cy="2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Noto Sans Symbols"/>
                <a:buNone/>
              </a:pPr>
              <a:r>
                <a:rPr b="1" i="0" lang="en-US" sz="1600" u="none">
                  <a:solidFill>
                    <a:schemeClr val="dk1"/>
                  </a:solidFill>
                  <a:latin typeface="Times New Roman"/>
                  <a:ea typeface="Times New Roman"/>
                  <a:cs typeface="Times New Roman"/>
                  <a:sym typeface="Times New Roman"/>
                </a:rPr>
                <a:t>location,supplier</a:t>
              </a:r>
              <a:endParaRPr b="0" i="0" sz="2400" u="none">
                <a:solidFill>
                  <a:schemeClr val="dk1"/>
                </a:solidFill>
                <a:latin typeface="Times New Roman"/>
                <a:ea typeface="Times New Roman"/>
                <a:cs typeface="Times New Roman"/>
                <a:sym typeface="Times New Roman"/>
              </a:endParaRPr>
            </a:p>
          </p:txBody>
        </p:sp>
        <p:sp>
          <p:nvSpPr>
            <p:cNvPr id="1195" name="Google Shape;1195;p38"/>
            <p:cNvSpPr txBox="1"/>
            <p:nvPr/>
          </p:nvSpPr>
          <p:spPr>
            <a:xfrm>
              <a:off x="1046" y="3463"/>
              <a:ext cx="986" cy="1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400"/>
                <a:buFont typeface="Noto Sans Symbols"/>
                <a:buNone/>
              </a:pPr>
              <a:r>
                <a:rPr b="1" i="0" lang="en-US" sz="1400" u="none">
                  <a:solidFill>
                    <a:schemeClr val="dk1"/>
                  </a:solidFill>
                  <a:latin typeface="Times New Roman"/>
                  <a:ea typeface="Times New Roman"/>
                  <a:cs typeface="Times New Roman"/>
                  <a:sym typeface="Times New Roman"/>
                </a:rPr>
                <a:t>time,item,supplier</a:t>
              </a:r>
              <a:endParaRPr b="0" i="0" sz="2400" u="none">
                <a:solidFill>
                  <a:schemeClr val="dk1"/>
                </a:solidFill>
                <a:latin typeface="Times New Roman"/>
                <a:ea typeface="Times New Roman"/>
                <a:cs typeface="Times New Roman"/>
                <a:sym typeface="Times New Roman"/>
              </a:endParaRPr>
            </a:p>
          </p:txBody>
        </p:sp>
        <p:sp>
          <p:nvSpPr>
            <p:cNvPr id="1196" name="Google Shape;1196;p38"/>
            <p:cNvSpPr txBox="1"/>
            <p:nvPr/>
          </p:nvSpPr>
          <p:spPr>
            <a:xfrm>
              <a:off x="1728" y="3024"/>
              <a:ext cx="1154" cy="19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400"/>
                <a:buFont typeface="Noto Sans Symbols"/>
                <a:buNone/>
              </a:pPr>
              <a:r>
                <a:rPr b="1" i="0" lang="en-US" sz="1400" u="none">
                  <a:solidFill>
                    <a:schemeClr val="dk1"/>
                  </a:solidFill>
                  <a:latin typeface="Times New Roman"/>
                  <a:ea typeface="Times New Roman"/>
                  <a:cs typeface="Times New Roman"/>
                  <a:sym typeface="Times New Roman"/>
                </a:rPr>
                <a:t>time,location,supplier</a:t>
              </a:r>
              <a:endParaRPr b="0" i="0" sz="2400" u="none">
                <a:solidFill>
                  <a:schemeClr val="dk1"/>
                </a:solidFill>
                <a:latin typeface="Times New Roman"/>
                <a:ea typeface="Times New Roman"/>
                <a:cs typeface="Times New Roman"/>
                <a:sym typeface="Times New Roman"/>
              </a:endParaRPr>
            </a:p>
          </p:txBody>
        </p:sp>
        <p:sp>
          <p:nvSpPr>
            <p:cNvPr id="1197" name="Google Shape;1197;p38"/>
            <p:cNvSpPr txBox="1"/>
            <p:nvPr/>
          </p:nvSpPr>
          <p:spPr>
            <a:xfrm>
              <a:off x="2486" y="3447"/>
              <a:ext cx="1307" cy="21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600"/>
                <a:buFont typeface="Noto Sans Symbols"/>
                <a:buNone/>
              </a:pPr>
              <a:r>
                <a:rPr b="1" i="0" lang="en-US" sz="1600" u="none">
                  <a:solidFill>
                    <a:schemeClr val="dk1"/>
                  </a:solidFill>
                  <a:latin typeface="Times New Roman"/>
                  <a:ea typeface="Times New Roman"/>
                  <a:cs typeface="Times New Roman"/>
                  <a:sym typeface="Times New Roman"/>
                </a:rPr>
                <a:t>item,location,supplier</a:t>
              </a:r>
              <a:endParaRPr b="0" i="0" sz="2400" u="none">
                <a:solidFill>
                  <a:schemeClr val="dk1"/>
                </a:solidFill>
                <a:latin typeface="Times New Roman"/>
                <a:ea typeface="Times New Roman"/>
                <a:cs typeface="Times New Roman"/>
                <a:sym typeface="Times New Roman"/>
              </a:endParaRPr>
            </a:p>
          </p:txBody>
        </p:sp>
        <p:sp>
          <p:nvSpPr>
            <p:cNvPr id="1198" name="Google Shape;1198;p38"/>
            <p:cNvSpPr txBox="1"/>
            <p:nvPr/>
          </p:nvSpPr>
          <p:spPr>
            <a:xfrm>
              <a:off x="4320" y="1296"/>
              <a:ext cx="1248" cy="2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0-D(apex) cuboid</a:t>
              </a:r>
              <a:endParaRPr b="0" i="0" sz="2400" u="none">
                <a:solidFill>
                  <a:schemeClr val="dk1"/>
                </a:solidFill>
                <a:latin typeface="Times New Roman"/>
                <a:ea typeface="Times New Roman"/>
                <a:cs typeface="Times New Roman"/>
                <a:sym typeface="Times New Roman"/>
              </a:endParaRPr>
            </a:p>
          </p:txBody>
        </p:sp>
        <p:sp>
          <p:nvSpPr>
            <p:cNvPr id="1199" name="Google Shape;1199;p38"/>
            <p:cNvSpPr txBox="1"/>
            <p:nvPr/>
          </p:nvSpPr>
          <p:spPr>
            <a:xfrm>
              <a:off x="4310" y="1881"/>
              <a:ext cx="902" cy="2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1-D cuboids</a:t>
              </a:r>
              <a:endParaRPr b="0" i="0" sz="2400" u="none">
                <a:solidFill>
                  <a:schemeClr val="dk1"/>
                </a:solidFill>
                <a:latin typeface="Times New Roman"/>
                <a:ea typeface="Times New Roman"/>
                <a:cs typeface="Times New Roman"/>
                <a:sym typeface="Times New Roman"/>
              </a:endParaRPr>
            </a:p>
          </p:txBody>
        </p:sp>
        <p:sp>
          <p:nvSpPr>
            <p:cNvPr id="1200" name="Google Shape;1200;p38"/>
            <p:cNvSpPr txBox="1"/>
            <p:nvPr/>
          </p:nvSpPr>
          <p:spPr>
            <a:xfrm>
              <a:off x="4310" y="2553"/>
              <a:ext cx="902" cy="2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2-D cuboids</a:t>
              </a:r>
              <a:endParaRPr b="0" i="0" sz="2400" u="none">
                <a:solidFill>
                  <a:schemeClr val="dk1"/>
                </a:solidFill>
                <a:latin typeface="Times New Roman"/>
                <a:ea typeface="Times New Roman"/>
                <a:cs typeface="Times New Roman"/>
                <a:sym typeface="Times New Roman"/>
              </a:endParaRPr>
            </a:p>
          </p:txBody>
        </p:sp>
        <p:sp>
          <p:nvSpPr>
            <p:cNvPr id="1201" name="Google Shape;1201;p38"/>
            <p:cNvSpPr txBox="1"/>
            <p:nvPr/>
          </p:nvSpPr>
          <p:spPr>
            <a:xfrm>
              <a:off x="4310" y="3129"/>
              <a:ext cx="902" cy="2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3-D cuboids</a:t>
              </a:r>
              <a:endParaRPr b="0" i="0" sz="2400" u="none">
                <a:solidFill>
                  <a:schemeClr val="dk1"/>
                </a:solidFill>
                <a:latin typeface="Times New Roman"/>
                <a:ea typeface="Times New Roman"/>
                <a:cs typeface="Times New Roman"/>
                <a:sym typeface="Times New Roman"/>
              </a:endParaRPr>
            </a:p>
          </p:txBody>
        </p:sp>
        <p:sp>
          <p:nvSpPr>
            <p:cNvPr id="1202" name="Google Shape;1202;p38"/>
            <p:cNvSpPr txBox="1"/>
            <p:nvPr/>
          </p:nvSpPr>
          <p:spPr>
            <a:xfrm>
              <a:off x="4358" y="3705"/>
              <a:ext cx="1230" cy="2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4-D(base) cuboid</a:t>
              </a:r>
              <a:endParaRPr b="0" i="0" sz="2400" u="none">
                <a:solidFill>
                  <a:schemeClr val="dk1"/>
                </a:solidFill>
                <a:latin typeface="Times New Roman"/>
                <a:ea typeface="Times New Roman"/>
                <a:cs typeface="Times New Roman"/>
                <a:sym typeface="Times New Roman"/>
              </a:endParaRPr>
            </a:p>
          </p:txBody>
        </p:sp>
      </p:grpSp>
      <p:sp>
        <p:nvSpPr>
          <p:cNvPr id="1203" name="Google Shape;1203;p38"/>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9" name="Shape 1209"/>
        <p:cNvGrpSpPr/>
        <p:nvPr/>
      </p:nvGrpSpPr>
      <p:grpSpPr>
        <a:xfrm>
          <a:off x="0" y="0"/>
          <a:ext cx="0" cy="0"/>
          <a:chOff x="0" y="0"/>
          <a:chExt cx="0" cy="0"/>
        </a:xfrm>
      </p:grpSpPr>
      <p:sp>
        <p:nvSpPr>
          <p:cNvPr id="1210" name="Google Shape;1210;p39"/>
          <p:cNvSpPr txBox="1"/>
          <p:nvPr/>
        </p:nvSpPr>
        <p:spPr>
          <a:xfrm>
            <a:off x="2590800" y="152400"/>
            <a:ext cx="6100763" cy="126047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211" name="Google Shape;1211;p39"/>
          <p:cNvSpPr txBox="1"/>
          <p:nvPr/>
        </p:nvSpPr>
        <p:spPr>
          <a:xfrm>
            <a:off x="457200" y="1774825"/>
            <a:ext cx="8229600" cy="5500688"/>
          </a:xfrm>
          <a:prstGeom prst="rect">
            <a:avLst/>
          </a:prstGeom>
          <a:noFill/>
          <a:ln>
            <a:noFill/>
          </a:ln>
        </p:spPr>
        <p:txBody>
          <a:bodyPr anchorCtr="0" anchor="t" bIns="46800" lIns="54700" spcFirstLastPara="1" rIns="90000" wrap="square" tIns="91425">
            <a:noAutofit/>
          </a:bodyPr>
          <a:lstStyle/>
          <a:p>
            <a:pPr indent="-317500" lvl="0" marL="428625" marR="0" rtl="0" algn="l">
              <a:lnSpc>
                <a:spcPct val="10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A logical design technique that seeks to eliminate data redundancy</a:t>
            </a:r>
            <a:endParaRPr/>
          </a:p>
          <a:p>
            <a:pPr indent="-195580" lvl="0" marL="428625" marR="0" rtl="0" algn="l">
              <a:lnSpc>
                <a:spcPct val="100000"/>
              </a:lnSpc>
              <a:spcBef>
                <a:spcPts val="0"/>
              </a:spcBef>
              <a:spcAft>
                <a:spcPts val="0"/>
              </a:spcAft>
              <a:buClr>
                <a:srgbClr val="F0AD00"/>
              </a:buClr>
              <a:buSzPts val="1920"/>
              <a:buFont typeface="Noto Sans Symbols"/>
              <a:buNone/>
            </a:pPr>
            <a:r>
              <a:t/>
            </a:r>
            <a:endParaRPr b="0" i="0" sz="2400" u="none">
              <a:solidFill>
                <a:srgbClr val="000000"/>
              </a:solidFill>
              <a:latin typeface="Calibri"/>
              <a:ea typeface="Calibri"/>
              <a:cs typeface="Calibri"/>
              <a:sym typeface="Calibri"/>
            </a:endParaRPr>
          </a:p>
          <a:p>
            <a:pPr indent="-317500" lvl="0" marL="428625" marR="0" rtl="0" algn="l">
              <a:lnSpc>
                <a:spcPct val="10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Illuminates the microscopic relationships among data elements</a:t>
            </a:r>
            <a:endParaRPr/>
          </a:p>
          <a:p>
            <a:pPr indent="-195580" lvl="0" marL="428625" marR="0" rtl="0" algn="l">
              <a:lnSpc>
                <a:spcPct val="100000"/>
              </a:lnSpc>
              <a:spcBef>
                <a:spcPts val="0"/>
              </a:spcBef>
              <a:spcAft>
                <a:spcPts val="0"/>
              </a:spcAft>
              <a:buClr>
                <a:srgbClr val="F0AD00"/>
              </a:buClr>
              <a:buSzPts val="1920"/>
              <a:buFont typeface="Noto Sans Symbols"/>
              <a:buNone/>
            </a:pPr>
            <a:r>
              <a:t/>
            </a:r>
            <a:endParaRPr b="0" i="0" sz="2400" u="none">
              <a:solidFill>
                <a:srgbClr val="000000"/>
              </a:solidFill>
              <a:latin typeface="Calibri"/>
              <a:ea typeface="Calibri"/>
              <a:cs typeface="Calibri"/>
              <a:sym typeface="Calibri"/>
            </a:endParaRPr>
          </a:p>
          <a:p>
            <a:pPr indent="-317500" lvl="0" marL="428625" marR="0" rtl="0" algn="l">
              <a:lnSpc>
                <a:spcPct val="10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Perfect for OLTP systems</a:t>
            </a:r>
            <a:endParaRPr/>
          </a:p>
          <a:p>
            <a:pPr indent="-195580" lvl="0" marL="428625" marR="0" rtl="0" algn="l">
              <a:lnSpc>
                <a:spcPct val="100000"/>
              </a:lnSpc>
              <a:spcBef>
                <a:spcPts val="0"/>
              </a:spcBef>
              <a:spcAft>
                <a:spcPts val="0"/>
              </a:spcAft>
              <a:buClr>
                <a:srgbClr val="F0AD00"/>
              </a:buClr>
              <a:buSzPts val="1920"/>
              <a:buFont typeface="Noto Sans Symbols"/>
              <a:buNone/>
            </a:pPr>
            <a:r>
              <a:t/>
            </a:r>
            <a:endParaRPr b="0" i="0" sz="2400" u="none">
              <a:solidFill>
                <a:srgbClr val="000000"/>
              </a:solidFill>
              <a:latin typeface="Calibri"/>
              <a:ea typeface="Calibri"/>
              <a:cs typeface="Calibri"/>
              <a:sym typeface="Calibri"/>
            </a:endParaRPr>
          </a:p>
          <a:p>
            <a:pPr indent="-317500" lvl="0" marL="428625" marR="0" rtl="0" algn="l">
              <a:lnSpc>
                <a:spcPct val="10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Responsible for success of transaction processing in Relational Databases</a:t>
            </a:r>
            <a:endParaRPr/>
          </a:p>
          <a:p>
            <a:pPr indent="-317500" lvl="0" marL="428625" marR="0" rtl="0" algn="l">
              <a:lnSpc>
                <a:spcPct val="100000"/>
              </a:lnSpc>
              <a:spcBef>
                <a:spcPts val="0"/>
              </a:spcBef>
              <a:spcAft>
                <a:spcPts val="0"/>
              </a:spcAft>
              <a:buClr>
                <a:schemeClr val="dk1"/>
              </a:buClr>
              <a:buSzPts val="3200"/>
              <a:buFont typeface="Noto Sans Symbols"/>
              <a:buNone/>
            </a:pPr>
            <a:r>
              <a:t/>
            </a:r>
            <a:endParaRPr b="1" i="0" sz="3200" u="none">
              <a:solidFill>
                <a:srgbClr val="000000"/>
              </a:solidFill>
              <a:latin typeface="Corbel"/>
              <a:ea typeface="Corbel"/>
              <a:cs typeface="Corbel"/>
              <a:sym typeface="Corbel"/>
            </a:endParaRPr>
          </a:p>
        </p:txBody>
      </p:sp>
      <p:sp>
        <p:nvSpPr>
          <p:cNvPr id="1212" name="Google Shape;1212;p39"/>
          <p:cNvSpPr txBox="1"/>
          <p:nvPr/>
        </p:nvSpPr>
        <p:spPr>
          <a:xfrm>
            <a:off x="3581400" y="304800"/>
            <a:ext cx="2651125" cy="6461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3600"/>
              <a:buFont typeface="Noto Sans Symbols"/>
              <a:buNone/>
            </a:pPr>
            <a:r>
              <a:rPr b="0" i="0" lang="en-US" sz="3600" u="none">
                <a:solidFill>
                  <a:schemeClr val="lt1"/>
                </a:solidFill>
                <a:latin typeface="Calibri"/>
                <a:ea typeface="Calibri"/>
                <a:cs typeface="Calibri"/>
                <a:sym typeface="Calibri"/>
              </a:rPr>
              <a:t>ER Modelling</a:t>
            </a:r>
            <a:endParaRPr/>
          </a:p>
        </p:txBody>
      </p:sp>
      <p:sp>
        <p:nvSpPr>
          <p:cNvPr id="1213" name="Google Shape;1213;p39"/>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4"/>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t>    </a:t>
            </a:r>
            <a:r>
              <a:rPr lang="en-US">
                <a:solidFill>
                  <a:schemeClr val="lt1"/>
                </a:solidFill>
                <a:latin typeface="Calibri"/>
                <a:ea typeface="Calibri"/>
                <a:cs typeface="Calibri"/>
                <a:sym typeface="Calibri"/>
              </a:rPr>
              <a:t>Problem: Heterogeneous Information Sources</a:t>
            </a:r>
            <a:endParaRPr/>
          </a:p>
        </p:txBody>
      </p:sp>
      <p:sp>
        <p:nvSpPr>
          <p:cNvPr id="221" name="Google Shape;221;p4"/>
          <p:cNvSpPr/>
          <p:nvPr/>
        </p:nvSpPr>
        <p:spPr>
          <a:xfrm>
            <a:off x="0" y="1839913"/>
            <a:ext cx="3887788" cy="533400"/>
          </a:xfrm>
          <a:prstGeom prst="rect">
            <a:avLst/>
          </a:prstGeom>
          <a:noFill/>
          <a:ln>
            <a:noFill/>
          </a:ln>
        </p:spPr>
        <p:txBody>
          <a:bodyPr anchorCtr="0" anchor="t" bIns="46025" lIns="92075" spcFirstLastPara="1" rIns="92075" wrap="square" tIns="46025">
            <a:noAutofit/>
          </a:bodyPr>
          <a:lstStyle/>
          <a:p>
            <a:pPr indent="-342900" lvl="0" marL="342900" marR="0" rtl="0" algn="l">
              <a:lnSpc>
                <a:spcPct val="100000"/>
              </a:lnSpc>
              <a:spcBef>
                <a:spcPts val="0"/>
              </a:spcBef>
              <a:spcAft>
                <a:spcPts val="0"/>
              </a:spcAft>
              <a:buClr>
                <a:schemeClr val="lt2"/>
              </a:buClr>
              <a:buSzPts val="1350"/>
              <a:buFont typeface="Noto Sans Symbols"/>
              <a:buNone/>
            </a:pPr>
            <a:r>
              <a:rPr b="0" i="1" lang="en-US" sz="1800" u="none" cap="none" strike="noStrike">
                <a:solidFill>
                  <a:schemeClr val="dk1"/>
                </a:solidFill>
                <a:latin typeface="Arial"/>
                <a:ea typeface="Arial"/>
                <a:cs typeface="Arial"/>
                <a:sym typeface="Arial"/>
              </a:rPr>
              <a:t>“Heterogeneities are everywhere”</a:t>
            </a:r>
            <a:endParaRPr/>
          </a:p>
        </p:txBody>
      </p:sp>
      <p:sp>
        <p:nvSpPr>
          <p:cNvPr id="222" name="Google Shape;222;p4"/>
          <p:cNvSpPr/>
          <p:nvPr/>
        </p:nvSpPr>
        <p:spPr>
          <a:xfrm>
            <a:off x="1295400" y="5181600"/>
            <a:ext cx="7772400" cy="1524000"/>
          </a:xfrm>
          <a:prstGeom prst="rect">
            <a:avLst/>
          </a:prstGeom>
          <a:noFill/>
          <a:ln>
            <a:noFill/>
          </a:ln>
        </p:spPr>
        <p:txBody>
          <a:bodyPr anchorCtr="0" anchor="t" bIns="46025" lIns="92075" spcFirstLastPara="1" rIns="92075" wrap="square" tIns="46025">
            <a:noAutofit/>
          </a:bodyPr>
          <a:lstStyle/>
          <a:p>
            <a:pPr indent="-342900" lvl="0" marL="342900" marR="0" rtl="0" algn="l">
              <a:lnSpc>
                <a:spcPct val="100000"/>
              </a:lnSpc>
              <a:spcBef>
                <a:spcPts val="0"/>
              </a:spcBef>
              <a:spcAft>
                <a:spcPts val="0"/>
              </a:spcAft>
              <a:buClr>
                <a:schemeClr val="dk1"/>
              </a:buClr>
              <a:buSzPts val="1920"/>
              <a:buFont typeface="Arial"/>
              <a:buChar char="•"/>
            </a:pPr>
            <a:r>
              <a:rPr b="0" i="0" lang="en-US" sz="2400" u="none" cap="none" strike="noStrike">
                <a:solidFill>
                  <a:schemeClr val="dk1"/>
                </a:solidFill>
                <a:latin typeface="Calibri"/>
                <a:ea typeface="Calibri"/>
                <a:cs typeface="Calibri"/>
                <a:sym typeface="Calibri"/>
              </a:rPr>
              <a:t>Different interfaces</a:t>
            </a:r>
            <a:endParaRPr/>
          </a:p>
          <a:p>
            <a:pPr indent="-342900" lvl="0" marL="342900" marR="0" rtl="0" algn="l">
              <a:lnSpc>
                <a:spcPct val="100000"/>
              </a:lnSpc>
              <a:spcBef>
                <a:spcPts val="480"/>
              </a:spcBef>
              <a:spcAft>
                <a:spcPts val="0"/>
              </a:spcAft>
              <a:buClr>
                <a:schemeClr val="dk1"/>
              </a:buClr>
              <a:buSzPts val="1920"/>
              <a:buFont typeface="Arial"/>
              <a:buChar char="•"/>
            </a:pPr>
            <a:r>
              <a:rPr b="0" i="0" lang="en-US" sz="2400" u="none" cap="none" strike="noStrike">
                <a:solidFill>
                  <a:schemeClr val="dk1"/>
                </a:solidFill>
                <a:latin typeface="Calibri"/>
                <a:ea typeface="Calibri"/>
                <a:cs typeface="Calibri"/>
                <a:sym typeface="Calibri"/>
              </a:rPr>
              <a:t>Different data representations</a:t>
            </a:r>
            <a:endParaRPr/>
          </a:p>
          <a:p>
            <a:pPr indent="-342900" lvl="0" marL="342900" marR="0" rtl="0" algn="l">
              <a:lnSpc>
                <a:spcPct val="100000"/>
              </a:lnSpc>
              <a:spcBef>
                <a:spcPts val="480"/>
              </a:spcBef>
              <a:spcAft>
                <a:spcPts val="0"/>
              </a:spcAft>
              <a:buClr>
                <a:schemeClr val="dk1"/>
              </a:buClr>
              <a:buSzPts val="1920"/>
              <a:buFont typeface="Arial"/>
              <a:buChar char="•"/>
            </a:pPr>
            <a:r>
              <a:rPr b="0" i="0" lang="en-US" sz="2400" u="none" cap="none" strike="noStrike">
                <a:solidFill>
                  <a:schemeClr val="dk1"/>
                </a:solidFill>
                <a:latin typeface="Calibri"/>
                <a:ea typeface="Calibri"/>
                <a:cs typeface="Calibri"/>
                <a:sym typeface="Calibri"/>
              </a:rPr>
              <a:t>Duplicate and inconsistent information</a:t>
            </a:r>
            <a:endParaRPr/>
          </a:p>
        </p:txBody>
      </p:sp>
      <p:grpSp>
        <p:nvGrpSpPr>
          <p:cNvPr id="223" name="Google Shape;223;p4"/>
          <p:cNvGrpSpPr/>
          <p:nvPr/>
        </p:nvGrpSpPr>
        <p:grpSpPr>
          <a:xfrm>
            <a:off x="3471863" y="2409825"/>
            <a:ext cx="730250" cy="511175"/>
            <a:chOff x="2187" y="1367"/>
            <a:chExt cx="460" cy="322"/>
          </a:xfrm>
        </p:grpSpPr>
        <p:grpSp>
          <p:nvGrpSpPr>
            <p:cNvPr id="224" name="Google Shape;224;p4"/>
            <p:cNvGrpSpPr/>
            <p:nvPr/>
          </p:nvGrpSpPr>
          <p:grpSpPr>
            <a:xfrm>
              <a:off x="2187" y="1367"/>
              <a:ext cx="356" cy="292"/>
              <a:chOff x="2187" y="1367"/>
              <a:chExt cx="356" cy="292"/>
            </a:xfrm>
          </p:grpSpPr>
          <p:grpSp>
            <p:nvGrpSpPr>
              <p:cNvPr id="225" name="Google Shape;225;p4"/>
              <p:cNvGrpSpPr/>
              <p:nvPr/>
            </p:nvGrpSpPr>
            <p:grpSpPr>
              <a:xfrm>
                <a:off x="2187" y="1367"/>
                <a:ext cx="356" cy="292"/>
                <a:chOff x="2187" y="1367"/>
                <a:chExt cx="356" cy="292"/>
              </a:xfrm>
            </p:grpSpPr>
            <p:grpSp>
              <p:nvGrpSpPr>
                <p:cNvPr id="226" name="Google Shape;226;p4"/>
                <p:cNvGrpSpPr/>
                <p:nvPr/>
              </p:nvGrpSpPr>
              <p:grpSpPr>
                <a:xfrm>
                  <a:off x="2187" y="1532"/>
                  <a:ext cx="356" cy="127"/>
                  <a:chOff x="2187" y="1532"/>
                  <a:chExt cx="356" cy="127"/>
                </a:xfrm>
              </p:grpSpPr>
              <p:sp>
                <p:nvSpPr>
                  <p:cNvPr id="227" name="Google Shape;227;p4"/>
                  <p:cNvSpPr/>
                  <p:nvPr/>
                </p:nvSpPr>
                <p:spPr>
                  <a:xfrm>
                    <a:off x="2338" y="1532"/>
                    <a:ext cx="204" cy="127"/>
                  </a:xfrm>
                  <a:custGeom>
                    <a:rect b="b" l="l" r="r" t="t"/>
                    <a:pathLst>
                      <a:path extrusionOk="0" h="127" w="204">
                        <a:moveTo>
                          <a:pt x="0" y="37"/>
                        </a:moveTo>
                        <a:lnTo>
                          <a:pt x="0" y="126"/>
                        </a:lnTo>
                        <a:lnTo>
                          <a:pt x="203" y="61"/>
                        </a:lnTo>
                        <a:lnTo>
                          <a:pt x="203" y="0"/>
                        </a:lnTo>
                        <a:lnTo>
                          <a:pt x="0" y="37"/>
                        </a:lnTo>
                      </a:path>
                    </a:pathLst>
                  </a:custGeom>
                  <a:solidFill>
                    <a:srgbClr val="A0A0A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28" name="Google Shape;228;p4"/>
                  <p:cNvSpPr/>
                  <p:nvPr/>
                </p:nvSpPr>
                <p:spPr>
                  <a:xfrm>
                    <a:off x="2187" y="1561"/>
                    <a:ext cx="152" cy="98"/>
                  </a:xfrm>
                  <a:custGeom>
                    <a:rect b="b" l="l" r="r" t="t"/>
                    <a:pathLst>
                      <a:path extrusionOk="0" h="98" w="152">
                        <a:moveTo>
                          <a:pt x="151" y="8"/>
                        </a:moveTo>
                        <a:lnTo>
                          <a:pt x="151" y="97"/>
                        </a:lnTo>
                        <a:lnTo>
                          <a:pt x="0" y="75"/>
                        </a:lnTo>
                        <a:lnTo>
                          <a:pt x="0" y="0"/>
                        </a:lnTo>
                        <a:lnTo>
                          <a:pt x="151" y="8"/>
                        </a:lnTo>
                      </a:path>
                    </a:pathLst>
                  </a:custGeom>
                  <a:solidFill>
                    <a:srgbClr val="80808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29" name="Google Shape;229;p4"/>
                  <p:cNvSpPr/>
                  <p:nvPr/>
                </p:nvSpPr>
                <p:spPr>
                  <a:xfrm>
                    <a:off x="2188" y="1533"/>
                    <a:ext cx="355" cy="39"/>
                  </a:xfrm>
                  <a:custGeom>
                    <a:rect b="b" l="l" r="r" t="t"/>
                    <a:pathLst>
                      <a:path extrusionOk="0" h="39" w="355">
                        <a:moveTo>
                          <a:pt x="0" y="29"/>
                        </a:moveTo>
                        <a:lnTo>
                          <a:pt x="152" y="38"/>
                        </a:lnTo>
                        <a:lnTo>
                          <a:pt x="354" y="0"/>
                        </a:lnTo>
                        <a:lnTo>
                          <a:pt x="205" y="0"/>
                        </a:lnTo>
                        <a:lnTo>
                          <a:pt x="0" y="29"/>
                        </a:lnTo>
                      </a:path>
                    </a:pathLst>
                  </a:custGeom>
                  <a:solidFill>
                    <a:srgbClr val="C0C0C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sp>
              <p:nvSpPr>
                <p:cNvPr id="230" name="Google Shape;230;p4"/>
                <p:cNvSpPr/>
                <p:nvPr/>
              </p:nvSpPr>
              <p:spPr>
                <a:xfrm>
                  <a:off x="2302" y="1521"/>
                  <a:ext cx="129" cy="37"/>
                </a:xfrm>
                <a:custGeom>
                  <a:rect b="b" l="l" r="r" t="t"/>
                  <a:pathLst>
                    <a:path extrusionOk="0" h="37" w="129">
                      <a:moveTo>
                        <a:pt x="0" y="20"/>
                      </a:moveTo>
                      <a:lnTo>
                        <a:pt x="0" y="31"/>
                      </a:lnTo>
                      <a:lnTo>
                        <a:pt x="59" y="36"/>
                      </a:lnTo>
                      <a:lnTo>
                        <a:pt x="128" y="23"/>
                      </a:lnTo>
                      <a:lnTo>
                        <a:pt x="128" y="0"/>
                      </a:lnTo>
                      <a:lnTo>
                        <a:pt x="0" y="20"/>
                      </a:lnTo>
                    </a:path>
                  </a:pathLst>
                </a:custGeom>
                <a:solidFill>
                  <a:srgbClr val="60606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231" name="Google Shape;231;p4"/>
                <p:cNvGrpSpPr/>
                <p:nvPr/>
              </p:nvGrpSpPr>
              <p:grpSpPr>
                <a:xfrm>
                  <a:off x="2215" y="1367"/>
                  <a:ext cx="286" cy="183"/>
                  <a:chOff x="2215" y="1367"/>
                  <a:chExt cx="286" cy="183"/>
                </a:xfrm>
              </p:grpSpPr>
              <p:sp>
                <p:nvSpPr>
                  <p:cNvPr id="232" name="Google Shape;232;p4"/>
                  <p:cNvSpPr/>
                  <p:nvPr/>
                </p:nvSpPr>
                <p:spPr>
                  <a:xfrm>
                    <a:off x="2337" y="1367"/>
                    <a:ext cx="164" cy="178"/>
                  </a:xfrm>
                  <a:custGeom>
                    <a:rect b="b" l="l" r="r" t="t"/>
                    <a:pathLst>
                      <a:path extrusionOk="0" h="178" w="164">
                        <a:moveTo>
                          <a:pt x="23" y="177"/>
                        </a:moveTo>
                        <a:lnTo>
                          <a:pt x="0" y="5"/>
                        </a:lnTo>
                        <a:lnTo>
                          <a:pt x="140" y="0"/>
                        </a:lnTo>
                        <a:lnTo>
                          <a:pt x="163" y="153"/>
                        </a:lnTo>
                        <a:lnTo>
                          <a:pt x="23" y="177"/>
                        </a:lnTo>
                      </a:path>
                    </a:pathLst>
                  </a:custGeom>
                  <a:solidFill>
                    <a:srgbClr val="A0A0A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33" name="Google Shape;233;p4"/>
                  <p:cNvSpPr/>
                  <p:nvPr/>
                </p:nvSpPr>
                <p:spPr>
                  <a:xfrm>
                    <a:off x="2215" y="1374"/>
                    <a:ext cx="147" cy="176"/>
                  </a:xfrm>
                  <a:custGeom>
                    <a:rect b="b" l="l" r="r" t="t"/>
                    <a:pathLst>
                      <a:path extrusionOk="0" h="176" w="147">
                        <a:moveTo>
                          <a:pt x="122" y="0"/>
                        </a:moveTo>
                        <a:lnTo>
                          <a:pt x="0" y="39"/>
                        </a:lnTo>
                        <a:lnTo>
                          <a:pt x="16" y="175"/>
                        </a:lnTo>
                        <a:lnTo>
                          <a:pt x="146" y="170"/>
                        </a:lnTo>
                        <a:lnTo>
                          <a:pt x="122" y="0"/>
                        </a:lnTo>
                      </a:path>
                    </a:pathLst>
                  </a:custGeom>
                  <a:solidFill>
                    <a:srgbClr val="80808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34" name="Google Shape;234;p4"/>
                  <p:cNvSpPr/>
                  <p:nvPr/>
                </p:nvSpPr>
                <p:spPr>
                  <a:xfrm>
                    <a:off x="2364" y="1385"/>
                    <a:ext cx="119" cy="134"/>
                  </a:xfrm>
                  <a:custGeom>
                    <a:rect b="b" l="l" r="r" t="t"/>
                    <a:pathLst>
                      <a:path extrusionOk="0" h="134" w="119">
                        <a:moveTo>
                          <a:pt x="0" y="7"/>
                        </a:moveTo>
                        <a:lnTo>
                          <a:pt x="16" y="133"/>
                        </a:lnTo>
                        <a:lnTo>
                          <a:pt x="118" y="119"/>
                        </a:lnTo>
                        <a:lnTo>
                          <a:pt x="99" y="0"/>
                        </a:lnTo>
                        <a:lnTo>
                          <a:pt x="0" y="7"/>
                        </a:lnTo>
                      </a:path>
                    </a:pathLst>
                  </a:custGeom>
                  <a:solidFill>
                    <a:srgbClr val="00C0C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grpSp>
            <p:nvGrpSpPr>
              <p:cNvPr id="235" name="Google Shape;235;p4"/>
              <p:cNvGrpSpPr/>
              <p:nvPr/>
            </p:nvGrpSpPr>
            <p:grpSpPr>
              <a:xfrm>
                <a:off x="2412" y="1546"/>
                <a:ext cx="117" cy="83"/>
                <a:chOff x="2412" y="1546"/>
                <a:chExt cx="117" cy="83"/>
              </a:xfrm>
            </p:grpSpPr>
            <p:sp>
              <p:nvSpPr>
                <p:cNvPr id="236" name="Google Shape;236;p4"/>
                <p:cNvSpPr/>
                <p:nvPr/>
              </p:nvSpPr>
              <p:spPr>
                <a:xfrm>
                  <a:off x="2412" y="1546"/>
                  <a:ext cx="117" cy="83"/>
                </a:xfrm>
                <a:custGeom>
                  <a:rect b="b" l="l" r="r" t="t"/>
                  <a:pathLst>
                    <a:path extrusionOk="0" h="83" w="117">
                      <a:moveTo>
                        <a:pt x="116" y="0"/>
                      </a:moveTo>
                      <a:lnTo>
                        <a:pt x="0" y="25"/>
                      </a:lnTo>
                      <a:lnTo>
                        <a:pt x="0" y="82"/>
                      </a:lnTo>
                      <a:lnTo>
                        <a:pt x="116" y="47"/>
                      </a:lnTo>
                      <a:lnTo>
                        <a:pt x="116" y="0"/>
                      </a:lnTo>
                    </a:path>
                  </a:pathLst>
                </a:custGeom>
                <a:solidFill>
                  <a:srgbClr val="40404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cxnSp>
              <p:nvCxnSpPr>
                <p:cNvPr id="237" name="Google Shape;237;p4"/>
                <p:cNvCxnSpPr/>
                <p:nvPr/>
              </p:nvCxnSpPr>
              <p:spPr>
                <a:xfrm flipH="1" rot="10800000">
                  <a:off x="2488" y="1563"/>
                  <a:ext cx="28" cy="9"/>
                </a:xfrm>
                <a:prstGeom prst="straightConnector1">
                  <a:avLst/>
                </a:prstGeom>
                <a:noFill/>
                <a:ln cap="flat" cmpd="sng" w="12700">
                  <a:solidFill>
                    <a:srgbClr val="000000"/>
                  </a:solidFill>
                  <a:prstDash val="solid"/>
                  <a:round/>
                  <a:headEnd len="sm" w="sm" type="none"/>
                  <a:tailEnd len="sm" w="sm" type="none"/>
                </a:ln>
              </p:spPr>
            </p:cxnSp>
            <p:cxnSp>
              <p:nvCxnSpPr>
                <p:cNvPr id="238" name="Google Shape;238;p4"/>
                <p:cNvCxnSpPr/>
                <p:nvPr/>
              </p:nvCxnSpPr>
              <p:spPr>
                <a:xfrm flipH="1">
                  <a:off x="2433" y="1577"/>
                  <a:ext cx="38" cy="8"/>
                </a:xfrm>
                <a:prstGeom prst="straightConnector1">
                  <a:avLst/>
                </a:prstGeom>
                <a:noFill/>
                <a:ln cap="flat" cmpd="sng" w="12700">
                  <a:solidFill>
                    <a:srgbClr val="000000"/>
                  </a:solidFill>
                  <a:prstDash val="solid"/>
                  <a:round/>
                  <a:headEnd len="sm" w="sm" type="none"/>
                  <a:tailEnd len="sm" w="sm" type="none"/>
                </a:ln>
              </p:spPr>
            </p:cxnSp>
            <p:cxnSp>
              <p:nvCxnSpPr>
                <p:cNvPr id="239" name="Google Shape;239;p4"/>
                <p:cNvCxnSpPr/>
                <p:nvPr/>
              </p:nvCxnSpPr>
              <p:spPr>
                <a:xfrm>
                  <a:off x="2478" y="1557"/>
                  <a:ext cx="0" cy="52"/>
                </a:xfrm>
                <a:prstGeom prst="straightConnector1">
                  <a:avLst/>
                </a:prstGeom>
                <a:noFill/>
                <a:ln cap="flat" cmpd="sng" w="12700">
                  <a:solidFill>
                    <a:srgbClr val="000000"/>
                  </a:solidFill>
                  <a:prstDash val="solid"/>
                  <a:round/>
                  <a:headEnd len="sm" w="sm" type="none"/>
                  <a:tailEnd len="sm" w="sm" type="none"/>
                </a:ln>
              </p:spPr>
            </p:cxnSp>
            <p:cxnSp>
              <p:nvCxnSpPr>
                <p:cNvPr id="240" name="Google Shape;240;p4"/>
                <p:cNvCxnSpPr/>
                <p:nvPr/>
              </p:nvCxnSpPr>
              <p:spPr>
                <a:xfrm>
                  <a:off x="2422" y="1567"/>
                  <a:ext cx="0" cy="57"/>
                </a:xfrm>
                <a:prstGeom prst="straightConnector1">
                  <a:avLst/>
                </a:prstGeom>
                <a:noFill/>
                <a:ln cap="flat" cmpd="sng" w="12700">
                  <a:solidFill>
                    <a:srgbClr val="000000"/>
                  </a:solidFill>
                  <a:prstDash val="solid"/>
                  <a:round/>
                  <a:headEnd len="sm" w="sm" type="none"/>
                  <a:tailEnd len="sm" w="sm" type="none"/>
                </a:ln>
              </p:spPr>
            </p:cxnSp>
            <p:cxnSp>
              <p:nvCxnSpPr>
                <p:cNvPr id="241" name="Google Shape;241;p4"/>
                <p:cNvCxnSpPr/>
                <p:nvPr/>
              </p:nvCxnSpPr>
              <p:spPr>
                <a:xfrm flipH="1">
                  <a:off x="2422" y="1567"/>
                  <a:ext cx="104" cy="27"/>
                </a:xfrm>
                <a:prstGeom prst="straightConnector1">
                  <a:avLst/>
                </a:prstGeom>
                <a:noFill/>
                <a:ln cap="flat" cmpd="sng" w="12700">
                  <a:solidFill>
                    <a:srgbClr val="000000"/>
                  </a:solidFill>
                  <a:prstDash val="solid"/>
                  <a:round/>
                  <a:headEnd len="sm" w="sm" type="none"/>
                  <a:tailEnd len="sm" w="sm" type="none"/>
                </a:ln>
              </p:spPr>
            </p:cxnSp>
            <p:cxnSp>
              <p:nvCxnSpPr>
                <p:cNvPr id="242" name="Google Shape;242;p4"/>
                <p:cNvCxnSpPr/>
                <p:nvPr/>
              </p:nvCxnSpPr>
              <p:spPr>
                <a:xfrm flipH="1" rot="10800000">
                  <a:off x="2422" y="1556"/>
                  <a:ext cx="105" cy="25"/>
                </a:xfrm>
                <a:prstGeom prst="straightConnector1">
                  <a:avLst/>
                </a:prstGeom>
                <a:noFill/>
                <a:ln cap="flat" cmpd="sng" w="12700">
                  <a:solidFill>
                    <a:srgbClr val="000000"/>
                  </a:solidFill>
                  <a:prstDash val="solid"/>
                  <a:round/>
                  <a:headEnd len="sm" w="sm" type="none"/>
                  <a:tailEnd len="sm" w="sm" type="none"/>
                </a:ln>
              </p:spPr>
            </p:cxnSp>
          </p:grpSp>
        </p:grpSp>
        <p:grpSp>
          <p:nvGrpSpPr>
            <p:cNvPr id="243" name="Google Shape;243;p4"/>
            <p:cNvGrpSpPr/>
            <p:nvPr/>
          </p:nvGrpSpPr>
          <p:grpSpPr>
            <a:xfrm>
              <a:off x="2370" y="1547"/>
              <a:ext cx="277" cy="142"/>
              <a:chOff x="2370" y="1547"/>
              <a:chExt cx="277" cy="142"/>
            </a:xfrm>
          </p:grpSpPr>
          <p:grpSp>
            <p:nvGrpSpPr>
              <p:cNvPr id="244" name="Google Shape;244;p4"/>
              <p:cNvGrpSpPr/>
              <p:nvPr/>
            </p:nvGrpSpPr>
            <p:grpSpPr>
              <a:xfrm>
                <a:off x="2387" y="1624"/>
                <a:ext cx="46" cy="35"/>
                <a:chOff x="2387" y="1624"/>
                <a:chExt cx="46" cy="35"/>
              </a:xfrm>
            </p:grpSpPr>
            <p:sp>
              <p:nvSpPr>
                <p:cNvPr id="245" name="Google Shape;245;p4"/>
                <p:cNvSpPr/>
                <p:nvPr/>
              </p:nvSpPr>
              <p:spPr>
                <a:xfrm>
                  <a:off x="2387" y="1624"/>
                  <a:ext cx="24" cy="34"/>
                </a:xfrm>
                <a:custGeom>
                  <a:rect b="b" l="l" r="r" t="t"/>
                  <a:pathLst>
                    <a:path extrusionOk="0" h="34" w="24">
                      <a:moveTo>
                        <a:pt x="7" y="0"/>
                      </a:moveTo>
                      <a:lnTo>
                        <a:pt x="0" y="30"/>
                      </a:lnTo>
                      <a:lnTo>
                        <a:pt x="17" y="33"/>
                      </a:lnTo>
                      <a:lnTo>
                        <a:pt x="23" y="1"/>
                      </a:lnTo>
                      <a:lnTo>
                        <a:pt x="7" y="0"/>
                      </a:lnTo>
                    </a:path>
                  </a:pathLst>
                </a:custGeom>
                <a:solidFill>
                  <a:srgbClr val="60606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46" name="Google Shape;246;p4"/>
                <p:cNvSpPr/>
                <p:nvPr/>
              </p:nvSpPr>
              <p:spPr>
                <a:xfrm>
                  <a:off x="2397" y="1629"/>
                  <a:ext cx="36" cy="30"/>
                </a:xfrm>
                <a:custGeom>
                  <a:rect b="b" l="l" r="r" t="t"/>
                  <a:pathLst>
                    <a:path extrusionOk="0" h="30" w="36">
                      <a:moveTo>
                        <a:pt x="2" y="1"/>
                      </a:moveTo>
                      <a:lnTo>
                        <a:pt x="0" y="29"/>
                      </a:lnTo>
                      <a:lnTo>
                        <a:pt x="35" y="13"/>
                      </a:lnTo>
                      <a:lnTo>
                        <a:pt x="21" y="9"/>
                      </a:lnTo>
                      <a:lnTo>
                        <a:pt x="8" y="16"/>
                      </a:lnTo>
                      <a:lnTo>
                        <a:pt x="12" y="0"/>
                      </a:lnTo>
                      <a:lnTo>
                        <a:pt x="2" y="1"/>
                      </a:lnTo>
                    </a:path>
                  </a:pathLst>
                </a:custGeom>
                <a:solidFill>
                  <a:srgbClr val="40404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nvGrpSpPr>
              <p:cNvPr id="247" name="Google Shape;247;p4"/>
              <p:cNvGrpSpPr/>
              <p:nvPr/>
            </p:nvGrpSpPr>
            <p:grpSpPr>
              <a:xfrm>
                <a:off x="2370" y="1547"/>
                <a:ext cx="277" cy="142"/>
                <a:chOff x="2370" y="1547"/>
                <a:chExt cx="277" cy="142"/>
              </a:xfrm>
            </p:grpSpPr>
            <p:sp>
              <p:nvSpPr>
                <p:cNvPr id="248" name="Google Shape;248;p4"/>
                <p:cNvSpPr/>
                <p:nvPr/>
              </p:nvSpPr>
              <p:spPr>
                <a:xfrm>
                  <a:off x="2376" y="1547"/>
                  <a:ext cx="271" cy="126"/>
                </a:xfrm>
                <a:custGeom>
                  <a:rect b="b" l="l" r="r" t="t"/>
                  <a:pathLst>
                    <a:path extrusionOk="0" h="126" w="271">
                      <a:moveTo>
                        <a:pt x="0" y="53"/>
                      </a:moveTo>
                      <a:lnTo>
                        <a:pt x="128" y="125"/>
                      </a:lnTo>
                      <a:lnTo>
                        <a:pt x="270" y="54"/>
                      </a:lnTo>
                      <a:lnTo>
                        <a:pt x="162" y="0"/>
                      </a:lnTo>
                      <a:lnTo>
                        <a:pt x="0" y="53"/>
                      </a:lnTo>
                    </a:path>
                  </a:pathLst>
                </a:custGeom>
                <a:solidFill>
                  <a:srgbClr val="80808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49" name="Google Shape;249;p4"/>
                <p:cNvSpPr/>
                <p:nvPr/>
              </p:nvSpPr>
              <p:spPr>
                <a:xfrm>
                  <a:off x="2370" y="1599"/>
                  <a:ext cx="137" cy="90"/>
                </a:xfrm>
                <a:custGeom>
                  <a:rect b="b" l="l" r="r" t="t"/>
                  <a:pathLst>
                    <a:path extrusionOk="0" h="90" w="137">
                      <a:moveTo>
                        <a:pt x="5" y="0"/>
                      </a:moveTo>
                      <a:lnTo>
                        <a:pt x="136" y="73"/>
                      </a:lnTo>
                      <a:lnTo>
                        <a:pt x="131" y="89"/>
                      </a:lnTo>
                      <a:lnTo>
                        <a:pt x="0" y="14"/>
                      </a:lnTo>
                      <a:lnTo>
                        <a:pt x="5" y="0"/>
                      </a:lnTo>
                    </a:path>
                  </a:pathLst>
                </a:custGeom>
                <a:solidFill>
                  <a:srgbClr val="60606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50" name="Google Shape;250;p4"/>
                <p:cNvSpPr/>
                <p:nvPr/>
              </p:nvSpPr>
              <p:spPr>
                <a:xfrm>
                  <a:off x="2500" y="1601"/>
                  <a:ext cx="147" cy="88"/>
                </a:xfrm>
                <a:custGeom>
                  <a:rect b="b" l="l" r="r" t="t"/>
                  <a:pathLst>
                    <a:path extrusionOk="0" h="88" w="147">
                      <a:moveTo>
                        <a:pt x="0" y="87"/>
                      </a:moveTo>
                      <a:lnTo>
                        <a:pt x="4" y="70"/>
                      </a:lnTo>
                      <a:lnTo>
                        <a:pt x="146" y="0"/>
                      </a:lnTo>
                      <a:lnTo>
                        <a:pt x="140" y="12"/>
                      </a:lnTo>
                      <a:lnTo>
                        <a:pt x="0" y="87"/>
                      </a:lnTo>
                    </a:path>
                  </a:pathLst>
                </a:custGeom>
                <a:solidFill>
                  <a:srgbClr val="40404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51" name="Google Shape;251;p4"/>
                <p:cNvSpPr/>
                <p:nvPr/>
              </p:nvSpPr>
              <p:spPr>
                <a:xfrm>
                  <a:off x="2426" y="1606"/>
                  <a:ext cx="110" cy="57"/>
                </a:xfrm>
                <a:custGeom>
                  <a:rect b="b" l="l" r="r" t="t"/>
                  <a:pathLst>
                    <a:path extrusionOk="0" h="57" w="110">
                      <a:moveTo>
                        <a:pt x="0" y="14"/>
                      </a:moveTo>
                      <a:lnTo>
                        <a:pt x="37" y="0"/>
                      </a:lnTo>
                      <a:lnTo>
                        <a:pt x="109" y="37"/>
                      </a:lnTo>
                      <a:lnTo>
                        <a:pt x="72" y="56"/>
                      </a:lnTo>
                      <a:lnTo>
                        <a:pt x="0" y="14"/>
                      </a:lnTo>
                    </a:path>
                  </a:pathLst>
                </a:custGeom>
                <a:solidFill>
                  <a:srgbClr val="A0A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52" name="Google Shape;252;p4"/>
                <p:cNvSpPr/>
                <p:nvPr/>
              </p:nvSpPr>
              <p:spPr>
                <a:xfrm>
                  <a:off x="2471" y="1568"/>
                  <a:ext cx="162" cy="75"/>
                </a:xfrm>
                <a:custGeom>
                  <a:rect b="b" l="l" r="r" t="t"/>
                  <a:pathLst>
                    <a:path extrusionOk="0" h="75" w="162">
                      <a:moveTo>
                        <a:pt x="0" y="36"/>
                      </a:moveTo>
                      <a:lnTo>
                        <a:pt x="70" y="74"/>
                      </a:lnTo>
                      <a:lnTo>
                        <a:pt x="161" y="32"/>
                      </a:lnTo>
                      <a:lnTo>
                        <a:pt x="95" y="0"/>
                      </a:lnTo>
                      <a:lnTo>
                        <a:pt x="0" y="36"/>
                      </a:lnTo>
                    </a:path>
                  </a:pathLst>
                </a:custGeom>
                <a:solidFill>
                  <a:srgbClr val="A0A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53" name="Google Shape;253;p4"/>
                <p:cNvSpPr/>
                <p:nvPr/>
              </p:nvSpPr>
              <p:spPr>
                <a:xfrm>
                  <a:off x="2387" y="1551"/>
                  <a:ext cx="177" cy="68"/>
                </a:xfrm>
                <a:custGeom>
                  <a:rect b="b" l="l" r="r" t="t"/>
                  <a:pathLst>
                    <a:path extrusionOk="0" h="68" w="177">
                      <a:moveTo>
                        <a:pt x="36" y="67"/>
                      </a:moveTo>
                      <a:lnTo>
                        <a:pt x="0" y="48"/>
                      </a:lnTo>
                      <a:lnTo>
                        <a:pt x="148" y="0"/>
                      </a:lnTo>
                      <a:lnTo>
                        <a:pt x="176" y="13"/>
                      </a:lnTo>
                      <a:lnTo>
                        <a:pt x="36" y="67"/>
                      </a:lnTo>
                    </a:path>
                  </a:pathLst>
                </a:custGeom>
                <a:solidFill>
                  <a:srgbClr val="A0A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cxnSp>
              <p:nvCxnSpPr>
                <p:cNvPr id="254" name="Google Shape;254;p4"/>
                <p:cNvCxnSpPr/>
                <p:nvPr/>
              </p:nvCxnSpPr>
              <p:spPr>
                <a:xfrm flipH="1" rot="10800000">
                  <a:off x="2390" y="1552"/>
                  <a:ext cx="151" cy="53"/>
                </a:xfrm>
                <a:prstGeom prst="straightConnector1">
                  <a:avLst/>
                </a:prstGeom>
                <a:noFill/>
                <a:ln cap="flat" cmpd="sng" w="12700">
                  <a:solidFill>
                    <a:srgbClr val="808080"/>
                  </a:solidFill>
                  <a:prstDash val="solid"/>
                  <a:round/>
                  <a:headEnd len="sm" w="sm" type="none"/>
                  <a:tailEnd len="sm" w="sm" type="none"/>
                </a:ln>
              </p:spPr>
            </p:cxnSp>
            <p:cxnSp>
              <p:nvCxnSpPr>
                <p:cNvPr id="255" name="Google Shape;255;p4"/>
                <p:cNvCxnSpPr/>
                <p:nvPr/>
              </p:nvCxnSpPr>
              <p:spPr>
                <a:xfrm flipH="1" rot="10800000">
                  <a:off x="2405" y="1557"/>
                  <a:ext cx="146" cy="54"/>
                </a:xfrm>
                <a:prstGeom prst="straightConnector1">
                  <a:avLst/>
                </a:prstGeom>
                <a:noFill/>
                <a:ln cap="flat" cmpd="sng" w="12700">
                  <a:solidFill>
                    <a:srgbClr val="808080"/>
                  </a:solidFill>
                  <a:prstDash val="solid"/>
                  <a:round/>
                  <a:headEnd len="sm" w="sm" type="none"/>
                  <a:tailEnd len="sm" w="sm" type="none"/>
                </a:ln>
              </p:spPr>
            </p:cxnSp>
            <p:cxnSp>
              <p:nvCxnSpPr>
                <p:cNvPr id="256" name="Google Shape;256;p4"/>
                <p:cNvCxnSpPr/>
                <p:nvPr/>
              </p:nvCxnSpPr>
              <p:spPr>
                <a:xfrm flipH="1" rot="10800000">
                  <a:off x="2414" y="1561"/>
                  <a:ext cx="142" cy="55"/>
                </a:xfrm>
                <a:prstGeom prst="straightConnector1">
                  <a:avLst/>
                </a:prstGeom>
                <a:noFill/>
                <a:ln cap="flat" cmpd="sng" w="12700">
                  <a:solidFill>
                    <a:srgbClr val="808080"/>
                  </a:solidFill>
                  <a:prstDash val="solid"/>
                  <a:round/>
                  <a:headEnd len="sm" w="sm" type="none"/>
                  <a:tailEnd len="sm" w="sm" type="none"/>
                </a:ln>
              </p:spPr>
            </p:cxnSp>
            <p:cxnSp>
              <p:nvCxnSpPr>
                <p:cNvPr id="257" name="Google Shape;257;p4"/>
                <p:cNvCxnSpPr/>
                <p:nvPr/>
              </p:nvCxnSpPr>
              <p:spPr>
                <a:xfrm flipH="1" rot="10800000">
                  <a:off x="2435" y="1570"/>
                  <a:ext cx="141" cy="57"/>
                </a:xfrm>
                <a:prstGeom prst="straightConnector1">
                  <a:avLst/>
                </a:prstGeom>
                <a:noFill/>
                <a:ln cap="flat" cmpd="sng" w="12700">
                  <a:solidFill>
                    <a:srgbClr val="808080"/>
                  </a:solidFill>
                  <a:prstDash val="solid"/>
                  <a:round/>
                  <a:headEnd len="sm" w="sm" type="none"/>
                  <a:tailEnd len="sm" w="sm" type="none"/>
                </a:ln>
              </p:spPr>
            </p:cxnSp>
            <p:cxnSp>
              <p:nvCxnSpPr>
                <p:cNvPr id="258" name="Google Shape;258;p4"/>
                <p:cNvCxnSpPr/>
                <p:nvPr/>
              </p:nvCxnSpPr>
              <p:spPr>
                <a:xfrm flipH="1" rot="10800000">
                  <a:off x="2447" y="1577"/>
                  <a:ext cx="139" cy="57"/>
                </a:xfrm>
                <a:prstGeom prst="straightConnector1">
                  <a:avLst/>
                </a:prstGeom>
                <a:noFill/>
                <a:ln cap="flat" cmpd="sng" w="12700">
                  <a:solidFill>
                    <a:srgbClr val="808080"/>
                  </a:solidFill>
                  <a:prstDash val="solid"/>
                  <a:round/>
                  <a:headEnd len="sm" w="sm" type="none"/>
                  <a:tailEnd len="sm" w="sm" type="none"/>
                </a:ln>
              </p:spPr>
            </p:cxnSp>
            <p:cxnSp>
              <p:nvCxnSpPr>
                <p:cNvPr id="259" name="Google Shape;259;p4"/>
                <p:cNvCxnSpPr/>
                <p:nvPr/>
              </p:nvCxnSpPr>
              <p:spPr>
                <a:xfrm flipH="1" rot="10800000">
                  <a:off x="2457" y="1582"/>
                  <a:ext cx="140" cy="60"/>
                </a:xfrm>
                <a:prstGeom prst="straightConnector1">
                  <a:avLst/>
                </a:prstGeom>
                <a:noFill/>
                <a:ln cap="flat" cmpd="sng" w="12700">
                  <a:solidFill>
                    <a:srgbClr val="808080"/>
                  </a:solidFill>
                  <a:prstDash val="solid"/>
                  <a:round/>
                  <a:headEnd len="sm" w="sm" type="none"/>
                  <a:tailEnd len="sm" w="sm" type="none"/>
                </a:ln>
              </p:spPr>
            </p:cxnSp>
            <p:cxnSp>
              <p:nvCxnSpPr>
                <p:cNvPr id="260" name="Google Shape;260;p4"/>
                <p:cNvCxnSpPr/>
                <p:nvPr/>
              </p:nvCxnSpPr>
              <p:spPr>
                <a:xfrm flipH="1" rot="10800000">
                  <a:off x="2472" y="1588"/>
                  <a:ext cx="136" cy="60"/>
                </a:xfrm>
                <a:prstGeom prst="straightConnector1">
                  <a:avLst/>
                </a:prstGeom>
                <a:noFill/>
                <a:ln cap="flat" cmpd="sng" w="12700">
                  <a:solidFill>
                    <a:srgbClr val="808080"/>
                  </a:solidFill>
                  <a:prstDash val="solid"/>
                  <a:round/>
                  <a:headEnd len="sm" w="sm" type="none"/>
                  <a:tailEnd len="sm" w="sm" type="none"/>
                </a:ln>
              </p:spPr>
            </p:cxnSp>
            <p:cxnSp>
              <p:nvCxnSpPr>
                <p:cNvPr id="261" name="Google Shape;261;p4"/>
                <p:cNvCxnSpPr/>
                <p:nvPr/>
              </p:nvCxnSpPr>
              <p:spPr>
                <a:xfrm flipH="1" rot="10800000">
                  <a:off x="2485" y="1595"/>
                  <a:ext cx="133" cy="60"/>
                </a:xfrm>
                <a:prstGeom prst="straightConnector1">
                  <a:avLst/>
                </a:prstGeom>
                <a:noFill/>
                <a:ln cap="flat" cmpd="sng" w="12700">
                  <a:solidFill>
                    <a:srgbClr val="808080"/>
                  </a:solidFill>
                  <a:prstDash val="solid"/>
                  <a:round/>
                  <a:headEnd len="sm" w="sm" type="none"/>
                  <a:tailEnd len="sm" w="sm" type="none"/>
                </a:ln>
              </p:spPr>
            </p:cxnSp>
            <p:cxnSp>
              <p:nvCxnSpPr>
                <p:cNvPr id="262" name="Google Shape;262;p4"/>
                <p:cNvCxnSpPr/>
                <p:nvPr/>
              </p:nvCxnSpPr>
              <p:spPr>
                <a:xfrm>
                  <a:off x="2439" y="1616"/>
                  <a:ext cx="73" cy="41"/>
                </a:xfrm>
                <a:prstGeom prst="straightConnector1">
                  <a:avLst/>
                </a:prstGeom>
                <a:noFill/>
                <a:ln cap="flat" cmpd="sng" w="12700">
                  <a:solidFill>
                    <a:srgbClr val="808080"/>
                  </a:solidFill>
                  <a:prstDash val="solid"/>
                  <a:round/>
                  <a:headEnd len="sm" w="sm" type="none"/>
                  <a:tailEnd len="sm" w="sm" type="none"/>
                </a:ln>
              </p:spPr>
            </p:cxnSp>
            <p:cxnSp>
              <p:nvCxnSpPr>
                <p:cNvPr id="263" name="Google Shape;263;p4"/>
                <p:cNvCxnSpPr/>
                <p:nvPr/>
              </p:nvCxnSpPr>
              <p:spPr>
                <a:xfrm>
                  <a:off x="2455" y="1610"/>
                  <a:ext cx="72" cy="39"/>
                </a:xfrm>
                <a:prstGeom prst="straightConnector1">
                  <a:avLst/>
                </a:prstGeom>
                <a:noFill/>
                <a:ln cap="flat" cmpd="sng" w="12700">
                  <a:solidFill>
                    <a:srgbClr val="808080"/>
                  </a:solidFill>
                  <a:prstDash val="solid"/>
                  <a:round/>
                  <a:headEnd len="sm" w="sm" type="none"/>
                  <a:tailEnd len="sm" w="sm" type="none"/>
                </a:ln>
              </p:spPr>
            </p:cxnSp>
            <p:cxnSp>
              <p:nvCxnSpPr>
                <p:cNvPr id="264" name="Google Shape;264;p4"/>
                <p:cNvCxnSpPr/>
                <p:nvPr/>
              </p:nvCxnSpPr>
              <p:spPr>
                <a:xfrm>
                  <a:off x="2486" y="1599"/>
                  <a:ext cx="69" cy="38"/>
                </a:xfrm>
                <a:prstGeom prst="straightConnector1">
                  <a:avLst/>
                </a:prstGeom>
                <a:noFill/>
                <a:ln cap="flat" cmpd="sng" w="12700">
                  <a:solidFill>
                    <a:srgbClr val="808080"/>
                  </a:solidFill>
                  <a:prstDash val="solid"/>
                  <a:round/>
                  <a:headEnd len="sm" w="sm" type="none"/>
                  <a:tailEnd len="sm" w="sm" type="none"/>
                </a:ln>
              </p:spPr>
            </p:cxnSp>
            <p:cxnSp>
              <p:nvCxnSpPr>
                <p:cNvPr id="265" name="Google Shape;265;p4"/>
                <p:cNvCxnSpPr/>
                <p:nvPr/>
              </p:nvCxnSpPr>
              <p:spPr>
                <a:xfrm>
                  <a:off x="2503" y="1591"/>
                  <a:ext cx="68" cy="37"/>
                </a:xfrm>
                <a:prstGeom prst="straightConnector1">
                  <a:avLst/>
                </a:prstGeom>
                <a:noFill/>
                <a:ln cap="flat" cmpd="sng" w="12700">
                  <a:solidFill>
                    <a:srgbClr val="808080"/>
                  </a:solidFill>
                  <a:prstDash val="solid"/>
                  <a:round/>
                  <a:headEnd len="sm" w="sm" type="none"/>
                  <a:tailEnd len="sm" w="sm" type="none"/>
                </a:ln>
              </p:spPr>
            </p:cxnSp>
            <p:cxnSp>
              <p:nvCxnSpPr>
                <p:cNvPr id="266" name="Google Shape;266;p4"/>
                <p:cNvCxnSpPr/>
                <p:nvPr/>
              </p:nvCxnSpPr>
              <p:spPr>
                <a:xfrm>
                  <a:off x="2518" y="1586"/>
                  <a:ext cx="67" cy="38"/>
                </a:xfrm>
                <a:prstGeom prst="straightConnector1">
                  <a:avLst/>
                </a:prstGeom>
                <a:noFill/>
                <a:ln cap="flat" cmpd="sng" w="12700">
                  <a:solidFill>
                    <a:srgbClr val="808080"/>
                  </a:solidFill>
                  <a:prstDash val="solid"/>
                  <a:round/>
                  <a:headEnd len="sm" w="sm" type="none"/>
                  <a:tailEnd len="sm" w="sm" type="none"/>
                </a:ln>
              </p:spPr>
            </p:cxnSp>
            <p:cxnSp>
              <p:nvCxnSpPr>
                <p:cNvPr id="267" name="Google Shape;267;p4"/>
                <p:cNvCxnSpPr/>
                <p:nvPr/>
              </p:nvCxnSpPr>
              <p:spPr>
                <a:xfrm>
                  <a:off x="2534" y="1580"/>
                  <a:ext cx="64" cy="35"/>
                </a:xfrm>
                <a:prstGeom prst="straightConnector1">
                  <a:avLst/>
                </a:prstGeom>
                <a:noFill/>
                <a:ln cap="flat" cmpd="sng" w="12700">
                  <a:solidFill>
                    <a:srgbClr val="808080"/>
                  </a:solidFill>
                  <a:prstDash val="solid"/>
                  <a:round/>
                  <a:headEnd len="sm" w="sm" type="none"/>
                  <a:tailEnd len="sm" w="sm" type="none"/>
                </a:ln>
              </p:spPr>
            </p:cxnSp>
            <p:cxnSp>
              <p:nvCxnSpPr>
                <p:cNvPr id="268" name="Google Shape;268;p4"/>
                <p:cNvCxnSpPr/>
                <p:nvPr/>
              </p:nvCxnSpPr>
              <p:spPr>
                <a:xfrm>
                  <a:off x="2549" y="1574"/>
                  <a:ext cx="66" cy="34"/>
                </a:xfrm>
                <a:prstGeom prst="straightConnector1">
                  <a:avLst/>
                </a:prstGeom>
                <a:noFill/>
                <a:ln cap="flat" cmpd="sng" w="12700">
                  <a:solidFill>
                    <a:srgbClr val="808080"/>
                  </a:solidFill>
                  <a:prstDash val="solid"/>
                  <a:round/>
                  <a:headEnd len="sm" w="sm" type="none"/>
                  <a:tailEnd len="sm" w="sm" type="none"/>
                </a:ln>
              </p:spPr>
            </p:cxnSp>
            <p:cxnSp>
              <p:nvCxnSpPr>
                <p:cNvPr id="269" name="Google Shape;269;p4"/>
                <p:cNvCxnSpPr/>
                <p:nvPr/>
              </p:nvCxnSpPr>
              <p:spPr>
                <a:xfrm>
                  <a:off x="2408" y="1592"/>
                  <a:ext cx="35" cy="19"/>
                </a:xfrm>
                <a:prstGeom prst="straightConnector1">
                  <a:avLst/>
                </a:prstGeom>
                <a:noFill/>
                <a:ln cap="flat" cmpd="sng" w="12700">
                  <a:solidFill>
                    <a:srgbClr val="808080"/>
                  </a:solidFill>
                  <a:prstDash val="solid"/>
                  <a:round/>
                  <a:headEnd len="sm" w="sm" type="none"/>
                  <a:tailEnd len="sm" w="sm" type="none"/>
                </a:ln>
              </p:spPr>
            </p:cxnSp>
            <p:cxnSp>
              <p:nvCxnSpPr>
                <p:cNvPr id="270" name="Google Shape;270;p4"/>
                <p:cNvCxnSpPr/>
                <p:nvPr/>
              </p:nvCxnSpPr>
              <p:spPr>
                <a:xfrm>
                  <a:off x="2433" y="1586"/>
                  <a:ext cx="32" cy="18"/>
                </a:xfrm>
                <a:prstGeom prst="straightConnector1">
                  <a:avLst/>
                </a:prstGeom>
                <a:noFill/>
                <a:ln cap="flat" cmpd="sng" w="12700">
                  <a:solidFill>
                    <a:srgbClr val="808080"/>
                  </a:solidFill>
                  <a:prstDash val="solid"/>
                  <a:round/>
                  <a:headEnd len="sm" w="sm" type="none"/>
                  <a:tailEnd len="sm" w="sm" type="none"/>
                </a:ln>
              </p:spPr>
            </p:cxnSp>
            <p:cxnSp>
              <p:nvCxnSpPr>
                <p:cNvPr id="271" name="Google Shape;271;p4"/>
                <p:cNvCxnSpPr/>
                <p:nvPr/>
              </p:nvCxnSpPr>
              <p:spPr>
                <a:xfrm>
                  <a:off x="2451" y="1579"/>
                  <a:ext cx="34" cy="18"/>
                </a:xfrm>
                <a:prstGeom prst="straightConnector1">
                  <a:avLst/>
                </a:prstGeom>
                <a:noFill/>
                <a:ln cap="flat" cmpd="sng" w="12700">
                  <a:solidFill>
                    <a:srgbClr val="808080"/>
                  </a:solidFill>
                  <a:prstDash val="solid"/>
                  <a:round/>
                  <a:headEnd len="sm" w="sm" type="none"/>
                  <a:tailEnd len="sm" w="sm" type="none"/>
                </a:ln>
              </p:spPr>
            </p:cxnSp>
            <p:cxnSp>
              <p:nvCxnSpPr>
                <p:cNvPr id="272" name="Google Shape;272;p4"/>
                <p:cNvCxnSpPr/>
                <p:nvPr/>
              </p:nvCxnSpPr>
              <p:spPr>
                <a:xfrm>
                  <a:off x="2471" y="1570"/>
                  <a:ext cx="34" cy="17"/>
                </a:xfrm>
                <a:prstGeom prst="straightConnector1">
                  <a:avLst/>
                </a:prstGeom>
                <a:noFill/>
                <a:ln cap="flat" cmpd="sng" w="12700">
                  <a:solidFill>
                    <a:srgbClr val="808080"/>
                  </a:solidFill>
                  <a:prstDash val="solid"/>
                  <a:round/>
                  <a:headEnd len="sm" w="sm" type="none"/>
                  <a:tailEnd len="sm" w="sm" type="none"/>
                </a:ln>
              </p:spPr>
            </p:cxnSp>
            <p:cxnSp>
              <p:nvCxnSpPr>
                <p:cNvPr id="273" name="Google Shape;273;p4"/>
                <p:cNvCxnSpPr/>
                <p:nvPr/>
              </p:nvCxnSpPr>
              <p:spPr>
                <a:xfrm>
                  <a:off x="2494" y="1563"/>
                  <a:ext cx="30" cy="17"/>
                </a:xfrm>
                <a:prstGeom prst="straightConnector1">
                  <a:avLst/>
                </a:prstGeom>
                <a:noFill/>
                <a:ln cap="flat" cmpd="sng" w="12700">
                  <a:solidFill>
                    <a:srgbClr val="808080"/>
                  </a:solidFill>
                  <a:prstDash val="solid"/>
                  <a:round/>
                  <a:headEnd len="sm" w="sm" type="none"/>
                  <a:tailEnd len="sm" w="sm" type="none"/>
                </a:ln>
              </p:spPr>
            </p:cxnSp>
            <p:cxnSp>
              <p:nvCxnSpPr>
                <p:cNvPr id="274" name="Google Shape;274;p4"/>
                <p:cNvCxnSpPr/>
                <p:nvPr/>
              </p:nvCxnSpPr>
              <p:spPr>
                <a:xfrm>
                  <a:off x="2516" y="1558"/>
                  <a:ext cx="29" cy="16"/>
                </a:xfrm>
                <a:prstGeom prst="straightConnector1">
                  <a:avLst/>
                </a:prstGeom>
                <a:noFill/>
                <a:ln cap="flat" cmpd="sng" w="12700">
                  <a:solidFill>
                    <a:srgbClr val="808080"/>
                  </a:solidFill>
                  <a:prstDash val="solid"/>
                  <a:round/>
                  <a:headEnd len="sm" w="sm" type="none"/>
                  <a:tailEnd len="sm" w="sm" type="none"/>
                </a:ln>
              </p:spPr>
            </p:cxnSp>
          </p:grpSp>
        </p:grpSp>
      </p:grpSp>
      <p:cxnSp>
        <p:nvCxnSpPr>
          <p:cNvPr id="275" name="Google Shape;275;p4"/>
          <p:cNvCxnSpPr/>
          <p:nvPr/>
        </p:nvCxnSpPr>
        <p:spPr>
          <a:xfrm flipH="1" rot="10800000">
            <a:off x="5867400" y="1981200"/>
            <a:ext cx="1676400" cy="239713"/>
          </a:xfrm>
          <a:prstGeom prst="straightConnector1">
            <a:avLst/>
          </a:prstGeom>
          <a:noFill/>
          <a:ln cap="flat" cmpd="sng" w="12700">
            <a:solidFill>
              <a:schemeClr val="dk1"/>
            </a:solidFill>
            <a:prstDash val="solid"/>
            <a:round/>
            <a:headEnd len="med" w="med" type="stealth"/>
            <a:tailEnd len="med" w="med" type="stealth"/>
          </a:ln>
        </p:spPr>
      </p:cxnSp>
      <p:sp>
        <p:nvSpPr>
          <p:cNvPr id="276" name="Google Shape;276;p4"/>
          <p:cNvSpPr/>
          <p:nvPr/>
        </p:nvSpPr>
        <p:spPr>
          <a:xfrm>
            <a:off x="7485063" y="2209800"/>
            <a:ext cx="1228725" cy="641350"/>
          </a:xfrm>
          <a:prstGeom prst="rect">
            <a:avLst/>
          </a:prstGeom>
          <a:noFill/>
          <a:ln>
            <a:noFill/>
          </a:ln>
        </p:spPr>
        <p:txBody>
          <a:bodyPr anchorCtr="0" anchor="t" bIns="46025" lIns="92075" spcFirstLastPara="1" rIns="92075" wrap="square" tIns="46025">
            <a:spAutoFit/>
          </a:bodyPr>
          <a:lstStyle/>
          <a:p>
            <a:pPr indent="0" lvl="0" marL="0" marR="0" rtl="0" algn="ctr">
              <a:lnSpc>
                <a:spcPct val="100000"/>
              </a:lnSpc>
              <a:spcBef>
                <a:spcPts val="0"/>
              </a:spcBef>
              <a:spcAft>
                <a:spcPts val="0"/>
              </a:spcAft>
              <a:buClr>
                <a:schemeClr val="dk1"/>
              </a:buClr>
              <a:buSzPts val="1800"/>
              <a:buFont typeface="Noto Sans Symbols"/>
              <a:buNone/>
            </a:pPr>
            <a:r>
              <a:rPr b="0" i="0" lang="en-US" sz="1800" u="none">
                <a:solidFill>
                  <a:schemeClr val="dk1"/>
                </a:solidFill>
                <a:latin typeface="Tahoma"/>
                <a:ea typeface="Tahoma"/>
                <a:cs typeface="Tahoma"/>
                <a:sym typeface="Tahoma"/>
              </a:rPr>
              <a:t>Personal</a:t>
            </a:r>
            <a:endParaRPr/>
          </a:p>
          <a:p>
            <a:pPr indent="0" lvl="0" marL="0" marR="0" rtl="0" algn="ctr">
              <a:lnSpc>
                <a:spcPct val="100000"/>
              </a:lnSpc>
              <a:spcBef>
                <a:spcPts val="0"/>
              </a:spcBef>
              <a:spcAft>
                <a:spcPts val="0"/>
              </a:spcAft>
              <a:buClr>
                <a:schemeClr val="dk1"/>
              </a:buClr>
              <a:buSzPts val="1800"/>
              <a:buFont typeface="Noto Sans Symbols"/>
              <a:buNone/>
            </a:pPr>
            <a:r>
              <a:rPr b="0" i="0" lang="en-US" sz="1800" u="none">
                <a:solidFill>
                  <a:schemeClr val="dk1"/>
                </a:solidFill>
                <a:latin typeface="Tahoma"/>
                <a:ea typeface="Tahoma"/>
                <a:cs typeface="Tahoma"/>
                <a:sym typeface="Tahoma"/>
              </a:rPr>
              <a:t>Databases</a:t>
            </a:r>
            <a:endParaRPr b="1" i="0" sz="1800" u="none">
              <a:solidFill>
                <a:schemeClr val="dk1"/>
              </a:solidFill>
              <a:latin typeface="Arial Rounded"/>
              <a:ea typeface="Arial Rounded"/>
              <a:cs typeface="Arial Rounded"/>
              <a:sym typeface="Arial Rounded"/>
            </a:endParaRPr>
          </a:p>
        </p:txBody>
      </p:sp>
      <p:cxnSp>
        <p:nvCxnSpPr>
          <p:cNvPr id="277" name="Google Shape;277;p4"/>
          <p:cNvCxnSpPr/>
          <p:nvPr/>
        </p:nvCxnSpPr>
        <p:spPr>
          <a:xfrm rot="10800000">
            <a:off x="5715000" y="2982913"/>
            <a:ext cx="228600" cy="914400"/>
          </a:xfrm>
          <a:prstGeom prst="straightConnector1">
            <a:avLst/>
          </a:prstGeom>
          <a:noFill/>
          <a:ln cap="flat" cmpd="sng" w="12700">
            <a:solidFill>
              <a:schemeClr val="dk1"/>
            </a:solidFill>
            <a:prstDash val="solid"/>
            <a:round/>
            <a:headEnd len="med" w="med" type="stealth"/>
            <a:tailEnd len="med" w="med" type="stealth"/>
          </a:ln>
        </p:spPr>
      </p:cxnSp>
      <p:sp>
        <p:nvSpPr>
          <p:cNvPr id="278" name="Google Shape;278;p4"/>
          <p:cNvSpPr/>
          <p:nvPr/>
        </p:nvSpPr>
        <p:spPr>
          <a:xfrm>
            <a:off x="5110163" y="4789488"/>
            <a:ext cx="1746250" cy="366712"/>
          </a:xfrm>
          <a:prstGeom prst="rect">
            <a:avLst/>
          </a:prstGeom>
          <a:noFill/>
          <a:ln>
            <a:noFill/>
          </a:ln>
        </p:spPr>
        <p:txBody>
          <a:bodyPr anchorCtr="0" anchor="t" bIns="46025" lIns="92075" spcFirstLastPara="1" rIns="92075" wrap="square" tIns="46025">
            <a:spAutoFit/>
          </a:bodyPr>
          <a:lstStyle/>
          <a:p>
            <a:pPr indent="0" lvl="0" marL="0" marR="0" rtl="0" algn="ctr">
              <a:lnSpc>
                <a:spcPct val="100000"/>
              </a:lnSpc>
              <a:spcBef>
                <a:spcPts val="0"/>
              </a:spcBef>
              <a:spcAft>
                <a:spcPts val="0"/>
              </a:spcAft>
              <a:buClr>
                <a:schemeClr val="dk1"/>
              </a:buClr>
              <a:buSzPts val="1800"/>
              <a:buFont typeface="Noto Sans Symbols"/>
              <a:buNone/>
            </a:pPr>
            <a:r>
              <a:rPr b="0" i="0" lang="en-US" sz="1800" u="none">
                <a:solidFill>
                  <a:schemeClr val="dk1"/>
                </a:solidFill>
                <a:latin typeface="Tahoma"/>
                <a:ea typeface="Tahoma"/>
                <a:cs typeface="Tahoma"/>
                <a:sym typeface="Tahoma"/>
              </a:rPr>
              <a:t>Digital Libraries</a:t>
            </a:r>
            <a:endParaRPr b="1" i="0" sz="1800" u="none">
              <a:solidFill>
                <a:schemeClr val="dk1"/>
              </a:solidFill>
              <a:latin typeface="Arial Rounded"/>
              <a:ea typeface="Arial Rounded"/>
              <a:cs typeface="Arial Rounded"/>
              <a:sym typeface="Arial Rounded"/>
            </a:endParaRPr>
          </a:p>
        </p:txBody>
      </p:sp>
      <p:cxnSp>
        <p:nvCxnSpPr>
          <p:cNvPr id="279" name="Google Shape;279;p4"/>
          <p:cNvCxnSpPr/>
          <p:nvPr/>
        </p:nvCxnSpPr>
        <p:spPr>
          <a:xfrm>
            <a:off x="5867400" y="2678113"/>
            <a:ext cx="1219200" cy="750887"/>
          </a:xfrm>
          <a:prstGeom prst="straightConnector1">
            <a:avLst/>
          </a:prstGeom>
          <a:noFill/>
          <a:ln cap="flat" cmpd="sng" w="12700">
            <a:solidFill>
              <a:schemeClr val="dk1"/>
            </a:solidFill>
            <a:prstDash val="solid"/>
            <a:round/>
            <a:headEnd len="med" w="med" type="stealth"/>
            <a:tailEnd len="med" w="med" type="stealth"/>
          </a:ln>
        </p:spPr>
      </p:cxnSp>
      <p:sp>
        <p:nvSpPr>
          <p:cNvPr id="280" name="Google Shape;280;p4"/>
          <p:cNvSpPr/>
          <p:nvPr/>
        </p:nvSpPr>
        <p:spPr>
          <a:xfrm>
            <a:off x="1922463" y="4103688"/>
            <a:ext cx="2190750" cy="366712"/>
          </a:xfrm>
          <a:prstGeom prst="rect">
            <a:avLst/>
          </a:prstGeom>
          <a:noFill/>
          <a:ln>
            <a:noFill/>
          </a:ln>
        </p:spPr>
        <p:txBody>
          <a:bodyPr anchorCtr="0" anchor="t" bIns="46025" lIns="92075" spcFirstLastPara="1" rIns="92075" wrap="square" tIns="46025">
            <a:spAutoFit/>
          </a:bodyPr>
          <a:lstStyle/>
          <a:p>
            <a:pPr indent="0" lvl="0" marL="0" marR="0" rtl="0" algn="ctr">
              <a:lnSpc>
                <a:spcPct val="100000"/>
              </a:lnSpc>
              <a:spcBef>
                <a:spcPts val="0"/>
              </a:spcBef>
              <a:spcAft>
                <a:spcPts val="0"/>
              </a:spcAft>
              <a:buClr>
                <a:schemeClr val="dk1"/>
              </a:buClr>
              <a:buSzPts val="1800"/>
              <a:buFont typeface="Noto Sans Symbols"/>
              <a:buNone/>
            </a:pPr>
            <a:r>
              <a:rPr b="0" i="0" lang="en-US" sz="1800" u="none">
                <a:solidFill>
                  <a:schemeClr val="dk1"/>
                </a:solidFill>
                <a:latin typeface="Tahoma"/>
                <a:ea typeface="Tahoma"/>
                <a:cs typeface="Tahoma"/>
                <a:sym typeface="Tahoma"/>
              </a:rPr>
              <a:t>Scientific Databases</a:t>
            </a:r>
            <a:endParaRPr b="1" i="0" sz="1800" u="none">
              <a:solidFill>
                <a:schemeClr val="dk1"/>
              </a:solidFill>
              <a:latin typeface="Arial Rounded"/>
              <a:ea typeface="Arial Rounded"/>
              <a:cs typeface="Arial Rounded"/>
              <a:sym typeface="Arial Rounded"/>
            </a:endParaRPr>
          </a:p>
        </p:txBody>
      </p:sp>
      <p:grpSp>
        <p:nvGrpSpPr>
          <p:cNvPr id="281" name="Google Shape;281;p4"/>
          <p:cNvGrpSpPr/>
          <p:nvPr/>
        </p:nvGrpSpPr>
        <p:grpSpPr>
          <a:xfrm>
            <a:off x="5335027" y="4114800"/>
            <a:ext cx="878448" cy="706438"/>
            <a:chOff x="3361" y="2441"/>
            <a:chExt cx="553" cy="445"/>
          </a:xfrm>
        </p:grpSpPr>
        <p:grpSp>
          <p:nvGrpSpPr>
            <p:cNvPr id="282" name="Google Shape;282;p4"/>
            <p:cNvGrpSpPr/>
            <p:nvPr/>
          </p:nvGrpSpPr>
          <p:grpSpPr>
            <a:xfrm>
              <a:off x="3361" y="2605"/>
              <a:ext cx="473" cy="281"/>
              <a:chOff x="3361" y="2605"/>
              <a:chExt cx="473" cy="281"/>
            </a:xfrm>
          </p:grpSpPr>
          <p:sp>
            <p:nvSpPr>
              <p:cNvPr id="283" name="Google Shape;283;p4"/>
              <p:cNvSpPr/>
              <p:nvPr/>
            </p:nvSpPr>
            <p:spPr>
              <a:xfrm rot="240000">
                <a:off x="3363" y="2717"/>
                <a:ext cx="15" cy="68"/>
              </a:xfrm>
              <a:custGeom>
                <a:rect b="b" l="l" r="r" t="t"/>
                <a:pathLst>
                  <a:path extrusionOk="0" fill="none" h="42782" w="21600">
                    <a:moveTo>
                      <a:pt x="18517" y="42781"/>
                    </a:moveTo>
                    <a:cubicBezTo>
                      <a:pt x="7888" y="41249"/>
                      <a:pt x="0" y="32141"/>
                      <a:pt x="0" y="21403"/>
                    </a:cubicBezTo>
                    <a:cubicBezTo>
                      <a:pt x="-1" y="10598"/>
                      <a:pt x="7983" y="1455"/>
                      <a:pt x="18689" y="-1"/>
                    </a:cubicBezTo>
                  </a:path>
                  <a:path extrusionOk="0" h="42782" w="21600">
                    <a:moveTo>
                      <a:pt x="18517" y="42781"/>
                    </a:moveTo>
                    <a:cubicBezTo>
                      <a:pt x="7888" y="41249"/>
                      <a:pt x="0" y="32141"/>
                      <a:pt x="0" y="21403"/>
                    </a:cubicBezTo>
                    <a:cubicBezTo>
                      <a:pt x="-1" y="10598"/>
                      <a:pt x="7983" y="1455"/>
                      <a:pt x="18689" y="-1"/>
                    </a:cubicBezTo>
                    <a:lnTo>
                      <a:pt x="21600" y="21403"/>
                    </a:lnTo>
                    <a:lnTo>
                      <a:pt x="18517" y="42781"/>
                    </a:lnTo>
                    <a:close/>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84" name="Google Shape;284;p4"/>
              <p:cNvSpPr/>
              <p:nvPr/>
            </p:nvSpPr>
            <p:spPr>
              <a:xfrm>
                <a:off x="3376" y="2605"/>
                <a:ext cx="458" cy="279"/>
              </a:xfrm>
              <a:custGeom>
                <a:rect b="b" l="l" r="r" t="t"/>
                <a:pathLst>
                  <a:path extrusionOk="0" h="279" w="458">
                    <a:moveTo>
                      <a:pt x="0" y="177"/>
                    </a:moveTo>
                    <a:lnTo>
                      <a:pt x="204" y="278"/>
                    </a:lnTo>
                    <a:lnTo>
                      <a:pt x="456" y="115"/>
                    </a:lnTo>
                    <a:lnTo>
                      <a:pt x="454" y="110"/>
                    </a:lnTo>
                    <a:lnTo>
                      <a:pt x="445" y="107"/>
                    </a:lnTo>
                    <a:lnTo>
                      <a:pt x="448" y="68"/>
                    </a:lnTo>
                    <a:lnTo>
                      <a:pt x="455" y="64"/>
                    </a:lnTo>
                    <a:lnTo>
                      <a:pt x="457" y="59"/>
                    </a:lnTo>
                    <a:lnTo>
                      <a:pt x="254" y="0"/>
                    </a:lnTo>
                    <a:lnTo>
                      <a:pt x="3" y="112"/>
                    </a:lnTo>
                    <a:lnTo>
                      <a:pt x="0" y="177"/>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85" name="Google Shape;285;p4"/>
              <p:cNvSpPr/>
              <p:nvPr/>
            </p:nvSpPr>
            <p:spPr>
              <a:xfrm>
                <a:off x="3374" y="2659"/>
                <a:ext cx="459" cy="220"/>
              </a:xfrm>
              <a:custGeom>
                <a:rect b="b" l="l" r="r" t="t"/>
                <a:pathLst>
                  <a:path extrusionOk="0" h="220" w="459">
                    <a:moveTo>
                      <a:pt x="0" y="122"/>
                    </a:moveTo>
                    <a:lnTo>
                      <a:pt x="253" y="0"/>
                    </a:lnTo>
                    <a:lnTo>
                      <a:pt x="458" y="56"/>
                    </a:lnTo>
                    <a:lnTo>
                      <a:pt x="206" y="219"/>
                    </a:lnTo>
                    <a:lnTo>
                      <a:pt x="0" y="122"/>
                    </a:lnTo>
                  </a:path>
                </a:pathLst>
              </a:custGeom>
              <a:solidFill>
                <a:srgbClr val="00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86" name="Google Shape;286;p4"/>
              <p:cNvSpPr/>
              <p:nvPr/>
            </p:nvSpPr>
            <p:spPr>
              <a:xfrm>
                <a:off x="3579" y="2673"/>
                <a:ext cx="246" cy="201"/>
              </a:xfrm>
              <a:custGeom>
                <a:rect b="b" l="l" r="r" t="t"/>
                <a:pathLst>
                  <a:path extrusionOk="0" h="201" w="246">
                    <a:moveTo>
                      <a:pt x="3" y="150"/>
                    </a:moveTo>
                    <a:lnTo>
                      <a:pt x="0" y="200"/>
                    </a:lnTo>
                    <a:lnTo>
                      <a:pt x="244" y="45"/>
                    </a:lnTo>
                    <a:lnTo>
                      <a:pt x="245" y="0"/>
                    </a:lnTo>
                    <a:lnTo>
                      <a:pt x="3" y="150"/>
                    </a:lnTo>
                  </a:path>
                </a:pathLst>
              </a:custGeom>
              <a:solidFill>
                <a:srgbClr val="FFFF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87" name="Google Shape;287;p4"/>
              <p:cNvSpPr/>
              <p:nvPr/>
            </p:nvSpPr>
            <p:spPr>
              <a:xfrm>
                <a:off x="3381" y="2724"/>
                <a:ext cx="203" cy="149"/>
              </a:xfrm>
              <a:custGeom>
                <a:rect b="b" l="l" r="r" t="t"/>
                <a:pathLst>
                  <a:path extrusionOk="0" h="149" w="203">
                    <a:moveTo>
                      <a:pt x="2" y="0"/>
                    </a:moveTo>
                    <a:lnTo>
                      <a:pt x="0" y="53"/>
                    </a:lnTo>
                    <a:lnTo>
                      <a:pt x="197" y="148"/>
                    </a:lnTo>
                    <a:lnTo>
                      <a:pt x="202" y="98"/>
                    </a:lnTo>
                    <a:lnTo>
                      <a:pt x="2" y="0"/>
                    </a:lnTo>
                  </a:path>
                </a:pathLst>
              </a:custGeom>
              <a:solidFill>
                <a:srgbClr val="808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88" name="Google Shape;288;p4"/>
              <p:cNvSpPr/>
              <p:nvPr/>
            </p:nvSpPr>
            <p:spPr>
              <a:xfrm>
                <a:off x="3378" y="2719"/>
                <a:ext cx="207" cy="115"/>
              </a:xfrm>
              <a:custGeom>
                <a:rect b="b" l="l" r="r" t="t"/>
                <a:pathLst>
                  <a:path extrusionOk="0" h="115" w="207">
                    <a:moveTo>
                      <a:pt x="2" y="0"/>
                    </a:moveTo>
                    <a:lnTo>
                      <a:pt x="0" y="7"/>
                    </a:lnTo>
                    <a:lnTo>
                      <a:pt x="198" y="114"/>
                    </a:lnTo>
                    <a:lnTo>
                      <a:pt x="206" y="99"/>
                    </a:lnTo>
                    <a:lnTo>
                      <a:pt x="2" y="0"/>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89" name="Google Shape;289;p4"/>
              <p:cNvSpPr/>
              <p:nvPr/>
            </p:nvSpPr>
            <p:spPr>
              <a:xfrm>
                <a:off x="3579" y="2716"/>
                <a:ext cx="252" cy="170"/>
              </a:xfrm>
              <a:custGeom>
                <a:rect b="b" l="l" r="r" t="t"/>
                <a:pathLst>
                  <a:path extrusionOk="0" h="170" w="252">
                    <a:moveTo>
                      <a:pt x="0" y="162"/>
                    </a:moveTo>
                    <a:lnTo>
                      <a:pt x="2" y="169"/>
                    </a:lnTo>
                    <a:lnTo>
                      <a:pt x="251" y="6"/>
                    </a:lnTo>
                    <a:lnTo>
                      <a:pt x="251" y="0"/>
                    </a:lnTo>
                    <a:lnTo>
                      <a:pt x="0" y="162"/>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90" name="Google Shape;290;p4"/>
              <p:cNvSpPr/>
              <p:nvPr/>
            </p:nvSpPr>
            <p:spPr>
              <a:xfrm>
                <a:off x="3380" y="2608"/>
                <a:ext cx="451" cy="212"/>
              </a:xfrm>
              <a:custGeom>
                <a:rect b="b" l="l" r="r" t="t"/>
                <a:pathLst>
                  <a:path extrusionOk="0" h="212" w="451">
                    <a:moveTo>
                      <a:pt x="0" y="111"/>
                    </a:moveTo>
                    <a:lnTo>
                      <a:pt x="246" y="0"/>
                    </a:lnTo>
                    <a:lnTo>
                      <a:pt x="450" y="58"/>
                    </a:lnTo>
                    <a:lnTo>
                      <a:pt x="202" y="211"/>
                    </a:lnTo>
                    <a:lnTo>
                      <a:pt x="0" y="111"/>
                    </a:lnTo>
                  </a:path>
                </a:pathLst>
              </a:custGeom>
              <a:solidFill>
                <a:srgbClr val="0000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291" name="Google Shape;291;p4"/>
              <p:cNvGrpSpPr/>
              <p:nvPr/>
            </p:nvGrpSpPr>
            <p:grpSpPr>
              <a:xfrm>
                <a:off x="3579" y="2618"/>
                <a:ext cx="231" cy="74"/>
                <a:chOff x="3579" y="2618"/>
                <a:chExt cx="231" cy="74"/>
              </a:xfrm>
            </p:grpSpPr>
            <p:sp>
              <p:nvSpPr>
                <p:cNvPr id="292" name="Google Shape;292;p4"/>
                <p:cNvSpPr/>
                <p:nvPr/>
              </p:nvSpPr>
              <p:spPr>
                <a:xfrm>
                  <a:off x="3596" y="2618"/>
                  <a:ext cx="214" cy="67"/>
                </a:xfrm>
                <a:custGeom>
                  <a:rect b="b" l="l" r="r" t="t"/>
                  <a:pathLst>
                    <a:path extrusionOk="0" h="67" w="214">
                      <a:moveTo>
                        <a:pt x="5" y="0"/>
                      </a:moveTo>
                      <a:lnTo>
                        <a:pt x="0" y="4"/>
                      </a:lnTo>
                      <a:lnTo>
                        <a:pt x="206" y="66"/>
                      </a:lnTo>
                      <a:lnTo>
                        <a:pt x="213" y="64"/>
                      </a:lnTo>
                      <a:lnTo>
                        <a:pt x="5"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293" name="Google Shape;293;p4"/>
                <p:cNvSpPr/>
                <p:nvPr/>
              </p:nvSpPr>
              <p:spPr>
                <a:xfrm>
                  <a:off x="3579" y="2626"/>
                  <a:ext cx="216" cy="66"/>
                </a:xfrm>
                <a:custGeom>
                  <a:rect b="b" l="l" r="r" t="t"/>
                  <a:pathLst>
                    <a:path extrusionOk="0" h="66" w="216">
                      <a:moveTo>
                        <a:pt x="9" y="0"/>
                      </a:moveTo>
                      <a:lnTo>
                        <a:pt x="0" y="5"/>
                      </a:lnTo>
                      <a:lnTo>
                        <a:pt x="208" y="65"/>
                      </a:lnTo>
                      <a:lnTo>
                        <a:pt x="215" y="64"/>
                      </a:lnTo>
                      <a:lnTo>
                        <a:pt x="9"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sp>
            <p:nvSpPr>
              <p:cNvPr id="294" name="Google Shape;294;p4"/>
              <p:cNvSpPr/>
              <p:nvPr/>
            </p:nvSpPr>
            <p:spPr>
              <a:xfrm>
                <a:off x="3584" y="2666"/>
                <a:ext cx="249" cy="157"/>
              </a:xfrm>
              <a:custGeom>
                <a:rect b="b" l="l" r="r" t="t"/>
                <a:pathLst>
                  <a:path extrusionOk="0" h="157" w="249">
                    <a:moveTo>
                      <a:pt x="0" y="152"/>
                    </a:moveTo>
                    <a:lnTo>
                      <a:pt x="1" y="156"/>
                    </a:lnTo>
                    <a:lnTo>
                      <a:pt x="247" y="3"/>
                    </a:lnTo>
                    <a:lnTo>
                      <a:pt x="248" y="0"/>
                    </a:lnTo>
                    <a:lnTo>
                      <a:pt x="0" y="152"/>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295" name="Google Shape;295;p4"/>
              <p:cNvGrpSpPr/>
              <p:nvPr/>
            </p:nvGrpSpPr>
            <p:grpSpPr>
              <a:xfrm>
                <a:off x="3580" y="2680"/>
                <a:ext cx="243" cy="182"/>
                <a:chOff x="3580" y="2680"/>
                <a:chExt cx="243" cy="182"/>
              </a:xfrm>
            </p:grpSpPr>
            <p:cxnSp>
              <p:nvCxnSpPr>
                <p:cNvPr id="296" name="Google Shape;296;p4"/>
                <p:cNvCxnSpPr/>
                <p:nvPr/>
              </p:nvCxnSpPr>
              <p:spPr>
                <a:xfrm flipH="1">
                  <a:off x="3584" y="2680"/>
                  <a:ext cx="237" cy="148"/>
                </a:xfrm>
                <a:prstGeom prst="straightConnector1">
                  <a:avLst/>
                </a:prstGeom>
                <a:noFill/>
                <a:ln cap="flat" cmpd="sng" w="12700">
                  <a:solidFill>
                    <a:srgbClr val="000000"/>
                  </a:solidFill>
                  <a:prstDash val="solid"/>
                  <a:round/>
                  <a:headEnd len="sm" w="sm" type="none"/>
                  <a:tailEnd len="sm" w="sm" type="none"/>
                </a:ln>
              </p:spPr>
            </p:cxnSp>
            <p:cxnSp>
              <p:nvCxnSpPr>
                <p:cNvPr id="297" name="Google Shape;297;p4"/>
                <p:cNvCxnSpPr/>
                <p:nvPr/>
              </p:nvCxnSpPr>
              <p:spPr>
                <a:xfrm flipH="1">
                  <a:off x="3583" y="2688"/>
                  <a:ext cx="240" cy="147"/>
                </a:xfrm>
                <a:prstGeom prst="straightConnector1">
                  <a:avLst/>
                </a:prstGeom>
                <a:noFill/>
                <a:ln cap="flat" cmpd="sng" w="12700">
                  <a:solidFill>
                    <a:srgbClr val="000000"/>
                  </a:solidFill>
                  <a:prstDash val="solid"/>
                  <a:round/>
                  <a:headEnd len="sm" w="sm" type="none"/>
                  <a:tailEnd len="sm" w="sm" type="none"/>
                </a:ln>
              </p:spPr>
            </p:cxnSp>
            <p:cxnSp>
              <p:nvCxnSpPr>
                <p:cNvPr id="298" name="Google Shape;298;p4"/>
                <p:cNvCxnSpPr/>
                <p:nvPr/>
              </p:nvCxnSpPr>
              <p:spPr>
                <a:xfrm flipH="1">
                  <a:off x="3581" y="2696"/>
                  <a:ext cx="238" cy="150"/>
                </a:xfrm>
                <a:prstGeom prst="straightConnector1">
                  <a:avLst/>
                </a:prstGeom>
                <a:noFill/>
                <a:ln cap="flat" cmpd="sng" w="12700">
                  <a:solidFill>
                    <a:srgbClr val="000000"/>
                  </a:solidFill>
                  <a:prstDash val="solid"/>
                  <a:round/>
                  <a:headEnd len="sm" w="sm" type="none"/>
                  <a:tailEnd len="sm" w="sm" type="none"/>
                </a:ln>
              </p:spPr>
            </p:cxnSp>
            <p:cxnSp>
              <p:nvCxnSpPr>
                <p:cNvPr id="299" name="Google Shape;299;p4"/>
                <p:cNvCxnSpPr/>
                <p:nvPr/>
              </p:nvCxnSpPr>
              <p:spPr>
                <a:xfrm flipH="1">
                  <a:off x="3583" y="2701"/>
                  <a:ext cx="237" cy="152"/>
                </a:xfrm>
                <a:prstGeom prst="straightConnector1">
                  <a:avLst/>
                </a:prstGeom>
                <a:noFill/>
                <a:ln cap="flat" cmpd="sng" w="12700">
                  <a:solidFill>
                    <a:srgbClr val="000000"/>
                  </a:solidFill>
                  <a:prstDash val="solid"/>
                  <a:round/>
                  <a:headEnd len="sm" w="sm" type="none"/>
                  <a:tailEnd len="sm" w="sm" type="none"/>
                </a:ln>
              </p:spPr>
            </p:cxnSp>
            <p:cxnSp>
              <p:nvCxnSpPr>
                <p:cNvPr id="300" name="Google Shape;300;p4"/>
                <p:cNvCxnSpPr/>
                <p:nvPr/>
              </p:nvCxnSpPr>
              <p:spPr>
                <a:xfrm flipH="1">
                  <a:off x="3580" y="2710"/>
                  <a:ext cx="242" cy="152"/>
                </a:xfrm>
                <a:prstGeom prst="straightConnector1">
                  <a:avLst/>
                </a:prstGeom>
                <a:noFill/>
                <a:ln cap="flat" cmpd="sng" w="12700">
                  <a:solidFill>
                    <a:srgbClr val="000000"/>
                  </a:solidFill>
                  <a:prstDash val="solid"/>
                  <a:round/>
                  <a:headEnd len="sm" w="sm" type="none"/>
                  <a:tailEnd len="sm" w="sm" type="none"/>
                </a:ln>
              </p:spPr>
            </p:cxnSp>
          </p:grpSp>
          <p:grpSp>
            <p:nvGrpSpPr>
              <p:cNvPr id="301" name="Google Shape;301;p4"/>
              <p:cNvGrpSpPr/>
              <p:nvPr/>
            </p:nvGrpSpPr>
            <p:grpSpPr>
              <a:xfrm>
                <a:off x="3382" y="2730"/>
                <a:ext cx="202" cy="132"/>
                <a:chOff x="3382" y="2730"/>
                <a:chExt cx="202" cy="132"/>
              </a:xfrm>
            </p:grpSpPr>
            <p:cxnSp>
              <p:nvCxnSpPr>
                <p:cNvPr id="302" name="Google Shape;302;p4"/>
                <p:cNvCxnSpPr/>
                <p:nvPr/>
              </p:nvCxnSpPr>
              <p:spPr>
                <a:xfrm>
                  <a:off x="3386" y="2730"/>
                  <a:ext cx="198" cy="96"/>
                </a:xfrm>
                <a:prstGeom prst="straightConnector1">
                  <a:avLst/>
                </a:prstGeom>
                <a:noFill/>
                <a:ln cap="flat" cmpd="sng" w="12700">
                  <a:solidFill>
                    <a:srgbClr val="000000"/>
                  </a:solidFill>
                  <a:prstDash val="solid"/>
                  <a:round/>
                  <a:headEnd len="sm" w="sm" type="none"/>
                  <a:tailEnd len="sm" w="sm" type="none"/>
                </a:ln>
              </p:spPr>
            </p:cxnSp>
            <p:cxnSp>
              <p:nvCxnSpPr>
                <p:cNvPr id="303" name="Google Shape;303;p4"/>
                <p:cNvCxnSpPr/>
                <p:nvPr/>
              </p:nvCxnSpPr>
              <p:spPr>
                <a:xfrm>
                  <a:off x="3384" y="2736"/>
                  <a:ext cx="198" cy="98"/>
                </a:xfrm>
                <a:prstGeom prst="straightConnector1">
                  <a:avLst/>
                </a:prstGeom>
                <a:noFill/>
                <a:ln cap="flat" cmpd="sng" w="12700">
                  <a:solidFill>
                    <a:srgbClr val="000000"/>
                  </a:solidFill>
                  <a:prstDash val="solid"/>
                  <a:round/>
                  <a:headEnd len="sm" w="sm" type="none"/>
                  <a:tailEnd len="sm" w="sm" type="none"/>
                </a:ln>
              </p:spPr>
            </p:cxnSp>
            <p:cxnSp>
              <p:nvCxnSpPr>
                <p:cNvPr id="304" name="Google Shape;304;p4"/>
                <p:cNvCxnSpPr/>
                <p:nvPr/>
              </p:nvCxnSpPr>
              <p:spPr>
                <a:xfrm>
                  <a:off x="3382" y="2743"/>
                  <a:ext cx="198" cy="101"/>
                </a:xfrm>
                <a:prstGeom prst="straightConnector1">
                  <a:avLst/>
                </a:prstGeom>
                <a:noFill/>
                <a:ln cap="flat" cmpd="sng" w="12700">
                  <a:solidFill>
                    <a:srgbClr val="000000"/>
                  </a:solidFill>
                  <a:prstDash val="solid"/>
                  <a:round/>
                  <a:headEnd len="sm" w="sm" type="none"/>
                  <a:tailEnd len="sm" w="sm" type="none"/>
                </a:ln>
              </p:spPr>
            </p:cxnSp>
            <p:cxnSp>
              <p:nvCxnSpPr>
                <p:cNvPr id="305" name="Google Shape;305;p4"/>
                <p:cNvCxnSpPr/>
                <p:nvPr/>
              </p:nvCxnSpPr>
              <p:spPr>
                <a:xfrm>
                  <a:off x="3382" y="2753"/>
                  <a:ext cx="201" cy="100"/>
                </a:xfrm>
                <a:prstGeom prst="straightConnector1">
                  <a:avLst/>
                </a:prstGeom>
                <a:noFill/>
                <a:ln cap="flat" cmpd="sng" w="12700">
                  <a:solidFill>
                    <a:srgbClr val="000000"/>
                  </a:solidFill>
                  <a:prstDash val="solid"/>
                  <a:round/>
                  <a:headEnd len="sm" w="sm" type="none"/>
                  <a:tailEnd len="sm" w="sm" type="none"/>
                </a:ln>
              </p:spPr>
            </p:cxnSp>
            <p:cxnSp>
              <p:nvCxnSpPr>
                <p:cNvPr id="306" name="Google Shape;306;p4"/>
                <p:cNvCxnSpPr/>
                <p:nvPr/>
              </p:nvCxnSpPr>
              <p:spPr>
                <a:xfrm>
                  <a:off x="3382" y="2763"/>
                  <a:ext cx="198" cy="99"/>
                </a:xfrm>
                <a:prstGeom prst="straightConnector1">
                  <a:avLst/>
                </a:prstGeom>
                <a:noFill/>
                <a:ln cap="flat" cmpd="sng" w="12700">
                  <a:solidFill>
                    <a:srgbClr val="000000"/>
                  </a:solidFill>
                  <a:prstDash val="solid"/>
                  <a:round/>
                  <a:headEnd len="sm" w="sm" type="none"/>
                  <a:tailEnd len="sm" w="sm" type="none"/>
                </a:ln>
              </p:spPr>
            </p:cxnSp>
          </p:grpSp>
        </p:grpSp>
        <p:grpSp>
          <p:nvGrpSpPr>
            <p:cNvPr id="307" name="Google Shape;307;p4"/>
            <p:cNvGrpSpPr/>
            <p:nvPr/>
          </p:nvGrpSpPr>
          <p:grpSpPr>
            <a:xfrm>
              <a:off x="3383" y="2563"/>
              <a:ext cx="471" cy="281"/>
              <a:chOff x="3383" y="2563"/>
              <a:chExt cx="471" cy="281"/>
            </a:xfrm>
          </p:grpSpPr>
          <p:sp>
            <p:nvSpPr>
              <p:cNvPr id="308" name="Google Shape;308;p4"/>
              <p:cNvSpPr/>
              <p:nvPr/>
            </p:nvSpPr>
            <p:spPr>
              <a:xfrm rot="240000">
                <a:off x="3385" y="2674"/>
                <a:ext cx="14" cy="69"/>
              </a:xfrm>
              <a:custGeom>
                <a:rect b="b" l="l" r="r" t="t"/>
                <a:pathLst>
                  <a:path extrusionOk="0" fill="none" h="42720" w="21600">
                    <a:moveTo>
                      <a:pt x="18343" y="42720"/>
                    </a:moveTo>
                    <a:cubicBezTo>
                      <a:pt x="7793" y="41111"/>
                      <a:pt x="0" y="32039"/>
                      <a:pt x="0" y="21367"/>
                    </a:cubicBezTo>
                    <a:cubicBezTo>
                      <a:pt x="-1" y="10660"/>
                      <a:pt x="7843" y="1568"/>
                      <a:pt x="18435" y="0"/>
                    </a:cubicBezTo>
                  </a:path>
                  <a:path extrusionOk="0" h="42720" w="21600">
                    <a:moveTo>
                      <a:pt x="18343" y="42720"/>
                    </a:moveTo>
                    <a:cubicBezTo>
                      <a:pt x="7793" y="41111"/>
                      <a:pt x="0" y="32039"/>
                      <a:pt x="0" y="21367"/>
                    </a:cubicBezTo>
                    <a:cubicBezTo>
                      <a:pt x="-1" y="10660"/>
                      <a:pt x="7843" y="1568"/>
                      <a:pt x="18435" y="0"/>
                    </a:cubicBezTo>
                    <a:lnTo>
                      <a:pt x="21600" y="21367"/>
                    </a:lnTo>
                    <a:lnTo>
                      <a:pt x="18343" y="42720"/>
                    </a:lnTo>
                    <a:close/>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09" name="Google Shape;309;p4"/>
              <p:cNvSpPr/>
              <p:nvPr/>
            </p:nvSpPr>
            <p:spPr>
              <a:xfrm>
                <a:off x="3395" y="2563"/>
                <a:ext cx="459" cy="281"/>
              </a:xfrm>
              <a:custGeom>
                <a:rect b="b" l="l" r="r" t="t"/>
                <a:pathLst>
                  <a:path extrusionOk="0" h="281" w="459">
                    <a:moveTo>
                      <a:pt x="0" y="176"/>
                    </a:moveTo>
                    <a:lnTo>
                      <a:pt x="205" y="280"/>
                    </a:lnTo>
                    <a:lnTo>
                      <a:pt x="458" y="115"/>
                    </a:lnTo>
                    <a:lnTo>
                      <a:pt x="457" y="110"/>
                    </a:lnTo>
                    <a:lnTo>
                      <a:pt x="447" y="107"/>
                    </a:lnTo>
                    <a:lnTo>
                      <a:pt x="451" y="68"/>
                    </a:lnTo>
                    <a:lnTo>
                      <a:pt x="458" y="62"/>
                    </a:lnTo>
                    <a:lnTo>
                      <a:pt x="458" y="58"/>
                    </a:lnTo>
                    <a:lnTo>
                      <a:pt x="255" y="0"/>
                    </a:lnTo>
                    <a:lnTo>
                      <a:pt x="6" y="112"/>
                    </a:lnTo>
                    <a:lnTo>
                      <a:pt x="0" y="176"/>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10" name="Google Shape;310;p4"/>
              <p:cNvSpPr/>
              <p:nvPr/>
            </p:nvSpPr>
            <p:spPr>
              <a:xfrm>
                <a:off x="3395" y="2616"/>
                <a:ext cx="458" cy="220"/>
              </a:xfrm>
              <a:custGeom>
                <a:rect b="b" l="l" r="r" t="t"/>
                <a:pathLst>
                  <a:path extrusionOk="0" h="220" w="458">
                    <a:moveTo>
                      <a:pt x="0" y="119"/>
                    </a:moveTo>
                    <a:lnTo>
                      <a:pt x="253" y="0"/>
                    </a:lnTo>
                    <a:lnTo>
                      <a:pt x="457" y="56"/>
                    </a:lnTo>
                    <a:lnTo>
                      <a:pt x="204" y="219"/>
                    </a:lnTo>
                    <a:lnTo>
                      <a:pt x="0" y="119"/>
                    </a:lnTo>
                  </a:path>
                </a:pathLst>
              </a:custGeom>
              <a:solidFill>
                <a:srgbClr val="00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11" name="Google Shape;311;p4"/>
              <p:cNvSpPr/>
              <p:nvPr/>
            </p:nvSpPr>
            <p:spPr>
              <a:xfrm>
                <a:off x="3600" y="2631"/>
                <a:ext cx="247" cy="201"/>
              </a:xfrm>
              <a:custGeom>
                <a:rect b="b" l="l" r="r" t="t"/>
                <a:pathLst>
                  <a:path extrusionOk="0" h="201" w="247">
                    <a:moveTo>
                      <a:pt x="3" y="148"/>
                    </a:moveTo>
                    <a:lnTo>
                      <a:pt x="0" y="200"/>
                    </a:lnTo>
                    <a:lnTo>
                      <a:pt x="243" y="44"/>
                    </a:lnTo>
                    <a:lnTo>
                      <a:pt x="246" y="0"/>
                    </a:lnTo>
                    <a:lnTo>
                      <a:pt x="3" y="148"/>
                    </a:lnTo>
                  </a:path>
                </a:pathLst>
              </a:custGeom>
              <a:solidFill>
                <a:srgbClr val="FFFF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12" name="Google Shape;312;p4"/>
              <p:cNvSpPr/>
              <p:nvPr/>
            </p:nvSpPr>
            <p:spPr>
              <a:xfrm>
                <a:off x="3400" y="2682"/>
                <a:ext cx="205" cy="147"/>
              </a:xfrm>
              <a:custGeom>
                <a:rect b="b" l="l" r="r" t="t"/>
                <a:pathLst>
                  <a:path extrusionOk="0" h="147" w="205">
                    <a:moveTo>
                      <a:pt x="5" y="0"/>
                    </a:moveTo>
                    <a:lnTo>
                      <a:pt x="0" y="52"/>
                    </a:lnTo>
                    <a:lnTo>
                      <a:pt x="199" y="146"/>
                    </a:lnTo>
                    <a:lnTo>
                      <a:pt x="204" y="97"/>
                    </a:lnTo>
                    <a:lnTo>
                      <a:pt x="5" y="0"/>
                    </a:lnTo>
                  </a:path>
                </a:pathLst>
              </a:custGeom>
              <a:solidFill>
                <a:srgbClr val="808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13" name="Google Shape;313;p4"/>
              <p:cNvSpPr/>
              <p:nvPr/>
            </p:nvSpPr>
            <p:spPr>
              <a:xfrm>
                <a:off x="3398" y="2676"/>
                <a:ext cx="207" cy="114"/>
              </a:xfrm>
              <a:custGeom>
                <a:rect b="b" l="l" r="r" t="t"/>
                <a:pathLst>
                  <a:path extrusionOk="0" h="114" w="207">
                    <a:moveTo>
                      <a:pt x="4" y="0"/>
                    </a:moveTo>
                    <a:lnTo>
                      <a:pt x="0" y="8"/>
                    </a:lnTo>
                    <a:lnTo>
                      <a:pt x="200" y="113"/>
                    </a:lnTo>
                    <a:lnTo>
                      <a:pt x="206" y="99"/>
                    </a:lnTo>
                    <a:lnTo>
                      <a:pt x="4" y="0"/>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14" name="Google Shape;314;p4"/>
              <p:cNvSpPr/>
              <p:nvPr/>
            </p:nvSpPr>
            <p:spPr>
              <a:xfrm>
                <a:off x="3600" y="2673"/>
                <a:ext cx="254" cy="171"/>
              </a:xfrm>
              <a:custGeom>
                <a:rect b="b" l="l" r="r" t="t"/>
                <a:pathLst>
                  <a:path extrusionOk="0" h="171" w="254">
                    <a:moveTo>
                      <a:pt x="0" y="163"/>
                    </a:moveTo>
                    <a:lnTo>
                      <a:pt x="0" y="170"/>
                    </a:lnTo>
                    <a:lnTo>
                      <a:pt x="252" y="6"/>
                    </a:lnTo>
                    <a:lnTo>
                      <a:pt x="253" y="0"/>
                    </a:lnTo>
                    <a:lnTo>
                      <a:pt x="0" y="163"/>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15" name="Google Shape;315;p4"/>
              <p:cNvSpPr/>
              <p:nvPr/>
            </p:nvSpPr>
            <p:spPr>
              <a:xfrm>
                <a:off x="3399" y="2565"/>
                <a:ext cx="454" cy="213"/>
              </a:xfrm>
              <a:custGeom>
                <a:rect b="b" l="l" r="r" t="t"/>
                <a:pathLst>
                  <a:path extrusionOk="0" h="213" w="454">
                    <a:moveTo>
                      <a:pt x="0" y="111"/>
                    </a:moveTo>
                    <a:lnTo>
                      <a:pt x="248" y="0"/>
                    </a:lnTo>
                    <a:lnTo>
                      <a:pt x="453" y="58"/>
                    </a:lnTo>
                    <a:lnTo>
                      <a:pt x="206" y="212"/>
                    </a:lnTo>
                    <a:lnTo>
                      <a:pt x="0" y="111"/>
                    </a:lnTo>
                  </a:path>
                </a:pathLst>
              </a:custGeom>
              <a:solidFill>
                <a:srgbClr val="0000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316" name="Google Shape;316;p4"/>
              <p:cNvGrpSpPr/>
              <p:nvPr/>
            </p:nvGrpSpPr>
            <p:grpSpPr>
              <a:xfrm>
                <a:off x="3600" y="2575"/>
                <a:ext cx="230" cy="75"/>
                <a:chOff x="3600" y="2575"/>
                <a:chExt cx="230" cy="75"/>
              </a:xfrm>
            </p:grpSpPr>
            <p:sp>
              <p:nvSpPr>
                <p:cNvPr id="317" name="Google Shape;317;p4"/>
                <p:cNvSpPr/>
                <p:nvPr/>
              </p:nvSpPr>
              <p:spPr>
                <a:xfrm>
                  <a:off x="3617" y="2575"/>
                  <a:ext cx="213" cy="65"/>
                </a:xfrm>
                <a:custGeom>
                  <a:rect b="b" l="l" r="r" t="t"/>
                  <a:pathLst>
                    <a:path extrusionOk="0" h="65" w="213">
                      <a:moveTo>
                        <a:pt x="6" y="0"/>
                      </a:moveTo>
                      <a:lnTo>
                        <a:pt x="0" y="3"/>
                      </a:lnTo>
                      <a:lnTo>
                        <a:pt x="208" y="64"/>
                      </a:lnTo>
                      <a:lnTo>
                        <a:pt x="212" y="62"/>
                      </a:lnTo>
                      <a:lnTo>
                        <a:pt x="6"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18" name="Google Shape;318;p4"/>
                <p:cNvSpPr/>
                <p:nvPr/>
              </p:nvSpPr>
              <p:spPr>
                <a:xfrm>
                  <a:off x="3600" y="2584"/>
                  <a:ext cx="216" cy="66"/>
                </a:xfrm>
                <a:custGeom>
                  <a:rect b="b" l="l" r="r" t="t"/>
                  <a:pathLst>
                    <a:path extrusionOk="0" h="66" w="216">
                      <a:moveTo>
                        <a:pt x="8" y="0"/>
                      </a:moveTo>
                      <a:lnTo>
                        <a:pt x="0" y="3"/>
                      </a:lnTo>
                      <a:lnTo>
                        <a:pt x="209" y="65"/>
                      </a:lnTo>
                      <a:lnTo>
                        <a:pt x="215" y="62"/>
                      </a:lnTo>
                      <a:lnTo>
                        <a:pt x="8"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sp>
            <p:nvSpPr>
              <p:cNvPr id="319" name="Google Shape;319;p4"/>
              <p:cNvSpPr/>
              <p:nvPr/>
            </p:nvSpPr>
            <p:spPr>
              <a:xfrm>
                <a:off x="3604" y="2623"/>
                <a:ext cx="250" cy="157"/>
              </a:xfrm>
              <a:custGeom>
                <a:rect b="b" l="l" r="r" t="t"/>
                <a:pathLst>
                  <a:path extrusionOk="0" h="157" w="250">
                    <a:moveTo>
                      <a:pt x="0" y="152"/>
                    </a:moveTo>
                    <a:lnTo>
                      <a:pt x="2" y="156"/>
                    </a:lnTo>
                    <a:lnTo>
                      <a:pt x="249" y="4"/>
                    </a:lnTo>
                    <a:lnTo>
                      <a:pt x="249" y="0"/>
                    </a:lnTo>
                    <a:lnTo>
                      <a:pt x="0" y="152"/>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320" name="Google Shape;320;p4"/>
              <p:cNvGrpSpPr/>
              <p:nvPr/>
            </p:nvGrpSpPr>
            <p:grpSpPr>
              <a:xfrm>
                <a:off x="3601" y="2638"/>
                <a:ext cx="243" cy="181"/>
                <a:chOff x="3601" y="2638"/>
                <a:chExt cx="243" cy="181"/>
              </a:xfrm>
            </p:grpSpPr>
            <p:cxnSp>
              <p:nvCxnSpPr>
                <p:cNvPr id="321" name="Google Shape;321;p4"/>
                <p:cNvCxnSpPr/>
                <p:nvPr/>
              </p:nvCxnSpPr>
              <p:spPr>
                <a:xfrm flipH="1">
                  <a:off x="3605" y="2638"/>
                  <a:ext cx="238" cy="147"/>
                </a:xfrm>
                <a:prstGeom prst="straightConnector1">
                  <a:avLst/>
                </a:prstGeom>
                <a:noFill/>
                <a:ln cap="flat" cmpd="sng" w="12700">
                  <a:solidFill>
                    <a:srgbClr val="000000"/>
                  </a:solidFill>
                  <a:prstDash val="solid"/>
                  <a:round/>
                  <a:headEnd len="sm" w="sm" type="none"/>
                  <a:tailEnd len="sm" w="sm" type="none"/>
                </a:ln>
              </p:spPr>
            </p:cxnSp>
            <p:cxnSp>
              <p:nvCxnSpPr>
                <p:cNvPr id="322" name="Google Shape;322;p4"/>
                <p:cNvCxnSpPr/>
                <p:nvPr/>
              </p:nvCxnSpPr>
              <p:spPr>
                <a:xfrm flipH="1">
                  <a:off x="3603" y="2645"/>
                  <a:ext cx="241" cy="146"/>
                </a:xfrm>
                <a:prstGeom prst="straightConnector1">
                  <a:avLst/>
                </a:prstGeom>
                <a:noFill/>
                <a:ln cap="flat" cmpd="sng" w="12700">
                  <a:solidFill>
                    <a:srgbClr val="000000"/>
                  </a:solidFill>
                  <a:prstDash val="solid"/>
                  <a:round/>
                  <a:headEnd len="sm" w="sm" type="none"/>
                  <a:tailEnd len="sm" w="sm" type="none"/>
                </a:ln>
              </p:spPr>
            </p:cxnSp>
            <p:cxnSp>
              <p:nvCxnSpPr>
                <p:cNvPr id="323" name="Google Shape;323;p4"/>
                <p:cNvCxnSpPr/>
                <p:nvPr/>
              </p:nvCxnSpPr>
              <p:spPr>
                <a:xfrm flipH="1">
                  <a:off x="3602" y="2654"/>
                  <a:ext cx="238" cy="149"/>
                </a:xfrm>
                <a:prstGeom prst="straightConnector1">
                  <a:avLst/>
                </a:prstGeom>
                <a:noFill/>
                <a:ln cap="flat" cmpd="sng" w="12700">
                  <a:solidFill>
                    <a:srgbClr val="000000"/>
                  </a:solidFill>
                  <a:prstDash val="solid"/>
                  <a:round/>
                  <a:headEnd len="sm" w="sm" type="none"/>
                  <a:tailEnd len="sm" w="sm" type="none"/>
                </a:ln>
              </p:spPr>
            </p:cxnSp>
            <p:cxnSp>
              <p:nvCxnSpPr>
                <p:cNvPr id="324" name="Google Shape;324;p4"/>
                <p:cNvCxnSpPr/>
                <p:nvPr/>
              </p:nvCxnSpPr>
              <p:spPr>
                <a:xfrm flipH="1">
                  <a:off x="3604" y="2657"/>
                  <a:ext cx="239" cy="151"/>
                </a:xfrm>
                <a:prstGeom prst="straightConnector1">
                  <a:avLst/>
                </a:prstGeom>
                <a:noFill/>
                <a:ln cap="flat" cmpd="sng" w="12700">
                  <a:solidFill>
                    <a:srgbClr val="000000"/>
                  </a:solidFill>
                  <a:prstDash val="solid"/>
                  <a:round/>
                  <a:headEnd len="sm" w="sm" type="none"/>
                  <a:tailEnd len="sm" w="sm" type="none"/>
                </a:ln>
              </p:spPr>
            </p:cxnSp>
            <p:cxnSp>
              <p:nvCxnSpPr>
                <p:cNvPr id="325" name="Google Shape;325;p4"/>
                <p:cNvCxnSpPr/>
                <p:nvPr/>
              </p:nvCxnSpPr>
              <p:spPr>
                <a:xfrm flipH="1">
                  <a:off x="3601" y="2666"/>
                  <a:ext cx="241" cy="153"/>
                </a:xfrm>
                <a:prstGeom prst="straightConnector1">
                  <a:avLst/>
                </a:prstGeom>
                <a:noFill/>
                <a:ln cap="flat" cmpd="sng" w="12700">
                  <a:solidFill>
                    <a:srgbClr val="000000"/>
                  </a:solidFill>
                  <a:prstDash val="solid"/>
                  <a:round/>
                  <a:headEnd len="sm" w="sm" type="none"/>
                  <a:tailEnd len="sm" w="sm" type="none"/>
                </a:ln>
              </p:spPr>
            </p:cxnSp>
          </p:grpSp>
          <p:grpSp>
            <p:nvGrpSpPr>
              <p:cNvPr id="326" name="Google Shape;326;p4"/>
              <p:cNvGrpSpPr/>
              <p:nvPr/>
            </p:nvGrpSpPr>
            <p:grpSpPr>
              <a:xfrm>
                <a:off x="3403" y="2685"/>
                <a:ext cx="203" cy="132"/>
                <a:chOff x="3403" y="2685"/>
                <a:chExt cx="203" cy="132"/>
              </a:xfrm>
            </p:grpSpPr>
            <p:cxnSp>
              <p:nvCxnSpPr>
                <p:cNvPr id="327" name="Google Shape;327;p4"/>
                <p:cNvCxnSpPr/>
                <p:nvPr/>
              </p:nvCxnSpPr>
              <p:spPr>
                <a:xfrm>
                  <a:off x="3406" y="2685"/>
                  <a:ext cx="200" cy="99"/>
                </a:xfrm>
                <a:prstGeom prst="straightConnector1">
                  <a:avLst/>
                </a:prstGeom>
                <a:noFill/>
                <a:ln cap="flat" cmpd="sng" w="12700">
                  <a:solidFill>
                    <a:srgbClr val="000000"/>
                  </a:solidFill>
                  <a:prstDash val="solid"/>
                  <a:round/>
                  <a:headEnd len="sm" w="sm" type="none"/>
                  <a:tailEnd len="sm" w="sm" type="none"/>
                </a:ln>
              </p:spPr>
            </p:cxnSp>
            <p:cxnSp>
              <p:nvCxnSpPr>
                <p:cNvPr id="328" name="Google Shape;328;p4"/>
                <p:cNvCxnSpPr/>
                <p:nvPr/>
              </p:nvCxnSpPr>
              <p:spPr>
                <a:xfrm>
                  <a:off x="3406" y="2693"/>
                  <a:ext cx="197" cy="97"/>
                </a:xfrm>
                <a:prstGeom prst="straightConnector1">
                  <a:avLst/>
                </a:prstGeom>
                <a:noFill/>
                <a:ln cap="flat" cmpd="sng" w="12700">
                  <a:solidFill>
                    <a:srgbClr val="000000"/>
                  </a:solidFill>
                  <a:prstDash val="solid"/>
                  <a:round/>
                  <a:headEnd len="sm" w="sm" type="none"/>
                  <a:tailEnd len="sm" w="sm" type="none"/>
                </a:ln>
              </p:spPr>
            </p:cxnSp>
            <p:cxnSp>
              <p:nvCxnSpPr>
                <p:cNvPr id="329" name="Google Shape;329;p4"/>
                <p:cNvCxnSpPr/>
                <p:nvPr/>
              </p:nvCxnSpPr>
              <p:spPr>
                <a:xfrm>
                  <a:off x="3403" y="2701"/>
                  <a:ext cx="200" cy="101"/>
                </a:xfrm>
                <a:prstGeom prst="straightConnector1">
                  <a:avLst/>
                </a:prstGeom>
                <a:noFill/>
                <a:ln cap="flat" cmpd="sng" w="12700">
                  <a:solidFill>
                    <a:srgbClr val="000000"/>
                  </a:solidFill>
                  <a:prstDash val="solid"/>
                  <a:round/>
                  <a:headEnd len="sm" w="sm" type="none"/>
                  <a:tailEnd len="sm" w="sm" type="none"/>
                </a:ln>
              </p:spPr>
            </p:cxnSp>
            <p:cxnSp>
              <p:nvCxnSpPr>
                <p:cNvPr id="330" name="Google Shape;330;p4"/>
                <p:cNvCxnSpPr/>
                <p:nvPr/>
              </p:nvCxnSpPr>
              <p:spPr>
                <a:xfrm>
                  <a:off x="3404" y="2711"/>
                  <a:ext cx="200" cy="97"/>
                </a:xfrm>
                <a:prstGeom prst="straightConnector1">
                  <a:avLst/>
                </a:prstGeom>
                <a:noFill/>
                <a:ln cap="flat" cmpd="sng" w="12700">
                  <a:solidFill>
                    <a:srgbClr val="000000"/>
                  </a:solidFill>
                  <a:prstDash val="solid"/>
                  <a:round/>
                  <a:headEnd len="sm" w="sm" type="none"/>
                  <a:tailEnd len="sm" w="sm" type="none"/>
                </a:ln>
              </p:spPr>
            </p:cxnSp>
            <p:cxnSp>
              <p:nvCxnSpPr>
                <p:cNvPr id="331" name="Google Shape;331;p4"/>
                <p:cNvCxnSpPr/>
                <p:nvPr/>
              </p:nvCxnSpPr>
              <p:spPr>
                <a:xfrm>
                  <a:off x="3403" y="2720"/>
                  <a:ext cx="198" cy="97"/>
                </a:xfrm>
                <a:prstGeom prst="straightConnector1">
                  <a:avLst/>
                </a:prstGeom>
                <a:noFill/>
                <a:ln cap="flat" cmpd="sng" w="12700">
                  <a:solidFill>
                    <a:srgbClr val="000000"/>
                  </a:solidFill>
                  <a:prstDash val="solid"/>
                  <a:round/>
                  <a:headEnd len="sm" w="sm" type="none"/>
                  <a:tailEnd len="sm" w="sm" type="none"/>
                </a:ln>
              </p:spPr>
            </p:cxnSp>
          </p:grpSp>
        </p:grpSp>
        <p:grpSp>
          <p:nvGrpSpPr>
            <p:cNvPr id="332" name="Google Shape;332;p4"/>
            <p:cNvGrpSpPr/>
            <p:nvPr/>
          </p:nvGrpSpPr>
          <p:grpSpPr>
            <a:xfrm>
              <a:off x="3409" y="2505"/>
              <a:ext cx="474" cy="280"/>
              <a:chOff x="3409" y="2505"/>
              <a:chExt cx="474" cy="280"/>
            </a:xfrm>
          </p:grpSpPr>
          <p:sp>
            <p:nvSpPr>
              <p:cNvPr id="333" name="Google Shape;333;p4"/>
              <p:cNvSpPr/>
              <p:nvPr/>
            </p:nvSpPr>
            <p:spPr>
              <a:xfrm rot="240000">
                <a:off x="3411" y="2618"/>
                <a:ext cx="14" cy="67"/>
              </a:xfrm>
              <a:custGeom>
                <a:rect b="b" l="l" r="r" t="t"/>
                <a:pathLst>
                  <a:path extrusionOk="0" fill="none" h="42753" w="21600">
                    <a:moveTo>
                      <a:pt x="18455" y="42752"/>
                    </a:moveTo>
                    <a:cubicBezTo>
                      <a:pt x="7854" y="41192"/>
                      <a:pt x="0" y="32097"/>
                      <a:pt x="0" y="21383"/>
                    </a:cubicBezTo>
                    <a:cubicBezTo>
                      <a:pt x="-1" y="10633"/>
                      <a:pt x="7903" y="1520"/>
                      <a:pt x="18545" y="0"/>
                    </a:cubicBezTo>
                  </a:path>
                  <a:path extrusionOk="0" h="42753" w="21600">
                    <a:moveTo>
                      <a:pt x="18455" y="42752"/>
                    </a:moveTo>
                    <a:cubicBezTo>
                      <a:pt x="7854" y="41192"/>
                      <a:pt x="0" y="32097"/>
                      <a:pt x="0" y="21383"/>
                    </a:cubicBezTo>
                    <a:cubicBezTo>
                      <a:pt x="-1" y="10633"/>
                      <a:pt x="7903" y="1520"/>
                      <a:pt x="18545" y="0"/>
                    </a:cubicBezTo>
                    <a:lnTo>
                      <a:pt x="21600" y="21383"/>
                    </a:lnTo>
                    <a:lnTo>
                      <a:pt x="18455" y="42752"/>
                    </a:lnTo>
                    <a:close/>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34" name="Google Shape;334;p4"/>
              <p:cNvSpPr/>
              <p:nvPr/>
            </p:nvSpPr>
            <p:spPr>
              <a:xfrm>
                <a:off x="3424" y="2505"/>
                <a:ext cx="458" cy="279"/>
              </a:xfrm>
              <a:custGeom>
                <a:rect b="b" l="l" r="r" t="t"/>
                <a:pathLst>
                  <a:path extrusionOk="0" h="279" w="458">
                    <a:moveTo>
                      <a:pt x="0" y="176"/>
                    </a:moveTo>
                    <a:lnTo>
                      <a:pt x="205" y="278"/>
                    </a:lnTo>
                    <a:lnTo>
                      <a:pt x="456" y="117"/>
                    </a:lnTo>
                    <a:lnTo>
                      <a:pt x="456" y="110"/>
                    </a:lnTo>
                    <a:lnTo>
                      <a:pt x="446" y="107"/>
                    </a:lnTo>
                    <a:lnTo>
                      <a:pt x="448" y="68"/>
                    </a:lnTo>
                    <a:lnTo>
                      <a:pt x="457" y="62"/>
                    </a:lnTo>
                    <a:lnTo>
                      <a:pt x="455" y="59"/>
                    </a:lnTo>
                    <a:lnTo>
                      <a:pt x="254" y="0"/>
                    </a:lnTo>
                    <a:lnTo>
                      <a:pt x="3" y="114"/>
                    </a:lnTo>
                    <a:lnTo>
                      <a:pt x="0" y="176"/>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35" name="Google Shape;335;p4"/>
              <p:cNvSpPr/>
              <p:nvPr/>
            </p:nvSpPr>
            <p:spPr>
              <a:xfrm>
                <a:off x="3424" y="2556"/>
                <a:ext cx="459" cy="221"/>
              </a:xfrm>
              <a:custGeom>
                <a:rect b="b" l="l" r="r" t="t"/>
                <a:pathLst>
                  <a:path extrusionOk="0" h="221" w="459">
                    <a:moveTo>
                      <a:pt x="0" y="124"/>
                    </a:moveTo>
                    <a:lnTo>
                      <a:pt x="253" y="0"/>
                    </a:lnTo>
                    <a:lnTo>
                      <a:pt x="458" y="57"/>
                    </a:lnTo>
                    <a:lnTo>
                      <a:pt x="204" y="220"/>
                    </a:lnTo>
                    <a:lnTo>
                      <a:pt x="0" y="124"/>
                    </a:lnTo>
                  </a:path>
                </a:pathLst>
              </a:custGeom>
              <a:solidFill>
                <a:srgbClr val="00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36" name="Google Shape;336;p4"/>
              <p:cNvSpPr/>
              <p:nvPr/>
            </p:nvSpPr>
            <p:spPr>
              <a:xfrm>
                <a:off x="3626" y="2574"/>
                <a:ext cx="249" cy="200"/>
              </a:xfrm>
              <a:custGeom>
                <a:rect b="b" l="l" r="r" t="t"/>
                <a:pathLst>
                  <a:path extrusionOk="0" h="200" w="249">
                    <a:moveTo>
                      <a:pt x="5" y="149"/>
                    </a:moveTo>
                    <a:lnTo>
                      <a:pt x="0" y="199"/>
                    </a:lnTo>
                    <a:lnTo>
                      <a:pt x="244" y="43"/>
                    </a:lnTo>
                    <a:lnTo>
                      <a:pt x="248" y="0"/>
                    </a:lnTo>
                    <a:lnTo>
                      <a:pt x="5" y="149"/>
                    </a:lnTo>
                  </a:path>
                </a:pathLst>
              </a:custGeom>
              <a:solidFill>
                <a:srgbClr val="FFFF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37" name="Google Shape;337;p4"/>
              <p:cNvSpPr/>
              <p:nvPr/>
            </p:nvSpPr>
            <p:spPr>
              <a:xfrm>
                <a:off x="3428" y="2623"/>
                <a:ext cx="205" cy="149"/>
              </a:xfrm>
              <a:custGeom>
                <a:rect b="b" l="l" r="r" t="t"/>
                <a:pathLst>
                  <a:path extrusionOk="0" h="149" w="205">
                    <a:moveTo>
                      <a:pt x="5" y="0"/>
                    </a:moveTo>
                    <a:lnTo>
                      <a:pt x="0" y="53"/>
                    </a:lnTo>
                    <a:lnTo>
                      <a:pt x="200" y="148"/>
                    </a:lnTo>
                    <a:lnTo>
                      <a:pt x="204" y="98"/>
                    </a:lnTo>
                    <a:lnTo>
                      <a:pt x="5" y="0"/>
                    </a:lnTo>
                  </a:path>
                </a:pathLst>
              </a:custGeom>
              <a:solidFill>
                <a:srgbClr val="808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38" name="Google Shape;338;p4"/>
              <p:cNvSpPr/>
              <p:nvPr/>
            </p:nvSpPr>
            <p:spPr>
              <a:xfrm>
                <a:off x="3428" y="2618"/>
                <a:ext cx="206" cy="115"/>
              </a:xfrm>
              <a:custGeom>
                <a:rect b="b" l="l" r="r" t="t"/>
                <a:pathLst>
                  <a:path extrusionOk="0" h="115" w="206">
                    <a:moveTo>
                      <a:pt x="0" y="0"/>
                    </a:moveTo>
                    <a:lnTo>
                      <a:pt x="0" y="9"/>
                    </a:lnTo>
                    <a:lnTo>
                      <a:pt x="199" y="114"/>
                    </a:lnTo>
                    <a:lnTo>
                      <a:pt x="205" y="100"/>
                    </a:lnTo>
                    <a:lnTo>
                      <a:pt x="0" y="0"/>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39" name="Google Shape;339;p4"/>
              <p:cNvSpPr/>
              <p:nvPr/>
            </p:nvSpPr>
            <p:spPr>
              <a:xfrm>
                <a:off x="3629" y="2613"/>
                <a:ext cx="253" cy="172"/>
              </a:xfrm>
              <a:custGeom>
                <a:rect b="b" l="l" r="r" t="t"/>
                <a:pathLst>
                  <a:path extrusionOk="0" h="172" w="253">
                    <a:moveTo>
                      <a:pt x="0" y="164"/>
                    </a:moveTo>
                    <a:lnTo>
                      <a:pt x="1" y="171"/>
                    </a:lnTo>
                    <a:lnTo>
                      <a:pt x="252" y="6"/>
                    </a:lnTo>
                    <a:lnTo>
                      <a:pt x="252" y="0"/>
                    </a:lnTo>
                    <a:lnTo>
                      <a:pt x="0" y="164"/>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40" name="Google Shape;340;p4"/>
              <p:cNvSpPr/>
              <p:nvPr/>
            </p:nvSpPr>
            <p:spPr>
              <a:xfrm>
                <a:off x="3427" y="2505"/>
                <a:ext cx="455" cy="214"/>
              </a:xfrm>
              <a:custGeom>
                <a:rect b="b" l="l" r="r" t="t"/>
                <a:pathLst>
                  <a:path extrusionOk="0" h="214" w="455">
                    <a:moveTo>
                      <a:pt x="0" y="114"/>
                    </a:moveTo>
                    <a:lnTo>
                      <a:pt x="248" y="0"/>
                    </a:lnTo>
                    <a:lnTo>
                      <a:pt x="454" y="58"/>
                    </a:lnTo>
                    <a:lnTo>
                      <a:pt x="206" y="213"/>
                    </a:lnTo>
                    <a:lnTo>
                      <a:pt x="0" y="114"/>
                    </a:lnTo>
                  </a:path>
                </a:pathLst>
              </a:custGeom>
              <a:solidFill>
                <a:srgbClr val="0000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341" name="Google Shape;341;p4"/>
              <p:cNvGrpSpPr/>
              <p:nvPr/>
            </p:nvGrpSpPr>
            <p:grpSpPr>
              <a:xfrm>
                <a:off x="3628" y="2516"/>
                <a:ext cx="231" cy="77"/>
                <a:chOff x="3628" y="2516"/>
                <a:chExt cx="231" cy="77"/>
              </a:xfrm>
            </p:grpSpPr>
            <p:sp>
              <p:nvSpPr>
                <p:cNvPr id="342" name="Google Shape;342;p4"/>
                <p:cNvSpPr/>
                <p:nvPr/>
              </p:nvSpPr>
              <p:spPr>
                <a:xfrm>
                  <a:off x="3646" y="2516"/>
                  <a:ext cx="213" cy="66"/>
                </a:xfrm>
                <a:custGeom>
                  <a:rect b="b" l="l" r="r" t="t"/>
                  <a:pathLst>
                    <a:path extrusionOk="0" h="66" w="213">
                      <a:moveTo>
                        <a:pt x="4" y="0"/>
                      </a:moveTo>
                      <a:lnTo>
                        <a:pt x="0" y="4"/>
                      </a:lnTo>
                      <a:lnTo>
                        <a:pt x="205" y="65"/>
                      </a:lnTo>
                      <a:lnTo>
                        <a:pt x="212" y="64"/>
                      </a:lnTo>
                      <a:lnTo>
                        <a:pt x="4"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43" name="Google Shape;343;p4"/>
                <p:cNvSpPr/>
                <p:nvPr/>
              </p:nvSpPr>
              <p:spPr>
                <a:xfrm>
                  <a:off x="3628" y="2525"/>
                  <a:ext cx="217" cy="68"/>
                </a:xfrm>
                <a:custGeom>
                  <a:rect b="b" l="l" r="r" t="t"/>
                  <a:pathLst>
                    <a:path extrusionOk="0" h="68" w="217">
                      <a:moveTo>
                        <a:pt x="8" y="0"/>
                      </a:moveTo>
                      <a:lnTo>
                        <a:pt x="0" y="5"/>
                      </a:lnTo>
                      <a:lnTo>
                        <a:pt x="209" y="67"/>
                      </a:lnTo>
                      <a:lnTo>
                        <a:pt x="216" y="63"/>
                      </a:lnTo>
                      <a:lnTo>
                        <a:pt x="8"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sp>
            <p:nvSpPr>
              <p:cNvPr id="344" name="Google Shape;344;p4"/>
              <p:cNvSpPr/>
              <p:nvPr/>
            </p:nvSpPr>
            <p:spPr>
              <a:xfrm>
                <a:off x="3632" y="2566"/>
                <a:ext cx="250" cy="157"/>
              </a:xfrm>
              <a:custGeom>
                <a:rect b="b" l="l" r="r" t="t"/>
                <a:pathLst>
                  <a:path extrusionOk="0" h="157" w="250">
                    <a:moveTo>
                      <a:pt x="0" y="152"/>
                    </a:moveTo>
                    <a:lnTo>
                      <a:pt x="1" y="156"/>
                    </a:lnTo>
                    <a:lnTo>
                      <a:pt x="248" y="2"/>
                    </a:lnTo>
                    <a:lnTo>
                      <a:pt x="249" y="0"/>
                    </a:lnTo>
                    <a:lnTo>
                      <a:pt x="0" y="152"/>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345" name="Google Shape;345;p4"/>
              <p:cNvGrpSpPr/>
              <p:nvPr/>
            </p:nvGrpSpPr>
            <p:grpSpPr>
              <a:xfrm>
                <a:off x="3628" y="2578"/>
                <a:ext cx="245" cy="184"/>
                <a:chOff x="3628" y="2578"/>
                <a:chExt cx="245" cy="184"/>
              </a:xfrm>
            </p:grpSpPr>
            <p:cxnSp>
              <p:nvCxnSpPr>
                <p:cNvPr id="346" name="Google Shape;346;p4"/>
                <p:cNvCxnSpPr/>
                <p:nvPr/>
              </p:nvCxnSpPr>
              <p:spPr>
                <a:xfrm flipH="1">
                  <a:off x="3633" y="2578"/>
                  <a:ext cx="239" cy="149"/>
                </a:xfrm>
                <a:prstGeom prst="straightConnector1">
                  <a:avLst/>
                </a:prstGeom>
                <a:noFill/>
                <a:ln cap="flat" cmpd="sng" w="12700">
                  <a:solidFill>
                    <a:srgbClr val="000000"/>
                  </a:solidFill>
                  <a:prstDash val="solid"/>
                  <a:round/>
                  <a:headEnd len="sm" w="sm" type="none"/>
                  <a:tailEnd len="sm" w="sm" type="none"/>
                </a:ln>
              </p:spPr>
            </p:cxnSp>
            <p:cxnSp>
              <p:nvCxnSpPr>
                <p:cNvPr id="347" name="Google Shape;347;p4"/>
                <p:cNvCxnSpPr/>
                <p:nvPr/>
              </p:nvCxnSpPr>
              <p:spPr>
                <a:xfrm flipH="1">
                  <a:off x="3632" y="2587"/>
                  <a:ext cx="241" cy="149"/>
                </a:xfrm>
                <a:prstGeom prst="straightConnector1">
                  <a:avLst/>
                </a:prstGeom>
                <a:noFill/>
                <a:ln cap="flat" cmpd="sng" w="12700">
                  <a:solidFill>
                    <a:srgbClr val="000000"/>
                  </a:solidFill>
                  <a:prstDash val="solid"/>
                  <a:round/>
                  <a:headEnd len="sm" w="sm" type="none"/>
                  <a:tailEnd len="sm" w="sm" type="none"/>
                </a:ln>
              </p:spPr>
            </p:cxnSp>
            <p:cxnSp>
              <p:nvCxnSpPr>
                <p:cNvPr id="348" name="Google Shape;348;p4"/>
                <p:cNvCxnSpPr/>
                <p:nvPr/>
              </p:nvCxnSpPr>
              <p:spPr>
                <a:xfrm flipH="1">
                  <a:off x="3630" y="2595"/>
                  <a:ext cx="238" cy="149"/>
                </a:xfrm>
                <a:prstGeom prst="straightConnector1">
                  <a:avLst/>
                </a:prstGeom>
                <a:noFill/>
                <a:ln cap="flat" cmpd="sng" w="12700">
                  <a:solidFill>
                    <a:srgbClr val="000000"/>
                  </a:solidFill>
                  <a:prstDash val="solid"/>
                  <a:round/>
                  <a:headEnd len="sm" w="sm" type="none"/>
                  <a:tailEnd len="sm" w="sm" type="none"/>
                </a:ln>
              </p:spPr>
            </p:cxnSp>
            <p:cxnSp>
              <p:nvCxnSpPr>
                <p:cNvPr id="349" name="Google Shape;349;p4"/>
                <p:cNvCxnSpPr/>
                <p:nvPr/>
              </p:nvCxnSpPr>
              <p:spPr>
                <a:xfrm flipH="1">
                  <a:off x="3631" y="2599"/>
                  <a:ext cx="240" cy="152"/>
                </a:xfrm>
                <a:prstGeom prst="straightConnector1">
                  <a:avLst/>
                </a:prstGeom>
                <a:noFill/>
                <a:ln cap="flat" cmpd="sng" w="12700">
                  <a:solidFill>
                    <a:srgbClr val="000000"/>
                  </a:solidFill>
                  <a:prstDash val="solid"/>
                  <a:round/>
                  <a:headEnd len="sm" w="sm" type="none"/>
                  <a:tailEnd len="sm" w="sm" type="none"/>
                </a:ln>
              </p:spPr>
            </p:cxnSp>
            <p:cxnSp>
              <p:nvCxnSpPr>
                <p:cNvPr id="350" name="Google Shape;350;p4"/>
                <p:cNvCxnSpPr/>
                <p:nvPr/>
              </p:nvCxnSpPr>
              <p:spPr>
                <a:xfrm flipH="1">
                  <a:off x="3628" y="2608"/>
                  <a:ext cx="243" cy="154"/>
                </a:xfrm>
                <a:prstGeom prst="straightConnector1">
                  <a:avLst/>
                </a:prstGeom>
                <a:noFill/>
                <a:ln cap="flat" cmpd="sng" w="12700">
                  <a:solidFill>
                    <a:srgbClr val="000000"/>
                  </a:solidFill>
                  <a:prstDash val="solid"/>
                  <a:round/>
                  <a:headEnd len="sm" w="sm" type="none"/>
                  <a:tailEnd len="sm" w="sm" type="none"/>
                </a:ln>
              </p:spPr>
            </p:cxnSp>
          </p:grpSp>
          <p:grpSp>
            <p:nvGrpSpPr>
              <p:cNvPr id="351" name="Google Shape;351;p4"/>
              <p:cNvGrpSpPr/>
              <p:nvPr/>
            </p:nvGrpSpPr>
            <p:grpSpPr>
              <a:xfrm>
                <a:off x="3430" y="2627"/>
                <a:ext cx="203" cy="133"/>
                <a:chOff x="3430" y="2627"/>
                <a:chExt cx="203" cy="133"/>
              </a:xfrm>
            </p:grpSpPr>
            <p:cxnSp>
              <p:nvCxnSpPr>
                <p:cNvPr id="352" name="Google Shape;352;p4"/>
                <p:cNvCxnSpPr/>
                <p:nvPr/>
              </p:nvCxnSpPr>
              <p:spPr>
                <a:xfrm>
                  <a:off x="3434" y="2627"/>
                  <a:ext cx="199" cy="100"/>
                </a:xfrm>
                <a:prstGeom prst="straightConnector1">
                  <a:avLst/>
                </a:prstGeom>
                <a:noFill/>
                <a:ln cap="flat" cmpd="sng" w="12700">
                  <a:solidFill>
                    <a:srgbClr val="000000"/>
                  </a:solidFill>
                  <a:prstDash val="solid"/>
                  <a:round/>
                  <a:headEnd len="sm" w="sm" type="none"/>
                  <a:tailEnd len="sm" w="sm" type="none"/>
                </a:ln>
              </p:spPr>
            </p:cxnSp>
            <p:cxnSp>
              <p:nvCxnSpPr>
                <p:cNvPr id="353" name="Google Shape;353;p4"/>
                <p:cNvCxnSpPr/>
                <p:nvPr/>
              </p:nvCxnSpPr>
              <p:spPr>
                <a:xfrm>
                  <a:off x="3434" y="2636"/>
                  <a:ext cx="198" cy="98"/>
                </a:xfrm>
                <a:prstGeom prst="straightConnector1">
                  <a:avLst/>
                </a:prstGeom>
                <a:noFill/>
                <a:ln cap="flat" cmpd="sng" w="12700">
                  <a:solidFill>
                    <a:srgbClr val="000000"/>
                  </a:solidFill>
                  <a:prstDash val="solid"/>
                  <a:round/>
                  <a:headEnd len="sm" w="sm" type="none"/>
                  <a:tailEnd len="sm" w="sm" type="none"/>
                </a:ln>
              </p:spPr>
            </p:cxnSp>
            <p:cxnSp>
              <p:nvCxnSpPr>
                <p:cNvPr id="354" name="Google Shape;354;p4"/>
                <p:cNvCxnSpPr/>
                <p:nvPr/>
              </p:nvCxnSpPr>
              <p:spPr>
                <a:xfrm>
                  <a:off x="3431" y="2644"/>
                  <a:ext cx="199" cy="99"/>
                </a:xfrm>
                <a:prstGeom prst="straightConnector1">
                  <a:avLst/>
                </a:prstGeom>
                <a:noFill/>
                <a:ln cap="flat" cmpd="sng" w="12700">
                  <a:solidFill>
                    <a:srgbClr val="000000"/>
                  </a:solidFill>
                  <a:prstDash val="solid"/>
                  <a:round/>
                  <a:headEnd len="sm" w="sm" type="none"/>
                  <a:tailEnd len="sm" w="sm" type="none"/>
                </a:ln>
              </p:spPr>
            </p:cxnSp>
            <p:cxnSp>
              <p:nvCxnSpPr>
                <p:cNvPr id="355" name="Google Shape;355;p4"/>
                <p:cNvCxnSpPr/>
                <p:nvPr/>
              </p:nvCxnSpPr>
              <p:spPr>
                <a:xfrm>
                  <a:off x="3430" y="2653"/>
                  <a:ext cx="200" cy="97"/>
                </a:xfrm>
                <a:prstGeom prst="straightConnector1">
                  <a:avLst/>
                </a:prstGeom>
                <a:noFill/>
                <a:ln cap="flat" cmpd="sng" w="12700">
                  <a:solidFill>
                    <a:srgbClr val="000000"/>
                  </a:solidFill>
                  <a:prstDash val="solid"/>
                  <a:round/>
                  <a:headEnd len="sm" w="sm" type="none"/>
                  <a:tailEnd len="sm" w="sm" type="none"/>
                </a:ln>
              </p:spPr>
            </p:cxnSp>
            <p:cxnSp>
              <p:nvCxnSpPr>
                <p:cNvPr id="356" name="Google Shape;356;p4"/>
                <p:cNvCxnSpPr/>
                <p:nvPr/>
              </p:nvCxnSpPr>
              <p:spPr>
                <a:xfrm>
                  <a:off x="3432" y="2662"/>
                  <a:ext cx="198" cy="98"/>
                </a:xfrm>
                <a:prstGeom prst="straightConnector1">
                  <a:avLst/>
                </a:prstGeom>
                <a:noFill/>
                <a:ln cap="flat" cmpd="sng" w="12700">
                  <a:solidFill>
                    <a:srgbClr val="000000"/>
                  </a:solidFill>
                  <a:prstDash val="solid"/>
                  <a:round/>
                  <a:headEnd len="sm" w="sm" type="none"/>
                  <a:tailEnd len="sm" w="sm" type="none"/>
                </a:ln>
              </p:spPr>
            </p:cxnSp>
          </p:grpSp>
        </p:grpSp>
        <p:grpSp>
          <p:nvGrpSpPr>
            <p:cNvPr id="357" name="Google Shape;357;p4"/>
            <p:cNvGrpSpPr/>
            <p:nvPr/>
          </p:nvGrpSpPr>
          <p:grpSpPr>
            <a:xfrm>
              <a:off x="3441" y="2441"/>
              <a:ext cx="473" cy="279"/>
              <a:chOff x="3441" y="2441"/>
              <a:chExt cx="473" cy="279"/>
            </a:xfrm>
          </p:grpSpPr>
          <p:sp>
            <p:nvSpPr>
              <p:cNvPr id="358" name="Google Shape;358;p4"/>
              <p:cNvSpPr/>
              <p:nvPr/>
            </p:nvSpPr>
            <p:spPr>
              <a:xfrm rot="240000">
                <a:off x="3443" y="2555"/>
                <a:ext cx="13" cy="65"/>
              </a:xfrm>
              <a:custGeom>
                <a:rect b="b" l="l" r="r" t="t"/>
                <a:pathLst>
                  <a:path extrusionOk="0" fill="none" h="43068" w="21600">
                    <a:moveTo>
                      <a:pt x="19863" y="43068"/>
                    </a:moveTo>
                    <a:cubicBezTo>
                      <a:pt x="8644" y="42163"/>
                      <a:pt x="0" y="32794"/>
                      <a:pt x="0" y="21538"/>
                    </a:cubicBezTo>
                    <a:cubicBezTo>
                      <a:pt x="-1" y="10241"/>
                      <a:pt x="8703" y="853"/>
                      <a:pt x="19967" y="-1"/>
                    </a:cubicBezTo>
                  </a:path>
                  <a:path extrusionOk="0" h="43068" w="21600">
                    <a:moveTo>
                      <a:pt x="19863" y="43068"/>
                    </a:moveTo>
                    <a:cubicBezTo>
                      <a:pt x="8644" y="42163"/>
                      <a:pt x="0" y="32794"/>
                      <a:pt x="0" y="21538"/>
                    </a:cubicBezTo>
                    <a:cubicBezTo>
                      <a:pt x="-1" y="10241"/>
                      <a:pt x="8703" y="853"/>
                      <a:pt x="19967" y="-1"/>
                    </a:cubicBezTo>
                    <a:lnTo>
                      <a:pt x="21600" y="21538"/>
                    </a:lnTo>
                    <a:lnTo>
                      <a:pt x="19863" y="43068"/>
                    </a:lnTo>
                    <a:close/>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59" name="Google Shape;359;p4"/>
              <p:cNvSpPr/>
              <p:nvPr/>
            </p:nvSpPr>
            <p:spPr>
              <a:xfrm>
                <a:off x="3456" y="2441"/>
                <a:ext cx="457" cy="278"/>
              </a:xfrm>
              <a:custGeom>
                <a:rect b="b" l="l" r="r" t="t"/>
                <a:pathLst>
                  <a:path extrusionOk="0" h="278" w="457">
                    <a:moveTo>
                      <a:pt x="0" y="175"/>
                    </a:moveTo>
                    <a:lnTo>
                      <a:pt x="207" y="277"/>
                    </a:lnTo>
                    <a:lnTo>
                      <a:pt x="455" y="115"/>
                    </a:lnTo>
                    <a:lnTo>
                      <a:pt x="456" y="108"/>
                    </a:lnTo>
                    <a:lnTo>
                      <a:pt x="446" y="106"/>
                    </a:lnTo>
                    <a:lnTo>
                      <a:pt x="448" y="67"/>
                    </a:lnTo>
                    <a:lnTo>
                      <a:pt x="455" y="62"/>
                    </a:lnTo>
                    <a:lnTo>
                      <a:pt x="456" y="58"/>
                    </a:lnTo>
                    <a:lnTo>
                      <a:pt x="254" y="0"/>
                    </a:lnTo>
                    <a:lnTo>
                      <a:pt x="4" y="110"/>
                    </a:lnTo>
                    <a:lnTo>
                      <a:pt x="0" y="175"/>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60" name="Google Shape;360;p4"/>
              <p:cNvSpPr/>
              <p:nvPr/>
            </p:nvSpPr>
            <p:spPr>
              <a:xfrm>
                <a:off x="3456" y="2493"/>
                <a:ext cx="457" cy="221"/>
              </a:xfrm>
              <a:custGeom>
                <a:rect b="b" l="l" r="r" t="t"/>
                <a:pathLst>
                  <a:path extrusionOk="0" h="221" w="457">
                    <a:moveTo>
                      <a:pt x="0" y="121"/>
                    </a:moveTo>
                    <a:lnTo>
                      <a:pt x="251" y="0"/>
                    </a:lnTo>
                    <a:lnTo>
                      <a:pt x="456" y="57"/>
                    </a:lnTo>
                    <a:lnTo>
                      <a:pt x="204" y="220"/>
                    </a:lnTo>
                    <a:lnTo>
                      <a:pt x="0" y="121"/>
                    </a:lnTo>
                  </a:path>
                </a:pathLst>
              </a:custGeom>
              <a:solidFill>
                <a:srgbClr val="00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61" name="Google Shape;361;p4"/>
              <p:cNvSpPr/>
              <p:nvPr/>
            </p:nvSpPr>
            <p:spPr>
              <a:xfrm>
                <a:off x="3659" y="2508"/>
                <a:ext cx="246" cy="200"/>
              </a:xfrm>
              <a:custGeom>
                <a:rect b="b" l="l" r="r" t="t"/>
                <a:pathLst>
                  <a:path extrusionOk="0" h="200" w="246">
                    <a:moveTo>
                      <a:pt x="4" y="150"/>
                    </a:moveTo>
                    <a:lnTo>
                      <a:pt x="0" y="199"/>
                    </a:lnTo>
                    <a:lnTo>
                      <a:pt x="243" y="46"/>
                    </a:lnTo>
                    <a:lnTo>
                      <a:pt x="245" y="0"/>
                    </a:lnTo>
                    <a:lnTo>
                      <a:pt x="4" y="150"/>
                    </a:lnTo>
                  </a:path>
                </a:pathLst>
              </a:custGeom>
              <a:solidFill>
                <a:srgbClr val="FFFF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62" name="Google Shape;362;p4"/>
              <p:cNvSpPr/>
              <p:nvPr/>
            </p:nvSpPr>
            <p:spPr>
              <a:xfrm>
                <a:off x="3461" y="2560"/>
                <a:ext cx="203" cy="147"/>
              </a:xfrm>
              <a:custGeom>
                <a:rect b="b" l="l" r="r" t="t"/>
                <a:pathLst>
                  <a:path extrusionOk="0" h="147" w="203">
                    <a:moveTo>
                      <a:pt x="3" y="0"/>
                    </a:moveTo>
                    <a:lnTo>
                      <a:pt x="0" y="50"/>
                    </a:lnTo>
                    <a:lnTo>
                      <a:pt x="197" y="146"/>
                    </a:lnTo>
                    <a:lnTo>
                      <a:pt x="202" y="96"/>
                    </a:lnTo>
                    <a:lnTo>
                      <a:pt x="3" y="0"/>
                    </a:lnTo>
                  </a:path>
                </a:pathLst>
              </a:custGeom>
              <a:solidFill>
                <a:srgbClr val="808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63" name="Google Shape;363;p4"/>
              <p:cNvSpPr/>
              <p:nvPr/>
            </p:nvSpPr>
            <p:spPr>
              <a:xfrm>
                <a:off x="3460" y="2553"/>
                <a:ext cx="205" cy="116"/>
              </a:xfrm>
              <a:custGeom>
                <a:rect b="b" l="l" r="r" t="t"/>
                <a:pathLst>
                  <a:path extrusionOk="0" h="116" w="205">
                    <a:moveTo>
                      <a:pt x="1" y="0"/>
                    </a:moveTo>
                    <a:lnTo>
                      <a:pt x="0" y="8"/>
                    </a:lnTo>
                    <a:lnTo>
                      <a:pt x="198" y="115"/>
                    </a:lnTo>
                    <a:lnTo>
                      <a:pt x="204" y="98"/>
                    </a:lnTo>
                    <a:lnTo>
                      <a:pt x="1" y="0"/>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64" name="Google Shape;364;p4"/>
              <p:cNvSpPr/>
              <p:nvPr/>
            </p:nvSpPr>
            <p:spPr>
              <a:xfrm>
                <a:off x="3660" y="2550"/>
                <a:ext cx="252" cy="170"/>
              </a:xfrm>
              <a:custGeom>
                <a:rect b="b" l="l" r="r" t="t"/>
                <a:pathLst>
                  <a:path extrusionOk="0" h="170" w="252">
                    <a:moveTo>
                      <a:pt x="0" y="162"/>
                    </a:moveTo>
                    <a:lnTo>
                      <a:pt x="1" y="169"/>
                    </a:lnTo>
                    <a:lnTo>
                      <a:pt x="251" y="6"/>
                    </a:lnTo>
                    <a:lnTo>
                      <a:pt x="251" y="0"/>
                    </a:lnTo>
                    <a:lnTo>
                      <a:pt x="0" y="162"/>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65" name="Google Shape;365;p4"/>
              <p:cNvSpPr/>
              <p:nvPr/>
            </p:nvSpPr>
            <p:spPr>
              <a:xfrm>
                <a:off x="3460" y="2442"/>
                <a:ext cx="453" cy="212"/>
              </a:xfrm>
              <a:custGeom>
                <a:rect b="b" l="l" r="r" t="t"/>
                <a:pathLst>
                  <a:path extrusionOk="0" h="212" w="453">
                    <a:moveTo>
                      <a:pt x="0" y="112"/>
                    </a:moveTo>
                    <a:lnTo>
                      <a:pt x="247" y="0"/>
                    </a:lnTo>
                    <a:lnTo>
                      <a:pt x="452" y="58"/>
                    </a:lnTo>
                    <a:lnTo>
                      <a:pt x="204" y="211"/>
                    </a:lnTo>
                    <a:lnTo>
                      <a:pt x="0" y="112"/>
                    </a:lnTo>
                  </a:path>
                </a:pathLst>
              </a:custGeom>
              <a:solidFill>
                <a:srgbClr val="0000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366" name="Google Shape;366;p4"/>
              <p:cNvGrpSpPr/>
              <p:nvPr/>
            </p:nvGrpSpPr>
            <p:grpSpPr>
              <a:xfrm>
                <a:off x="3660" y="2453"/>
                <a:ext cx="230" cy="75"/>
                <a:chOff x="3660" y="2453"/>
                <a:chExt cx="230" cy="75"/>
              </a:xfrm>
            </p:grpSpPr>
            <p:sp>
              <p:nvSpPr>
                <p:cNvPr id="367" name="Google Shape;367;p4"/>
                <p:cNvSpPr/>
                <p:nvPr/>
              </p:nvSpPr>
              <p:spPr>
                <a:xfrm>
                  <a:off x="3675" y="2453"/>
                  <a:ext cx="215" cy="66"/>
                </a:xfrm>
                <a:custGeom>
                  <a:rect b="b" l="l" r="r" t="t"/>
                  <a:pathLst>
                    <a:path extrusionOk="0" h="66" w="215">
                      <a:moveTo>
                        <a:pt x="7" y="0"/>
                      </a:moveTo>
                      <a:lnTo>
                        <a:pt x="0" y="4"/>
                      </a:lnTo>
                      <a:lnTo>
                        <a:pt x="208" y="65"/>
                      </a:lnTo>
                      <a:lnTo>
                        <a:pt x="214" y="64"/>
                      </a:lnTo>
                      <a:lnTo>
                        <a:pt x="7"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68" name="Google Shape;368;p4"/>
                <p:cNvSpPr/>
                <p:nvPr/>
              </p:nvSpPr>
              <p:spPr>
                <a:xfrm>
                  <a:off x="3660" y="2461"/>
                  <a:ext cx="215" cy="67"/>
                </a:xfrm>
                <a:custGeom>
                  <a:rect b="b" l="l" r="r" t="t"/>
                  <a:pathLst>
                    <a:path extrusionOk="0" h="67" w="215">
                      <a:moveTo>
                        <a:pt x="7" y="0"/>
                      </a:moveTo>
                      <a:lnTo>
                        <a:pt x="0" y="4"/>
                      </a:lnTo>
                      <a:lnTo>
                        <a:pt x="208" y="66"/>
                      </a:lnTo>
                      <a:lnTo>
                        <a:pt x="214" y="64"/>
                      </a:lnTo>
                      <a:lnTo>
                        <a:pt x="7"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sp>
            <p:nvSpPr>
              <p:cNvPr id="369" name="Google Shape;369;p4"/>
              <p:cNvSpPr/>
              <p:nvPr/>
            </p:nvSpPr>
            <p:spPr>
              <a:xfrm>
                <a:off x="3664" y="2499"/>
                <a:ext cx="250" cy="158"/>
              </a:xfrm>
              <a:custGeom>
                <a:rect b="b" l="l" r="r" t="t"/>
                <a:pathLst>
                  <a:path extrusionOk="0" h="158" w="250">
                    <a:moveTo>
                      <a:pt x="0" y="152"/>
                    </a:moveTo>
                    <a:lnTo>
                      <a:pt x="1" y="157"/>
                    </a:lnTo>
                    <a:lnTo>
                      <a:pt x="248" y="4"/>
                    </a:lnTo>
                    <a:lnTo>
                      <a:pt x="249" y="0"/>
                    </a:lnTo>
                    <a:lnTo>
                      <a:pt x="0" y="152"/>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370" name="Google Shape;370;p4"/>
              <p:cNvGrpSpPr/>
              <p:nvPr/>
            </p:nvGrpSpPr>
            <p:grpSpPr>
              <a:xfrm>
                <a:off x="3661" y="2516"/>
                <a:ext cx="243" cy="181"/>
                <a:chOff x="3661" y="2516"/>
                <a:chExt cx="243" cy="181"/>
              </a:xfrm>
            </p:grpSpPr>
            <p:cxnSp>
              <p:nvCxnSpPr>
                <p:cNvPr id="371" name="Google Shape;371;p4"/>
                <p:cNvCxnSpPr/>
                <p:nvPr/>
              </p:nvCxnSpPr>
              <p:spPr>
                <a:xfrm flipH="1">
                  <a:off x="3664" y="2516"/>
                  <a:ext cx="238" cy="146"/>
                </a:xfrm>
                <a:prstGeom prst="straightConnector1">
                  <a:avLst/>
                </a:prstGeom>
                <a:noFill/>
                <a:ln cap="flat" cmpd="sng" w="12700">
                  <a:solidFill>
                    <a:srgbClr val="000000"/>
                  </a:solidFill>
                  <a:prstDash val="solid"/>
                  <a:round/>
                  <a:headEnd len="sm" w="sm" type="none"/>
                  <a:tailEnd len="sm" w="sm" type="none"/>
                </a:ln>
              </p:spPr>
            </p:cxnSp>
            <p:cxnSp>
              <p:nvCxnSpPr>
                <p:cNvPr id="372" name="Google Shape;372;p4"/>
                <p:cNvCxnSpPr/>
                <p:nvPr/>
              </p:nvCxnSpPr>
              <p:spPr>
                <a:xfrm flipH="1">
                  <a:off x="3663" y="2523"/>
                  <a:ext cx="241" cy="147"/>
                </a:xfrm>
                <a:prstGeom prst="straightConnector1">
                  <a:avLst/>
                </a:prstGeom>
                <a:noFill/>
                <a:ln cap="flat" cmpd="sng" w="12700">
                  <a:solidFill>
                    <a:srgbClr val="000000"/>
                  </a:solidFill>
                  <a:prstDash val="solid"/>
                  <a:round/>
                  <a:headEnd len="sm" w="sm" type="none"/>
                  <a:tailEnd len="sm" w="sm" type="none"/>
                </a:ln>
              </p:spPr>
            </p:cxnSp>
            <p:cxnSp>
              <p:nvCxnSpPr>
                <p:cNvPr id="373" name="Google Shape;373;p4"/>
                <p:cNvCxnSpPr/>
                <p:nvPr/>
              </p:nvCxnSpPr>
              <p:spPr>
                <a:xfrm flipH="1">
                  <a:off x="3662" y="2531"/>
                  <a:ext cx="237" cy="149"/>
                </a:xfrm>
                <a:prstGeom prst="straightConnector1">
                  <a:avLst/>
                </a:prstGeom>
                <a:noFill/>
                <a:ln cap="flat" cmpd="sng" w="12700">
                  <a:solidFill>
                    <a:srgbClr val="000000"/>
                  </a:solidFill>
                  <a:prstDash val="solid"/>
                  <a:round/>
                  <a:headEnd len="sm" w="sm" type="none"/>
                  <a:tailEnd len="sm" w="sm" type="none"/>
                </a:ln>
              </p:spPr>
            </p:cxnSp>
            <p:cxnSp>
              <p:nvCxnSpPr>
                <p:cNvPr id="374" name="Google Shape;374;p4"/>
                <p:cNvCxnSpPr/>
                <p:nvPr/>
              </p:nvCxnSpPr>
              <p:spPr>
                <a:xfrm flipH="1">
                  <a:off x="3663" y="2535"/>
                  <a:ext cx="238" cy="151"/>
                </a:xfrm>
                <a:prstGeom prst="straightConnector1">
                  <a:avLst/>
                </a:prstGeom>
                <a:noFill/>
                <a:ln cap="flat" cmpd="sng" w="12700">
                  <a:solidFill>
                    <a:srgbClr val="000000"/>
                  </a:solidFill>
                  <a:prstDash val="solid"/>
                  <a:round/>
                  <a:headEnd len="sm" w="sm" type="none"/>
                  <a:tailEnd len="sm" w="sm" type="none"/>
                </a:ln>
              </p:spPr>
            </p:cxnSp>
            <p:cxnSp>
              <p:nvCxnSpPr>
                <p:cNvPr id="375" name="Google Shape;375;p4"/>
                <p:cNvCxnSpPr/>
                <p:nvPr/>
              </p:nvCxnSpPr>
              <p:spPr>
                <a:xfrm flipH="1">
                  <a:off x="3661" y="2546"/>
                  <a:ext cx="240" cy="151"/>
                </a:xfrm>
                <a:prstGeom prst="straightConnector1">
                  <a:avLst/>
                </a:prstGeom>
                <a:noFill/>
                <a:ln cap="flat" cmpd="sng" w="12700">
                  <a:solidFill>
                    <a:srgbClr val="000000"/>
                  </a:solidFill>
                  <a:prstDash val="solid"/>
                  <a:round/>
                  <a:headEnd len="sm" w="sm" type="none"/>
                  <a:tailEnd len="sm" w="sm" type="none"/>
                </a:ln>
              </p:spPr>
            </p:cxnSp>
          </p:grpSp>
          <p:grpSp>
            <p:nvGrpSpPr>
              <p:cNvPr id="376" name="Google Shape;376;p4"/>
              <p:cNvGrpSpPr/>
              <p:nvPr/>
            </p:nvGrpSpPr>
            <p:grpSpPr>
              <a:xfrm>
                <a:off x="3462" y="2563"/>
                <a:ext cx="204" cy="133"/>
                <a:chOff x="3462" y="2563"/>
                <a:chExt cx="204" cy="133"/>
              </a:xfrm>
            </p:grpSpPr>
            <p:cxnSp>
              <p:nvCxnSpPr>
                <p:cNvPr id="377" name="Google Shape;377;p4"/>
                <p:cNvCxnSpPr/>
                <p:nvPr/>
              </p:nvCxnSpPr>
              <p:spPr>
                <a:xfrm>
                  <a:off x="3466" y="2563"/>
                  <a:ext cx="200" cy="98"/>
                </a:xfrm>
                <a:prstGeom prst="straightConnector1">
                  <a:avLst/>
                </a:prstGeom>
                <a:noFill/>
                <a:ln cap="flat" cmpd="sng" w="12700">
                  <a:solidFill>
                    <a:srgbClr val="000000"/>
                  </a:solidFill>
                  <a:prstDash val="solid"/>
                  <a:round/>
                  <a:headEnd len="sm" w="sm" type="none"/>
                  <a:tailEnd len="sm" w="sm" type="none"/>
                </a:ln>
              </p:spPr>
            </p:cxnSp>
            <p:cxnSp>
              <p:nvCxnSpPr>
                <p:cNvPr id="378" name="Google Shape;378;p4"/>
                <p:cNvCxnSpPr/>
                <p:nvPr/>
              </p:nvCxnSpPr>
              <p:spPr>
                <a:xfrm>
                  <a:off x="3466" y="2571"/>
                  <a:ext cx="198" cy="97"/>
                </a:xfrm>
                <a:prstGeom prst="straightConnector1">
                  <a:avLst/>
                </a:prstGeom>
                <a:noFill/>
                <a:ln cap="flat" cmpd="sng" w="12700">
                  <a:solidFill>
                    <a:srgbClr val="000000"/>
                  </a:solidFill>
                  <a:prstDash val="solid"/>
                  <a:round/>
                  <a:headEnd len="sm" w="sm" type="none"/>
                  <a:tailEnd len="sm" w="sm" type="none"/>
                </a:ln>
              </p:spPr>
            </p:cxnSp>
            <p:cxnSp>
              <p:nvCxnSpPr>
                <p:cNvPr id="379" name="Google Shape;379;p4"/>
                <p:cNvCxnSpPr/>
                <p:nvPr/>
              </p:nvCxnSpPr>
              <p:spPr>
                <a:xfrm>
                  <a:off x="3463" y="2579"/>
                  <a:ext cx="198" cy="100"/>
                </a:xfrm>
                <a:prstGeom prst="straightConnector1">
                  <a:avLst/>
                </a:prstGeom>
                <a:noFill/>
                <a:ln cap="flat" cmpd="sng" w="12700">
                  <a:solidFill>
                    <a:srgbClr val="000000"/>
                  </a:solidFill>
                  <a:prstDash val="solid"/>
                  <a:round/>
                  <a:headEnd len="sm" w="sm" type="none"/>
                  <a:tailEnd len="sm" w="sm" type="none"/>
                </a:ln>
              </p:spPr>
            </p:cxnSp>
            <p:cxnSp>
              <p:nvCxnSpPr>
                <p:cNvPr id="380" name="Google Shape;380;p4"/>
                <p:cNvCxnSpPr/>
                <p:nvPr/>
              </p:nvCxnSpPr>
              <p:spPr>
                <a:xfrm>
                  <a:off x="3462" y="2587"/>
                  <a:ext cx="201" cy="99"/>
                </a:xfrm>
                <a:prstGeom prst="straightConnector1">
                  <a:avLst/>
                </a:prstGeom>
                <a:noFill/>
                <a:ln cap="flat" cmpd="sng" w="12700">
                  <a:solidFill>
                    <a:srgbClr val="000000"/>
                  </a:solidFill>
                  <a:prstDash val="solid"/>
                  <a:round/>
                  <a:headEnd len="sm" w="sm" type="none"/>
                  <a:tailEnd len="sm" w="sm" type="none"/>
                </a:ln>
              </p:spPr>
            </p:cxnSp>
            <p:cxnSp>
              <p:nvCxnSpPr>
                <p:cNvPr id="381" name="Google Shape;381;p4"/>
                <p:cNvCxnSpPr/>
                <p:nvPr/>
              </p:nvCxnSpPr>
              <p:spPr>
                <a:xfrm>
                  <a:off x="3462" y="2598"/>
                  <a:ext cx="198" cy="98"/>
                </a:xfrm>
                <a:prstGeom prst="straightConnector1">
                  <a:avLst/>
                </a:prstGeom>
                <a:noFill/>
                <a:ln cap="flat" cmpd="sng" w="12700">
                  <a:solidFill>
                    <a:srgbClr val="000000"/>
                  </a:solidFill>
                  <a:prstDash val="solid"/>
                  <a:round/>
                  <a:headEnd len="sm" w="sm" type="none"/>
                  <a:tailEnd len="sm" w="sm" type="none"/>
                </a:ln>
              </p:spPr>
            </p:cxnSp>
          </p:grpSp>
        </p:grpSp>
      </p:grpSp>
      <p:grpSp>
        <p:nvGrpSpPr>
          <p:cNvPr id="382" name="Google Shape;382;p4"/>
          <p:cNvGrpSpPr/>
          <p:nvPr/>
        </p:nvGrpSpPr>
        <p:grpSpPr>
          <a:xfrm>
            <a:off x="4200525" y="3651250"/>
            <a:ext cx="623888" cy="795338"/>
            <a:chOff x="2646" y="2149"/>
            <a:chExt cx="393" cy="501"/>
          </a:xfrm>
        </p:grpSpPr>
        <p:grpSp>
          <p:nvGrpSpPr>
            <p:cNvPr id="383" name="Google Shape;383;p4"/>
            <p:cNvGrpSpPr/>
            <p:nvPr/>
          </p:nvGrpSpPr>
          <p:grpSpPr>
            <a:xfrm>
              <a:off x="2646" y="2149"/>
              <a:ext cx="193" cy="501"/>
              <a:chOff x="2646" y="2149"/>
              <a:chExt cx="193" cy="501"/>
            </a:xfrm>
          </p:grpSpPr>
          <p:sp>
            <p:nvSpPr>
              <p:cNvPr id="384" name="Google Shape;384;p4"/>
              <p:cNvSpPr/>
              <p:nvPr/>
            </p:nvSpPr>
            <p:spPr>
              <a:xfrm>
                <a:off x="2646" y="2149"/>
                <a:ext cx="193" cy="476"/>
              </a:xfrm>
              <a:custGeom>
                <a:rect b="b" l="l" r="r" t="t"/>
                <a:pathLst>
                  <a:path extrusionOk="0" h="476" w="193">
                    <a:moveTo>
                      <a:pt x="192" y="0"/>
                    </a:moveTo>
                    <a:lnTo>
                      <a:pt x="180" y="475"/>
                    </a:lnTo>
                    <a:lnTo>
                      <a:pt x="32" y="456"/>
                    </a:lnTo>
                    <a:lnTo>
                      <a:pt x="0" y="40"/>
                    </a:lnTo>
                    <a:lnTo>
                      <a:pt x="192" y="0"/>
                    </a:lnTo>
                  </a:path>
                </a:pathLst>
              </a:custGeom>
              <a:solidFill>
                <a:srgbClr val="BFBFD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85" name="Google Shape;385;p4"/>
              <p:cNvSpPr/>
              <p:nvPr/>
            </p:nvSpPr>
            <p:spPr>
              <a:xfrm>
                <a:off x="2679" y="2606"/>
                <a:ext cx="148" cy="44"/>
              </a:xfrm>
              <a:custGeom>
                <a:rect b="b" l="l" r="r" t="t"/>
                <a:pathLst>
                  <a:path extrusionOk="0" h="44" w="148">
                    <a:moveTo>
                      <a:pt x="146" y="17"/>
                    </a:moveTo>
                    <a:lnTo>
                      <a:pt x="147" y="43"/>
                    </a:lnTo>
                    <a:lnTo>
                      <a:pt x="2" y="18"/>
                    </a:lnTo>
                    <a:lnTo>
                      <a:pt x="0" y="0"/>
                    </a:lnTo>
                    <a:lnTo>
                      <a:pt x="146" y="17"/>
                    </a:lnTo>
                  </a:path>
                </a:pathLst>
              </a:custGeom>
              <a:solidFill>
                <a:srgbClr val="9F9FB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386" name="Google Shape;386;p4"/>
              <p:cNvGrpSpPr/>
              <p:nvPr/>
            </p:nvGrpSpPr>
            <p:grpSpPr>
              <a:xfrm>
                <a:off x="2662" y="2175"/>
                <a:ext cx="159" cy="139"/>
                <a:chOff x="2662" y="2175"/>
                <a:chExt cx="159" cy="139"/>
              </a:xfrm>
            </p:grpSpPr>
            <p:sp>
              <p:nvSpPr>
                <p:cNvPr id="387" name="Google Shape;387;p4"/>
                <p:cNvSpPr/>
                <p:nvPr/>
              </p:nvSpPr>
              <p:spPr>
                <a:xfrm>
                  <a:off x="2662" y="2175"/>
                  <a:ext cx="159" cy="139"/>
                </a:xfrm>
                <a:custGeom>
                  <a:rect b="b" l="l" r="r" t="t"/>
                  <a:pathLst>
                    <a:path extrusionOk="0" h="139" w="159">
                      <a:moveTo>
                        <a:pt x="158" y="0"/>
                      </a:moveTo>
                      <a:lnTo>
                        <a:pt x="156" y="130"/>
                      </a:lnTo>
                      <a:lnTo>
                        <a:pt x="8" y="138"/>
                      </a:lnTo>
                      <a:lnTo>
                        <a:pt x="0" y="32"/>
                      </a:lnTo>
                      <a:lnTo>
                        <a:pt x="158" y="0"/>
                      </a:lnTo>
                    </a:path>
                  </a:pathLst>
                </a:custGeom>
                <a:solidFill>
                  <a:srgbClr val="9F9FB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88" name="Google Shape;388;p4"/>
                <p:cNvSpPr/>
                <p:nvPr/>
              </p:nvSpPr>
              <p:spPr>
                <a:xfrm>
                  <a:off x="2677" y="2292"/>
                  <a:ext cx="48" cy="17"/>
                </a:xfrm>
                <a:custGeom>
                  <a:rect b="b" l="l" r="r" t="t"/>
                  <a:pathLst>
                    <a:path extrusionOk="0" h="17" w="48">
                      <a:moveTo>
                        <a:pt x="47" y="0"/>
                      </a:moveTo>
                      <a:lnTo>
                        <a:pt x="0" y="6"/>
                      </a:lnTo>
                      <a:lnTo>
                        <a:pt x="0" y="16"/>
                      </a:lnTo>
                      <a:lnTo>
                        <a:pt x="47" y="11"/>
                      </a:lnTo>
                      <a:lnTo>
                        <a:pt x="47" y="0"/>
                      </a:lnTo>
                    </a:path>
                  </a:pathLst>
                </a:custGeom>
                <a:solidFill>
                  <a:srgbClr val="0000F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sp>
            <p:nvSpPr>
              <p:cNvPr id="389" name="Google Shape;389;p4"/>
              <p:cNvSpPr/>
              <p:nvPr/>
            </p:nvSpPr>
            <p:spPr>
              <a:xfrm>
                <a:off x="2672" y="2333"/>
                <a:ext cx="144" cy="261"/>
              </a:xfrm>
              <a:custGeom>
                <a:rect b="b" l="l" r="r" t="t"/>
                <a:pathLst>
                  <a:path extrusionOk="0" h="261" w="144">
                    <a:moveTo>
                      <a:pt x="143" y="0"/>
                    </a:moveTo>
                    <a:lnTo>
                      <a:pt x="140" y="260"/>
                    </a:lnTo>
                    <a:lnTo>
                      <a:pt x="17" y="247"/>
                    </a:lnTo>
                    <a:lnTo>
                      <a:pt x="0" y="4"/>
                    </a:lnTo>
                    <a:lnTo>
                      <a:pt x="143" y="0"/>
                    </a:lnTo>
                  </a:path>
                </a:pathLst>
              </a:custGeom>
              <a:solidFill>
                <a:srgbClr val="BFBFD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90" name="Google Shape;390;p4"/>
              <p:cNvSpPr/>
              <p:nvPr/>
            </p:nvSpPr>
            <p:spPr>
              <a:xfrm>
                <a:off x="2694" y="2549"/>
                <a:ext cx="110" cy="35"/>
              </a:xfrm>
              <a:custGeom>
                <a:rect b="b" l="l" r="r" t="t"/>
                <a:pathLst>
                  <a:path extrusionOk="0" h="35" w="110">
                    <a:moveTo>
                      <a:pt x="109" y="7"/>
                    </a:moveTo>
                    <a:lnTo>
                      <a:pt x="0" y="0"/>
                    </a:lnTo>
                    <a:lnTo>
                      <a:pt x="1" y="25"/>
                    </a:lnTo>
                    <a:lnTo>
                      <a:pt x="109" y="34"/>
                    </a:lnTo>
                    <a:lnTo>
                      <a:pt x="109" y="7"/>
                    </a:lnTo>
                  </a:path>
                </a:pathLst>
              </a:custGeom>
              <a:solidFill>
                <a:srgbClr val="9F9FB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391" name="Google Shape;391;p4"/>
              <p:cNvGrpSpPr/>
              <p:nvPr/>
            </p:nvGrpSpPr>
            <p:grpSpPr>
              <a:xfrm>
                <a:off x="2782" y="2420"/>
                <a:ext cx="21" cy="122"/>
                <a:chOff x="2782" y="2420"/>
                <a:chExt cx="21" cy="122"/>
              </a:xfrm>
            </p:grpSpPr>
            <p:grpSp>
              <p:nvGrpSpPr>
                <p:cNvPr id="392" name="Google Shape;392;p4"/>
                <p:cNvGrpSpPr/>
                <p:nvPr/>
              </p:nvGrpSpPr>
              <p:grpSpPr>
                <a:xfrm>
                  <a:off x="2785" y="2420"/>
                  <a:ext cx="18" cy="122"/>
                  <a:chOff x="2785" y="2420"/>
                  <a:chExt cx="18" cy="122"/>
                </a:xfrm>
              </p:grpSpPr>
              <p:sp>
                <p:nvSpPr>
                  <p:cNvPr id="393" name="Google Shape;393;p4"/>
                  <p:cNvSpPr/>
                  <p:nvPr/>
                </p:nvSpPr>
                <p:spPr>
                  <a:xfrm>
                    <a:off x="2786" y="2420"/>
                    <a:ext cx="17" cy="22"/>
                  </a:xfrm>
                  <a:custGeom>
                    <a:rect b="b" l="l" r="r" t="t"/>
                    <a:pathLst>
                      <a:path extrusionOk="0" h="22" w="17">
                        <a:moveTo>
                          <a:pt x="16" y="0"/>
                        </a:moveTo>
                        <a:lnTo>
                          <a:pt x="16" y="21"/>
                        </a:lnTo>
                        <a:lnTo>
                          <a:pt x="0" y="20"/>
                        </a:lnTo>
                        <a:lnTo>
                          <a:pt x="0" y="0"/>
                        </a:lnTo>
                        <a:lnTo>
                          <a:pt x="16" y="0"/>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94" name="Google Shape;394;p4"/>
                  <p:cNvSpPr/>
                  <p:nvPr/>
                </p:nvSpPr>
                <p:spPr>
                  <a:xfrm>
                    <a:off x="2785" y="2446"/>
                    <a:ext cx="17" cy="21"/>
                  </a:xfrm>
                  <a:custGeom>
                    <a:rect b="b" l="l" r="r" t="t"/>
                    <a:pathLst>
                      <a:path extrusionOk="0" h="21" w="17">
                        <a:moveTo>
                          <a:pt x="16" y="0"/>
                        </a:moveTo>
                        <a:lnTo>
                          <a:pt x="16" y="20"/>
                        </a:lnTo>
                        <a:lnTo>
                          <a:pt x="0" y="19"/>
                        </a:lnTo>
                        <a:lnTo>
                          <a:pt x="0" y="0"/>
                        </a:lnTo>
                        <a:lnTo>
                          <a:pt x="16" y="0"/>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95" name="Google Shape;395;p4"/>
                  <p:cNvSpPr/>
                  <p:nvPr/>
                </p:nvSpPr>
                <p:spPr>
                  <a:xfrm>
                    <a:off x="2785" y="2470"/>
                    <a:ext cx="17" cy="23"/>
                  </a:xfrm>
                  <a:custGeom>
                    <a:rect b="b" l="l" r="r" t="t"/>
                    <a:pathLst>
                      <a:path extrusionOk="0" h="23" w="17">
                        <a:moveTo>
                          <a:pt x="16" y="1"/>
                        </a:moveTo>
                        <a:lnTo>
                          <a:pt x="16" y="22"/>
                        </a:lnTo>
                        <a:lnTo>
                          <a:pt x="0" y="20"/>
                        </a:lnTo>
                        <a:lnTo>
                          <a:pt x="2" y="0"/>
                        </a:lnTo>
                        <a:lnTo>
                          <a:pt x="16" y="1"/>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96" name="Google Shape;396;p4"/>
                  <p:cNvSpPr/>
                  <p:nvPr/>
                </p:nvSpPr>
                <p:spPr>
                  <a:xfrm>
                    <a:off x="2785" y="2496"/>
                    <a:ext cx="17" cy="21"/>
                  </a:xfrm>
                  <a:custGeom>
                    <a:rect b="b" l="l" r="r" t="t"/>
                    <a:pathLst>
                      <a:path extrusionOk="0" h="21" w="17">
                        <a:moveTo>
                          <a:pt x="16" y="0"/>
                        </a:moveTo>
                        <a:lnTo>
                          <a:pt x="16" y="20"/>
                        </a:lnTo>
                        <a:lnTo>
                          <a:pt x="0" y="19"/>
                        </a:lnTo>
                        <a:lnTo>
                          <a:pt x="0" y="0"/>
                        </a:lnTo>
                        <a:lnTo>
                          <a:pt x="16" y="0"/>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397" name="Google Shape;397;p4"/>
                  <p:cNvSpPr/>
                  <p:nvPr/>
                </p:nvSpPr>
                <p:spPr>
                  <a:xfrm>
                    <a:off x="2785" y="2520"/>
                    <a:ext cx="17" cy="22"/>
                  </a:xfrm>
                  <a:custGeom>
                    <a:rect b="b" l="l" r="r" t="t"/>
                    <a:pathLst>
                      <a:path extrusionOk="0" h="22" w="17">
                        <a:moveTo>
                          <a:pt x="16" y="1"/>
                        </a:moveTo>
                        <a:lnTo>
                          <a:pt x="16" y="21"/>
                        </a:lnTo>
                        <a:lnTo>
                          <a:pt x="0" y="20"/>
                        </a:lnTo>
                        <a:lnTo>
                          <a:pt x="2" y="0"/>
                        </a:lnTo>
                        <a:lnTo>
                          <a:pt x="16" y="1"/>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nvGrpSpPr>
                <p:cNvPr id="398" name="Google Shape;398;p4"/>
                <p:cNvGrpSpPr/>
                <p:nvPr/>
              </p:nvGrpSpPr>
              <p:grpSpPr>
                <a:xfrm>
                  <a:off x="2782" y="2420"/>
                  <a:ext cx="19" cy="122"/>
                  <a:chOff x="2782" y="2420"/>
                  <a:chExt cx="19" cy="122"/>
                </a:xfrm>
              </p:grpSpPr>
              <p:sp>
                <p:nvSpPr>
                  <p:cNvPr id="399" name="Google Shape;399;p4"/>
                  <p:cNvSpPr/>
                  <p:nvPr/>
                </p:nvSpPr>
                <p:spPr>
                  <a:xfrm>
                    <a:off x="2784" y="2420"/>
                    <a:ext cx="17" cy="22"/>
                  </a:xfrm>
                  <a:custGeom>
                    <a:rect b="b" l="l" r="r" t="t"/>
                    <a:pathLst>
                      <a:path extrusionOk="0" h="22" w="17">
                        <a:moveTo>
                          <a:pt x="16" y="0"/>
                        </a:moveTo>
                        <a:lnTo>
                          <a:pt x="16" y="21"/>
                        </a:lnTo>
                        <a:lnTo>
                          <a:pt x="1" y="20"/>
                        </a:lnTo>
                        <a:lnTo>
                          <a:pt x="0" y="0"/>
                        </a:lnTo>
                        <a:lnTo>
                          <a:pt x="16" y="0"/>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00" name="Google Shape;400;p4"/>
                  <p:cNvSpPr/>
                  <p:nvPr/>
                </p:nvSpPr>
                <p:spPr>
                  <a:xfrm>
                    <a:off x="2782" y="2446"/>
                    <a:ext cx="17" cy="21"/>
                  </a:xfrm>
                  <a:custGeom>
                    <a:rect b="b" l="l" r="r" t="t"/>
                    <a:pathLst>
                      <a:path extrusionOk="0" h="21" w="17">
                        <a:moveTo>
                          <a:pt x="16" y="0"/>
                        </a:moveTo>
                        <a:lnTo>
                          <a:pt x="16" y="20"/>
                        </a:lnTo>
                        <a:lnTo>
                          <a:pt x="2" y="19"/>
                        </a:lnTo>
                        <a:lnTo>
                          <a:pt x="0" y="0"/>
                        </a:lnTo>
                        <a:lnTo>
                          <a:pt x="16" y="0"/>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01" name="Google Shape;401;p4"/>
                  <p:cNvSpPr/>
                  <p:nvPr/>
                </p:nvSpPr>
                <p:spPr>
                  <a:xfrm>
                    <a:off x="2782" y="2470"/>
                    <a:ext cx="17" cy="23"/>
                  </a:xfrm>
                  <a:custGeom>
                    <a:rect b="b" l="l" r="r" t="t"/>
                    <a:pathLst>
                      <a:path extrusionOk="0" h="23" w="17">
                        <a:moveTo>
                          <a:pt x="16" y="1"/>
                        </a:moveTo>
                        <a:lnTo>
                          <a:pt x="16" y="22"/>
                        </a:lnTo>
                        <a:lnTo>
                          <a:pt x="0" y="20"/>
                        </a:lnTo>
                        <a:lnTo>
                          <a:pt x="0" y="0"/>
                        </a:lnTo>
                        <a:lnTo>
                          <a:pt x="16" y="1"/>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02" name="Google Shape;402;p4"/>
                  <p:cNvSpPr/>
                  <p:nvPr/>
                </p:nvSpPr>
                <p:spPr>
                  <a:xfrm>
                    <a:off x="2782" y="2496"/>
                    <a:ext cx="17" cy="21"/>
                  </a:xfrm>
                  <a:custGeom>
                    <a:rect b="b" l="l" r="r" t="t"/>
                    <a:pathLst>
                      <a:path extrusionOk="0" h="21" w="17">
                        <a:moveTo>
                          <a:pt x="16" y="0"/>
                        </a:moveTo>
                        <a:lnTo>
                          <a:pt x="16" y="20"/>
                        </a:lnTo>
                        <a:lnTo>
                          <a:pt x="2" y="19"/>
                        </a:lnTo>
                        <a:lnTo>
                          <a:pt x="0" y="0"/>
                        </a:lnTo>
                        <a:lnTo>
                          <a:pt x="16" y="0"/>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03" name="Google Shape;403;p4"/>
                  <p:cNvSpPr/>
                  <p:nvPr/>
                </p:nvSpPr>
                <p:spPr>
                  <a:xfrm>
                    <a:off x="2782" y="2520"/>
                    <a:ext cx="17" cy="22"/>
                  </a:xfrm>
                  <a:custGeom>
                    <a:rect b="b" l="l" r="r" t="t"/>
                    <a:pathLst>
                      <a:path extrusionOk="0" h="22" w="17">
                        <a:moveTo>
                          <a:pt x="16" y="1"/>
                        </a:moveTo>
                        <a:lnTo>
                          <a:pt x="16" y="21"/>
                        </a:lnTo>
                        <a:lnTo>
                          <a:pt x="0" y="20"/>
                        </a:lnTo>
                        <a:lnTo>
                          <a:pt x="0" y="0"/>
                        </a:lnTo>
                        <a:lnTo>
                          <a:pt x="16" y="1"/>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grpSp>
        <p:grpSp>
          <p:nvGrpSpPr>
            <p:cNvPr id="404" name="Google Shape;404;p4"/>
            <p:cNvGrpSpPr/>
            <p:nvPr/>
          </p:nvGrpSpPr>
          <p:grpSpPr>
            <a:xfrm>
              <a:off x="2826" y="2149"/>
              <a:ext cx="213" cy="501"/>
              <a:chOff x="2826" y="2149"/>
              <a:chExt cx="213" cy="501"/>
            </a:xfrm>
          </p:grpSpPr>
          <p:grpSp>
            <p:nvGrpSpPr>
              <p:cNvPr id="405" name="Google Shape;405;p4"/>
              <p:cNvGrpSpPr/>
              <p:nvPr/>
            </p:nvGrpSpPr>
            <p:grpSpPr>
              <a:xfrm>
                <a:off x="2826" y="2149"/>
                <a:ext cx="213" cy="501"/>
                <a:chOff x="2826" y="2149"/>
                <a:chExt cx="213" cy="501"/>
              </a:xfrm>
            </p:grpSpPr>
            <p:sp>
              <p:nvSpPr>
                <p:cNvPr id="406" name="Google Shape;406;p4"/>
                <p:cNvSpPr/>
                <p:nvPr/>
              </p:nvSpPr>
              <p:spPr>
                <a:xfrm>
                  <a:off x="2826" y="2149"/>
                  <a:ext cx="213" cy="476"/>
                </a:xfrm>
                <a:custGeom>
                  <a:rect b="b" l="l" r="r" t="t"/>
                  <a:pathLst>
                    <a:path extrusionOk="0" h="476" w="213">
                      <a:moveTo>
                        <a:pt x="212" y="6"/>
                      </a:moveTo>
                      <a:lnTo>
                        <a:pt x="151" y="469"/>
                      </a:lnTo>
                      <a:lnTo>
                        <a:pt x="0" y="475"/>
                      </a:lnTo>
                      <a:lnTo>
                        <a:pt x="11" y="0"/>
                      </a:lnTo>
                      <a:lnTo>
                        <a:pt x="212" y="6"/>
                      </a:lnTo>
                    </a:path>
                  </a:pathLst>
                </a:custGeom>
                <a:solidFill>
                  <a:srgbClr val="7F7F9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07" name="Google Shape;407;p4"/>
                <p:cNvSpPr/>
                <p:nvPr/>
              </p:nvSpPr>
              <p:spPr>
                <a:xfrm>
                  <a:off x="2826" y="2617"/>
                  <a:ext cx="152" cy="33"/>
                </a:xfrm>
                <a:custGeom>
                  <a:rect b="b" l="l" r="r" t="t"/>
                  <a:pathLst>
                    <a:path extrusionOk="0" h="33" w="152">
                      <a:moveTo>
                        <a:pt x="151" y="0"/>
                      </a:moveTo>
                      <a:lnTo>
                        <a:pt x="0" y="6"/>
                      </a:lnTo>
                      <a:lnTo>
                        <a:pt x="0" y="32"/>
                      </a:lnTo>
                      <a:lnTo>
                        <a:pt x="148" y="25"/>
                      </a:lnTo>
                      <a:lnTo>
                        <a:pt x="151" y="0"/>
                      </a:lnTo>
                    </a:path>
                  </a:pathLst>
                </a:custGeom>
                <a:solidFill>
                  <a:srgbClr val="5F5F7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nvGrpSpPr>
              <p:cNvPr id="408" name="Google Shape;408;p4"/>
              <p:cNvGrpSpPr/>
              <p:nvPr/>
            </p:nvGrpSpPr>
            <p:grpSpPr>
              <a:xfrm>
                <a:off x="2847" y="2158"/>
                <a:ext cx="187" cy="22"/>
                <a:chOff x="2847" y="2158"/>
                <a:chExt cx="187" cy="22"/>
              </a:xfrm>
            </p:grpSpPr>
            <p:sp>
              <p:nvSpPr>
                <p:cNvPr id="409" name="Google Shape;409;p4"/>
                <p:cNvSpPr/>
                <p:nvPr/>
              </p:nvSpPr>
              <p:spPr>
                <a:xfrm>
                  <a:off x="3018" y="2164"/>
                  <a:ext cx="16" cy="16"/>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Noto Sans Symbols"/>
                    <a:buNone/>
                  </a:pPr>
                  <a:r>
                    <a:t/>
                  </a:r>
                  <a:endParaRPr b="0" i="0" sz="1800" u="none">
                    <a:solidFill>
                      <a:schemeClr val="dk1"/>
                    </a:solidFill>
                    <a:latin typeface="Arial"/>
                    <a:ea typeface="Arial"/>
                    <a:cs typeface="Arial"/>
                    <a:sym typeface="Arial"/>
                  </a:endParaRPr>
                </a:p>
              </p:txBody>
            </p:sp>
            <p:sp>
              <p:nvSpPr>
                <p:cNvPr id="410" name="Google Shape;410;p4"/>
                <p:cNvSpPr/>
                <p:nvPr/>
              </p:nvSpPr>
              <p:spPr>
                <a:xfrm>
                  <a:off x="2847" y="2158"/>
                  <a:ext cx="16" cy="16"/>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Noto Sans Symbols"/>
                    <a:buNone/>
                  </a:pPr>
                  <a:r>
                    <a:t/>
                  </a:r>
                  <a:endParaRPr b="0" i="0" sz="1800" u="none">
                    <a:solidFill>
                      <a:schemeClr val="dk1"/>
                    </a:solidFill>
                    <a:latin typeface="Arial"/>
                    <a:ea typeface="Arial"/>
                    <a:cs typeface="Arial"/>
                    <a:sym typeface="Arial"/>
                  </a:endParaRPr>
                </a:p>
              </p:txBody>
            </p:sp>
          </p:grpSp>
          <p:grpSp>
            <p:nvGrpSpPr>
              <p:cNvPr id="411" name="Google Shape;411;p4"/>
              <p:cNvGrpSpPr/>
              <p:nvPr/>
            </p:nvGrpSpPr>
            <p:grpSpPr>
              <a:xfrm>
                <a:off x="2833" y="2605"/>
                <a:ext cx="143" cy="21"/>
                <a:chOff x="2833" y="2605"/>
                <a:chExt cx="143" cy="21"/>
              </a:xfrm>
            </p:grpSpPr>
            <p:sp>
              <p:nvSpPr>
                <p:cNvPr id="412" name="Google Shape;412;p4"/>
                <p:cNvSpPr/>
                <p:nvPr/>
              </p:nvSpPr>
              <p:spPr>
                <a:xfrm>
                  <a:off x="2960" y="2605"/>
                  <a:ext cx="16" cy="16"/>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Noto Sans Symbols"/>
                    <a:buNone/>
                  </a:pPr>
                  <a:r>
                    <a:t/>
                  </a:r>
                  <a:endParaRPr b="0" i="0" sz="1800" u="none">
                    <a:solidFill>
                      <a:schemeClr val="dk1"/>
                    </a:solidFill>
                    <a:latin typeface="Arial"/>
                    <a:ea typeface="Arial"/>
                    <a:cs typeface="Arial"/>
                    <a:sym typeface="Arial"/>
                  </a:endParaRPr>
                </a:p>
              </p:txBody>
            </p:sp>
            <p:sp>
              <p:nvSpPr>
                <p:cNvPr id="413" name="Google Shape;413;p4"/>
                <p:cNvSpPr/>
                <p:nvPr/>
              </p:nvSpPr>
              <p:spPr>
                <a:xfrm>
                  <a:off x="2833" y="2610"/>
                  <a:ext cx="16" cy="16"/>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Noto Sans Symbols"/>
                    <a:buNone/>
                  </a:pPr>
                  <a:r>
                    <a:t/>
                  </a:r>
                  <a:endParaRPr b="0" i="0" sz="1800" u="none">
                    <a:solidFill>
                      <a:schemeClr val="dk1"/>
                    </a:solidFill>
                    <a:latin typeface="Arial"/>
                    <a:ea typeface="Arial"/>
                    <a:cs typeface="Arial"/>
                    <a:sym typeface="Arial"/>
                  </a:endParaRPr>
                </a:p>
              </p:txBody>
            </p:sp>
          </p:grpSp>
        </p:grpSp>
      </p:grpSp>
      <p:grpSp>
        <p:nvGrpSpPr>
          <p:cNvPr id="414" name="Google Shape;414;p4"/>
          <p:cNvGrpSpPr/>
          <p:nvPr/>
        </p:nvGrpSpPr>
        <p:grpSpPr>
          <a:xfrm>
            <a:off x="6084888" y="4383088"/>
            <a:ext cx="644525" cy="428625"/>
            <a:chOff x="3833" y="2610"/>
            <a:chExt cx="406" cy="270"/>
          </a:xfrm>
        </p:grpSpPr>
        <p:grpSp>
          <p:nvGrpSpPr>
            <p:cNvPr id="415" name="Google Shape;415;p4"/>
            <p:cNvGrpSpPr/>
            <p:nvPr/>
          </p:nvGrpSpPr>
          <p:grpSpPr>
            <a:xfrm>
              <a:off x="3923" y="2610"/>
              <a:ext cx="86" cy="270"/>
              <a:chOff x="3923" y="2610"/>
              <a:chExt cx="86" cy="270"/>
            </a:xfrm>
          </p:grpSpPr>
          <p:grpSp>
            <p:nvGrpSpPr>
              <p:cNvPr id="416" name="Google Shape;416;p4"/>
              <p:cNvGrpSpPr/>
              <p:nvPr/>
            </p:nvGrpSpPr>
            <p:grpSpPr>
              <a:xfrm>
                <a:off x="3923" y="2610"/>
                <a:ext cx="86" cy="270"/>
                <a:chOff x="3923" y="2610"/>
                <a:chExt cx="86" cy="270"/>
              </a:xfrm>
            </p:grpSpPr>
            <p:sp>
              <p:nvSpPr>
                <p:cNvPr id="417" name="Google Shape;417;p4"/>
                <p:cNvSpPr/>
                <p:nvPr/>
              </p:nvSpPr>
              <p:spPr>
                <a:xfrm>
                  <a:off x="3981" y="2617"/>
                  <a:ext cx="28" cy="263"/>
                </a:xfrm>
                <a:custGeom>
                  <a:rect b="b" l="l" r="r" t="t"/>
                  <a:pathLst>
                    <a:path extrusionOk="0" h="263" w="28">
                      <a:moveTo>
                        <a:pt x="0" y="0"/>
                      </a:moveTo>
                      <a:lnTo>
                        <a:pt x="27" y="41"/>
                      </a:lnTo>
                      <a:lnTo>
                        <a:pt x="27" y="262"/>
                      </a:lnTo>
                      <a:lnTo>
                        <a:pt x="0" y="262"/>
                      </a:lnTo>
                      <a:lnTo>
                        <a:pt x="0" y="0"/>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18" name="Google Shape;418;p4"/>
                <p:cNvSpPr/>
                <p:nvPr/>
              </p:nvSpPr>
              <p:spPr>
                <a:xfrm>
                  <a:off x="3923" y="2610"/>
                  <a:ext cx="58" cy="269"/>
                </a:xfrm>
                <a:custGeom>
                  <a:rect b="b" l="l" r="r" t="t"/>
                  <a:pathLst>
                    <a:path extrusionOk="0" h="269" w="58">
                      <a:moveTo>
                        <a:pt x="0" y="268"/>
                      </a:moveTo>
                      <a:lnTo>
                        <a:pt x="0" y="5"/>
                      </a:lnTo>
                      <a:lnTo>
                        <a:pt x="3" y="3"/>
                      </a:lnTo>
                      <a:lnTo>
                        <a:pt x="8" y="2"/>
                      </a:lnTo>
                      <a:lnTo>
                        <a:pt x="14" y="0"/>
                      </a:lnTo>
                      <a:lnTo>
                        <a:pt x="19" y="0"/>
                      </a:lnTo>
                      <a:lnTo>
                        <a:pt x="24" y="0"/>
                      </a:lnTo>
                      <a:lnTo>
                        <a:pt x="28" y="0"/>
                      </a:lnTo>
                      <a:lnTo>
                        <a:pt x="31" y="0"/>
                      </a:lnTo>
                      <a:lnTo>
                        <a:pt x="34" y="0"/>
                      </a:lnTo>
                      <a:lnTo>
                        <a:pt x="37" y="0"/>
                      </a:lnTo>
                      <a:lnTo>
                        <a:pt x="40" y="0"/>
                      </a:lnTo>
                      <a:lnTo>
                        <a:pt x="42" y="1"/>
                      </a:lnTo>
                      <a:lnTo>
                        <a:pt x="46" y="2"/>
                      </a:lnTo>
                      <a:lnTo>
                        <a:pt x="52" y="3"/>
                      </a:lnTo>
                      <a:lnTo>
                        <a:pt x="54" y="4"/>
                      </a:lnTo>
                      <a:lnTo>
                        <a:pt x="57" y="5"/>
                      </a:lnTo>
                      <a:lnTo>
                        <a:pt x="57" y="268"/>
                      </a:lnTo>
                      <a:lnTo>
                        <a:pt x="0" y="268"/>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nvGrpSpPr>
              <p:cNvPr id="419" name="Google Shape;419;p4"/>
              <p:cNvGrpSpPr/>
              <p:nvPr/>
            </p:nvGrpSpPr>
            <p:grpSpPr>
              <a:xfrm>
                <a:off x="3923" y="2682"/>
                <a:ext cx="58" cy="156"/>
                <a:chOff x="3923" y="2682"/>
                <a:chExt cx="58" cy="156"/>
              </a:xfrm>
            </p:grpSpPr>
            <p:sp>
              <p:nvSpPr>
                <p:cNvPr id="420" name="Google Shape;420;p4"/>
                <p:cNvSpPr/>
                <p:nvPr/>
              </p:nvSpPr>
              <p:spPr>
                <a:xfrm>
                  <a:off x="3923" y="2806"/>
                  <a:ext cx="57" cy="17"/>
                </a:xfrm>
                <a:custGeom>
                  <a:rect b="b" l="l" r="r" t="t"/>
                  <a:pathLst>
                    <a:path extrusionOk="0" h="17" w="57">
                      <a:moveTo>
                        <a:pt x="0" y="8"/>
                      </a:moveTo>
                      <a:lnTo>
                        <a:pt x="2" y="6"/>
                      </a:lnTo>
                      <a:lnTo>
                        <a:pt x="4" y="5"/>
                      </a:lnTo>
                      <a:lnTo>
                        <a:pt x="7" y="4"/>
                      </a:lnTo>
                      <a:lnTo>
                        <a:pt x="11" y="2"/>
                      </a:lnTo>
                      <a:lnTo>
                        <a:pt x="14" y="1"/>
                      </a:lnTo>
                      <a:lnTo>
                        <a:pt x="19" y="0"/>
                      </a:lnTo>
                      <a:lnTo>
                        <a:pt x="24" y="0"/>
                      </a:lnTo>
                      <a:lnTo>
                        <a:pt x="27" y="0"/>
                      </a:lnTo>
                      <a:lnTo>
                        <a:pt x="32" y="0"/>
                      </a:lnTo>
                      <a:lnTo>
                        <a:pt x="36" y="0"/>
                      </a:lnTo>
                      <a:lnTo>
                        <a:pt x="40" y="1"/>
                      </a:lnTo>
                      <a:lnTo>
                        <a:pt x="44" y="1"/>
                      </a:lnTo>
                      <a:lnTo>
                        <a:pt x="47" y="4"/>
                      </a:lnTo>
                      <a:lnTo>
                        <a:pt x="51" y="5"/>
                      </a:lnTo>
                      <a:lnTo>
                        <a:pt x="54" y="6"/>
                      </a:lnTo>
                      <a:lnTo>
                        <a:pt x="56" y="8"/>
                      </a:lnTo>
                      <a:lnTo>
                        <a:pt x="56" y="16"/>
                      </a:lnTo>
                      <a:lnTo>
                        <a:pt x="55" y="14"/>
                      </a:lnTo>
                      <a:lnTo>
                        <a:pt x="52" y="13"/>
                      </a:lnTo>
                      <a:lnTo>
                        <a:pt x="49" y="12"/>
                      </a:lnTo>
                      <a:lnTo>
                        <a:pt x="45" y="10"/>
                      </a:lnTo>
                      <a:lnTo>
                        <a:pt x="41" y="9"/>
                      </a:lnTo>
                      <a:lnTo>
                        <a:pt x="37" y="8"/>
                      </a:lnTo>
                      <a:lnTo>
                        <a:pt x="33" y="8"/>
                      </a:lnTo>
                      <a:lnTo>
                        <a:pt x="29" y="8"/>
                      </a:lnTo>
                      <a:lnTo>
                        <a:pt x="26" y="8"/>
                      </a:lnTo>
                      <a:lnTo>
                        <a:pt x="22" y="8"/>
                      </a:lnTo>
                      <a:lnTo>
                        <a:pt x="19" y="8"/>
                      </a:lnTo>
                      <a:lnTo>
                        <a:pt x="15" y="9"/>
                      </a:lnTo>
                      <a:lnTo>
                        <a:pt x="11" y="10"/>
                      </a:lnTo>
                      <a:lnTo>
                        <a:pt x="7" y="12"/>
                      </a:lnTo>
                      <a:lnTo>
                        <a:pt x="4"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21" name="Google Shape;421;p4"/>
                <p:cNvSpPr/>
                <p:nvPr/>
              </p:nvSpPr>
              <p:spPr>
                <a:xfrm>
                  <a:off x="3923" y="2821"/>
                  <a:ext cx="58" cy="17"/>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1"/>
                      </a:lnTo>
                      <a:lnTo>
                        <a:pt x="40" y="1"/>
                      </a:lnTo>
                      <a:lnTo>
                        <a:pt x="44" y="2"/>
                      </a:lnTo>
                      <a:lnTo>
                        <a:pt x="48" y="4"/>
                      </a:lnTo>
                      <a:lnTo>
                        <a:pt x="52" y="5"/>
                      </a:lnTo>
                      <a:lnTo>
                        <a:pt x="55" y="6"/>
                      </a:lnTo>
                      <a:lnTo>
                        <a:pt x="57" y="8"/>
                      </a:lnTo>
                      <a:lnTo>
                        <a:pt x="57" y="16"/>
                      </a:lnTo>
                      <a:lnTo>
                        <a:pt x="55" y="16"/>
                      </a:lnTo>
                      <a:lnTo>
                        <a:pt x="52" y="14"/>
                      </a:lnTo>
                      <a:lnTo>
                        <a:pt x="49" y="13"/>
                      </a:lnTo>
                      <a:lnTo>
                        <a:pt x="46" y="12"/>
                      </a:lnTo>
                      <a:lnTo>
                        <a:pt x="41" y="10"/>
                      </a:lnTo>
                      <a:lnTo>
                        <a:pt x="37" y="9"/>
                      </a:lnTo>
                      <a:lnTo>
                        <a:pt x="33" y="8"/>
                      </a:lnTo>
                      <a:lnTo>
                        <a:pt x="29" y="8"/>
                      </a:lnTo>
                      <a:lnTo>
                        <a:pt x="26" y="8"/>
                      </a:lnTo>
                      <a:lnTo>
                        <a:pt x="23" y="8"/>
                      </a:lnTo>
                      <a:lnTo>
                        <a:pt x="19" y="9"/>
                      </a:lnTo>
                      <a:lnTo>
                        <a:pt x="15" y="9"/>
                      </a:lnTo>
                      <a:lnTo>
                        <a:pt x="11" y="10"/>
                      </a:lnTo>
                      <a:lnTo>
                        <a:pt x="8" y="12"/>
                      </a:lnTo>
                      <a:lnTo>
                        <a:pt x="4" y="14"/>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22" name="Google Shape;422;p4"/>
                <p:cNvSpPr/>
                <p:nvPr/>
              </p:nvSpPr>
              <p:spPr>
                <a:xfrm>
                  <a:off x="3923" y="2682"/>
                  <a:ext cx="58" cy="17"/>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0"/>
                      </a:lnTo>
                      <a:lnTo>
                        <a:pt x="40" y="1"/>
                      </a:lnTo>
                      <a:lnTo>
                        <a:pt x="44" y="2"/>
                      </a:lnTo>
                      <a:lnTo>
                        <a:pt x="48" y="4"/>
                      </a:lnTo>
                      <a:lnTo>
                        <a:pt x="52" y="5"/>
                      </a:lnTo>
                      <a:lnTo>
                        <a:pt x="55" y="6"/>
                      </a:lnTo>
                      <a:lnTo>
                        <a:pt x="57" y="8"/>
                      </a:lnTo>
                      <a:lnTo>
                        <a:pt x="57" y="16"/>
                      </a:lnTo>
                      <a:lnTo>
                        <a:pt x="55" y="14"/>
                      </a:lnTo>
                      <a:lnTo>
                        <a:pt x="52" y="13"/>
                      </a:lnTo>
                      <a:lnTo>
                        <a:pt x="49" y="12"/>
                      </a:lnTo>
                      <a:lnTo>
                        <a:pt x="46" y="12"/>
                      </a:lnTo>
                      <a:lnTo>
                        <a:pt x="41" y="10"/>
                      </a:lnTo>
                      <a:lnTo>
                        <a:pt x="37" y="9"/>
                      </a:lnTo>
                      <a:lnTo>
                        <a:pt x="33" y="8"/>
                      </a:lnTo>
                      <a:lnTo>
                        <a:pt x="29" y="8"/>
                      </a:lnTo>
                      <a:lnTo>
                        <a:pt x="26" y="8"/>
                      </a:lnTo>
                      <a:lnTo>
                        <a:pt x="23" y="8"/>
                      </a:lnTo>
                      <a:lnTo>
                        <a:pt x="19" y="8"/>
                      </a:lnTo>
                      <a:lnTo>
                        <a:pt x="15" y="9"/>
                      </a:lnTo>
                      <a:lnTo>
                        <a:pt x="11" y="10"/>
                      </a:lnTo>
                      <a:lnTo>
                        <a:pt x="8" y="12"/>
                      </a:lnTo>
                      <a:lnTo>
                        <a:pt x="4"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grpSp>
          <p:nvGrpSpPr>
            <p:cNvPr id="423" name="Google Shape;423;p4"/>
            <p:cNvGrpSpPr/>
            <p:nvPr/>
          </p:nvGrpSpPr>
          <p:grpSpPr>
            <a:xfrm>
              <a:off x="3979" y="2610"/>
              <a:ext cx="84" cy="270"/>
              <a:chOff x="3979" y="2610"/>
              <a:chExt cx="84" cy="270"/>
            </a:xfrm>
          </p:grpSpPr>
          <p:grpSp>
            <p:nvGrpSpPr>
              <p:cNvPr id="424" name="Google Shape;424;p4"/>
              <p:cNvGrpSpPr/>
              <p:nvPr/>
            </p:nvGrpSpPr>
            <p:grpSpPr>
              <a:xfrm>
                <a:off x="3979" y="2610"/>
                <a:ext cx="84" cy="270"/>
                <a:chOff x="3979" y="2610"/>
                <a:chExt cx="84" cy="270"/>
              </a:xfrm>
            </p:grpSpPr>
            <p:sp>
              <p:nvSpPr>
                <p:cNvPr id="425" name="Google Shape;425;p4"/>
                <p:cNvSpPr/>
                <p:nvPr/>
              </p:nvSpPr>
              <p:spPr>
                <a:xfrm>
                  <a:off x="4034" y="2617"/>
                  <a:ext cx="29" cy="263"/>
                </a:xfrm>
                <a:custGeom>
                  <a:rect b="b" l="l" r="r" t="t"/>
                  <a:pathLst>
                    <a:path extrusionOk="0" h="263" w="29">
                      <a:moveTo>
                        <a:pt x="0" y="0"/>
                      </a:moveTo>
                      <a:lnTo>
                        <a:pt x="28" y="41"/>
                      </a:lnTo>
                      <a:lnTo>
                        <a:pt x="28" y="262"/>
                      </a:lnTo>
                      <a:lnTo>
                        <a:pt x="0" y="262"/>
                      </a:lnTo>
                      <a:lnTo>
                        <a:pt x="0" y="0"/>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26" name="Google Shape;426;p4"/>
                <p:cNvSpPr/>
                <p:nvPr/>
              </p:nvSpPr>
              <p:spPr>
                <a:xfrm>
                  <a:off x="3979" y="2610"/>
                  <a:ext cx="56" cy="269"/>
                </a:xfrm>
                <a:custGeom>
                  <a:rect b="b" l="l" r="r" t="t"/>
                  <a:pathLst>
                    <a:path extrusionOk="0" h="269" w="56">
                      <a:moveTo>
                        <a:pt x="0" y="268"/>
                      </a:moveTo>
                      <a:lnTo>
                        <a:pt x="0" y="5"/>
                      </a:lnTo>
                      <a:lnTo>
                        <a:pt x="2" y="3"/>
                      </a:lnTo>
                      <a:lnTo>
                        <a:pt x="6" y="2"/>
                      </a:lnTo>
                      <a:lnTo>
                        <a:pt x="13" y="0"/>
                      </a:lnTo>
                      <a:lnTo>
                        <a:pt x="18" y="0"/>
                      </a:lnTo>
                      <a:lnTo>
                        <a:pt x="23" y="0"/>
                      </a:lnTo>
                      <a:lnTo>
                        <a:pt x="26" y="0"/>
                      </a:lnTo>
                      <a:lnTo>
                        <a:pt x="29" y="0"/>
                      </a:lnTo>
                      <a:lnTo>
                        <a:pt x="33" y="0"/>
                      </a:lnTo>
                      <a:lnTo>
                        <a:pt x="36" y="0"/>
                      </a:lnTo>
                      <a:lnTo>
                        <a:pt x="38" y="0"/>
                      </a:lnTo>
                      <a:lnTo>
                        <a:pt x="41" y="1"/>
                      </a:lnTo>
                      <a:lnTo>
                        <a:pt x="45" y="2"/>
                      </a:lnTo>
                      <a:lnTo>
                        <a:pt x="50" y="3"/>
                      </a:lnTo>
                      <a:lnTo>
                        <a:pt x="53" y="4"/>
                      </a:lnTo>
                      <a:lnTo>
                        <a:pt x="55" y="5"/>
                      </a:lnTo>
                      <a:lnTo>
                        <a:pt x="55" y="268"/>
                      </a:lnTo>
                      <a:lnTo>
                        <a:pt x="0" y="268"/>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nvGrpSpPr>
              <p:cNvPr id="427" name="Google Shape;427;p4"/>
              <p:cNvGrpSpPr/>
              <p:nvPr/>
            </p:nvGrpSpPr>
            <p:grpSpPr>
              <a:xfrm>
                <a:off x="3979" y="2682"/>
                <a:ext cx="56" cy="156"/>
                <a:chOff x="3979" y="2682"/>
                <a:chExt cx="56" cy="156"/>
              </a:xfrm>
            </p:grpSpPr>
            <p:sp>
              <p:nvSpPr>
                <p:cNvPr id="428" name="Google Shape;428;p4"/>
                <p:cNvSpPr/>
                <p:nvPr/>
              </p:nvSpPr>
              <p:spPr>
                <a:xfrm>
                  <a:off x="3979" y="2806"/>
                  <a:ext cx="56" cy="17"/>
                </a:xfrm>
                <a:custGeom>
                  <a:rect b="b" l="l" r="r" t="t"/>
                  <a:pathLst>
                    <a:path extrusionOk="0" h="17" w="56">
                      <a:moveTo>
                        <a:pt x="0" y="8"/>
                      </a:moveTo>
                      <a:lnTo>
                        <a:pt x="0" y="6"/>
                      </a:lnTo>
                      <a:lnTo>
                        <a:pt x="3" y="5"/>
                      </a:lnTo>
                      <a:lnTo>
                        <a:pt x="5" y="4"/>
                      </a:lnTo>
                      <a:lnTo>
                        <a:pt x="10" y="2"/>
                      </a:lnTo>
                      <a:lnTo>
                        <a:pt x="13" y="1"/>
                      </a:lnTo>
                      <a:lnTo>
                        <a:pt x="17" y="0"/>
                      </a:lnTo>
                      <a:lnTo>
                        <a:pt x="22" y="0"/>
                      </a:lnTo>
                      <a:lnTo>
                        <a:pt x="26" y="0"/>
                      </a:lnTo>
                      <a:lnTo>
                        <a:pt x="31" y="0"/>
                      </a:lnTo>
                      <a:lnTo>
                        <a:pt x="35" y="0"/>
                      </a:lnTo>
                      <a:lnTo>
                        <a:pt x="39" y="1"/>
                      </a:lnTo>
                      <a:lnTo>
                        <a:pt x="42" y="1"/>
                      </a:lnTo>
                      <a:lnTo>
                        <a:pt x="46" y="4"/>
                      </a:lnTo>
                      <a:lnTo>
                        <a:pt x="50" y="5"/>
                      </a:lnTo>
                      <a:lnTo>
                        <a:pt x="53" y="6"/>
                      </a:lnTo>
                      <a:lnTo>
                        <a:pt x="55" y="8"/>
                      </a:lnTo>
                      <a:lnTo>
                        <a:pt x="55" y="16"/>
                      </a:lnTo>
                      <a:lnTo>
                        <a:pt x="53" y="14"/>
                      </a:lnTo>
                      <a:lnTo>
                        <a:pt x="51" y="13"/>
                      </a:lnTo>
                      <a:lnTo>
                        <a:pt x="47" y="12"/>
                      </a:lnTo>
                      <a:lnTo>
                        <a:pt x="44" y="10"/>
                      </a:lnTo>
                      <a:lnTo>
                        <a:pt x="40" y="9"/>
                      </a:lnTo>
                      <a:lnTo>
                        <a:pt x="35" y="8"/>
                      </a:lnTo>
                      <a:lnTo>
                        <a:pt x="31" y="8"/>
                      </a:lnTo>
                      <a:lnTo>
                        <a:pt x="28" y="8"/>
                      </a:lnTo>
                      <a:lnTo>
                        <a:pt x="24" y="8"/>
                      </a:lnTo>
                      <a:lnTo>
                        <a:pt x="21" y="8"/>
                      </a:lnTo>
                      <a:lnTo>
                        <a:pt x="17" y="8"/>
                      </a:lnTo>
                      <a:lnTo>
                        <a:pt x="14" y="9"/>
                      </a:lnTo>
                      <a:lnTo>
                        <a:pt x="10" y="10"/>
                      </a:lnTo>
                      <a:lnTo>
                        <a:pt x="6" y="12"/>
                      </a:lnTo>
                      <a:lnTo>
                        <a:pt x="3"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29" name="Google Shape;429;p4"/>
                <p:cNvSpPr/>
                <p:nvPr/>
              </p:nvSpPr>
              <p:spPr>
                <a:xfrm>
                  <a:off x="3979" y="2821"/>
                  <a:ext cx="56" cy="17"/>
                </a:xfrm>
                <a:custGeom>
                  <a:rect b="b" l="l" r="r" t="t"/>
                  <a:pathLst>
                    <a:path extrusionOk="0" h="17" w="56">
                      <a:moveTo>
                        <a:pt x="0" y="8"/>
                      </a:moveTo>
                      <a:lnTo>
                        <a:pt x="1" y="6"/>
                      </a:lnTo>
                      <a:lnTo>
                        <a:pt x="3" y="5"/>
                      </a:lnTo>
                      <a:lnTo>
                        <a:pt x="6" y="4"/>
                      </a:lnTo>
                      <a:lnTo>
                        <a:pt x="10" y="2"/>
                      </a:lnTo>
                      <a:lnTo>
                        <a:pt x="13" y="1"/>
                      </a:lnTo>
                      <a:lnTo>
                        <a:pt x="18" y="0"/>
                      </a:lnTo>
                      <a:lnTo>
                        <a:pt x="23" y="0"/>
                      </a:lnTo>
                      <a:lnTo>
                        <a:pt x="26" y="0"/>
                      </a:lnTo>
                      <a:lnTo>
                        <a:pt x="31" y="0"/>
                      </a:lnTo>
                      <a:lnTo>
                        <a:pt x="35" y="1"/>
                      </a:lnTo>
                      <a:lnTo>
                        <a:pt x="39" y="1"/>
                      </a:lnTo>
                      <a:lnTo>
                        <a:pt x="43" y="2"/>
                      </a:lnTo>
                      <a:lnTo>
                        <a:pt x="46" y="4"/>
                      </a:lnTo>
                      <a:lnTo>
                        <a:pt x="50" y="5"/>
                      </a:lnTo>
                      <a:lnTo>
                        <a:pt x="53" y="6"/>
                      </a:lnTo>
                      <a:lnTo>
                        <a:pt x="55" y="8"/>
                      </a:lnTo>
                      <a:lnTo>
                        <a:pt x="55" y="16"/>
                      </a:lnTo>
                      <a:lnTo>
                        <a:pt x="54" y="16"/>
                      </a:lnTo>
                      <a:lnTo>
                        <a:pt x="51" y="14"/>
                      </a:lnTo>
                      <a:lnTo>
                        <a:pt x="48" y="13"/>
                      </a:lnTo>
                      <a:lnTo>
                        <a:pt x="44" y="12"/>
                      </a:lnTo>
                      <a:lnTo>
                        <a:pt x="40" y="10"/>
                      </a:lnTo>
                      <a:lnTo>
                        <a:pt x="36" y="9"/>
                      </a:lnTo>
                      <a:lnTo>
                        <a:pt x="31" y="8"/>
                      </a:lnTo>
                      <a:lnTo>
                        <a:pt x="28" y="8"/>
                      </a:lnTo>
                      <a:lnTo>
                        <a:pt x="25" y="8"/>
                      </a:lnTo>
                      <a:lnTo>
                        <a:pt x="21" y="8"/>
                      </a:lnTo>
                      <a:lnTo>
                        <a:pt x="18" y="9"/>
                      </a:lnTo>
                      <a:lnTo>
                        <a:pt x="14" y="9"/>
                      </a:lnTo>
                      <a:lnTo>
                        <a:pt x="10" y="10"/>
                      </a:lnTo>
                      <a:lnTo>
                        <a:pt x="6" y="12"/>
                      </a:lnTo>
                      <a:lnTo>
                        <a:pt x="3" y="14"/>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30" name="Google Shape;430;p4"/>
                <p:cNvSpPr/>
                <p:nvPr/>
              </p:nvSpPr>
              <p:spPr>
                <a:xfrm>
                  <a:off x="3979" y="2682"/>
                  <a:ext cx="56" cy="17"/>
                </a:xfrm>
                <a:custGeom>
                  <a:rect b="b" l="l" r="r" t="t"/>
                  <a:pathLst>
                    <a:path extrusionOk="0" h="17" w="56">
                      <a:moveTo>
                        <a:pt x="0" y="8"/>
                      </a:moveTo>
                      <a:lnTo>
                        <a:pt x="1" y="6"/>
                      </a:lnTo>
                      <a:lnTo>
                        <a:pt x="3" y="5"/>
                      </a:lnTo>
                      <a:lnTo>
                        <a:pt x="6" y="4"/>
                      </a:lnTo>
                      <a:lnTo>
                        <a:pt x="10" y="2"/>
                      </a:lnTo>
                      <a:lnTo>
                        <a:pt x="13" y="1"/>
                      </a:lnTo>
                      <a:lnTo>
                        <a:pt x="18" y="0"/>
                      </a:lnTo>
                      <a:lnTo>
                        <a:pt x="23" y="0"/>
                      </a:lnTo>
                      <a:lnTo>
                        <a:pt x="26" y="0"/>
                      </a:lnTo>
                      <a:lnTo>
                        <a:pt x="31" y="0"/>
                      </a:lnTo>
                      <a:lnTo>
                        <a:pt x="35" y="0"/>
                      </a:lnTo>
                      <a:lnTo>
                        <a:pt x="39" y="1"/>
                      </a:lnTo>
                      <a:lnTo>
                        <a:pt x="43" y="2"/>
                      </a:lnTo>
                      <a:lnTo>
                        <a:pt x="46" y="4"/>
                      </a:lnTo>
                      <a:lnTo>
                        <a:pt x="50" y="5"/>
                      </a:lnTo>
                      <a:lnTo>
                        <a:pt x="53" y="6"/>
                      </a:lnTo>
                      <a:lnTo>
                        <a:pt x="55" y="8"/>
                      </a:lnTo>
                      <a:lnTo>
                        <a:pt x="55" y="16"/>
                      </a:lnTo>
                      <a:lnTo>
                        <a:pt x="54" y="14"/>
                      </a:lnTo>
                      <a:lnTo>
                        <a:pt x="51" y="13"/>
                      </a:lnTo>
                      <a:lnTo>
                        <a:pt x="48" y="12"/>
                      </a:lnTo>
                      <a:lnTo>
                        <a:pt x="44" y="12"/>
                      </a:lnTo>
                      <a:lnTo>
                        <a:pt x="40" y="10"/>
                      </a:lnTo>
                      <a:lnTo>
                        <a:pt x="36" y="9"/>
                      </a:lnTo>
                      <a:lnTo>
                        <a:pt x="31" y="8"/>
                      </a:lnTo>
                      <a:lnTo>
                        <a:pt x="28" y="8"/>
                      </a:lnTo>
                      <a:lnTo>
                        <a:pt x="25" y="8"/>
                      </a:lnTo>
                      <a:lnTo>
                        <a:pt x="21" y="8"/>
                      </a:lnTo>
                      <a:lnTo>
                        <a:pt x="18" y="8"/>
                      </a:lnTo>
                      <a:lnTo>
                        <a:pt x="14" y="9"/>
                      </a:lnTo>
                      <a:lnTo>
                        <a:pt x="10" y="10"/>
                      </a:lnTo>
                      <a:lnTo>
                        <a:pt x="6" y="12"/>
                      </a:lnTo>
                      <a:lnTo>
                        <a:pt x="3"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grpSp>
          <p:nvGrpSpPr>
            <p:cNvPr id="431" name="Google Shape;431;p4"/>
            <p:cNvGrpSpPr/>
            <p:nvPr/>
          </p:nvGrpSpPr>
          <p:grpSpPr>
            <a:xfrm>
              <a:off x="4034" y="2610"/>
              <a:ext cx="85" cy="270"/>
              <a:chOff x="4034" y="2610"/>
              <a:chExt cx="85" cy="270"/>
            </a:xfrm>
          </p:grpSpPr>
          <p:grpSp>
            <p:nvGrpSpPr>
              <p:cNvPr id="432" name="Google Shape;432;p4"/>
              <p:cNvGrpSpPr/>
              <p:nvPr/>
            </p:nvGrpSpPr>
            <p:grpSpPr>
              <a:xfrm>
                <a:off x="4034" y="2610"/>
                <a:ext cx="85" cy="270"/>
                <a:chOff x="4034" y="2610"/>
                <a:chExt cx="85" cy="270"/>
              </a:xfrm>
            </p:grpSpPr>
            <p:sp>
              <p:nvSpPr>
                <p:cNvPr id="433" name="Google Shape;433;p4"/>
                <p:cNvSpPr/>
                <p:nvPr/>
              </p:nvSpPr>
              <p:spPr>
                <a:xfrm>
                  <a:off x="4091" y="2617"/>
                  <a:ext cx="28" cy="263"/>
                </a:xfrm>
                <a:custGeom>
                  <a:rect b="b" l="l" r="r" t="t"/>
                  <a:pathLst>
                    <a:path extrusionOk="0" h="263" w="28">
                      <a:moveTo>
                        <a:pt x="0" y="0"/>
                      </a:moveTo>
                      <a:lnTo>
                        <a:pt x="27" y="41"/>
                      </a:lnTo>
                      <a:lnTo>
                        <a:pt x="27" y="262"/>
                      </a:lnTo>
                      <a:lnTo>
                        <a:pt x="0" y="262"/>
                      </a:lnTo>
                      <a:lnTo>
                        <a:pt x="0" y="0"/>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34" name="Google Shape;434;p4"/>
                <p:cNvSpPr/>
                <p:nvPr/>
              </p:nvSpPr>
              <p:spPr>
                <a:xfrm>
                  <a:off x="4034" y="2610"/>
                  <a:ext cx="57" cy="269"/>
                </a:xfrm>
                <a:custGeom>
                  <a:rect b="b" l="l" r="r" t="t"/>
                  <a:pathLst>
                    <a:path extrusionOk="0" h="269" w="57">
                      <a:moveTo>
                        <a:pt x="0" y="268"/>
                      </a:moveTo>
                      <a:lnTo>
                        <a:pt x="0" y="5"/>
                      </a:lnTo>
                      <a:lnTo>
                        <a:pt x="2" y="3"/>
                      </a:lnTo>
                      <a:lnTo>
                        <a:pt x="7" y="2"/>
                      </a:lnTo>
                      <a:lnTo>
                        <a:pt x="13" y="0"/>
                      </a:lnTo>
                      <a:lnTo>
                        <a:pt x="18" y="0"/>
                      </a:lnTo>
                      <a:lnTo>
                        <a:pt x="23" y="0"/>
                      </a:lnTo>
                      <a:lnTo>
                        <a:pt x="27" y="0"/>
                      </a:lnTo>
                      <a:lnTo>
                        <a:pt x="30" y="0"/>
                      </a:lnTo>
                      <a:lnTo>
                        <a:pt x="33" y="0"/>
                      </a:lnTo>
                      <a:lnTo>
                        <a:pt x="36" y="0"/>
                      </a:lnTo>
                      <a:lnTo>
                        <a:pt x="39" y="0"/>
                      </a:lnTo>
                      <a:lnTo>
                        <a:pt x="41" y="1"/>
                      </a:lnTo>
                      <a:lnTo>
                        <a:pt x="45" y="2"/>
                      </a:lnTo>
                      <a:lnTo>
                        <a:pt x="51" y="3"/>
                      </a:lnTo>
                      <a:lnTo>
                        <a:pt x="53" y="4"/>
                      </a:lnTo>
                      <a:lnTo>
                        <a:pt x="56" y="5"/>
                      </a:lnTo>
                      <a:lnTo>
                        <a:pt x="56" y="268"/>
                      </a:lnTo>
                      <a:lnTo>
                        <a:pt x="0" y="268"/>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nvGrpSpPr>
              <p:cNvPr id="435" name="Google Shape;435;p4"/>
              <p:cNvGrpSpPr/>
              <p:nvPr/>
            </p:nvGrpSpPr>
            <p:grpSpPr>
              <a:xfrm>
                <a:off x="4034" y="2682"/>
                <a:ext cx="57" cy="156"/>
                <a:chOff x="4034" y="2682"/>
                <a:chExt cx="57" cy="156"/>
              </a:xfrm>
            </p:grpSpPr>
            <p:sp>
              <p:nvSpPr>
                <p:cNvPr id="436" name="Google Shape;436;p4"/>
                <p:cNvSpPr/>
                <p:nvPr/>
              </p:nvSpPr>
              <p:spPr>
                <a:xfrm>
                  <a:off x="4034" y="2806"/>
                  <a:ext cx="57" cy="17"/>
                </a:xfrm>
                <a:custGeom>
                  <a:rect b="b" l="l" r="r" t="t"/>
                  <a:pathLst>
                    <a:path extrusionOk="0" h="17" w="57">
                      <a:moveTo>
                        <a:pt x="0" y="8"/>
                      </a:moveTo>
                      <a:lnTo>
                        <a:pt x="2" y="6"/>
                      </a:lnTo>
                      <a:lnTo>
                        <a:pt x="4" y="5"/>
                      </a:lnTo>
                      <a:lnTo>
                        <a:pt x="7" y="4"/>
                      </a:lnTo>
                      <a:lnTo>
                        <a:pt x="11" y="2"/>
                      </a:lnTo>
                      <a:lnTo>
                        <a:pt x="14" y="1"/>
                      </a:lnTo>
                      <a:lnTo>
                        <a:pt x="19" y="0"/>
                      </a:lnTo>
                      <a:lnTo>
                        <a:pt x="24" y="0"/>
                      </a:lnTo>
                      <a:lnTo>
                        <a:pt x="27" y="0"/>
                      </a:lnTo>
                      <a:lnTo>
                        <a:pt x="32" y="0"/>
                      </a:lnTo>
                      <a:lnTo>
                        <a:pt x="36" y="0"/>
                      </a:lnTo>
                      <a:lnTo>
                        <a:pt x="40" y="1"/>
                      </a:lnTo>
                      <a:lnTo>
                        <a:pt x="44" y="1"/>
                      </a:lnTo>
                      <a:lnTo>
                        <a:pt x="47" y="4"/>
                      </a:lnTo>
                      <a:lnTo>
                        <a:pt x="51" y="5"/>
                      </a:lnTo>
                      <a:lnTo>
                        <a:pt x="54" y="6"/>
                      </a:lnTo>
                      <a:lnTo>
                        <a:pt x="56" y="8"/>
                      </a:lnTo>
                      <a:lnTo>
                        <a:pt x="56" y="16"/>
                      </a:lnTo>
                      <a:lnTo>
                        <a:pt x="55" y="14"/>
                      </a:lnTo>
                      <a:lnTo>
                        <a:pt x="52" y="13"/>
                      </a:lnTo>
                      <a:lnTo>
                        <a:pt x="49" y="12"/>
                      </a:lnTo>
                      <a:lnTo>
                        <a:pt x="45" y="10"/>
                      </a:lnTo>
                      <a:lnTo>
                        <a:pt x="41" y="9"/>
                      </a:lnTo>
                      <a:lnTo>
                        <a:pt x="37" y="8"/>
                      </a:lnTo>
                      <a:lnTo>
                        <a:pt x="33" y="8"/>
                      </a:lnTo>
                      <a:lnTo>
                        <a:pt x="29" y="8"/>
                      </a:lnTo>
                      <a:lnTo>
                        <a:pt x="26" y="8"/>
                      </a:lnTo>
                      <a:lnTo>
                        <a:pt x="22" y="8"/>
                      </a:lnTo>
                      <a:lnTo>
                        <a:pt x="19" y="8"/>
                      </a:lnTo>
                      <a:lnTo>
                        <a:pt x="15" y="9"/>
                      </a:lnTo>
                      <a:lnTo>
                        <a:pt x="11" y="10"/>
                      </a:lnTo>
                      <a:lnTo>
                        <a:pt x="7" y="12"/>
                      </a:lnTo>
                      <a:lnTo>
                        <a:pt x="4"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37" name="Google Shape;437;p4"/>
                <p:cNvSpPr/>
                <p:nvPr/>
              </p:nvSpPr>
              <p:spPr>
                <a:xfrm>
                  <a:off x="4034" y="2821"/>
                  <a:ext cx="57" cy="17"/>
                </a:xfrm>
                <a:custGeom>
                  <a:rect b="b" l="l" r="r" t="t"/>
                  <a:pathLst>
                    <a:path extrusionOk="0" h="17" w="57">
                      <a:moveTo>
                        <a:pt x="0" y="8"/>
                      </a:moveTo>
                      <a:lnTo>
                        <a:pt x="1" y="6"/>
                      </a:lnTo>
                      <a:lnTo>
                        <a:pt x="3" y="5"/>
                      </a:lnTo>
                      <a:lnTo>
                        <a:pt x="6" y="4"/>
                      </a:lnTo>
                      <a:lnTo>
                        <a:pt x="10" y="2"/>
                      </a:lnTo>
                      <a:lnTo>
                        <a:pt x="14" y="1"/>
                      </a:lnTo>
                      <a:lnTo>
                        <a:pt x="18" y="0"/>
                      </a:lnTo>
                      <a:lnTo>
                        <a:pt x="23" y="0"/>
                      </a:lnTo>
                      <a:lnTo>
                        <a:pt x="26" y="0"/>
                      </a:lnTo>
                      <a:lnTo>
                        <a:pt x="31" y="0"/>
                      </a:lnTo>
                      <a:lnTo>
                        <a:pt x="36" y="1"/>
                      </a:lnTo>
                      <a:lnTo>
                        <a:pt x="39" y="1"/>
                      </a:lnTo>
                      <a:lnTo>
                        <a:pt x="43" y="2"/>
                      </a:lnTo>
                      <a:lnTo>
                        <a:pt x="47" y="4"/>
                      </a:lnTo>
                      <a:lnTo>
                        <a:pt x="51" y="5"/>
                      </a:lnTo>
                      <a:lnTo>
                        <a:pt x="54" y="6"/>
                      </a:lnTo>
                      <a:lnTo>
                        <a:pt x="56" y="8"/>
                      </a:lnTo>
                      <a:lnTo>
                        <a:pt x="56" y="16"/>
                      </a:lnTo>
                      <a:lnTo>
                        <a:pt x="54" y="16"/>
                      </a:lnTo>
                      <a:lnTo>
                        <a:pt x="51" y="14"/>
                      </a:lnTo>
                      <a:lnTo>
                        <a:pt x="48" y="13"/>
                      </a:lnTo>
                      <a:lnTo>
                        <a:pt x="45" y="12"/>
                      </a:lnTo>
                      <a:lnTo>
                        <a:pt x="40" y="10"/>
                      </a:lnTo>
                      <a:lnTo>
                        <a:pt x="36" y="9"/>
                      </a:lnTo>
                      <a:lnTo>
                        <a:pt x="32" y="8"/>
                      </a:lnTo>
                      <a:lnTo>
                        <a:pt x="28" y="8"/>
                      </a:lnTo>
                      <a:lnTo>
                        <a:pt x="25" y="8"/>
                      </a:lnTo>
                      <a:lnTo>
                        <a:pt x="22" y="8"/>
                      </a:lnTo>
                      <a:lnTo>
                        <a:pt x="18" y="9"/>
                      </a:lnTo>
                      <a:lnTo>
                        <a:pt x="14" y="9"/>
                      </a:lnTo>
                      <a:lnTo>
                        <a:pt x="10" y="10"/>
                      </a:lnTo>
                      <a:lnTo>
                        <a:pt x="7" y="12"/>
                      </a:lnTo>
                      <a:lnTo>
                        <a:pt x="3" y="14"/>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38" name="Google Shape;438;p4"/>
                <p:cNvSpPr/>
                <p:nvPr/>
              </p:nvSpPr>
              <p:spPr>
                <a:xfrm>
                  <a:off x="4034" y="2682"/>
                  <a:ext cx="57" cy="17"/>
                </a:xfrm>
                <a:custGeom>
                  <a:rect b="b" l="l" r="r" t="t"/>
                  <a:pathLst>
                    <a:path extrusionOk="0" h="17" w="57">
                      <a:moveTo>
                        <a:pt x="0" y="8"/>
                      </a:moveTo>
                      <a:lnTo>
                        <a:pt x="1" y="6"/>
                      </a:lnTo>
                      <a:lnTo>
                        <a:pt x="3" y="5"/>
                      </a:lnTo>
                      <a:lnTo>
                        <a:pt x="6" y="4"/>
                      </a:lnTo>
                      <a:lnTo>
                        <a:pt x="10" y="2"/>
                      </a:lnTo>
                      <a:lnTo>
                        <a:pt x="14" y="1"/>
                      </a:lnTo>
                      <a:lnTo>
                        <a:pt x="18" y="0"/>
                      </a:lnTo>
                      <a:lnTo>
                        <a:pt x="23" y="0"/>
                      </a:lnTo>
                      <a:lnTo>
                        <a:pt x="26" y="0"/>
                      </a:lnTo>
                      <a:lnTo>
                        <a:pt x="31" y="0"/>
                      </a:lnTo>
                      <a:lnTo>
                        <a:pt x="36" y="0"/>
                      </a:lnTo>
                      <a:lnTo>
                        <a:pt x="39" y="1"/>
                      </a:lnTo>
                      <a:lnTo>
                        <a:pt x="43" y="2"/>
                      </a:lnTo>
                      <a:lnTo>
                        <a:pt x="47" y="4"/>
                      </a:lnTo>
                      <a:lnTo>
                        <a:pt x="51" y="5"/>
                      </a:lnTo>
                      <a:lnTo>
                        <a:pt x="54" y="6"/>
                      </a:lnTo>
                      <a:lnTo>
                        <a:pt x="56" y="8"/>
                      </a:lnTo>
                      <a:lnTo>
                        <a:pt x="56" y="16"/>
                      </a:lnTo>
                      <a:lnTo>
                        <a:pt x="54" y="14"/>
                      </a:lnTo>
                      <a:lnTo>
                        <a:pt x="51" y="13"/>
                      </a:lnTo>
                      <a:lnTo>
                        <a:pt x="48" y="12"/>
                      </a:lnTo>
                      <a:lnTo>
                        <a:pt x="45" y="12"/>
                      </a:lnTo>
                      <a:lnTo>
                        <a:pt x="40" y="10"/>
                      </a:lnTo>
                      <a:lnTo>
                        <a:pt x="36" y="9"/>
                      </a:lnTo>
                      <a:lnTo>
                        <a:pt x="32" y="8"/>
                      </a:lnTo>
                      <a:lnTo>
                        <a:pt x="28" y="8"/>
                      </a:lnTo>
                      <a:lnTo>
                        <a:pt x="25" y="8"/>
                      </a:lnTo>
                      <a:lnTo>
                        <a:pt x="22" y="8"/>
                      </a:lnTo>
                      <a:lnTo>
                        <a:pt x="18" y="8"/>
                      </a:lnTo>
                      <a:lnTo>
                        <a:pt x="14" y="9"/>
                      </a:lnTo>
                      <a:lnTo>
                        <a:pt x="10" y="10"/>
                      </a:lnTo>
                      <a:lnTo>
                        <a:pt x="7" y="12"/>
                      </a:lnTo>
                      <a:lnTo>
                        <a:pt x="3"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grpSp>
          <p:nvGrpSpPr>
            <p:cNvPr id="439" name="Google Shape;439;p4"/>
            <p:cNvGrpSpPr/>
            <p:nvPr/>
          </p:nvGrpSpPr>
          <p:grpSpPr>
            <a:xfrm>
              <a:off x="4090" y="2610"/>
              <a:ext cx="84" cy="270"/>
              <a:chOff x="4090" y="2610"/>
              <a:chExt cx="84" cy="270"/>
            </a:xfrm>
          </p:grpSpPr>
          <p:grpSp>
            <p:nvGrpSpPr>
              <p:cNvPr id="440" name="Google Shape;440;p4"/>
              <p:cNvGrpSpPr/>
              <p:nvPr/>
            </p:nvGrpSpPr>
            <p:grpSpPr>
              <a:xfrm>
                <a:off x="4090" y="2610"/>
                <a:ext cx="84" cy="270"/>
                <a:chOff x="4090" y="2610"/>
                <a:chExt cx="84" cy="270"/>
              </a:xfrm>
            </p:grpSpPr>
            <p:sp>
              <p:nvSpPr>
                <p:cNvPr id="441" name="Google Shape;441;p4"/>
                <p:cNvSpPr/>
                <p:nvPr/>
              </p:nvSpPr>
              <p:spPr>
                <a:xfrm>
                  <a:off x="4090" y="2610"/>
                  <a:ext cx="58" cy="269"/>
                </a:xfrm>
                <a:custGeom>
                  <a:rect b="b" l="l" r="r" t="t"/>
                  <a:pathLst>
                    <a:path extrusionOk="0" h="269" w="58">
                      <a:moveTo>
                        <a:pt x="0" y="268"/>
                      </a:moveTo>
                      <a:lnTo>
                        <a:pt x="0" y="5"/>
                      </a:lnTo>
                      <a:lnTo>
                        <a:pt x="3" y="3"/>
                      </a:lnTo>
                      <a:lnTo>
                        <a:pt x="8" y="2"/>
                      </a:lnTo>
                      <a:lnTo>
                        <a:pt x="14" y="0"/>
                      </a:lnTo>
                      <a:lnTo>
                        <a:pt x="19" y="0"/>
                      </a:lnTo>
                      <a:lnTo>
                        <a:pt x="24" y="0"/>
                      </a:lnTo>
                      <a:lnTo>
                        <a:pt x="28" y="0"/>
                      </a:lnTo>
                      <a:lnTo>
                        <a:pt x="31" y="0"/>
                      </a:lnTo>
                      <a:lnTo>
                        <a:pt x="34" y="0"/>
                      </a:lnTo>
                      <a:lnTo>
                        <a:pt x="37" y="0"/>
                      </a:lnTo>
                      <a:lnTo>
                        <a:pt x="40" y="0"/>
                      </a:lnTo>
                      <a:lnTo>
                        <a:pt x="42" y="1"/>
                      </a:lnTo>
                      <a:lnTo>
                        <a:pt x="46" y="2"/>
                      </a:lnTo>
                      <a:lnTo>
                        <a:pt x="51" y="3"/>
                      </a:lnTo>
                      <a:lnTo>
                        <a:pt x="54" y="4"/>
                      </a:lnTo>
                      <a:lnTo>
                        <a:pt x="57" y="5"/>
                      </a:lnTo>
                      <a:lnTo>
                        <a:pt x="57" y="268"/>
                      </a:lnTo>
                      <a:lnTo>
                        <a:pt x="0" y="268"/>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42" name="Google Shape;442;p4"/>
                <p:cNvSpPr/>
                <p:nvPr/>
              </p:nvSpPr>
              <p:spPr>
                <a:xfrm>
                  <a:off x="4147" y="2617"/>
                  <a:ext cx="27" cy="263"/>
                </a:xfrm>
                <a:custGeom>
                  <a:rect b="b" l="l" r="r" t="t"/>
                  <a:pathLst>
                    <a:path extrusionOk="0" h="263" w="27">
                      <a:moveTo>
                        <a:pt x="0" y="0"/>
                      </a:moveTo>
                      <a:lnTo>
                        <a:pt x="26" y="41"/>
                      </a:lnTo>
                      <a:lnTo>
                        <a:pt x="26" y="262"/>
                      </a:lnTo>
                      <a:lnTo>
                        <a:pt x="0" y="262"/>
                      </a:lnTo>
                      <a:lnTo>
                        <a:pt x="0" y="0"/>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nvGrpSpPr>
              <p:cNvPr id="443" name="Google Shape;443;p4"/>
              <p:cNvGrpSpPr/>
              <p:nvPr/>
            </p:nvGrpSpPr>
            <p:grpSpPr>
              <a:xfrm>
                <a:off x="4090" y="2682"/>
                <a:ext cx="58" cy="156"/>
                <a:chOff x="4090" y="2682"/>
                <a:chExt cx="58" cy="156"/>
              </a:xfrm>
            </p:grpSpPr>
            <p:sp>
              <p:nvSpPr>
                <p:cNvPr id="444" name="Google Shape;444;p4"/>
                <p:cNvSpPr/>
                <p:nvPr/>
              </p:nvSpPr>
              <p:spPr>
                <a:xfrm>
                  <a:off x="4090" y="2806"/>
                  <a:ext cx="57" cy="17"/>
                </a:xfrm>
                <a:custGeom>
                  <a:rect b="b" l="l" r="r" t="t"/>
                  <a:pathLst>
                    <a:path extrusionOk="0" h="17" w="57">
                      <a:moveTo>
                        <a:pt x="0" y="8"/>
                      </a:moveTo>
                      <a:lnTo>
                        <a:pt x="2" y="6"/>
                      </a:lnTo>
                      <a:lnTo>
                        <a:pt x="4" y="5"/>
                      </a:lnTo>
                      <a:lnTo>
                        <a:pt x="7" y="4"/>
                      </a:lnTo>
                      <a:lnTo>
                        <a:pt x="11" y="2"/>
                      </a:lnTo>
                      <a:lnTo>
                        <a:pt x="14" y="1"/>
                      </a:lnTo>
                      <a:lnTo>
                        <a:pt x="19" y="0"/>
                      </a:lnTo>
                      <a:lnTo>
                        <a:pt x="24" y="0"/>
                      </a:lnTo>
                      <a:lnTo>
                        <a:pt x="27" y="0"/>
                      </a:lnTo>
                      <a:lnTo>
                        <a:pt x="32" y="0"/>
                      </a:lnTo>
                      <a:lnTo>
                        <a:pt x="36" y="0"/>
                      </a:lnTo>
                      <a:lnTo>
                        <a:pt x="40" y="1"/>
                      </a:lnTo>
                      <a:lnTo>
                        <a:pt x="44" y="1"/>
                      </a:lnTo>
                      <a:lnTo>
                        <a:pt x="47" y="4"/>
                      </a:lnTo>
                      <a:lnTo>
                        <a:pt x="51" y="5"/>
                      </a:lnTo>
                      <a:lnTo>
                        <a:pt x="54" y="6"/>
                      </a:lnTo>
                      <a:lnTo>
                        <a:pt x="56" y="8"/>
                      </a:lnTo>
                      <a:lnTo>
                        <a:pt x="56" y="16"/>
                      </a:lnTo>
                      <a:lnTo>
                        <a:pt x="55" y="14"/>
                      </a:lnTo>
                      <a:lnTo>
                        <a:pt x="52" y="13"/>
                      </a:lnTo>
                      <a:lnTo>
                        <a:pt x="49" y="12"/>
                      </a:lnTo>
                      <a:lnTo>
                        <a:pt x="45" y="10"/>
                      </a:lnTo>
                      <a:lnTo>
                        <a:pt x="41" y="9"/>
                      </a:lnTo>
                      <a:lnTo>
                        <a:pt x="37" y="8"/>
                      </a:lnTo>
                      <a:lnTo>
                        <a:pt x="33" y="8"/>
                      </a:lnTo>
                      <a:lnTo>
                        <a:pt x="29" y="8"/>
                      </a:lnTo>
                      <a:lnTo>
                        <a:pt x="26" y="8"/>
                      </a:lnTo>
                      <a:lnTo>
                        <a:pt x="22" y="8"/>
                      </a:lnTo>
                      <a:lnTo>
                        <a:pt x="19" y="8"/>
                      </a:lnTo>
                      <a:lnTo>
                        <a:pt x="15" y="9"/>
                      </a:lnTo>
                      <a:lnTo>
                        <a:pt x="11" y="10"/>
                      </a:lnTo>
                      <a:lnTo>
                        <a:pt x="7" y="12"/>
                      </a:lnTo>
                      <a:lnTo>
                        <a:pt x="4"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45" name="Google Shape;445;p4"/>
                <p:cNvSpPr/>
                <p:nvPr/>
              </p:nvSpPr>
              <p:spPr>
                <a:xfrm>
                  <a:off x="4090" y="2821"/>
                  <a:ext cx="58" cy="17"/>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1"/>
                      </a:lnTo>
                      <a:lnTo>
                        <a:pt x="40" y="1"/>
                      </a:lnTo>
                      <a:lnTo>
                        <a:pt x="44" y="2"/>
                      </a:lnTo>
                      <a:lnTo>
                        <a:pt x="48" y="4"/>
                      </a:lnTo>
                      <a:lnTo>
                        <a:pt x="52" y="5"/>
                      </a:lnTo>
                      <a:lnTo>
                        <a:pt x="55" y="6"/>
                      </a:lnTo>
                      <a:lnTo>
                        <a:pt x="57" y="8"/>
                      </a:lnTo>
                      <a:lnTo>
                        <a:pt x="57" y="16"/>
                      </a:lnTo>
                      <a:lnTo>
                        <a:pt x="55" y="16"/>
                      </a:lnTo>
                      <a:lnTo>
                        <a:pt x="52" y="14"/>
                      </a:lnTo>
                      <a:lnTo>
                        <a:pt x="49" y="13"/>
                      </a:lnTo>
                      <a:lnTo>
                        <a:pt x="45" y="12"/>
                      </a:lnTo>
                      <a:lnTo>
                        <a:pt x="41" y="10"/>
                      </a:lnTo>
                      <a:lnTo>
                        <a:pt x="37" y="9"/>
                      </a:lnTo>
                      <a:lnTo>
                        <a:pt x="33" y="8"/>
                      </a:lnTo>
                      <a:lnTo>
                        <a:pt x="29" y="8"/>
                      </a:lnTo>
                      <a:lnTo>
                        <a:pt x="26" y="8"/>
                      </a:lnTo>
                      <a:lnTo>
                        <a:pt x="23" y="8"/>
                      </a:lnTo>
                      <a:lnTo>
                        <a:pt x="19" y="9"/>
                      </a:lnTo>
                      <a:lnTo>
                        <a:pt x="15" y="9"/>
                      </a:lnTo>
                      <a:lnTo>
                        <a:pt x="11" y="10"/>
                      </a:lnTo>
                      <a:lnTo>
                        <a:pt x="8" y="12"/>
                      </a:lnTo>
                      <a:lnTo>
                        <a:pt x="4" y="14"/>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46" name="Google Shape;446;p4"/>
                <p:cNvSpPr/>
                <p:nvPr/>
              </p:nvSpPr>
              <p:spPr>
                <a:xfrm>
                  <a:off x="4090" y="2682"/>
                  <a:ext cx="58" cy="17"/>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0"/>
                      </a:lnTo>
                      <a:lnTo>
                        <a:pt x="40" y="1"/>
                      </a:lnTo>
                      <a:lnTo>
                        <a:pt x="44" y="2"/>
                      </a:lnTo>
                      <a:lnTo>
                        <a:pt x="48" y="4"/>
                      </a:lnTo>
                      <a:lnTo>
                        <a:pt x="52" y="5"/>
                      </a:lnTo>
                      <a:lnTo>
                        <a:pt x="55" y="6"/>
                      </a:lnTo>
                      <a:lnTo>
                        <a:pt x="57" y="8"/>
                      </a:lnTo>
                      <a:lnTo>
                        <a:pt x="57" y="16"/>
                      </a:lnTo>
                      <a:lnTo>
                        <a:pt x="55" y="14"/>
                      </a:lnTo>
                      <a:lnTo>
                        <a:pt x="52" y="13"/>
                      </a:lnTo>
                      <a:lnTo>
                        <a:pt x="49" y="12"/>
                      </a:lnTo>
                      <a:lnTo>
                        <a:pt x="45" y="12"/>
                      </a:lnTo>
                      <a:lnTo>
                        <a:pt x="41" y="10"/>
                      </a:lnTo>
                      <a:lnTo>
                        <a:pt x="37" y="9"/>
                      </a:lnTo>
                      <a:lnTo>
                        <a:pt x="33" y="8"/>
                      </a:lnTo>
                      <a:lnTo>
                        <a:pt x="29" y="8"/>
                      </a:lnTo>
                      <a:lnTo>
                        <a:pt x="26" y="8"/>
                      </a:lnTo>
                      <a:lnTo>
                        <a:pt x="23" y="8"/>
                      </a:lnTo>
                      <a:lnTo>
                        <a:pt x="19" y="8"/>
                      </a:lnTo>
                      <a:lnTo>
                        <a:pt x="15" y="9"/>
                      </a:lnTo>
                      <a:lnTo>
                        <a:pt x="11" y="10"/>
                      </a:lnTo>
                      <a:lnTo>
                        <a:pt x="8" y="12"/>
                      </a:lnTo>
                      <a:lnTo>
                        <a:pt x="4"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sp>
          <p:nvSpPr>
            <p:cNvPr id="447" name="Google Shape;447;p4"/>
            <p:cNvSpPr/>
            <p:nvPr/>
          </p:nvSpPr>
          <p:spPr>
            <a:xfrm>
              <a:off x="3833" y="2750"/>
              <a:ext cx="90" cy="129"/>
            </a:xfrm>
            <a:custGeom>
              <a:rect b="b" l="l" r="r" t="t"/>
              <a:pathLst>
                <a:path extrusionOk="0" h="129" w="90">
                  <a:moveTo>
                    <a:pt x="89" y="0"/>
                  </a:moveTo>
                  <a:lnTo>
                    <a:pt x="71" y="0"/>
                  </a:lnTo>
                  <a:lnTo>
                    <a:pt x="71" y="110"/>
                  </a:lnTo>
                  <a:lnTo>
                    <a:pt x="0" y="110"/>
                  </a:lnTo>
                  <a:lnTo>
                    <a:pt x="0" y="128"/>
                  </a:lnTo>
                  <a:lnTo>
                    <a:pt x="89" y="128"/>
                  </a:lnTo>
                  <a:lnTo>
                    <a:pt x="89" y="0"/>
                  </a:lnTo>
                </a:path>
              </a:pathLst>
            </a:custGeom>
            <a:solidFill>
              <a:srgbClr val="C0C0C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448" name="Google Shape;448;p4"/>
            <p:cNvGrpSpPr/>
            <p:nvPr/>
          </p:nvGrpSpPr>
          <p:grpSpPr>
            <a:xfrm>
              <a:off x="4149" y="2750"/>
              <a:ext cx="90" cy="130"/>
              <a:chOff x="4149" y="2750"/>
              <a:chExt cx="90" cy="130"/>
            </a:xfrm>
          </p:grpSpPr>
          <p:sp>
            <p:nvSpPr>
              <p:cNvPr id="449" name="Google Shape;449;p4"/>
              <p:cNvSpPr/>
              <p:nvPr/>
            </p:nvSpPr>
            <p:spPr>
              <a:xfrm>
                <a:off x="4167" y="2750"/>
                <a:ext cx="72" cy="130"/>
              </a:xfrm>
              <a:custGeom>
                <a:rect b="b" l="l" r="r" t="t"/>
                <a:pathLst>
                  <a:path extrusionOk="0" h="130" w="72">
                    <a:moveTo>
                      <a:pt x="0" y="0"/>
                    </a:moveTo>
                    <a:lnTo>
                      <a:pt x="23" y="39"/>
                    </a:lnTo>
                    <a:lnTo>
                      <a:pt x="23" y="114"/>
                    </a:lnTo>
                    <a:lnTo>
                      <a:pt x="71" y="114"/>
                    </a:lnTo>
                    <a:lnTo>
                      <a:pt x="71" y="129"/>
                    </a:lnTo>
                    <a:lnTo>
                      <a:pt x="0" y="129"/>
                    </a:lnTo>
                    <a:lnTo>
                      <a:pt x="0" y="0"/>
                    </a:lnTo>
                  </a:path>
                </a:pathLst>
              </a:custGeom>
              <a:solidFill>
                <a:srgbClr val="80808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50" name="Google Shape;450;p4"/>
              <p:cNvSpPr/>
              <p:nvPr/>
            </p:nvSpPr>
            <p:spPr>
              <a:xfrm>
                <a:off x="4149" y="2750"/>
                <a:ext cx="90" cy="130"/>
              </a:xfrm>
              <a:custGeom>
                <a:rect b="b" l="l" r="r" t="t"/>
                <a:pathLst>
                  <a:path extrusionOk="0" h="130" w="90">
                    <a:moveTo>
                      <a:pt x="0" y="0"/>
                    </a:moveTo>
                    <a:lnTo>
                      <a:pt x="17" y="0"/>
                    </a:lnTo>
                    <a:lnTo>
                      <a:pt x="17" y="111"/>
                    </a:lnTo>
                    <a:lnTo>
                      <a:pt x="89" y="111"/>
                    </a:lnTo>
                    <a:lnTo>
                      <a:pt x="89" y="129"/>
                    </a:lnTo>
                    <a:lnTo>
                      <a:pt x="0" y="129"/>
                    </a:lnTo>
                    <a:lnTo>
                      <a:pt x="0" y="0"/>
                    </a:lnTo>
                  </a:path>
                </a:pathLst>
              </a:custGeom>
              <a:solidFill>
                <a:srgbClr val="C0C0C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sp>
        <p:nvSpPr>
          <p:cNvPr id="451" name="Google Shape;451;p4"/>
          <p:cNvSpPr/>
          <p:nvPr/>
        </p:nvSpPr>
        <p:spPr>
          <a:xfrm>
            <a:off x="8153400" y="3886200"/>
            <a:ext cx="844550" cy="1009650"/>
          </a:xfrm>
          <a:prstGeom prst="rect">
            <a:avLst/>
          </a:prstGeom>
          <a:noFill/>
          <a:ln>
            <a:noFill/>
          </a:ln>
        </p:spPr>
        <p:txBody>
          <a:bodyPr anchorCtr="0" anchor="t" bIns="47625" lIns="93650" spcFirstLastPara="1" rIns="93650" wrap="square" tIns="47625">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ahoma"/>
                <a:ea typeface="Tahoma"/>
                <a:cs typeface="Tahoma"/>
                <a:sym typeface="Tahoma"/>
              </a:rPr>
              <a:t>World</a:t>
            </a:r>
            <a:endParaRPr/>
          </a:p>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ahoma"/>
                <a:ea typeface="Tahoma"/>
                <a:cs typeface="Tahoma"/>
                <a:sym typeface="Tahoma"/>
              </a:rPr>
              <a:t>Wide</a:t>
            </a:r>
            <a:endParaRPr/>
          </a:p>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ahoma"/>
                <a:ea typeface="Tahoma"/>
                <a:cs typeface="Tahoma"/>
                <a:sym typeface="Tahoma"/>
              </a:rPr>
              <a:t>Web</a:t>
            </a:r>
            <a:endParaRPr b="1" i="1" sz="2000" u="none">
              <a:solidFill>
                <a:schemeClr val="dk1"/>
              </a:solidFill>
              <a:latin typeface="Tahoma"/>
              <a:ea typeface="Tahoma"/>
              <a:cs typeface="Tahoma"/>
              <a:sym typeface="Tahoma"/>
            </a:endParaRPr>
          </a:p>
        </p:txBody>
      </p:sp>
      <p:graphicFrame>
        <p:nvGraphicFramePr>
          <p:cNvPr id="452" name="Google Shape;452;p4"/>
          <p:cNvGraphicFramePr/>
          <p:nvPr/>
        </p:nvGraphicFramePr>
        <p:xfrm>
          <a:off x="4191000" y="2057400"/>
          <a:ext cx="1530350" cy="1069975"/>
        </p:xfrm>
        <a:graphic>
          <a:graphicData uri="http://schemas.openxmlformats.org/presentationml/2006/ole">
            <mc:AlternateContent>
              <mc:Choice Requires="v">
                <p:oleObj r:id="rId4" imgH="1069975" imgW="1530350" progId="MS_ClipArt_Gallery.2" spid="_x0000_s1">
                  <p:embed/>
                </p:oleObj>
              </mc:Choice>
              <mc:Fallback>
                <p:oleObj r:id="rId5" imgH="1069975" imgW="1530350" progId="MS_ClipArt_Gallery.2">
                  <p:embed/>
                  <p:pic>
                    <p:nvPicPr>
                      <p:cNvPr id="452" name="Google Shape;452;p4"/>
                      <p:cNvPicPr preferRelativeResize="0"/>
                      <p:nvPr/>
                    </p:nvPicPr>
                    <p:blipFill rotWithShape="1">
                      <a:blip r:embed="rId6">
                        <a:alphaModFix/>
                      </a:blip>
                      <a:srcRect b="0" l="0" r="0" t="0"/>
                      <a:stretch/>
                    </p:blipFill>
                    <p:spPr>
                      <a:xfrm>
                        <a:off x="4191000" y="2057400"/>
                        <a:ext cx="1530350" cy="1069975"/>
                      </a:xfrm>
                      <a:prstGeom prst="rect">
                        <a:avLst/>
                      </a:prstGeom>
                      <a:noFill/>
                      <a:ln>
                        <a:noFill/>
                      </a:ln>
                    </p:spPr>
                  </p:pic>
                </p:oleObj>
              </mc:Fallback>
            </mc:AlternateContent>
          </a:graphicData>
        </a:graphic>
      </p:graphicFrame>
      <p:sp>
        <p:nvSpPr>
          <p:cNvPr id="453" name="Google Shape;453;p4"/>
          <p:cNvSpPr/>
          <p:nvPr/>
        </p:nvSpPr>
        <p:spPr>
          <a:xfrm>
            <a:off x="7727950" y="1612900"/>
            <a:ext cx="628650" cy="6286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graphicFrame>
        <p:nvGraphicFramePr>
          <p:cNvPr id="454" name="Google Shape;454;p4"/>
          <p:cNvGraphicFramePr/>
          <p:nvPr/>
        </p:nvGraphicFramePr>
        <p:xfrm>
          <a:off x="3132138" y="2454275"/>
          <a:ext cx="269875" cy="731838"/>
        </p:xfrm>
        <a:graphic>
          <a:graphicData uri="http://schemas.openxmlformats.org/presentationml/2006/ole">
            <mc:AlternateContent>
              <mc:Choice Requires="v">
                <p:oleObj r:id="rId7" imgH="731838" imgW="269875" progId="MS_ClipArt_Gallery.2" spid="_x0000_s2">
                  <p:embed/>
                </p:oleObj>
              </mc:Choice>
              <mc:Fallback>
                <p:oleObj r:id="rId8" imgH="731838" imgW="269875" progId="MS_ClipArt_Gallery.2">
                  <p:embed/>
                  <p:pic>
                    <p:nvPicPr>
                      <p:cNvPr id="454" name="Google Shape;454;p4"/>
                      <p:cNvPicPr preferRelativeResize="0"/>
                      <p:nvPr/>
                    </p:nvPicPr>
                    <p:blipFill rotWithShape="1">
                      <a:blip r:embed="rId9">
                        <a:alphaModFix/>
                      </a:blip>
                      <a:srcRect b="0" l="0" r="0" t="0"/>
                      <a:stretch/>
                    </p:blipFill>
                    <p:spPr>
                      <a:xfrm>
                        <a:off x="3132138" y="2454275"/>
                        <a:ext cx="269875" cy="731838"/>
                      </a:xfrm>
                      <a:prstGeom prst="rect">
                        <a:avLst/>
                      </a:prstGeom>
                      <a:noFill/>
                      <a:ln>
                        <a:noFill/>
                      </a:ln>
                    </p:spPr>
                  </p:pic>
                </p:oleObj>
              </mc:Fallback>
            </mc:AlternateContent>
          </a:graphicData>
        </a:graphic>
      </p:graphicFrame>
      <p:cxnSp>
        <p:nvCxnSpPr>
          <p:cNvPr id="455" name="Google Shape;455;p4"/>
          <p:cNvCxnSpPr/>
          <p:nvPr/>
        </p:nvCxnSpPr>
        <p:spPr>
          <a:xfrm flipH="1" rot="10800000">
            <a:off x="4724400" y="2982913"/>
            <a:ext cx="685800" cy="533400"/>
          </a:xfrm>
          <a:prstGeom prst="straightConnector1">
            <a:avLst/>
          </a:prstGeom>
          <a:noFill/>
          <a:ln cap="flat" cmpd="sng" w="12700">
            <a:solidFill>
              <a:schemeClr val="dk1"/>
            </a:solidFill>
            <a:prstDash val="solid"/>
            <a:round/>
            <a:headEnd len="med" w="med" type="stealth"/>
            <a:tailEnd len="med" w="med" type="stealth"/>
          </a:ln>
        </p:spPr>
      </p:cxnSp>
      <p:sp>
        <p:nvSpPr>
          <p:cNvPr id="456" name="Google Shape;456;p4"/>
          <p:cNvSpPr/>
          <p:nvPr/>
        </p:nvSpPr>
        <p:spPr>
          <a:xfrm flipH="1">
            <a:off x="82550" y="1770063"/>
            <a:ext cx="3568700" cy="496887"/>
          </a:xfrm>
          <a:prstGeom prst="wedgeRoundRectCallout">
            <a:avLst>
              <a:gd fmla="val -37671" name="adj1"/>
              <a:gd fmla="val 66667" name="adj2"/>
              <a:gd fmla="val 16667" name="adj3"/>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Noto Sans Symbols"/>
              <a:buNone/>
            </a:pPr>
            <a:r>
              <a:t/>
            </a:r>
            <a:endParaRPr b="0" i="0" sz="1800" u="none">
              <a:solidFill>
                <a:schemeClr val="dk1"/>
              </a:solidFill>
              <a:latin typeface="Arial"/>
              <a:ea typeface="Arial"/>
              <a:cs typeface="Arial"/>
              <a:sym typeface="Arial"/>
            </a:endParaRPr>
          </a:p>
        </p:txBody>
      </p:sp>
      <p:graphicFrame>
        <p:nvGraphicFramePr>
          <p:cNvPr id="457" name="Google Shape;457;p4"/>
          <p:cNvGraphicFramePr/>
          <p:nvPr/>
        </p:nvGraphicFramePr>
        <p:xfrm>
          <a:off x="7086600" y="3357563"/>
          <a:ext cx="1143000" cy="1076325"/>
        </p:xfrm>
        <a:graphic>
          <a:graphicData uri="http://schemas.openxmlformats.org/presentationml/2006/ole">
            <mc:AlternateContent>
              <mc:Choice Requires="v">
                <p:oleObj r:id="rId10" imgH="1076325" imgW="1143000" progId="MS_ClipArt_Gallery.2" spid="_x0000_s3">
                  <p:embed/>
                </p:oleObj>
              </mc:Choice>
              <mc:Fallback>
                <p:oleObj r:id="rId11" imgH="1076325" imgW="1143000" progId="MS_ClipArt_Gallery.2">
                  <p:embed/>
                  <p:pic>
                    <p:nvPicPr>
                      <p:cNvPr id="457" name="Google Shape;457;p4"/>
                      <p:cNvPicPr preferRelativeResize="0"/>
                      <p:nvPr/>
                    </p:nvPicPr>
                    <p:blipFill rotWithShape="1">
                      <a:blip r:embed="rId12">
                        <a:alphaModFix/>
                      </a:blip>
                      <a:srcRect b="0" l="0" r="0" t="0"/>
                      <a:stretch/>
                    </p:blipFill>
                    <p:spPr>
                      <a:xfrm>
                        <a:off x="7086600" y="3357563"/>
                        <a:ext cx="1143000" cy="1076325"/>
                      </a:xfrm>
                      <a:prstGeom prst="rect">
                        <a:avLst/>
                      </a:prstGeom>
                      <a:noFill/>
                      <a:ln>
                        <a:noFill/>
                      </a:ln>
                    </p:spPr>
                  </p:pic>
                </p:oleObj>
              </mc:Fallback>
            </mc:AlternateContent>
          </a:graphicData>
        </a:graphic>
      </p:graphicFrame>
      <p:sp>
        <p:nvSpPr>
          <p:cNvPr id="458" name="Google Shape;458;p4"/>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9" name="Shape 1219"/>
        <p:cNvGrpSpPr/>
        <p:nvPr/>
      </p:nvGrpSpPr>
      <p:grpSpPr>
        <a:xfrm>
          <a:off x="0" y="0"/>
          <a:ext cx="0" cy="0"/>
          <a:chOff x="0" y="0"/>
          <a:chExt cx="0" cy="0"/>
        </a:xfrm>
      </p:grpSpPr>
      <p:grpSp>
        <p:nvGrpSpPr>
          <p:cNvPr id="1220" name="Google Shape;1220;p40"/>
          <p:cNvGrpSpPr/>
          <p:nvPr/>
        </p:nvGrpSpPr>
        <p:grpSpPr>
          <a:xfrm>
            <a:off x="2057400" y="1828800"/>
            <a:ext cx="6024104" cy="1379486"/>
            <a:chOff x="138" y="-4"/>
            <a:chExt cx="5337" cy="898"/>
          </a:xfrm>
        </p:grpSpPr>
        <p:pic>
          <p:nvPicPr>
            <p:cNvPr id="1221" name="Google Shape;1221;p40"/>
            <p:cNvPicPr preferRelativeResize="0"/>
            <p:nvPr/>
          </p:nvPicPr>
          <p:blipFill rotWithShape="1">
            <a:blip r:embed="rId3">
              <a:alphaModFix/>
            </a:blip>
            <a:srcRect b="0" l="0" r="0" t="0"/>
            <a:stretch/>
          </p:blipFill>
          <p:spPr>
            <a:xfrm>
              <a:off x="138" y="-4"/>
              <a:ext cx="5337" cy="898"/>
            </a:xfrm>
            <a:prstGeom prst="rect">
              <a:avLst/>
            </a:prstGeom>
            <a:noFill/>
            <a:ln>
              <a:noFill/>
            </a:ln>
          </p:spPr>
        </p:pic>
        <p:sp>
          <p:nvSpPr>
            <p:cNvPr id="1222" name="Google Shape;1222;p40"/>
            <p:cNvSpPr txBox="1"/>
            <p:nvPr/>
          </p:nvSpPr>
          <p:spPr>
            <a:xfrm>
              <a:off x="138" y="-4"/>
              <a:ext cx="5337" cy="89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grpSp>
      <p:grpSp>
        <p:nvGrpSpPr>
          <p:cNvPr id="1223" name="Google Shape;1223;p40"/>
          <p:cNvGrpSpPr/>
          <p:nvPr/>
        </p:nvGrpSpPr>
        <p:grpSpPr>
          <a:xfrm>
            <a:off x="762000" y="1524000"/>
            <a:ext cx="7607301" cy="5081588"/>
            <a:chOff x="480" y="1008"/>
            <a:chExt cx="4792" cy="3201"/>
          </a:xfrm>
        </p:grpSpPr>
        <p:pic>
          <p:nvPicPr>
            <p:cNvPr id="1224" name="Google Shape;1224;p40"/>
            <p:cNvPicPr preferRelativeResize="0"/>
            <p:nvPr/>
          </p:nvPicPr>
          <p:blipFill rotWithShape="1">
            <a:blip r:embed="rId4">
              <a:alphaModFix/>
            </a:blip>
            <a:srcRect b="0" l="0" r="0" t="0"/>
            <a:stretch/>
          </p:blipFill>
          <p:spPr>
            <a:xfrm>
              <a:off x="480" y="1008"/>
              <a:ext cx="4792" cy="3201"/>
            </a:xfrm>
            <a:prstGeom prst="rect">
              <a:avLst/>
            </a:prstGeom>
            <a:noFill/>
            <a:ln>
              <a:noFill/>
            </a:ln>
          </p:spPr>
        </p:pic>
        <p:sp>
          <p:nvSpPr>
            <p:cNvPr id="1225" name="Google Shape;1225;p40"/>
            <p:cNvSpPr txBox="1"/>
            <p:nvPr/>
          </p:nvSpPr>
          <p:spPr>
            <a:xfrm>
              <a:off x="480" y="1008"/>
              <a:ext cx="4792" cy="3201"/>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grpSp>
      <p:sp>
        <p:nvSpPr>
          <p:cNvPr id="1226" name="Google Shape;1226;p40"/>
          <p:cNvSpPr txBox="1"/>
          <p:nvPr/>
        </p:nvSpPr>
        <p:spPr>
          <a:xfrm>
            <a:off x="2743200" y="304800"/>
            <a:ext cx="6400800" cy="95408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800"/>
              <a:buFont typeface="Noto Sans Symbols"/>
              <a:buNone/>
            </a:pPr>
            <a:r>
              <a:rPr b="0" i="0" lang="en-US" sz="2800" u="none">
                <a:solidFill>
                  <a:schemeClr val="lt1"/>
                </a:solidFill>
                <a:latin typeface="Calibri"/>
                <a:ea typeface="Calibri"/>
                <a:cs typeface="Calibri"/>
                <a:sym typeface="Calibri"/>
              </a:rPr>
              <a:t>Transactional ER system is not user friendly for retrieving data</a:t>
            </a:r>
            <a:endParaRPr/>
          </a:p>
        </p:txBody>
      </p:sp>
      <p:sp>
        <p:nvSpPr>
          <p:cNvPr id="1227" name="Google Shape;1227;p40"/>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3" name="Shape 1233"/>
        <p:cNvGrpSpPr/>
        <p:nvPr/>
      </p:nvGrpSpPr>
      <p:grpSpPr>
        <a:xfrm>
          <a:off x="0" y="0"/>
          <a:ext cx="0" cy="0"/>
          <a:chOff x="0" y="0"/>
          <a:chExt cx="0" cy="0"/>
        </a:xfrm>
      </p:grpSpPr>
      <p:sp>
        <p:nvSpPr>
          <p:cNvPr id="1234" name="Google Shape;1234;p41"/>
          <p:cNvSpPr txBox="1"/>
          <p:nvPr/>
        </p:nvSpPr>
        <p:spPr>
          <a:xfrm>
            <a:off x="457200" y="1774825"/>
            <a:ext cx="8229600" cy="5988050"/>
          </a:xfrm>
          <a:prstGeom prst="rect">
            <a:avLst/>
          </a:prstGeom>
          <a:noFill/>
          <a:ln>
            <a:noFill/>
          </a:ln>
        </p:spPr>
        <p:txBody>
          <a:bodyPr anchorCtr="0" anchor="t" bIns="46800" lIns="54700" spcFirstLastPara="1" rIns="90000" wrap="square" tIns="91425">
            <a:noAutofit/>
          </a:bodyPr>
          <a:lstStyle/>
          <a:p>
            <a:pPr indent="-317500" lvl="0" marL="428625" marR="0" rtl="0" algn="l">
              <a:lnSpc>
                <a:spcPct val="100000"/>
              </a:lnSpc>
              <a:spcBef>
                <a:spcPts val="0"/>
              </a:spcBef>
              <a:spcAft>
                <a:spcPts val="0"/>
              </a:spcAft>
              <a:buClr>
                <a:srgbClr val="000000"/>
              </a:buClr>
              <a:buSzPts val="2400"/>
              <a:buFont typeface="Noto Sans Symbols"/>
              <a:buNone/>
            </a:pPr>
            <a:r>
              <a:rPr b="0" i="0" lang="en-US" sz="2400" u="none">
                <a:solidFill>
                  <a:srgbClr val="000000"/>
                </a:solidFill>
                <a:latin typeface="Calibri"/>
                <a:ea typeface="Calibri"/>
                <a:cs typeface="Calibri"/>
                <a:sym typeface="Calibri"/>
              </a:rPr>
              <a:t>ER models are NOT suitable for DW?</a:t>
            </a:r>
            <a:endParaRPr/>
          </a:p>
          <a:p>
            <a:pPr indent="-317500" lvl="0" marL="428625" marR="0" rtl="0" algn="l">
              <a:lnSpc>
                <a:spcPct val="100000"/>
              </a:lnSpc>
              <a:spcBef>
                <a:spcPts val="0"/>
              </a:spcBef>
              <a:spcAft>
                <a:spcPts val="0"/>
              </a:spcAft>
              <a:buClr>
                <a:schemeClr val="dk1"/>
              </a:buClr>
              <a:buSzPts val="2400"/>
              <a:buFont typeface="Noto Sans Symbols"/>
              <a:buNone/>
            </a:pPr>
            <a:r>
              <a:t/>
            </a:r>
            <a:endParaRPr b="0" i="0" sz="2400" u="none">
              <a:solidFill>
                <a:srgbClr val="000000"/>
              </a:solidFill>
              <a:latin typeface="Calibri"/>
              <a:ea typeface="Calibri"/>
              <a:cs typeface="Calibri"/>
              <a:sym typeface="Calibri"/>
            </a:endParaRPr>
          </a:p>
          <a:p>
            <a:pPr indent="-317500" lvl="0" marL="428625" marR="0" rtl="0" algn="l">
              <a:lnSpc>
                <a:spcPct val="10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End user cannot understand or remember an ER Model</a:t>
            </a:r>
            <a:endParaRPr/>
          </a:p>
          <a:p>
            <a:pPr indent="-195580" lvl="0" marL="428625" marR="0" rtl="0" algn="l">
              <a:lnSpc>
                <a:spcPct val="100000"/>
              </a:lnSpc>
              <a:spcBef>
                <a:spcPts val="0"/>
              </a:spcBef>
              <a:spcAft>
                <a:spcPts val="0"/>
              </a:spcAft>
              <a:buClr>
                <a:srgbClr val="F0AD00"/>
              </a:buClr>
              <a:buSzPts val="1920"/>
              <a:buFont typeface="Noto Sans Symbols"/>
              <a:buNone/>
            </a:pPr>
            <a:r>
              <a:t/>
            </a:r>
            <a:endParaRPr b="0" i="0" sz="2400" u="none">
              <a:solidFill>
                <a:srgbClr val="000000"/>
              </a:solidFill>
              <a:latin typeface="Calibri"/>
              <a:ea typeface="Calibri"/>
              <a:cs typeface="Calibri"/>
              <a:sym typeface="Calibri"/>
            </a:endParaRPr>
          </a:p>
          <a:p>
            <a:pPr indent="-317500" lvl="0" marL="428625" marR="0" rtl="0" algn="l">
              <a:lnSpc>
                <a:spcPct val="10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Many DWs have failed because of overly complex ER designs</a:t>
            </a:r>
            <a:endParaRPr/>
          </a:p>
          <a:p>
            <a:pPr indent="-195580" lvl="0" marL="428625" marR="0" rtl="0" algn="l">
              <a:lnSpc>
                <a:spcPct val="100000"/>
              </a:lnSpc>
              <a:spcBef>
                <a:spcPts val="0"/>
              </a:spcBef>
              <a:spcAft>
                <a:spcPts val="0"/>
              </a:spcAft>
              <a:buClr>
                <a:srgbClr val="F0AD00"/>
              </a:buClr>
              <a:buSzPts val="1920"/>
              <a:buFont typeface="Noto Sans Symbols"/>
              <a:buNone/>
            </a:pPr>
            <a:r>
              <a:t/>
            </a:r>
            <a:endParaRPr b="0" i="0" sz="2400" u="none">
              <a:solidFill>
                <a:srgbClr val="000000"/>
              </a:solidFill>
              <a:latin typeface="Calibri"/>
              <a:ea typeface="Calibri"/>
              <a:cs typeface="Calibri"/>
              <a:sym typeface="Calibri"/>
            </a:endParaRPr>
          </a:p>
          <a:p>
            <a:pPr indent="-317500" lvl="0" marL="428625" marR="0" rtl="0" algn="l">
              <a:lnSpc>
                <a:spcPct val="10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Not optimized for complex, ad-hoc queries</a:t>
            </a:r>
            <a:endParaRPr/>
          </a:p>
          <a:p>
            <a:pPr indent="-195580" lvl="0" marL="428625" marR="0" rtl="0" algn="l">
              <a:lnSpc>
                <a:spcPct val="100000"/>
              </a:lnSpc>
              <a:spcBef>
                <a:spcPts val="0"/>
              </a:spcBef>
              <a:spcAft>
                <a:spcPts val="0"/>
              </a:spcAft>
              <a:buClr>
                <a:srgbClr val="F0AD00"/>
              </a:buClr>
              <a:buSzPts val="1920"/>
              <a:buFont typeface="Noto Sans Symbols"/>
              <a:buNone/>
            </a:pPr>
            <a:r>
              <a:t/>
            </a:r>
            <a:endParaRPr b="0" i="0" sz="2400" u="none">
              <a:solidFill>
                <a:srgbClr val="000000"/>
              </a:solidFill>
              <a:latin typeface="Calibri"/>
              <a:ea typeface="Calibri"/>
              <a:cs typeface="Calibri"/>
              <a:sym typeface="Calibri"/>
            </a:endParaRPr>
          </a:p>
          <a:p>
            <a:pPr indent="-317500" lvl="0" marL="428625" marR="0" rtl="0" algn="l">
              <a:lnSpc>
                <a:spcPct val="10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Data retrieval becomes difficult due to normalization</a:t>
            </a:r>
            <a:endParaRPr/>
          </a:p>
          <a:p>
            <a:pPr indent="-195580" lvl="0" marL="428625" marR="0" rtl="0" algn="l">
              <a:lnSpc>
                <a:spcPct val="100000"/>
              </a:lnSpc>
              <a:spcBef>
                <a:spcPts val="0"/>
              </a:spcBef>
              <a:spcAft>
                <a:spcPts val="0"/>
              </a:spcAft>
              <a:buClr>
                <a:srgbClr val="F0AD00"/>
              </a:buClr>
              <a:buSzPts val="1920"/>
              <a:buFont typeface="Noto Sans Symbols"/>
              <a:buNone/>
            </a:pPr>
            <a:r>
              <a:t/>
            </a:r>
            <a:endParaRPr b="0" i="0" sz="2400" u="none">
              <a:solidFill>
                <a:srgbClr val="000000"/>
              </a:solidFill>
              <a:latin typeface="Calibri"/>
              <a:ea typeface="Calibri"/>
              <a:cs typeface="Calibri"/>
              <a:sym typeface="Calibri"/>
            </a:endParaRPr>
          </a:p>
          <a:p>
            <a:pPr indent="-317500" lvl="0" marL="428625" marR="0" rtl="0" algn="l">
              <a:lnSpc>
                <a:spcPct val="10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Browsing becomes difficult</a:t>
            </a:r>
            <a:endParaRPr/>
          </a:p>
          <a:p>
            <a:pPr indent="-317500" lvl="0" marL="428625" marR="0" rtl="0" algn="l">
              <a:lnSpc>
                <a:spcPct val="100000"/>
              </a:lnSpc>
              <a:spcBef>
                <a:spcPts val="0"/>
              </a:spcBef>
              <a:spcAft>
                <a:spcPts val="0"/>
              </a:spcAft>
              <a:buClr>
                <a:schemeClr val="dk1"/>
              </a:buClr>
              <a:buSzPts val="3200"/>
              <a:buFont typeface="Noto Sans Symbols"/>
              <a:buNone/>
            </a:pPr>
            <a:r>
              <a:t/>
            </a:r>
            <a:endParaRPr b="1" i="0" sz="3200" u="none">
              <a:solidFill>
                <a:srgbClr val="000000"/>
              </a:solidFill>
              <a:latin typeface="Corbel"/>
              <a:ea typeface="Corbel"/>
              <a:cs typeface="Corbel"/>
              <a:sym typeface="Corbel"/>
            </a:endParaRPr>
          </a:p>
        </p:txBody>
      </p:sp>
      <p:sp>
        <p:nvSpPr>
          <p:cNvPr id="1235" name="Google Shape;1235;p41"/>
          <p:cNvSpPr txBox="1"/>
          <p:nvPr/>
        </p:nvSpPr>
        <p:spPr>
          <a:xfrm>
            <a:off x="3886200" y="228600"/>
            <a:ext cx="4278313" cy="584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3200"/>
              <a:buFont typeface="Noto Sans Symbols"/>
              <a:buNone/>
            </a:pPr>
            <a:r>
              <a:rPr b="0" i="0" lang="en-US" sz="3200" u="none">
                <a:solidFill>
                  <a:schemeClr val="lt1"/>
                </a:solidFill>
                <a:latin typeface="Calibri"/>
                <a:ea typeface="Calibri"/>
                <a:cs typeface="Calibri"/>
                <a:sym typeface="Calibri"/>
              </a:rPr>
              <a:t>Problems with ER Model</a:t>
            </a:r>
            <a:endParaRPr/>
          </a:p>
        </p:txBody>
      </p:sp>
      <p:sp>
        <p:nvSpPr>
          <p:cNvPr id="1236" name="Google Shape;1236;p41"/>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2" name="Shape 1242"/>
        <p:cNvGrpSpPr/>
        <p:nvPr/>
      </p:nvGrpSpPr>
      <p:grpSpPr>
        <a:xfrm>
          <a:off x="0" y="0"/>
          <a:ext cx="0" cy="0"/>
          <a:chOff x="0" y="0"/>
          <a:chExt cx="0" cy="0"/>
        </a:xfrm>
      </p:grpSpPr>
      <p:sp>
        <p:nvSpPr>
          <p:cNvPr id="1243" name="Google Shape;1243;p42"/>
          <p:cNvSpPr txBox="1"/>
          <p:nvPr/>
        </p:nvSpPr>
        <p:spPr>
          <a:xfrm>
            <a:off x="457200" y="1774825"/>
            <a:ext cx="8229600" cy="5500688"/>
          </a:xfrm>
          <a:prstGeom prst="rect">
            <a:avLst/>
          </a:prstGeom>
          <a:noFill/>
          <a:ln>
            <a:noFill/>
          </a:ln>
        </p:spPr>
        <p:txBody>
          <a:bodyPr anchorCtr="0" anchor="t" bIns="46800" lIns="54700" spcFirstLastPara="1" rIns="90000" wrap="square" tIns="91425">
            <a:noAutofit/>
          </a:bodyPr>
          <a:lstStyle/>
          <a:p>
            <a:pPr indent="-317500" lvl="0" marL="428625" marR="0" rtl="0" algn="l">
              <a:lnSpc>
                <a:spcPct val="10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Design of the DW must directly reflect the way the managers look at the business</a:t>
            </a:r>
            <a:endParaRPr/>
          </a:p>
          <a:p>
            <a:pPr indent="-195580" lvl="0" marL="428625" marR="0" rtl="0" algn="l">
              <a:lnSpc>
                <a:spcPct val="100000"/>
              </a:lnSpc>
              <a:spcBef>
                <a:spcPts val="0"/>
              </a:spcBef>
              <a:spcAft>
                <a:spcPts val="0"/>
              </a:spcAft>
              <a:buClr>
                <a:srgbClr val="F0AD00"/>
              </a:buClr>
              <a:buSzPts val="1920"/>
              <a:buFont typeface="Noto Sans Symbols"/>
              <a:buNone/>
            </a:pPr>
            <a:r>
              <a:t/>
            </a:r>
            <a:endParaRPr b="0" i="0" sz="2400" u="none">
              <a:solidFill>
                <a:srgbClr val="000000"/>
              </a:solidFill>
              <a:latin typeface="Calibri"/>
              <a:ea typeface="Calibri"/>
              <a:cs typeface="Calibri"/>
              <a:sym typeface="Calibri"/>
            </a:endParaRPr>
          </a:p>
          <a:p>
            <a:pPr indent="-317500" lvl="0" marL="428625" marR="0" rtl="0" algn="l">
              <a:lnSpc>
                <a:spcPct val="10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Should capture the measurements of importance along with parameters by which these parameters are viewed </a:t>
            </a:r>
            <a:endParaRPr/>
          </a:p>
          <a:p>
            <a:pPr indent="-195580" lvl="0" marL="428625" marR="0" rtl="0" algn="l">
              <a:lnSpc>
                <a:spcPct val="100000"/>
              </a:lnSpc>
              <a:spcBef>
                <a:spcPts val="0"/>
              </a:spcBef>
              <a:spcAft>
                <a:spcPts val="0"/>
              </a:spcAft>
              <a:buClr>
                <a:srgbClr val="F0AD00"/>
              </a:buClr>
              <a:buSzPts val="1920"/>
              <a:buFont typeface="Noto Sans Symbols"/>
              <a:buNone/>
            </a:pPr>
            <a:r>
              <a:t/>
            </a:r>
            <a:endParaRPr b="0" i="0" sz="2400" u="none">
              <a:solidFill>
                <a:srgbClr val="000000"/>
              </a:solidFill>
              <a:latin typeface="Calibri"/>
              <a:ea typeface="Calibri"/>
              <a:cs typeface="Calibri"/>
              <a:sym typeface="Calibri"/>
            </a:endParaRPr>
          </a:p>
          <a:p>
            <a:pPr indent="-317500" lvl="0" marL="428625" marR="0" rtl="0" algn="l">
              <a:lnSpc>
                <a:spcPct val="10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Must facilitate data analysis, i.e., answering business questions</a:t>
            </a:r>
            <a:endParaRPr/>
          </a:p>
          <a:p>
            <a:pPr indent="-317500" lvl="0" marL="428625" marR="0" rtl="0" algn="l">
              <a:lnSpc>
                <a:spcPct val="100000"/>
              </a:lnSpc>
              <a:spcBef>
                <a:spcPts val="0"/>
              </a:spcBef>
              <a:spcAft>
                <a:spcPts val="0"/>
              </a:spcAft>
              <a:buClr>
                <a:schemeClr val="dk1"/>
              </a:buClr>
              <a:buSzPts val="3200"/>
              <a:buFont typeface="Noto Sans Symbols"/>
              <a:buNone/>
            </a:pPr>
            <a:r>
              <a:t/>
            </a:r>
            <a:endParaRPr b="1" i="0" sz="3200" u="none">
              <a:solidFill>
                <a:srgbClr val="000000"/>
              </a:solidFill>
              <a:latin typeface="Corbel"/>
              <a:ea typeface="Corbel"/>
              <a:cs typeface="Corbel"/>
              <a:sym typeface="Corbel"/>
            </a:endParaRPr>
          </a:p>
        </p:txBody>
      </p:sp>
      <p:sp>
        <p:nvSpPr>
          <p:cNvPr id="1244" name="Google Shape;1244;p42"/>
          <p:cNvSpPr txBox="1"/>
          <p:nvPr/>
        </p:nvSpPr>
        <p:spPr>
          <a:xfrm>
            <a:off x="3200400" y="152400"/>
            <a:ext cx="4164013" cy="6461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3600"/>
              <a:buFont typeface="Noto Sans Symbols"/>
              <a:buNone/>
            </a:pPr>
            <a:r>
              <a:rPr b="0" i="0" lang="en-US" sz="3600" u="none">
                <a:solidFill>
                  <a:schemeClr val="lt1"/>
                </a:solidFill>
                <a:latin typeface="Calibri"/>
                <a:ea typeface="Calibri"/>
                <a:cs typeface="Calibri"/>
                <a:sym typeface="Calibri"/>
              </a:rPr>
              <a:t>Design Requirements</a:t>
            </a:r>
            <a:endParaRPr/>
          </a:p>
        </p:txBody>
      </p:sp>
      <p:sp>
        <p:nvSpPr>
          <p:cNvPr id="1245" name="Google Shape;1245;p42"/>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0" name="Shape 1250"/>
        <p:cNvGrpSpPr/>
        <p:nvPr/>
      </p:nvGrpSpPr>
      <p:grpSpPr>
        <a:xfrm>
          <a:off x="0" y="0"/>
          <a:ext cx="0" cy="0"/>
          <a:chOff x="0" y="0"/>
          <a:chExt cx="0" cy="0"/>
        </a:xfrm>
      </p:grpSpPr>
      <p:sp>
        <p:nvSpPr>
          <p:cNvPr id="1251" name="Google Shape;1251;p43"/>
          <p:cNvSpPr txBox="1"/>
          <p:nvPr>
            <p:ph type="title"/>
          </p:nvPr>
        </p:nvSpPr>
        <p:spPr>
          <a:xfrm>
            <a:off x="2590800" y="190500"/>
            <a:ext cx="6096000" cy="11811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Dimensional nature of business data</a:t>
            </a:r>
            <a:endParaRPr/>
          </a:p>
        </p:txBody>
      </p:sp>
      <p:sp>
        <p:nvSpPr>
          <p:cNvPr id="1252" name="Google Shape;1252;p4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39725" lvl="0" marL="339725" rtl="0" algn="l">
              <a:lnSpc>
                <a:spcPct val="80000"/>
              </a:lnSpc>
              <a:spcBef>
                <a:spcPts val="0"/>
              </a:spcBef>
              <a:spcAft>
                <a:spcPts val="0"/>
              </a:spcAft>
              <a:buSzPts val="1440"/>
              <a:buFont typeface="Arial"/>
              <a:buChar char="•"/>
            </a:pPr>
            <a:r>
              <a:rPr lang="en-US" sz="2400"/>
              <a:t>Managers think of business in terms of business dimensions</a:t>
            </a:r>
            <a:endParaRPr/>
          </a:p>
          <a:p>
            <a:pPr indent="-339725" lvl="0" marL="339725" rtl="0" algn="l">
              <a:lnSpc>
                <a:spcPct val="80000"/>
              </a:lnSpc>
              <a:spcBef>
                <a:spcPts val="600"/>
              </a:spcBef>
              <a:spcAft>
                <a:spcPts val="0"/>
              </a:spcAft>
              <a:buSzPts val="1440"/>
              <a:buFont typeface="Arial"/>
              <a:buChar char="•"/>
            </a:pPr>
            <a:r>
              <a:rPr b="1" lang="en-US" sz="2400"/>
              <a:t>Marketing vice president</a:t>
            </a:r>
            <a:r>
              <a:rPr lang="en-US" sz="2400"/>
              <a:t> is interested in revenue numbers broken down by</a:t>
            </a:r>
            <a:endParaRPr/>
          </a:p>
          <a:p>
            <a:pPr indent="-339725" lvl="0" marL="339725" rtl="0" algn="l">
              <a:lnSpc>
                <a:spcPct val="80000"/>
              </a:lnSpc>
              <a:spcBef>
                <a:spcPts val="600"/>
              </a:spcBef>
              <a:spcAft>
                <a:spcPts val="0"/>
              </a:spcAft>
              <a:buClr>
                <a:schemeClr val="dk1"/>
              </a:buClr>
              <a:buSzPts val="2400"/>
              <a:buFont typeface="Calibri"/>
              <a:buNone/>
            </a:pPr>
            <a:r>
              <a:rPr lang="en-US" sz="2400"/>
              <a:t>	-month</a:t>
            </a:r>
            <a:endParaRPr/>
          </a:p>
          <a:p>
            <a:pPr indent="-339725" lvl="0" marL="339725" rtl="0" algn="l">
              <a:lnSpc>
                <a:spcPct val="80000"/>
              </a:lnSpc>
              <a:spcBef>
                <a:spcPts val="600"/>
              </a:spcBef>
              <a:spcAft>
                <a:spcPts val="0"/>
              </a:spcAft>
              <a:buClr>
                <a:schemeClr val="dk1"/>
              </a:buClr>
              <a:buSzPts val="2400"/>
              <a:buFont typeface="Calibri"/>
              <a:buNone/>
            </a:pPr>
            <a:r>
              <a:rPr lang="en-US" sz="2400"/>
              <a:t>	-division</a:t>
            </a:r>
            <a:endParaRPr/>
          </a:p>
          <a:p>
            <a:pPr indent="-339725" lvl="0" marL="339725" rtl="0" algn="l">
              <a:lnSpc>
                <a:spcPct val="80000"/>
              </a:lnSpc>
              <a:spcBef>
                <a:spcPts val="600"/>
              </a:spcBef>
              <a:spcAft>
                <a:spcPts val="0"/>
              </a:spcAft>
              <a:buClr>
                <a:schemeClr val="dk1"/>
              </a:buClr>
              <a:buSzPts val="2400"/>
              <a:buFont typeface="Calibri"/>
              <a:buNone/>
            </a:pPr>
            <a:r>
              <a:rPr lang="en-US" sz="2400"/>
              <a:t>	-customer</a:t>
            </a:r>
            <a:endParaRPr/>
          </a:p>
          <a:p>
            <a:pPr indent="-339725" lvl="0" marL="339725" rtl="0" algn="l">
              <a:lnSpc>
                <a:spcPct val="80000"/>
              </a:lnSpc>
              <a:spcBef>
                <a:spcPts val="600"/>
              </a:spcBef>
              <a:spcAft>
                <a:spcPts val="0"/>
              </a:spcAft>
              <a:buClr>
                <a:schemeClr val="dk1"/>
              </a:buClr>
              <a:buSzPts val="2400"/>
              <a:buFont typeface="Calibri"/>
              <a:buNone/>
            </a:pPr>
            <a:r>
              <a:rPr lang="en-US" sz="2400"/>
              <a:t>	-demographic</a:t>
            </a:r>
            <a:endParaRPr/>
          </a:p>
          <a:p>
            <a:pPr indent="-339725" lvl="0" marL="339725" rtl="0" algn="l">
              <a:lnSpc>
                <a:spcPct val="80000"/>
              </a:lnSpc>
              <a:spcBef>
                <a:spcPts val="600"/>
              </a:spcBef>
              <a:spcAft>
                <a:spcPts val="0"/>
              </a:spcAft>
              <a:buClr>
                <a:schemeClr val="dk1"/>
              </a:buClr>
              <a:buSzPts val="2400"/>
              <a:buFont typeface="Calibri"/>
              <a:buNone/>
            </a:pPr>
            <a:r>
              <a:rPr lang="en-US" sz="2400"/>
              <a:t>	-sales office</a:t>
            </a:r>
            <a:endParaRPr/>
          </a:p>
          <a:p>
            <a:pPr indent="-339725" lvl="0" marL="339725" rtl="0" algn="l">
              <a:lnSpc>
                <a:spcPct val="80000"/>
              </a:lnSpc>
              <a:spcBef>
                <a:spcPts val="600"/>
              </a:spcBef>
              <a:spcAft>
                <a:spcPts val="0"/>
              </a:spcAft>
              <a:buClr>
                <a:schemeClr val="dk1"/>
              </a:buClr>
              <a:buSzPts val="2400"/>
              <a:buFont typeface="Calibri"/>
              <a:buNone/>
            </a:pPr>
            <a:r>
              <a:rPr lang="en-US" sz="2400"/>
              <a:t>	-product version</a:t>
            </a:r>
            <a:endParaRPr/>
          </a:p>
          <a:p>
            <a:pPr indent="-339725" lvl="0" marL="339725" rtl="0" algn="l">
              <a:lnSpc>
                <a:spcPct val="80000"/>
              </a:lnSpc>
              <a:spcBef>
                <a:spcPts val="600"/>
              </a:spcBef>
              <a:spcAft>
                <a:spcPts val="0"/>
              </a:spcAft>
              <a:buClr>
                <a:schemeClr val="dk1"/>
              </a:buClr>
              <a:buSzPts val="2400"/>
              <a:buFont typeface="Calibri"/>
              <a:buNone/>
            </a:pPr>
            <a:r>
              <a:rPr lang="en-US" sz="2400"/>
              <a:t>	-plan.</a:t>
            </a:r>
            <a:endParaRPr/>
          </a:p>
          <a:p>
            <a:pPr indent="-339725" lvl="0" marL="339725" rtl="0" algn="l">
              <a:lnSpc>
                <a:spcPct val="80000"/>
              </a:lnSpc>
              <a:spcBef>
                <a:spcPts val="600"/>
              </a:spcBef>
              <a:spcAft>
                <a:spcPts val="0"/>
              </a:spcAft>
              <a:buClr>
                <a:schemeClr val="dk1"/>
              </a:buClr>
              <a:buSzPts val="2400"/>
              <a:buFont typeface="Calibri"/>
              <a:buNone/>
            </a:pPr>
            <a:r>
              <a:rPr lang="en-US" sz="2400"/>
              <a:t>These are the business dimensions</a:t>
            </a:r>
            <a:endParaRPr/>
          </a:p>
        </p:txBody>
      </p:sp>
      <p:sp>
        <p:nvSpPr>
          <p:cNvPr id="1253" name="Google Shape;1253;p43"/>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8" name="Shape 1258"/>
        <p:cNvGrpSpPr/>
        <p:nvPr/>
      </p:nvGrpSpPr>
      <p:grpSpPr>
        <a:xfrm>
          <a:off x="0" y="0"/>
          <a:ext cx="0" cy="0"/>
          <a:chOff x="0" y="0"/>
          <a:chExt cx="0" cy="0"/>
        </a:xfrm>
      </p:grpSpPr>
      <p:sp>
        <p:nvSpPr>
          <p:cNvPr id="1259" name="Google Shape;1259;p44"/>
          <p:cNvSpPr txBox="1"/>
          <p:nvPr>
            <p:ph type="title"/>
          </p:nvPr>
        </p:nvSpPr>
        <p:spPr>
          <a:xfrm>
            <a:off x="2590800" y="190500"/>
            <a:ext cx="6096000" cy="11049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Dimensional nature of business data</a:t>
            </a:r>
            <a:endParaRPr/>
          </a:p>
        </p:txBody>
      </p:sp>
      <p:sp>
        <p:nvSpPr>
          <p:cNvPr id="1260" name="Google Shape;1260;p4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39725" lvl="0" marL="339725" rtl="0" algn="l">
              <a:spcBef>
                <a:spcPts val="0"/>
              </a:spcBef>
              <a:spcAft>
                <a:spcPts val="0"/>
              </a:spcAft>
              <a:buSzPts val="1440"/>
              <a:buFont typeface="Arial"/>
              <a:buChar char="•"/>
            </a:pPr>
            <a:r>
              <a:rPr b="1" lang="en-US" sz="2400"/>
              <a:t>Marketing Manager</a:t>
            </a:r>
            <a:r>
              <a:rPr lang="en-US" sz="2400"/>
              <a:t> business dimensions are</a:t>
            </a:r>
            <a:endParaRPr/>
          </a:p>
          <a:p>
            <a:pPr indent="-339725" lvl="0" marL="339725" rtl="0" algn="l">
              <a:spcBef>
                <a:spcPts val="480"/>
              </a:spcBef>
              <a:spcAft>
                <a:spcPts val="0"/>
              </a:spcAft>
              <a:buClr>
                <a:schemeClr val="dk1"/>
              </a:buClr>
              <a:buSzPts val="2400"/>
              <a:buFont typeface="Calibri"/>
              <a:buNone/>
            </a:pPr>
            <a:r>
              <a:rPr lang="en-US" sz="2400"/>
              <a:t>	-product</a:t>
            </a:r>
            <a:endParaRPr/>
          </a:p>
          <a:p>
            <a:pPr indent="-339725" lvl="0" marL="339725" rtl="0" algn="l">
              <a:spcBef>
                <a:spcPts val="480"/>
              </a:spcBef>
              <a:spcAft>
                <a:spcPts val="0"/>
              </a:spcAft>
              <a:buClr>
                <a:schemeClr val="dk1"/>
              </a:buClr>
              <a:buSzPts val="2400"/>
              <a:buFont typeface="Calibri"/>
              <a:buNone/>
            </a:pPr>
            <a:r>
              <a:rPr lang="en-US" sz="2400"/>
              <a:t>	-product category</a:t>
            </a:r>
            <a:endParaRPr/>
          </a:p>
          <a:p>
            <a:pPr indent="-339725" lvl="0" marL="339725" rtl="0" algn="l">
              <a:spcBef>
                <a:spcPts val="480"/>
              </a:spcBef>
              <a:spcAft>
                <a:spcPts val="0"/>
              </a:spcAft>
              <a:buClr>
                <a:schemeClr val="dk1"/>
              </a:buClr>
              <a:buSzPts val="2400"/>
              <a:buFont typeface="Calibri"/>
              <a:buNone/>
            </a:pPr>
            <a:r>
              <a:rPr lang="en-US" sz="2400"/>
              <a:t>	-time(day,week,month)</a:t>
            </a:r>
            <a:endParaRPr/>
          </a:p>
          <a:p>
            <a:pPr indent="-339725" lvl="0" marL="339725" rtl="0" algn="l">
              <a:spcBef>
                <a:spcPts val="480"/>
              </a:spcBef>
              <a:spcAft>
                <a:spcPts val="0"/>
              </a:spcAft>
              <a:buClr>
                <a:schemeClr val="dk1"/>
              </a:buClr>
              <a:buSzPts val="2400"/>
              <a:buFont typeface="Calibri"/>
              <a:buNone/>
            </a:pPr>
            <a:r>
              <a:rPr lang="en-US" sz="2400"/>
              <a:t>	-sale district</a:t>
            </a:r>
            <a:endParaRPr/>
          </a:p>
          <a:p>
            <a:pPr indent="-339725" lvl="0" marL="339725" rtl="0" algn="l">
              <a:spcBef>
                <a:spcPts val="480"/>
              </a:spcBef>
              <a:spcAft>
                <a:spcPts val="0"/>
              </a:spcAft>
              <a:buClr>
                <a:schemeClr val="dk1"/>
              </a:buClr>
              <a:buSzPts val="2400"/>
              <a:buFont typeface="Calibri"/>
              <a:buNone/>
            </a:pPr>
            <a:r>
              <a:rPr lang="en-US" sz="2400"/>
              <a:t>	-distribution channel</a:t>
            </a:r>
            <a:endParaRPr/>
          </a:p>
          <a:p>
            <a:pPr indent="-339725" lvl="0" marL="339725" rtl="0" algn="l">
              <a:spcBef>
                <a:spcPts val="560"/>
              </a:spcBef>
              <a:spcAft>
                <a:spcPts val="0"/>
              </a:spcAft>
              <a:buClr>
                <a:schemeClr val="dk1"/>
              </a:buClr>
              <a:buSzPts val="2800"/>
              <a:buFont typeface="Calibri"/>
              <a:buNone/>
            </a:pPr>
            <a:r>
              <a:t/>
            </a:r>
            <a:endParaRPr/>
          </a:p>
          <a:p>
            <a:pPr indent="-339725" lvl="0" marL="339725" rtl="0" algn="l">
              <a:spcBef>
                <a:spcPts val="560"/>
              </a:spcBef>
              <a:spcAft>
                <a:spcPts val="0"/>
              </a:spcAft>
              <a:buClr>
                <a:schemeClr val="dk1"/>
              </a:buClr>
              <a:buSzPts val="2800"/>
              <a:buFont typeface="Calibri"/>
              <a:buNone/>
            </a:pPr>
            <a:r>
              <a:t/>
            </a:r>
            <a:endParaRPr/>
          </a:p>
        </p:txBody>
      </p:sp>
      <p:sp>
        <p:nvSpPr>
          <p:cNvPr id="1261" name="Google Shape;1261;p44"/>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6" name="Shape 1266"/>
        <p:cNvGrpSpPr/>
        <p:nvPr/>
      </p:nvGrpSpPr>
      <p:grpSpPr>
        <a:xfrm>
          <a:off x="0" y="0"/>
          <a:ext cx="0" cy="0"/>
          <a:chOff x="0" y="0"/>
          <a:chExt cx="0" cy="0"/>
        </a:xfrm>
      </p:grpSpPr>
      <p:sp>
        <p:nvSpPr>
          <p:cNvPr id="1267" name="Google Shape;1267;p45"/>
          <p:cNvSpPr txBox="1"/>
          <p:nvPr>
            <p:ph type="title"/>
          </p:nvPr>
        </p:nvSpPr>
        <p:spPr>
          <a:xfrm>
            <a:off x="2667000" y="190500"/>
            <a:ext cx="6019800" cy="10287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Dimensional nature of business data</a:t>
            </a:r>
            <a:endParaRPr/>
          </a:p>
        </p:txBody>
      </p:sp>
      <p:sp>
        <p:nvSpPr>
          <p:cNvPr id="1268" name="Google Shape;1268;p4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39725" lvl="0" marL="339725" rtl="0" algn="l">
              <a:spcBef>
                <a:spcPts val="0"/>
              </a:spcBef>
              <a:spcAft>
                <a:spcPts val="0"/>
              </a:spcAft>
              <a:buSzPts val="1680"/>
              <a:buFont typeface="Arial"/>
              <a:buChar char="•"/>
            </a:pPr>
            <a:r>
              <a:rPr b="1" lang="en-US"/>
              <a:t>Financial Controller</a:t>
            </a:r>
            <a:r>
              <a:rPr lang="en-US"/>
              <a:t> business dimensions are </a:t>
            </a:r>
            <a:endParaRPr/>
          </a:p>
          <a:p>
            <a:pPr indent="-339725" lvl="0" marL="339725" rtl="0" algn="l">
              <a:spcBef>
                <a:spcPts val="560"/>
              </a:spcBef>
              <a:spcAft>
                <a:spcPts val="0"/>
              </a:spcAft>
              <a:buClr>
                <a:schemeClr val="dk1"/>
              </a:buClr>
              <a:buSzPts val="2800"/>
              <a:buFont typeface="Calibri"/>
              <a:buNone/>
            </a:pPr>
            <a:r>
              <a:rPr lang="en-US"/>
              <a:t>	-budget line</a:t>
            </a:r>
            <a:endParaRPr/>
          </a:p>
          <a:p>
            <a:pPr indent="-339725" lvl="0" marL="339725" rtl="0" algn="l">
              <a:spcBef>
                <a:spcPts val="560"/>
              </a:spcBef>
              <a:spcAft>
                <a:spcPts val="0"/>
              </a:spcAft>
              <a:buClr>
                <a:schemeClr val="dk1"/>
              </a:buClr>
              <a:buSzPts val="2800"/>
              <a:buFont typeface="Calibri"/>
              <a:buNone/>
            </a:pPr>
            <a:r>
              <a:rPr lang="en-US"/>
              <a:t>	-time(month,quarter,year)</a:t>
            </a:r>
            <a:endParaRPr/>
          </a:p>
          <a:p>
            <a:pPr indent="-339725" lvl="0" marL="339725" rtl="0" algn="l">
              <a:spcBef>
                <a:spcPts val="560"/>
              </a:spcBef>
              <a:spcAft>
                <a:spcPts val="0"/>
              </a:spcAft>
              <a:buClr>
                <a:schemeClr val="dk1"/>
              </a:buClr>
              <a:buSzPts val="2800"/>
              <a:buFont typeface="Calibri"/>
              <a:buNone/>
            </a:pPr>
            <a:r>
              <a:rPr lang="en-US"/>
              <a:t>	-district</a:t>
            </a:r>
            <a:endParaRPr/>
          </a:p>
          <a:p>
            <a:pPr indent="-339725" lvl="0" marL="339725" rtl="0" algn="l">
              <a:spcBef>
                <a:spcPts val="560"/>
              </a:spcBef>
              <a:spcAft>
                <a:spcPts val="0"/>
              </a:spcAft>
              <a:buClr>
                <a:schemeClr val="dk1"/>
              </a:buClr>
              <a:buSzPts val="2800"/>
              <a:buFont typeface="Calibri"/>
              <a:buNone/>
            </a:pPr>
            <a:r>
              <a:rPr lang="en-US"/>
              <a:t>	-division</a:t>
            </a:r>
            <a:endParaRPr/>
          </a:p>
        </p:txBody>
      </p:sp>
      <p:sp>
        <p:nvSpPr>
          <p:cNvPr id="1269" name="Google Shape;1269;p45"/>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4" name="Shape 1274"/>
        <p:cNvGrpSpPr/>
        <p:nvPr/>
      </p:nvGrpSpPr>
      <p:grpSpPr>
        <a:xfrm>
          <a:off x="0" y="0"/>
          <a:ext cx="0" cy="0"/>
          <a:chOff x="0" y="0"/>
          <a:chExt cx="0" cy="0"/>
        </a:xfrm>
      </p:grpSpPr>
      <p:sp>
        <p:nvSpPr>
          <p:cNvPr id="1275" name="Google Shape;1275;p46"/>
          <p:cNvSpPr txBox="1"/>
          <p:nvPr>
            <p:ph type="title"/>
          </p:nvPr>
        </p:nvSpPr>
        <p:spPr>
          <a:xfrm>
            <a:off x="2514600" y="304800"/>
            <a:ext cx="6324600" cy="838200"/>
          </a:xfrm>
          <a:prstGeom prst="rect">
            <a:avLst/>
          </a:prstGeom>
          <a:noFill/>
          <a:ln>
            <a:noFill/>
          </a:ln>
        </p:spPr>
        <p:txBody>
          <a:bodyPr anchorCtr="0" anchor="ctr" bIns="46025" lIns="92075" spcFirstLastPara="1" rIns="92075" wrap="square" tIns="46025">
            <a:noAutofit/>
          </a:bodyPr>
          <a:lstStyle/>
          <a:p>
            <a:pPr indent="0" lvl="0" marL="0" rtl="0" algn="ctr">
              <a:spcBef>
                <a:spcPts val="0"/>
              </a:spcBef>
              <a:spcAft>
                <a:spcPts val="0"/>
              </a:spcAft>
              <a:buNone/>
            </a:pPr>
            <a:r>
              <a:rPr lang="en-US" sz="3200">
                <a:solidFill>
                  <a:schemeClr val="lt1"/>
                </a:solidFill>
                <a:latin typeface="Calibri"/>
                <a:ea typeface="Calibri"/>
                <a:cs typeface="Calibri"/>
                <a:sym typeface="Calibri"/>
              </a:rPr>
              <a:t>Modeling of Data Warehouses</a:t>
            </a:r>
            <a:endParaRPr/>
          </a:p>
        </p:txBody>
      </p:sp>
      <p:sp>
        <p:nvSpPr>
          <p:cNvPr id="1276" name="Google Shape;1276;p46"/>
          <p:cNvSpPr txBox="1"/>
          <p:nvPr>
            <p:ph idx="1" type="body"/>
          </p:nvPr>
        </p:nvSpPr>
        <p:spPr>
          <a:xfrm>
            <a:off x="381000" y="1295400"/>
            <a:ext cx="8382000" cy="5105400"/>
          </a:xfrm>
          <a:prstGeom prst="rect">
            <a:avLst/>
          </a:prstGeom>
          <a:noFill/>
          <a:ln>
            <a:noFill/>
          </a:ln>
        </p:spPr>
        <p:txBody>
          <a:bodyPr anchorCtr="0" anchor="t" bIns="46025" lIns="92075" spcFirstLastPara="1" rIns="92075" wrap="square" tIns="46025">
            <a:noAutofit/>
          </a:bodyPr>
          <a:lstStyle/>
          <a:p>
            <a:pPr indent="-342900" lvl="0" marL="342900" marR="0" rtl="0" algn="l">
              <a:lnSpc>
                <a:spcPct val="130000"/>
              </a:lnSpc>
              <a:spcBef>
                <a:spcPts val="0"/>
              </a:spcBef>
              <a:spcAft>
                <a:spcPts val="0"/>
              </a:spcAft>
              <a:buClr>
                <a:schemeClr val="folHlink"/>
              </a:buClr>
              <a:buSzPts val="1440"/>
              <a:buFont typeface="Noto Sans Symbols"/>
              <a:buChar char="■"/>
            </a:pPr>
            <a:r>
              <a:rPr b="0" i="0" lang="en-US" sz="2400" u="none" cap="none" strike="noStrike">
                <a:solidFill>
                  <a:schemeClr val="dk1"/>
                </a:solidFill>
                <a:latin typeface="Calibri"/>
                <a:ea typeface="Calibri"/>
                <a:cs typeface="Calibri"/>
                <a:sym typeface="Calibri"/>
              </a:rPr>
              <a:t>Modeling data warehouses: dimensions &amp; measures</a:t>
            </a:r>
            <a:endParaRPr/>
          </a:p>
          <a:p>
            <a:pPr indent="-285750" lvl="1" marL="742950" marR="0" rtl="0" algn="l">
              <a:lnSpc>
                <a:spcPct val="130000"/>
              </a:lnSpc>
              <a:spcBef>
                <a:spcPts val="240"/>
              </a:spcBef>
              <a:spcAft>
                <a:spcPts val="0"/>
              </a:spcAft>
              <a:buClr>
                <a:schemeClr val="hlink"/>
              </a:buClr>
              <a:buSzPts val="1320"/>
              <a:buFont typeface="Noto Sans Symbols"/>
              <a:buChar char="■"/>
            </a:pPr>
            <a:r>
              <a:rPr b="0" i="0" lang="en-US" sz="2400" u="sng" cap="none" strike="noStrike">
                <a:solidFill>
                  <a:schemeClr val="hlink"/>
                </a:solidFill>
                <a:latin typeface="Calibri"/>
                <a:ea typeface="Calibri"/>
                <a:cs typeface="Calibri"/>
                <a:sym typeface="Calibri"/>
              </a:rPr>
              <a:t>Star schema</a:t>
            </a:r>
            <a:r>
              <a:rPr b="0" i="0" lang="en-US" sz="2400" u="none" cap="none" strike="noStrike">
                <a:solidFill>
                  <a:schemeClr val="dk1"/>
                </a:solidFill>
                <a:latin typeface="Calibri"/>
                <a:ea typeface="Calibri"/>
                <a:cs typeface="Calibri"/>
                <a:sym typeface="Calibri"/>
              </a:rPr>
              <a:t>: A fact table in the middle connected to a set of dimension tables </a:t>
            </a:r>
            <a:endParaRPr/>
          </a:p>
          <a:p>
            <a:pPr indent="-285750" lvl="1" marL="742950" marR="0" rtl="0" algn="l">
              <a:lnSpc>
                <a:spcPct val="130000"/>
              </a:lnSpc>
              <a:spcBef>
                <a:spcPts val="240"/>
              </a:spcBef>
              <a:spcAft>
                <a:spcPts val="0"/>
              </a:spcAft>
              <a:buClr>
                <a:schemeClr val="hlink"/>
              </a:buClr>
              <a:buSzPts val="1320"/>
              <a:buFont typeface="Noto Sans Symbols"/>
              <a:buChar char="■"/>
            </a:pPr>
            <a:r>
              <a:rPr b="0" i="0" lang="en-US" sz="2400" u="sng" cap="none" strike="noStrike">
                <a:solidFill>
                  <a:schemeClr val="hlink"/>
                </a:solidFill>
                <a:latin typeface="Calibri"/>
                <a:ea typeface="Calibri"/>
                <a:cs typeface="Calibri"/>
                <a:sym typeface="Calibri"/>
              </a:rPr>
              <a:t>Snowflake schema</a:t>
            </a:r>
            <a:r>
              <a:rPr b="0" i="0" lang="en-US" sz="2400" u="none" cap="none" strike="noStrike">
                <a:solidFill>
                  <a:schemeClr val="dk1"/>
                </a:solidFill>
                <a:latin typeface="Calibri"/>
                <a:ea typeface="Calibri"/>
                <a:cs typeface="Calibri"/>
                <a:sym typeface="Calibri"/>
              </a:rPr>
              <a:t>:  A refinement of star schema where some dimensional hierarchy is normalized into a set of smaller dimension tables, forming a shape similar to snowflake</a:t>
            </a:r>
            <a:endParaRPr/>
          </a:p>
          <a:p>
            <a:pPr indent="-285750" lvl="1" marL="742950" marR="0" rtl="0" algn="l">
              <a:lnSpc>
                <a:spcPct val="130000"/>
              </a:lnSpc>
              <a:spcBef>
                <a:spcPts val="240"/>
              </a:spcBef>
              <a:spcAft>
                <a:spcPts val="0"/>
              </a:spcAft>
              <a:buClr>
                <a:schemeClr val="hlink"/>
              </a:buClr>
              <a:buSzPts val="1320"/>
              <a:buFont typeface="Noto Sans Symbols"/>
              <a:buChar char="■"/>
            </a:pPr>
            <a:r>
              <a:rPr b="0" i="0" lang="en-US" sz="2400" u="sng" cap="none" strike="noStrike">
                <a:solidFill>
                  <a:schemeClr val="hlink"/>
                </a:solidFill>
                <a:latin typeface="Calibri"/>
                <a:ea typeface="Calibri"/>
                <a:cs typeface="Calibri"/>
                <a:sym typeface="Calibri"/>
              </a:rPr>
              <a:t>Fact constellations</a:t>
            </a:r>
            <a:r>
              <a:rPr b="0" i="0" lang="en-US" sz="2400" u="none" cap="none" strike="noStrike">
                <a:solidFill>
                  <a:schemeClr val="dk1"/>
                </a:solidFill>
                <a:latin typeface="Calibri"/>
                <a:ea typeface="Calibri"/>
                <a:cs typeface="Calibri"/>
                <a:sym typeface="Calibri"/>
              </a:rPr>
              <a:t>:  Multiple fact tables share dimension tables, viewed as a collection of stars, therefore called galaxy schema or fact constellation </a:t>
            </a:r>
            <a:endParaRPr/>
          </a:p>
        </p:txBody>
      </p:sp>
      <p:sp>
        <p:nvSpPr>
          <p:cNvPr id="1277" name="Google Shape;1277;p46"/>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2" name="Shape 1282"/>
        <p:cNvGrpSpPr/>
        <p:nvPr/>
      </p:nvGrpSpPr>
      <p:grpSpPr>
        <a:xfrm>
          <a:off x="0" y="0"/>
          <a:ext cx="0" cy="0"/>
          <a:chOff x="0" y="0"/>
          <a:chExt cx="0" cy="0"/>
        </a:xfrm>
      </p:grpSpPr>
      <p:sp>
        <p:nvSpPr>
          <p:cNvPr id="1283" name="Google Shape;1283;p47"/>
          <p:cNvSpPr txBox="1"/>
          <p:nvPr>
            <p:ph type="title"/>
          </p:nvPr>
        </p:nvSpPr>
        <p:spPr>
          <a:xfrm>
            <a:off x="2667000" y="274638"/>
            <a:ext cx="6019800" cy="792162"/>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Star Schema</a:t>
            </a:r>
            <a:endParaRPr/>
          </a:p>
        </p:txBody>
      </p:sp>
      <p:sp>
        <p:nvSpPr>
          <p:cNvPr id="1284" name="Google Shape;1284;p47"/>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39725" lvl="0" marL="339725" rtl="0" algn="l">
              <a:spcBef>
                <a:spcPts val="0"/>
              </a:spcBef>
              <a:spcAft>
                <a:spcPts val="0"/>
              </a:spcAft>
              <a:buSzPts val="1440"/>
              <a:buFont typeface="Arial"/>
              <a:buChar char="•"/>
            </a:pPr>
            <a:r>
              <a:rPr lang="en-US" sz="2400"/>
              <a:t>A single fact table and a single table for each dimension</a:t>
            </a:r>
            <a:endParaRPr/>
          </a:p>
          <a:p>
            <a:pPr indent="-248284" lvl="0" marL="339725" rtl="0" algn="l">
              <a:spcBef>
                <a:spcPts val="480"/>
              </a:spcBef>
              <a:spcAft>
                <a:spcPts val="0"/>
              </a:spcAft>
              <a:buSzPts val="1440"/>
              <a:buFont typeface="Arial"/>
              <a:buNone/>
            </a:pPr>
            <a:r>
              <a:t/>
            </a:r>
            <a:endParaRPr sz="2400"/>
          </a:p>
          <a:p>
            <a:pPr indent="-339725" lvl="0" marL="339725" rtl="0" algn="l">
              <a:spcBef>
                <a:spcPts val="480"/>
              </a:spcBef>
              <a:spcAft>
                <a:spcPts val="0"/>
              </a:spcAft>
              <a:buSzPts val="1440"/>
              <a:buFont typeface="Arial"/>
              <a:buChar char="•"/>
            </a:pPr>
            <a:r>
              <a:rPr lang="en-US" sz="2400"/>
              <a:t>Every fact points to one tuple in each of the dimensions and has additional attributes</a:t>
            </a:r>
            <a:endParaRPr/>
          </a:p>
          <a:p>
            <a:pPr indent="-248284" lvl="0" marL="339725" rtl="0" algn="l">
              <a:spcBef>
                <a:spcPts val="480"/>
              </a:spcBef>
              <a:spcAft>
                <a:spcPts val="0"/>
              </a:spcAft>
              <a:buSzPts val="1440"/>
              <a:buFont typeface="Arial"/>
              <a:buNone/>
            </a:pPr>
            <a:r>
              <a:t/>
            </a:r>
            <a:endParaRPr sz="2400"/>
          </a:p>
          <a:p>
            <a:pPr indent="-339725" lvl="0" marL="339725" rtl="0" algn="l">
              <a:spcBef>
                <a:spcPts val="480"/>
              </a:spcBef>
              <a:spcAft>
                <a:spcPts val="0"/>
              </a:spcAft>
              <a:buSzPts val="1440"/>
              <a:buFont typeface="Arial"/>
              <a:buChar char="•"/>
            </a:pPr>
            <a:r>
              <a:rPr lang="en-US" sz="2400"/>
              <a:t>Does not capture hierarchies directly</a:t>
            </a:r>
            <a:endParaRPr/>
          </a:p>
          <a:p>
            <a:pPr indent="-248284" lvl="0" marL="339725" rtl="0" algn="l">
              <a:spcBef>
                <a:spcPts val="480"/>
              </a:spcBef>
              <a:spcAft>
                <a:spcPts val="0"/>
              </a:spcAft>
              <a:buSzPts val="1440"/>
              <a:buFont typeface="Arial"/>
              <a:buNone/>
            </a:pPr>
            <a:r>
              <a:t/>
            </a:r>
            <a:endParaRPr sz="2400"/>
          </a:p>
          <a:p>
            <a:pPr indent="-339725" lvl="0" marL="339725" rtl="0" algn="l">
              <a:spcBef>
                <a:spcPts val="480"/>
              </a:spcBef>
              <a:spcAft>
                <a:spcPts val="0"/>
              </a:spcAft>
              <a:buSzPts val="1440"/>
              <a:buFont typeface="Arial"/>
              <a:buChar char="•"/>
            </a:pPr>
            <a:r>
              <a:rPr lang="en-US" sz="2400"/>
              <a:t>Generated keys are used for performance and maintenance reasons</a:t>
            </a:r>
            <a:endParaRPr/>
          </a:p>
        </p:txBody>
      </p:sp>
      <p:sp>
        <p:nvSpPr>
          <p:cNvPr id="1285" name="Google Shape;1285;p47"/>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9" name="Shape 1289"/>
        <p:cNvGrpSpPr/>
        <p:nvPr/>
      </p:nvGrpSpPr>
      <p:grpSpPr>
        <a:xfrm>
          <a:off x="0" y="0"/>
          <a:ext cx="0" cy="0"/>
          <a:chOff x="0" y="0"/>
          <a:chExt cx="0" cy="0"/>
        </a:xfrm>
      </p:grpSpPr>
      <p:sp>
        <p:nvSpPr>
          <p:cNvPr id="1290" name="Google Shape;1290;p48"/>
          <p:cNvSpPr/>
          <p:nvPr/>
        </p:nvSpPr>
        <p:spPr>
          <a:xfrm>
            <a:off x="3548063" y="3162300"/>
            <a:ext cx="2065337" cy="452438"/>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291" name="Google Shape;1291;p48"/>
          <p:cNvSpPr/>
          <p:nvPr/>
        </p:nvSpPr>
        <p:spPr>
          <a:xfrm>
            <a:off x="3563938" y="5497513"/>
            <a:ext cx="1995600" cy="396900"/>
          </a:xfrm>
          <a:prstGeom prst="rect">
            <a:avLst/>
          </a:prstGeom>
          <a:solidFill>
            <a:srgbClr val="FF99CC"/>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             avg_sales</a:t>
            </a:r>
            <a:endParaRPr/>
          </a:p>
        </p:txBody>
      </p:sp>
      <p:sp>
        <p:nvSpPr>
          <p:cNvPr id="1292" name="Google Shape;1292;p48"/>
          <p:cNvSpPr/>
          <p:nvPr/>
        </p:nvSpPr>
        <p:spPr>
          <a:xfrm>
            <a:off x="3582988" y="5051425"/>
            <a:ext cx="1993900" cy="396875"/>
          </a:xfrm>
          <a:prstGeom prst="rect">
            <a:avLst/>
          </a:prstGeom>
          <a:solidFill>
            <a:srgbClr val="FF99CC"/>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         dollars_sold</a:t>
            </a:r>
            <a:endParaRPr/>
          </a:p>
        </p:txBody>
      </p:sp>
      <p:sp>
        <p:nvSpPr>
          <p:cNvPr id="1293" name="Google Shape;1293;p48"/>
          <p:cNvSpPr/>
          <p:nvPr/>
        </p:nvSpPr>
        <p:spPr>
          <a:xfrm>
            <a:off x="3582988" y="4606925"/>
            <a:ext cx="1987550" cy="396875"/>
          </a:xfrm>
          <a:prstGeom prst="rect">
            <a:avLst/>
          </a:prstGeom>
          <a:solidFill>
            <a:srgbClr val="FF99CC"/>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            units_sold</a:t>
            </a:r>
            <a:endParaRPr/>
          </a:p>
        </p:txBody>
      </p:sp>
      <p:sp>
        <p:nvSpPr>
          <p:cNvPr id="1294" name="Google Shape;1294;p48"/>
          <p:cNvSpPr txBox="1"/>
          <p:nvPr>
            <p:ph type="title"/>
          </p:nvPr>
        </p:nvSpPr>
        <p:spPr>
          <a:xfrm>
            <a:off x="2667000" y="490538"/>
            <a:ext cx="5600700" cy="498475"/>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Example of Star Schema</a:t>
            </a:r>
            <a:endParaRPr/>
          </a:p>
        </p:txBody>
      </p:sp>
      <p:sp>
        <p:nvSpPr>
          <p:cNvPr id="1295" name="Google Shape;1295;p48"/>
          <p:cNvSpPr/>
          <p:nvPr/>
        </p:nvSpPr>
        <p:spPr>
          <a:xfrm>
            <a:off x="3548063" y="4556125"/>
            <a:ext cx="2065200" cy="452400"/>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296" name="Google Shape;1296;p48"/>
          <p:cNvSpPr/>
          <p:nvPr/>
        </p:nvSpPr>
        <p:spPr>
          <a:xfrm>
            <a:off x="3548063" y="5021263"/>
            <a:ext cx="2065200" cy="450900"/>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297" name="Google Shape;1297;p48"/>
          <p:cNvSpPr txBox="1"/>
          <p:nvPr>
            <p:ph idx="1" type="body"/>
          </p:nvPr>
        </p:nvSpPr>
        <p:spPr>
          <a:xfrm>
            <a:off x="6419850" y="1676400"/>
            <a:ext cx="2495550" cy="43053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200"/>
              <a:buNone/>
            </a:pPr>
            <a:r>
              <a:rPr lang="en-US" sz="2000"/>
              <a:t>   </a:t>
            </a:r>
            <a:endParaRPr/>
          </a:p>
        </p:txBody>
      </p:sp>
      <p:sp>
        <p:nvSpPr>
          <p:cNvPr id="1298" name="Google Shape;1298;p48"/>
          <p:cNvSpPr/>
          <p:nvPr/>
        </p:nvSpPr>
        <p:spPr>
          <a:xfrm>
            <a:off x="3583850" y="5484825"/>
            <a:ext cx="2065200" cy="450900"/>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grpSp>
        <p:nvGrpSpPr>
          <p:cNvPr id="1299" name="Google Shape;1299;p48"/>
          <p:cNvGrpSpPr/>
          <p:nvPr/>
        </p:nvGrpSpPr>
        <p:grpSpPr>
          <a:xfrm>
            <a:off x="304800" y="1295400"/>
            <a:ext cx="1819275" cy="2163763"/>
            <a:chOff x="277" y="1164"/>
            <a:chExt cx="1133" cy="1341"/>
          </a:xfrm>
        </p:grpSpPr>
        <p:sp>
          <p:nvSpPr>
            <p:cNvPr id="1300" name="Google Shape;1300;p48"/>
            <p:cNvSpPr/>
            <p:nvPr/>
          </p:nvSpPr>
          <p:spPr>
            <a:xfrm>
              <a:off x="277" y="1421"/>
              <a:ext cx="1133" cy="1084"/>
            </a:xfrm>
            <a:prstGeom prst="rect">
              <a:avLst/>
            </a:prstGeom>
            <a:solidFill>
              <a:srgbClr val="00FF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time_key</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day</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day_of_the_week</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month</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quarter</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year</a:t>
              </a:r>
              <a:endParaRPr/>
            </a:p>
          </p:txBody>
        </p:sp>
        <p:sp>
          <p:nvSpPr>
            <p:cNvPr id="1301" name="Google Shape;1301;p48"/>
            <p:cNvSpPr/>
            <p:nvPr/>
          </p:nvSpPr>
          <p:spPr>
            <a:xfrm>
              <a:off x="277" y="1164"/>
              <a:ext cx="401" cy="252"/>
            </a:xfrm>
            <a:prstGeom prst="rect">
              <a:avLst/>
            </a:prstGeom>
            <a:solidFill>
              <a:srgbClr val="00FF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time</a:t>
              </a:r>
              <a:endParaRPr/>
            </a:p>
          </p:txBody>
        </p:sp>
      </p:grpSp>
      <p:grpSp>
        <p:nvGrpSpPr>
          <p:cNvPr id="1302" name="Google Shape;1302;p48"/>
          <p:cNvGrpSpPr/>
          <p:nvPr/>
        </p:nvGrpSpPr>
        <p:grpSpPr>
          <a:xfrm>
            <a:off x="6604000" y="3867150"/>
            <a:ext cx="1831975" cy="1884363"/>
            <a:chOff x="684" y="2196"/>
            <a:chExt cx="1140" cy="1168"/>
          </a:xfrm>
        </p:grpSpPr>
        <p:sp>
          <p:nvSpPr>
            <p:cNvPr id="1303" name="Google Shape;1303;p48"/>
            <p:cNvSpPr/>
            <p:nvPr/>
          </p:nvSpPr>
          <p:spPr>
            <a:xfrm>
              <a:off x="684" y="2450"/>
              <a:ext cx="1140" cy="914"/>
            </a:xfrm>
            <a:prstGeom prst="rect">
              <a:avLst/>
            </a:prstGeom>
            <a:solidFill>
              <a:srgbClr val="FFFF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location_key</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street</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city</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state_or_province</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country</a:t>
              </a:r>
              <a:endParaRPr/>
            </a:p>
          </p:txBody>
        </p:sp>
        <p:sp>
          <p:nvSpPr>
            <p:cNvPr id="1304" name="Google Shape;1304;p48"/>
            <p:cNvSpPr/>
            <p:nvPr/>
          </p:nvSpPr>
          <p:spPr>
            <a:xfrm>
              <a:off x="684" y="2196"/>
              <a:ext cx="630" cy="252"/>
            </a:xfrm>
            <a:prstGeom prst="rect">
              <a:avLst/>
            </a:prstGeom>
            <a:solidFill>
              <a:srgbClr val="FFFF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location</a:t>
              </a:r>
              <a:endParaRPr/>
            </a:p>
          </p:txBody>
        </p:sp>
      </p:grpSp>
      <p:sp>
        <p:nvSpPr>
          <p:cNvPr id="1305" name="Google Shape;1305;p48"/>
          <p:cNvSpPr/>
          <p:nvPr/>
        </p:nvSpPr>
        <p:spPr>
          <a:xfrm>
            <a:off x="3581400" y="4114800"/>
            <a:ext cx="2065338" cy="396875"/>
          </a:xfrm>
          <a:prstGeom prst="rect">
            <a:avLst/>
          </a:prstGeom>
          <a:solidFill>
            <a:srgbClr val="FFFF99"/>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         location_key</a:t>
            </a:r>
            <a:endParaRPr/>
          </a:p>
        </p:txBody>
      </p:sp>
      <p:sp>
        <p:nvSpPr>
          <p:cNvPr id="1306" name="Google Shape;1306;p48"/>
          <p:cNvSpPr/>
          <p:nvPr/>
        </p:nvSpPr>
        <p:spPr>
          <a:xfrm>
            <a:off x="3451225" y="2279650"/>
            <a:ext cx="1860550" cy="396875"/>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Sales Fact Table</a:t>
            </a:r>
            <a:endParaRPr/>
          </a:p>
        </p:txBody>
      </p:sp>
      <p:sp>
        <p:nvSpPr>
          <p:cNvPr id="1307" name="Google Shape;1307;p48"/>
          <p:cNvSpPr/>
          <p:nvPr/>
        </p:nvSpPr>
        <p:spPr>
          <a:xfrm>
            <a:off x="3582988" y="3638550"/>
            <a:ext cx="2066925" cy="396875"/>
          </a:xfrm>
          <a:prstGeom prst="rect">
            <a:avLst/>
          </a:prstGeom>
          <a:solidFill>
            <a:srgbClr val="CCECFF"/>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           branch_key</a:t>
            </a:r>
            <a:endParaRPr/>
          </a:p>
        </p:txBody>
      </p:sp>
      <p:sp>
        <p:nvSpPr>
          <p:cNvPr id="1308" name="Google Shape;1308;p48"/>
          <p:cNvSpPr/>
          <p:nvPr/>
        </p:nvSpPr>
        <p:spPr>
          <a:xfrm>
            <a:off x="3548063" y="2697163"/>
            <a:ext cx="2065337" cy="452437"/>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309" name="Google Shape;1309;p48"/>
          <p:cNvSpPr/>
          <p:nvPr/>
        </p:nvSpPr>
        <p:spPr>
          <a:xfrm>
            <a:off x="3581400" y="2743200"/>
            <a:ext cx="2057400" cy="396875"/>
          </a:xfrm>
          <a:prstGeom prst="rect">
            <a:avLst/>
          </a:prstGeom>
          <a:solidFill>
            <a:srgbClr val="00FF99"/>
          </a:solidFill>
          <a:ln>
            <a:noFill/>
          </a:ln>
        </p:spPr>
        <p:txBody>
          <a:bodyPr anchorCtr="0" anchor="t" bIns="46025" lIns="92075" spcFirstLastPara="1" rIns="92075" wrap="square" tIns="46025">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           time_key</a:t>
            </a:r>
            <a:endParaRPr/>
          </a:p>
        </p:txBody>
      </p:sp>
      <p:sp>
        <p:nvSpPr>
          <p:cNvPr id="1310" name="Google Shape;1310;p48"/>
          <p:cNvSpPr/>
          <p:nvPr/>
        </p:nvSpPr>
        <p:spPr>
          <a:xfrm>
            <a:off x="3548063" y="3627438"/>
            <a:ext cx="2065200" cy="450900"/>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311" name="Google Shape;1311;p48"/>
          <p:cNvSpPr/>
          <p:nvPr/>
        </p:nvSpPr>
        <p:spPr>
          <a:xfrm>
            <a:off x="3548063" y="4090988"/>
            <a:ext cx="2065200" cy="452400"/>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312" name="Google Shape;1312;p48"/>
          <p:cNvSpPr/>
          <p:nvPr/>
        </p:nvSpPr>
        <p:spPr>
          <a:xfrm>
            <a:off x="2057400" y="5905500"/>
            <a:ext cx="1219200" cy="406400"/>
          </a:xfrm>
          <a:prstGeom prst="rect">
            <a:avLst/>
          </a:prstGeom>
          <a:solidFill>
            <a:srgbClr val="FF99CC"/>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Measures</a:t>
            </a:r>
            <a:endParaRPr/>
          </a:p>
        </p:txBody>
      </p:sp>
      <p:cxnSp>
        <p:nvCxnSpPr>
          <p:cNvPr id="1313" name="Google Shape;1313;p48"/>
          <p:cNvCxnSpPr/>
          <p:nvPr/>
        </p:nvCxnSpPr>
        <p:spPr>
          <a:xfrm flipH="1" rot="10800000">
            <a:off x="2771775" y="4781550"/>
            <a:ext cx="769938" cy="1143000"/>
          </a:xfrm>
          <a:prstGeom prst="straightConnector1">
            <a:avLst/>
          </a:prstGeom>
          <a:noFill/>
          <a:ln cap="flat" cmpd="sng" w="12700">
            <a:solidFill>
              <a:schemeClr val="dk1"/>
            </a:solidFill>
            <a:prstDash val="solid"/>
            <a:round/>
            <a:headEnd len="sm" w="sm" type="none"/>
            <a:tailEnd len="sm" w="sm" type="none"/>
          </a:ln>
        </p:spPr>
      </p:cxnSp>
      <p:cxnSp>
        <p:nvCxnSpPr>
          <p:cNvPr id="1314" name="Google Shape;1314;p48"/>
          <p:cNvCxnSpPr/>
          <p:nvPr/>
        </p:nvCxnSpPr>
        <p:spPr>
          <a:xfrm flipH="1" rot="10800000">
            <a:off x="2752725" y="5324475"/>
            <a:ext cx="788988" cy="561975"/>
          </a:xfrm>
          <a:prstGeom prst="straightConnector1">
            <a:avLst/>
          </a:prstGeom>
          <a:noFill/>
          <a:ln cap="flat" cmpd="sng" w="12700">
            <a:solidFill>
              <a:schemeClr val="dk1"/>
            </a:solidFill>
            <a:prstDash val="solid"/>
            <a:round/>
            <a:headEnd len="sm" w="sm" type="none"/>
            <a:tailEnd len="sm" w="sm" type="none"/>
          </a:ln>
        </p:spPr>
      </p:cxnSp>
      <p:cxnSp>
        <p:nvCxnSpPr>
          <p:cNvPr id="1315" name="Google Shape;1315;p48"/>
          <p:cNvCxnSpPr/>
          <p:nvPr/>
        </p:nvCxnSpPr>
        <p:spPr>
          <a:xfrm flipH="1" rot="10800000">
            <a:off x="2752725" y="5692775"/>
            <a:ext cx="904875" cy="193675"/>
          </a:xfrm>
          <a:prstGeom prst="straightConnector1">
            <a:avLst/>
          </a:prstGeom>
          <a:noFill/>
          <a:ln cap="flat" cmpd="sng" w="12700">
            <a:solidFill>
              <a:schemeClr val="dk1"/>
            </a:solidFill>
            <a:prstDash val="solid"/>
            <a:round/>
            <a:headEnd len="sm" w="sm" type="none"/>
            <a:tailEnd len="sm" w="sm" type="none"/>
          </a:ln>
        </p:spPr>
      </p:cxnSp>
      <p:cxnSp>
        <p:nvCxnSpPr>
          <p:cNvPr id="1316" name="Google Shape;1316;p48"/>
          <p:cNvCxnSpPr/>
          <p:nvPr/>
        </p:nvCxnSpPr>
        <p:spPr>
          <a:xfrm flipH="1">
            <a:off x="2328863" y="3949700"/>
            <a:ext cx="1193800" cy="735013"/>
          </a:xfrm>
          <a:prstGeom prst="straightConnector1">
            <a:avLst/>
          </a:prstGeom>
          <a:noFill/>
          <a:ln cap="flat" cmpd="sng" w="50800">
            <a:solidFill>
              <a:schemeClr val="dk1"/>
            </a:solidFill>
            <a:prstDash val="dot"/>
            <a:round/>
            <a:headEnd len="sm" w="sm" type="none"/>
            <a:tailEnd len="med" w="med" type="triangle"/>
          </a:ln>
        </p:spPr>
      </p:cxnSp>
      <p:cxnSp>
        <p:nvCxnSpPr>
          <p:cNvPr id="1317" name="Google Shape;1317;p48"/>
          <p:cNvCxnSpPr/>
          <p:nvPr/>
        </p:nvCxnSpPr>
        <p:spPr>
          <a:xfrm rot="10800000">
            <a:off x="2133600" y="2514600"/>
            <a:ext cx="1446213" cy="485775"/>
          </a:xfrm>
          <a:prstGeom prst="straightConnector1">
            <a:avLst/>
          </a:prstGeom>
          <a:noFill/>
          <a:ln cap="flat" cmpd="sng" w="50800">
            <a:solidFill>
              <a:schemeClr val="dk1"/>
            </a:solidFill>
            <a:prstDash val="dot"/>
            <a:round/>
            <a:headEnd len="sm" w="sm" type="none"/>
            <a:tailEnd len="sm" w="sm" type="triangle"/>
          </a:ln>
        </p:spPr>
      </p:cxnSp>
      <p:cxnSp>
        <p:nvCxnSpPr>
          <p:cNvPr id="1318" name="Google Shape;1318;p48"/>
          <p:cNvCxnSpPr/>
          <p:nvPr/>
        </p:nvCxnSpPr>
        <p:spPr>
          <a:xfrm>
            <a:off x="5580063" y="4356100"/>
            <a:ext cx="1039812" cy="387350"/>
          </a:xfrm>
          <a:prstGeom prst="straightConnector1">
            <a:avLst/>
          </a:prstGeom>
          <a:noFill/>
          <a:ln cap="flat" cmpd="sng" w="50800">
            <a:solidFill>
              <a:schemeClr val="dk1"/>
            </a:solidFill>
            <a:prstDash val="dot"/>
            <a:round/>
            <a:headEnd len="sm" w="sm" type="none"/>
            <a:tailEnd len="med" w="med" type="triangle"/>
          </a:ln>
        </p:spPr>
      </p:cxnSp>
      <p:cxnSp>
        <p:nvCxnSpPr>
          <p:cNvPr id="1319" name="Google Shape;1319;p48"/>
          <p:cNvCxnSpPr/>
          <p:nvPr/>
        </p:nvCxnSpPr>
        <p:spPr>
          <a:xfrm flipH="1" rot="10800000">
            <a:off x="5580063" y="2709863"/>
            <a:ext cx="1077912" cy="677862"/>
          </a:xfrm>
          <a:prstGeom prst="straightConnector1">
            <a:avLst/>
          </a:prstGeom>
          <a:noFill/>
          <a:ln cap="flat" cmpd="sng" w="50800">
            <a:solidFill>
              <a:schemeClr val="dk1"/>
            </a:solidFill>
            <a:prstDash val="dot"/>
            <a:round/>
            <a:headEnd len="sm" w="sm" type="none"/>
            <a:tailEnd len="med" w="med" type="triangle"/>
          </a:ln>
        </p:spPr>
      </p:cxnSp>
      <p:grpSp>
        <p:nvGrpSpPr>
          <p:cNvPr id="1320" name="Google Shape;1320;p48"/>
          <p:cNvGrpSpPr/>
          <p:nvPr/>
        </p:nvGrpSpPr>
        <p:grpSpPr>
          <a:xfrm>
            <a:off x="6610350" y="1600200"/>
            <a:ext cx="1438275" cy="1925638"/>
            <a:chOff x="3796" y="983"/>
            <a:chExt cx="896" cy="1194"/>
          </a:xfrm>
        </p:grpSpPr>
        <p:sp>
          <p:nvSpPr>
            <p:cNvPr id="1321" name="Google Shape;1321;p48"/>
            <p:cNvSpPr/>
            <p:nvPr/>
          </p:nvSpPr>
          <p:spPr>
            <a:xfrm>
              <a:off x="3796" y="1262"/>
              <a:ext cx="896" cy="915"/>
            </a:xfrm>
            <a:prstGeom prst="rect">
              <a:avLst/>
            </a:prstGeom>
            <a:solidFill>
              <a:srgbClr val="FFCC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item_key</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item_name</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brand</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type</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supplier_type</a:t>
              </a:r>
              <a:endParaRPr/>
            </a:p>
          </p:txBody>
        </p:sp>
        <p:sp>
          <p:nvSpPr>
            <p:cNvPr id="1322" name="Google Shape;1322;p48"/>
            <p:cNvSpPr txBox="1"/>
            <p:nvPr/>
          </p:nvSpPr>
          <p:spPr>
            <a:xfrm>
              <a:off x="3926" y="983"/>
              <a:ext cx="457" cy="289"/>
            </a:xfrm>
            <a:prstGeom prst="rect">
              <a:avLst/>
            </a:prstGeom>
            <a:solidFill>
              <a:srgbClr val="FFCC99"/>
            </a:solidFill>
            <a:ln cap="flat" cmpd="sng" w="9525">
              <a:solidFill>
                <a:schemeClr val="dk1"/>
              </a:solidFill>
              <a:prstDash val="solid"/>
              <a:miter lim="8000"/>
              <a:headEnd len="sm" w="sm" type="none"/>
              <a:tailEnd len="sm" w="sm" type="none"/>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item</a:t>
              </a:r>
              <a:endParaRPr/>
            </a:p>
          </p:txBody>
        </p:sp>
      </p:grpSp>
      <p:grpSp>
        <p:nvGrpSpPr>
          <p:cNvPr id="1323" name="Google Shape;1323;p48"/>
          <p:cNvGrpSpPr/>
          <p:nvPr/>
        </p:nvGrpSpPr>
        <p:grpSpPr>
          <a:xfrm>
            <a:off x="838200" y="3886200"/>
            <a:ext cx="1509713" cy="1393825"/>
            <a:chOff x="3844" y="2426"/>
            <a:chExt cx="939" cy="864"/>
          </a:xfrm>
        </p:grpSpPr>
        <p:sp>
          <p:nvSpPr>
            <p:cNvPr id="1324" name="Google Shape;1324;p48"/>
            <p:cNvSpPr/>
            <p:nvPr/>
          </p:nvSpPr>
          <p:spPr>
            <a:xfrm>
              <a:off x="3896" y="2716"/>
              <a:ext cx="887" cy="574"/>
            </a:xfrm>
            <a:prstGeom prst="rect">
              <a:avLst/>
            </a:prstGeom>
            <a:solidFill>
              <a:srgbClr val="CCECFF"/>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branch_key</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branch_name</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branch_type</a:t>
              </a:r>
              <a:endParaRPr/>
            </a:p>
          </p:txBody>
        </p:sp>
        <p:sp>
          <p:nvSpPr>
            <p:cNvPr id="1325" name="Google Shape;1325;p48"/>
            <p:cNvSpPr txBox="1"/>
            <p:nvPr/>
          </p:nvSpPr>
          <p:spPr>
            <a:xfrm>
              <a:off x="3844" y="2426"/>
              <a:ext cx="637" cy="289"/>
            </a:xfrm>
            <a:prstGeom prst="rect">
              <a:avLst/>
            </a:prstGeom>
            <a:solidFill>
              <a:srgbClr val="CCECFF"/>
            </a:solidFill>
            <a:ln cap="flat" cmpd="sng" w="9525">
              <a:solidFill>
                <a:schemeClr val="dk1"/>
              </a:solidFill>
              <a:prstDash val="solid"/>
              <a:miter lim="8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branch</a:t>
              </a:r>
              <a:endParaRPr/>
            </a:p>
          </p:txBody>
        </p:sp>
      </p:grpSp>
      <p:sp>
        <p:nvSpPr>
          <p:cNvPr id="1326" name="Google Shape;1326;p48"/>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
        <p:nvSpPr>
          <p:cNvPr id="1327" name="Google Shape;1327;p48"/>
          <p:cNvSpPr/>
          <p:nvPr/>
        </p:nvSpPr>
        <p:spPr>
          <a:xfrm>
            <a:off x="3582988" y="3192463"/>
            <a:ext cx="2016125" cy="396875"/>
          </a:xfrm>
          <a:prstGeom prst="rect">
            <a:avLst/>
          </a:prstGeom>
          <a:solidFill>
            <a:srgbClr val="FFCC99"/>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              item_key</a:t>
            </a:r>
            <a:endParaRPr/>
          </a:p>
        </p:txBody>
      </p:sp>
    </p:spTree>
  </p:cSld>
  <p:clrMapOvr>
    <a:masterClrMapping/>
  </p:clrMapOvr>
  <p:transition>
    <p:zoom dir="out"/>
  </p:transition>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2" name="Shape 1332"/>
        <p:cNvGrpSpPr/>
        <p:nvPr/>
      </p:nvGrpSpPr>
      <p:grpSpPr>
        <a:xfrm>
          <a:off x="0" y="0"/>
          <a:ext cx="0" cy="0"/>
          <a:chOff x="0" y="0"/>
          <a:chExt cx="0" cy="0"/>
        </a:xfrm>
      </p:grpSpPr>
      <p:pic>
        <p:nvPicPr>
          <p:cNvPr id="1333" name="Google Shape;1333;p49"/>
          <p:cNvPicPr preferRelativeResize="0"/>
          <p:nvPr/>
        </p:nvPicPr>
        <p:blipFill rotWithShape="1">
          <a:blip r:embed="rId3">
            <a:alphaModFix/>
          </a:blip>
          <a:srcRect b="0" l="0" r="0" t="0"/>
          <a:stretch/>
        </p:blipFill>
        <p:spPr>
          <a:xfrm>
            <a:off x="685800" y="1447800"/>
            <a:ext cx="7620000" cy="4953000"/>
          </a:xfrm>
          <a:prstGeom prst="rect">
            <a:avLst/>
          </a:prstGeom>
          <a:noFill/>
          <a:ln>
            <a:noFill/>
          </a:ln>
        </p:spPr>
      </p:pic>
      <p:sp>
        <p:nvSpPr>
          <p:cNvPr id="1334" name="Google Shape;1334;p49"/>
          <p:cNvSpPr txBox="1"/>
          <p:nvPr/>
        </p:nvSpPr>
        <p:spPr>
          <a:xfrm>
            <a:off x="3429000" y="228600"/>
            <a:ext cx="4800600" cy="587375"/>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chemeClr val="lt1"/>
              </a:buClr>
              <a:buSzPts val="3200"/>
              <a:buFont typeface="Noto Sans Symbols"/>
              <a:buNone/>
            </a:pPr>
            <a:r>
              <a:rPr b="0" i="0" lang="en-US" sz="3200" u="none">
                <a:solidFill>
                  <a:schemeClr val="lt1"/>
                </a:solidFill>
                <a:latin typeface="Calibri"/>
                <a:ea typeface="Calibri"/>
                <a:cs typeface="Calibri"/>
                <a:sym typeface="Calibri"/>
              </a:rPr>
              <a:t>  Star schema example</a:t>
            </a:r>
            <a:endParaRPr/>
          </a:p>
        </p:txBody>
      </p:sp>
      <p:sp>
        <p:nvSpPr>
          <p:cNvPr id="1335" name="Google Shape;1335;p49"/>
          <p:cNvSpPr txBox="1"/>
          <p:nvPr/>
        </p:nvSpPr>
        <p:spPr>
          <a:xfrm>
            <a:off x="3429000" y="1371600"/>
            <a:ext cx="4800600" cy="1631315"/>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990000"/>
              </a:buClr>
              <a:buSzPts val="2500"/>
              <a:buFont typeface="Noto Sans Symbols"/>
              <a:buNone/>
            </a:pPr>
            <a:r>
              <a:rPr b="1" i="1" lang="en-US" sz="2500" u="none">
                <a:solidFill>
                  <a:srgbClr val="990000"/>
                </a:solidFill>
                <a:latin typeface="Tahoma"/>
                <a:ea typeface="Tahoma"/>
                <a:cs typeface="Tahoma"/>
                <a:sym typeface="Tahoma"/>
              </a:rPr>
              <a:t>Fact table </a:t>
            </a:r>
            <a:r>
              <a:rPr b="0" i="0" lang="en-US" sz="2500" u="none">
                <a:solidFill>
                  <a:srgbClr val="990000"/>
                </a:solidFill>
                <a:latin typeface="Tahoma"/>
                <a:ea typeface="Tahoma"/>
                <a:cs typeface="Tahoma"/>
                <a:sym typeface="Tahoma"/>
              </a:rPr>
              <a:t>provides statistics for sales broken down by product, period and store dimensions</a:t>
            </a:r>
            <a:endParaRPr b="0" i="0" sz="2500" u="none">
              <a:solidFill>
                <a:srgbClr val="990000"/>
              </a:solidFill>
              <a:latin typeface="Tahoma"/>
              <a:ea typeface="Tahoma"/>
              <a:cs typeface="Tahoma"/>
              <a:sym typeface="Tahoma"/>
            </a:endParaRPr>
          </a:p>
        </p:txBody>
      </p:sp>
      <p:sp>
        <p:nvSpPr>
          <p:cNvPr id="1336" name="Google Shape;1336;p49"/>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35"/>
                                        </p:tgtEl>
                                        <p:attrNameLst>
                                          <p:attrName>style.visibility</p:attrName>
                                        </p:attrNameLst>
                                      </p:cBhvr>
                                      <p:to>
                                        <p:strVal val="visible"/>
                                      </p:to>
                                    </p:set>
                                    <p:animEffect filter="fade" transition="in">
                                      <p:cBhvr>
                                        <p:cTn dur="500"/>
                                        <p:tgtEl>
                                          <p:spTgt spid="13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2" name="Shape 462"/>
        <p:cNvGrpSpPr/>
        <p:nvPr/>
      </p:nvGrpSpPr>
      <p:grpSpPr>
        <a:xfrm>
          <a:off x="0" y="0"/>
          <a:ext cx="0" cy="0"/>
          <a:chOff x="0" y="0"/>
          <a:chExt cx="0" cy="0"/>
        </a:xfrm>
      </p:grpSpPr>
      <p:sp>
        <p:nvSpPr>
          <p:cNvPr id="463" name="Google Shape;463;p5"/>
          <p:cNvSpPr txBox="1"/>
          <p:nvPr>
            <p:ph type="title"/>
          </p:nvPr>
        </p:nvSpPr>
        <p:spPr>
          <a:xfrm>
            <a:off x="0" y="0"/>
            <a:ext cx="9144000" cy="1143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latin typeface="Tahoma"/>
                <a:ea typeface="Tahoma"/>
                <a:cs typeface="Tahoma"/>
                <a:sym typeface="Tahoma"/>
              </a:rPr>
              <a:t>       </a:t>
            </a:r>
            <a:r>
              <a:rPr lang="en-US">
                <a:latin typeface="Calibri"/>
                <a:ea typeface="Calibri"/>
                <a:cs typeface="Calibri"/>
                <a:sym typeface="Calibri"/>
              </a:rPr>
              <a:t>Unified Access to Data</a:t>
            </a:r>
            <a:endParaRPr/>
          </a:p>
        </p:txBody>
      </p:sp>
      <p:cxnSp>
        <p:nvCxnSpPr>
          <p:cNvPr id="464" name="Google Shape;464;p5"/>
          <p:cNvCxnSpPr/>
          <p:nvPr/>
        </p:nvCxnSpPr>
        <p:spPr>
          <a:xfrm>
            <a:off x="5861050" y="2894013"/>
            <a:ext cx="1676400" cy="685800"/>
          </a:xfrm>
          <a:prstGeom prst="straightConnector1">
            <a:avLst/>
          </a:prstGeom>
          <a:noFill/>
          <a:ln cap="flat" cmpd="sng" w="12700">
            <a:solidFill>
              <a:schemeClr val="dk1"/>
            </a:solidFill>
            <a:prstDash val="solid"/>
            <a:round/>
            <a:headEnd len="med" w="med" type="stealth"/>
            <a:tailEnd len="med" w="med" type="stealth"/>
          </a:ln>
        </p:spPr>
      </p:cxnSp>
      <p:cxnSp>
        <p:nvCxnSpPr>
          <p:cNvPr id="465" name="Google Shape;465;p5"/>
          <p:cNvCxnSpPr/>
          <p:nvPr/>
        </p:nvCxnSpPr>
        <p:spPr>
          <a:xfrm flipH="1" rot="10800000">
            <a:off x="2203450" y="2894013"/>
            <a:ext cx="1524000" cy="533400"/>
          </a:xfrm>
          <a:prstGeom prst="straightConnector1">
            <a:avLst/>
          </a:prstGeom>
          <a:noFill/>
          <a:ln cap="flat" cmpd="sng" w="12700">
            <a:solidFill>
              <a:schemeClr val="dk1"/>
            </a:solidFill>
            <a:prstDash val="solid"/>
            <a:round/>
            <a:headEnd len="med" w="med" type="stealth"/>
            <a:tailEnd len="med" w="med" type="stealth"/>
          </a:ln>
        </p:spPr>
      </p:cxnSp>
      <p:cxnSp>
        <p:nvCxnSpPr>
          <p:cNvPr id="466" name="Google Shape;466;p5"/>
          <p:cNvCxnSpPr/>
          <p:nvPr/>
        </p:nvCxnSpPr>
        <p:spPr>
          <a:xfrm>
            <a:off x="4870450" y="2894013"/>
            <a:ext cx="609600" cy="609600"/>
          </a:xfrm>
          <a:prstGeom prst="straightConnector1">
            <a:avLst/>
          </a:prstGeom>
          <a:noFill/>
          <a:ln cap="flat" cmpd="sng" w="12700">
            <a:solidFill>
              <a:schemeClr val="dk1"/>
            </a:solidFill>
            <a:prstDash val="solid"/>
            <a:round/>
            <a:headEnd len="med" w="med" type="stealth"/>
            <a:tailEnd len="med" w="med" type="stealth"/>
          </a:ln>
        </p:spPr>
      </p:cxnSp>
      <p:cxnSp>
        <p:nvCxnSpPr>
          <p:cNvPr id="467" name="Google Shape;467;p5"/>
          <p:cNvCxnSpPr/>
          <p:nvPr/>
        </p:nvCxnSpPr>
        <p:spPr>
          <a:xfrm flipH="1">
            <a:off x="3803650" y="2894013"/>
            <a:ext cx="533400" cy="762000"/>
          </a:xfrm>
          <a:prstGeom prst="straightConnector1">
            <a:avLst/>
          </a:prstGeom>
          <a:noFill/>
          <a:ln cap="flat" cmpd="sng" w="12700">
            <a:solidFill>
              <a:schemeClr val="dk1"/>
            </a:solidFill>
            <a:prstDash val="solid"/>
            <a:round/>
            <a:headEnd len="med" w="med" type="stealth"/>
            <a:tailEnd len="med" w="med" type="stealth"/>
          </a:ln>
        </p:spPr>
      </p:cxnSp>
      <p:grpSp>
        <p:nvGrpSpPr>
          <p:cNvPr id="468" name="Google Shape;468;p5"/>
          <p:cNvGrpSpPr/>
          <p:nvPr/>
        </p:nvGrpSpPr>
        <p:grpSpPr>
          <a:xfrm>
            <a:off x="2971800" y="2362200"/>
            <a:ext cx="3263900" cy="520700"/>
            <a:chOff x="1876" y="1393"/>
            <a:chExt cx="2056" cy="328"/>
          </a:xfrm>
        </p:grpSpPr>
        <p:sp>
          <p:nvSpPr>
            <p:cNvPr id="469" name="Google Shape;469;p5"/>
            <p:cNvSpPr/>
            <p:nvPr/>
          </p:nvSpPr>
          <p:spPr>
            <a:xfrm>
              <a:off x="1876" y="1393"/>
              <a:ext cx="2056" cy="328"/>
            </a:xfrm>
            <a:prstGeom prst="rect">
              <a:avLst/>
            </a:prstGeom>
            <a:solidFill>
              <a:srgbClr val="FFFF00"/>
            </a:solid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Noto Sans Symbols"/>
                <a:buNone/>
              </a:pPr>
              <a:r>
                <a:t/>
              </a:r>
              <a:endParaRPr b="0" i="0" sz="1800" u="none">
                <a:solidFill>
                  <a:schemeClr val="dk1"/>
                </a:solidFill>
                <a:latin typeface="Arial"/>
                <a:ea typeface="Arial"/>
                <a:cs typeface="Arial"/>
                <a:sym typeface="Arial"/>
              </a:endParaRPr>
            </a:p>
          </p:txBody>
        </p:sp>
        <p:sp>
          <p:nvSpPr>
            <p:cNvPr id="470" name="Google Shape;470;p5"/>
            <p:cNvSpPr/>
            <p:nvPr/>
          </p:nvSpPr>
          <p:spPr>
            <a:xfrm>
              <a:off x="1945" y="1432"/>
              <a:ext cx="1918" cy="250"/>
            </a:xfrm>
            <a:prstGeom prst="rect">
              <a:avLst/>
            </a:prstGeom>
            <a:solidFill>
              <a:srgbClr val="FFFF00"/>
            </a:solidFill>
            <a:ln>
              <a:noFill/>
            </a:ln>
          </p:spPr>
          <p:txBody>
            <a:bodyPr anchorCtr="0" anchor="t" bIns="46025" lIns="92075" spcFirstLastPara="1" rIns="92075" wrap="square" tIns="46025">
              <a:spAutoFit/>
            </a:bodyPr>
            <a:lstStyle/>
            <a:p>
              <a:pPr indent="0" lvl="0" marL="0" marR="0" rtl="0" algn="ctr">
                <a:lnSpc>
                  <a:spcPct val="100000"/>
                </a:lnSpc>
                <a:spcBef>
                  <a:spcPts val="0"/>
                </a:spcBef>
                <a:spcAft>
                  <a:spcPts val="0"/>
                </a:spcAft>
                <a:buClr>
                  <a:schemeClr val="dk1"/>
                </a:buClr>
                <a:buSzPts val="2000"/>
                <a:buFont typeface="Noto Sans Symbols"/>
                <a:buNone/>
              </a:pPr>
              <a:r>
                <a:rPr b="1" i="0" lang="en-US" sz="2000" u="none">
                  <a:solidFill>
                    <a:schemeClr val="dk1"/>
                  </a:solidFill>
                  <a:latin typeface="Arial Rounded"/>
                  <a:ea typeface="Arial Rounded"/>
                  <a:cs typeface="Arial Rounded"/>
                  <a:sym typeface="Arial Rounded"/>
                </a:rPr>
                <a:t>Integration System</a:t>
              </a:r>
              <a:endParaRPr/>
            </a:p>
          </p:txBody>
        </p:sp>
      </p:grpSp>
      <p:cxnSp>
        <p:nvCxnSpPr>
          <p:cNvPr id="471" name="Google Shape;471;p5"/>
          <p:cNvCxnSpPr/>
          <p:nvPr/>
        </p:nvCxnSpPr>
        <p:spPr>
          <a:xfrm>
            <a:off x="4641850" y="1751013"/>
            <a:ext cx="0" cy="609600"/>
          </a:xfrm>
          <a:prstGeom prst="straightConnector1">
            <a:avLst/>
          </a:prstGeom>
          <a:noFill/>
          <a:ln cap="flat" cmpd="sng" w="12700">
            <a:solidFill>
              <a:schemeClr val="dk1"/>
            </a:solidFill>
            <a:prstDash val="solid"/>
            <a:round/>
            <a:headEnd len="med" w="med" type="stealth"/>
            <a:tailEnd len="med" w="med" type="stealth"/>
          </a:ln>
        </p:spPr>
      </p:cxnSp>
      <p:sp>
        <p:nvSpPr>
          <p:cNvPr id="472" name="Google Shape;472;p5"/>
          <p:cNvSpPr/>
          <p:nvPr/>
        </p:nvSpPr>
        <p:spPr>
          <a:xfrm>
            <a:off x="685800" y="4800600"/>
            <a:ext cx="8229600" cy="1600200"/>
          </a:xfrm>
          <a:prstGeom prst="rect">
            <a:avLst/>
          </a:prstGeom>
          <a:noFill/>
          <a:ln>
            <a:noFill/>
          </a:ln>
        </p:spPr>
        <p:txBody>
          <a:bodyPr anchorCtr="0" anchor="t" bIns="46025" lIns="92075" spcFirstLastPara="1" rIns="92075" wrap="square" tIns="46025">
            <a:noAutofit/>
          </a:bodyPr>
          <a:lstStyle/>
          <a:p>
            <a:pPr indent="-342900" lvl="0" marL="342900" marR="0" rtl="0" algn="l">
              <a:lnSpc>
                <a:spcPct val="100000"/>
              </a:lnSpc>
              <a:spcBef>
                <a:spcPts val="0"/>
              </a:spcBef>
              <a:spcAft>
                <a:spcPts val="0"/>
              </a:spcAft>
              <a:buClr>
                <a:schemeClr val="dk1"/>
              </a:buClr>
              <a:buSzPts val="2800"/>
              <a:buFont typeface="Noto Sans Symbols"/>
              <a:buChar char="∙"/>
            </a:pPr>
            <a:r>
              <a:rPr b="0" i="0" lang="en-US" sz="2800" u="none">
                <a:solidFill>
                  <a:schemeClr val="dk1"/>
                </a:solidFill>
                <a:latin typeface="Calibri"/>
                <a:ea typeface="Calibri"/>
                <a:cs typeface="Calibri"/>
                <a:sym typeface="Calibri"/>
              </a:rPr>
              <a:t>Collects and combines information</a:t>
            </a:r>
            <a:endParaRPr/>
          </a:p>
          <a:p>
            <a:pPr indent="-342900" lvl="0" marL="342900" marR="0" rtl="0" algn="l">
              <a:lnSpc>
                <a:spcPct val="100000"/>
              </a:lnSpc>
              <a:spcBef>
                <a:spcPts val="560"/>
              </a:spcBef>
              <a:spcAft>
                <a:spcPts val="0"/>
              </a:spcAft>
              <a:buClr>
                <a:schemeClr val="dk1"/>
              </a:buClr>
              <a:buSzPts val="2800"/>
              <a:buFont typeface="Noto Sans Symbols"/>
              <a:buChar char="∙"/>
            </a:pPr>
            <a:r>
              <a:rPr b="0" i="0" lang="en-US" sz="2800" u="none">
                <a:solidFill>
                  <a:schemeClr val="dk1"/>
                </a:solidFill>
                <a:latin typeface="Calibri"/>
                <a:ea typeface="Calibri"/>
                <a:cs typeface="Calibri"/>
                <a:sym typeface="Calibri"/>
              </a:rPr>
              <a:t>Provides integrated view, uniform user interface</a:t>
            </a:r>
            <a:endParaRPr/>
          </a:p>
          <a:p>
            <a:pPr indent="-342900" lvl="0" marL="342900" marR="0" rtl="0" algn="l">
              <a:lnSpc>
                <a:spcPct val="100000"/>
              </a:lnSpc>
              <a:spcBef>
                <a:spcPts val="560"/>
              </a:spcBef>
              <a:spcAft>
                <a:spcPts val="0"/>
              </a:spcAft>
              <a:buClr>
                <a:schemeClr val="dk1"/>
              </a:buClr>
              <a:buSzPts val="2800"/>
              <a:buFont typeface="Noto Sans Symbols"/>
              <a:buChar char="∙"/>
            </a:pPr>
            <a:r>
              <a:rPr b="0" i="0" lang="en-US" sz="2800" u="none">
                <a:solidFill>
                  <a:schemeClr val="dk1"/>
                </a:solidFill>
                <a:latin typeface="Calibri"/>
                <a:ea typeface="Calibri"/>
                <a:cs typeface="Calibri"/>
                <a:sym typeface="Calibri"/>
              </a:rPr>
              <a:t>Supports sharing</a:t>
            </a:r>
            <a:endParaRPr/>
          </a:p>
        </p:txBody>
      </p:sp>
      <p:grpSp>
        <p:nvGrpSpPr>
          <p:cNvPr id="473" name="Google Shape;473;p5"/>
          <p:cNvGrpSpPr/>
          <p:nvPr/>
        </p:nvGrpSpPr>
        <p:grpSpPr>
          <a:xfrm>
            <a:off x="339725" y="3349625"/>
            <a:ext cx="2014538" cy="1303338"/>
            <a:chOff x="218" y="2015"/>
            <a:chExt cx="1269" cy="821"/>
          </a:xfrm>
        </p:grpSpPr>
        <p:sp>
          <p:nvSpPr>
            <p:cNvPr id="474" name="Google Shape;474;p5"/>
            <p:cNvSpPr/>
            <p:nvPr/>
          </p:nvSpPr>
          <p:spPr>
            <a:xfrm>
              <a:off x="218" y="2015"/>
              <a:ext cx="1269" cy="821"/>
            </a:xfrm>
            <a:custGeom>
              <a:rect b="b" l="l" r="r" t="t"/>
              <a:pathLst>
                <a:path extrusionOk="0" h="821" w="1269">
                  <a:moveTo>
                    <a:pt x="178" y="251"/>
                  </a:moveTo>
                  <a:lnTo>
                    <a:pt x="178" y="217"/>
                  </a:lnTo>
                  <a:lnTo>
                    <a:pt x="152" y="217"/>
                  </a:lnTo>
                  <a:lnTo>
                    <a:pt x="124" y="234"/>
                  </a:lnTo>
                  <a:lnTo>
                    <a:pt x="96" y="251"/>
                  </a:lnTo>
                  <a:lnTo>
                    <a:pt x="69" y="267"/>
                  </a:lnTo>
                  <a:lnTo>
                    <a:pt x="41" y="284"/>
                  </a:lnTo>
                  <a:lnTo>
                    <a:pt x="27" y="318"/>
                  </a:lnTo>
                  <a:lnTo>
                    <a:pt x="27" y="352"/>
                  </a:lnTo>
                  <a:lnTo>
                    <a:pt x="55" y="368"/>
                  </a:lnTo>
                  <a:lnTo>
                    <a:pt x="82" y="385"/>
                  </a:lnTo>
                  <a:lnTo>
                    <a:pt x="110" y="385"/>
                  </a:lnTo>
                  <a:lnTo>
                    <a:pt x="138" y="385"/>
                  </a:lnTo>
                  <a:lnTo>
                    <a:pt x="164" y="402"/>
                  </a:lnTo>
                  <a:lnTo>
                    <a:pt x="138" y="402"/>
                  </a:lnTo>
                  <a:lnTo>
                    <a:pt x="110" y="434"/>
                  </a:lnTo>
                  <a:lnTo>
                    <a:pt x="82" y="451"/>
                  </a:lnTo>
                  <a:lnTo>
                    <a:pt x="55" y="484"/>
                  </a:lnTo>
                  <a:lnTo>
                    <a:pt x="27" y="518"/>
                  </a:lnTo>
                  <a:lnTo>
                    <a:pt x="13" y="552"/>
                  </a:lnTo>
                  <a:lnTo>
                    <a:pt x="0" y="585"/>
                  </a:lnTo>
                  <a:lnTo>
                    <a:pt x="0" y="619"/>
                  </a:lnTo>
                  <a:lnTo>
                    <a:pt x="13" y="669"/>
                  </a:lnTo>
                  <a:lnTo>
                    <a:pt x="41" y="669"/>
                  </a:lnTo>
                  <a:lnTo>
                    <a:pt x="69" y="669"/>
                  </a:lnTo>
                  <a:lnTo>
                    <a:pt x="96" y="669"/>
                  </a:lnTo>
                  <a:lnTo>
                    <a:pt x="124" y="669"/>
                  </a:lnTo>
                  <a:lnTo>
                    <a:pt x="152" y="669"/>
                  </a:lnTo>
                  <a:lnTo>
                    <a:pt x="178" y="669"/>
                  </a:lnTo>
                  <a:lnTo>
                    <a:pt x="164" y="701"/>
                  </a:lnTo>
                  <a:lnTo>
                    <a:pt x="164" y="736"/>
                  </a:lnTo>
                  <a:lnTo>
                    <a:pt x="178" y="768"/>
                  </a:lnTo>
                  <a:lnTo>
                    <a:pt x="206" y="768"/>
                  </a:lnTo>
                  <a:lnTo>
                    <a:pt x="234" y="785"/>
                  </a:lnTo>
                  <a:lnTo>
                    <a:pt x="261" y="802"/>
                  </a:lnTo>
                  <a:lnTo>
                    <a:pt x="289" y="802"/>
                  </a:lnTo>
                  <a:lnTo>
                    <a:pt x="317" y="820"/>
                  </a:lnTo>
                  <a:lnTo>
                    <a:pt x="344" y="820"/>
                  </a:lnTo>
                  <a:lnTo>
                    <a:pt x="372" y="802"/>
                  </a:lnTo>
                  <a:lnTo>
                    <a:pt x="399" y="802"/>
                  </a:lnTo>
                  <a:lnTo>
                    <a:pt x="427" y="785"/>
                  </a:lnTo>
                  <a:lnTo>
                    <a:pt x="455" y="768"/>
                  </a:lnTo>
                  <a:lnTo>
                    <a:pt x="469" y="736"/>
                  </a:lnTo>
                  <a:lnTo>
                    <a:pt x="495" y="719"/>
                  </a:lnTo>
                  <a:lnTo>
                    <a:pt x="523" y="736"/>
                  </a:lnTo>
                  <a:lnTo>
                    <a:pt x="551" y="753"/>
                  </a:lnTo>
                  <a:lnTo>
                    <a:pt x="578" y="753"/>
                  </a:lnTo>
                  <a:lnTo>
                    <a:pt x="606" y="768"/>
                  </a:lnTo>
                  <a:lnTo>
                    <a:pt x="634" y="768"/>
                  </a:lnTo>
                  <a:lnTo>
                    <a:pt x="661" y="785"/>
                  </a:lnTo>
                  <a:lnTo>
                    <a:pt x="689" y="785"/>
                  </a:lnTo>
                  <a:lnTo>
                    <a:pt x="716" y="785"/>
                  </a:lnTo>
                  <a:lnTo>
                    <a:pt x="744" y="785"/>
                  </a:lnTo>
                  <a:lnTo>
                    <a:pt x="772" y="768"/>
                  </a:lnTo>
                  <a:lnTo>
                    <a:pt x="798" y="753"/>
                  </a:lnTo>
                  <a:lnTo>
                    <a:pt x="812" y="719"/>
                  </a:lnTo>
                  <a:lnTo>
                    <a:pt x="840" y="701"/>
                  </a:lnTo>
                  <a:lnTo>
                    <a:pt x="854" y="669"/>
                  </a:lnTo>
                  <a:lnTo>
                    <a:pt x="881" y="669"/>
                  </a:lnTo>
                  <a:lnTo>
                    <a:pt x="909" y="684"/>
                  </a:lnTo>
                  <a:lnTo>
                    <a:pt x="937" y="684"/>
                  </a:lnTo>
                  <a:lnTo>
                    <a:pt x="964" y="701"/>
                  </a:lnTo>
                  <a:lnTo>
                    <a:pt x="992" y="701"/>
                  </a:lnTo>
                  <a:lnTo>
                    <a:pt x="1020" y="719"/>
                  </a:lnTo>
                  <a:lnTo>
                    <a:pt x="1047" y="701"/>
                  </a:lnTo>
                  <a:lnTo>
                    <a:pt x="1075" y="701"/>
                  </a:lnTo>
                  <a:lnTo>
                    <a:pt x="1103" y="684"/>
                  </a:lnTo>
                  <a:lnTo>
                    <a:pt x="1129" y="653"/>
                  </a:lnTo>
                  <a:lnTo>
                    <a:pt x="1143" y="619"/>
                  </a:lnTo>
                  <a:lnTo>
                    <a:pt x="1157" y="585"/>
                  </a:lnTo>
                  <a:lnTo>
                    <a:pt x="1171" y="552"/>
                  </a:lnTo>
                  <a:lnTo>
                    <a:pt x="1171" y="518"/>
                  </a:lnTo>
                  <a:lnTo>
                    <a:pt x="1198" y="518"/>
                  </a:lnTo>
                  <a:lnTo>
                    <a:pt x="1226" y="501"/>
                  </a:lnTo>
                  <a:lnTo>
                    <a:pt x="1254" y="484"/>
                  </a:lnTo>
                  <a:lnTo>
                    <a:pt x="1268" y="451"/>
                  </a:lnTo>
                  <a:lnTo>
                    <a:pt x="1254" y="417"/>
                  </a:lnTo>
                  <a:lnTo>
                    <a:pt x="1240" y="385"/>
                  </a:lnTo>
                  <a:lnTo>
                    <a:pt x="1212" y="352"/>
                  </a:lnTo>
                  <a:lnTo>
                    <a:pt x="1185" y="318"/>
                  </a:lnTo>
                  <a:lnTo>
                    <a:pt x="1157" y="301"/>
                  </a:lnTo>
                  <a:lnTo>
                    <a:pt x="1129" y="267"/>
                  </a:lnTo>
                  <a:lnTo>
                    <a:pt x="1103" y="251"/>
                  </a:lnTo>
                  <a:lnTo>
                    <a:pt x="1075" y="234"/>
                  </a:lnTo>
                  <a:lnTo>
                    <a:pt x="1047" y="234"/>
                  </a:lnTo>
                  <a:lnTo>
                    <a:pt x="1075" y="217"/>
                  </a:lnTo>
                  <a:lnTo>
                    <a:pt x="1103" y="183"/>
                  </a:lnTo>
                  <a:lnTo>
                    <a:pt x="1115" y="150"/>
                  </a:lnTo>
                  <a:lnTo>
                    <a:pt x="1129" y="118"/>
                  </a:lnTo>
                  <a:lnTo>
                    <a:pt x="1115" y="83"/>
                  </a:lnTo>
                  <a:lnTo>
                    <a:pt x="1089" y="66"/>
                  </a:lnTo>
                  <a:lnTo>
                    <a:pt x="1061" y="66"/>
                  </a:lnTo>
                  <a:lnTo>
                    <a:pt x="1033" y="51"/>
                  </a:lnTo>
                  <a:lnTo>
                    <a:pt x="1006" y="51"/>
                  </a:lnTo>
                  <a:lnTo>
                    <a:pt x="978" y="51"/>
                  </a:lnTo>
                  <a:lnTo>
                    <a:pt x="951" y="51"/>
                  </a:lnTo>
                  <a:lnTo>
                    <a:pt x="923" y="51"/>
                  </a:lnTo>
                  <a:lnTo>
                    <a:pt x="895" y="51"/>
                  </a:lnTo>
                  <a:lnTo>
                    <a:pt x="909" y="17"/>
                  </a:lnTo>
                  <a:lnTo>
                    <a:pt x="881" y="0"/>
                  </a:lnTo>
                  <a:lnTo>
                    <a:pt x="854" y="0"/>
                  </a:lnTo>
                  <a:lnTo>
                    <a:pt x="812" y="0"/>
                  </a:lnTo>
                  <a:lnTo>
                    <a:pt x="786" y="0"/>
                  </a:lnTo>
                  <a:lnTo>
                    <a:pt x="758" y="0"/>
                  </a:lnTo>
                  <a:lnTo>
                    <a:pt x="730" y="0"/>
                  </a:lnTo>
                  <a:lnTo>
                    <a:pt x="703" y="0"/>
                  </a:lnTo>
                  <a:lnTo>
                    <a:pt x="675" y="17"/>
                  </a:lnTo>
                  <a:lnTo>
                    <a:pt x="647" y="34"/>
                  </a:lnTo>
                  <a:lnTo>
                    <a:pt x="620" y="34"/>
                  </a:lnTo>
                  <a:lnTo>
                    <a:pt x="592" y="51"/>
                  </a:lnTo>
                  <a:lnTo>
                    <a:pt x="564" y="51"/>
                  </a:lnTo>
                  <a:lnTo>
                    <a:pt x="537" y="66"/>
                  </a:lnTo>
                  <a:lnTo>
                    <a:pt x="509" y="83"/>
                  </a:lnTo>
                  <a:lnTo>
                    <a:pt x="523" y="51"/>
                  </a:lnTo>
                  <a:lnTo>
                    <a:pt x="495" y="34"/>
                  </a:lnTo>
                  <a:lnTo>
                    <a:pt x="469" y="17"/>
                  </a:lnTo>
                  <a:lnTo>
                    <a:pt x="441" y="17"/>
                  </a:lnTo>
                  <a:lnTo>
                    <a:pt x="413" y="17"/>
                  </a:lnTo>
                  <a:lnTo>
                    <a:pt x="386" y="17"/>
                  </a:lnTo>
                  <a:lnTo>
                    <a:pt x="358" y="17"/>
                  </a:lnTo>
                  <a:lnTo>
                    <a:pt x="330" y="34"/>
                  </a:lnTo>
                  <a:lnTo>
                    <a:pt x="303" y="34"/>
                  </a:lnTo>
                  <a:lnTo>
                    <a:pt x="275" y="34"/>
                  </a:lnTo>
                  <a:lnTo>
                    <a:pt x="247" y="51"/>
                  </a:lnTo>
                  <a:lnTo>
                    <a:pt x="220" y="83"/>
                  </a:lnTo>
                  <a:lnTo>
                    <a:pt x="192" y="100"/>
                  </a:lnTo>
                  <a:lnTo>
                    <a:pt x="178" y="135"/>
                  </a:lnTo>
                  <a:lnTo>
                    <a:pt x="164" y="166"/>
                  </a:lnTo>
                  <a:lnTo>
                    <a:pt x="164" y="200"/>
                  </a:lnTo>
                  <a:lnTo>
                    <a:pt x="178" y="251"/>
                  </a:lnTo>
                </a:path>
              </a:pathLst>
            </a:custGeom>
            <a:gradFill>
              <a:gsLst>
                <a:gs pos="0">
                  <a:srgbClr val="FFFFFF"/>
                </a:gs>
                <a:gs pos="100000">
                  <a:srgbClr val="E5E5E5"/>
                </a:gs>
              </a:gsLst>
              <a:path path="circle">
                <a:fillToRect b="50%" l="50%" r="50%" t="50%"/>
              </a:path>
              <a:tileRect/>
            </a:gra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75" name="Google Shape;475;p5"/>
            <p:cNvSpPr/>
            <p:nvPr/>
          </p:nvSpPr>
          <p:spPr>
            <a:xfrm>
              <a:off x="539" y="2068"/>
              <a:ext cx="526" cy="636"/>
            </a:xfrm>
            <a:prstGeom prst="rect">
              <a:avLst/>
            </a:prstGeom>
            <a:noFill/>
            <a:ln>
              <a:noFill/>
            </a:ln>
          </p:spPr>
          <p:txBody>
            <a:bodyPr anchorCtr="0" anchor="t" bIns="47625" lIns="93650" spcFirstLastPara="1" rIns="93650" wrap="square" tIns="47625">
              <a:spAutoFit/>
            </a:bodyPr>
            <a:lstStyle/>
            <a:p>
              <a:pPr indent="0" lvl="0" marL="0" marR="0" rtl="0" algn="ctr">
                <a:lnSpc>
                  <a:spcPct val="100000"/>
                </a:lnSpc>
                <a:spcBef>
                  <a:spcPts val="0"/>
                </a:spcBef>
                <a:spcAft>
                  <a:spcPts val="0"/>
                </a:spcAft>
                <a:buClr>
                  <a:schemeClr val="dk1"/>
                </a:buClr>
                <a:buSzPts val="2000"/>
                <a:buFont typeface="Noto Sans Symbols"/>
                <a:buNone/>
              </a:pPr>
              <a:r>
                <a:rPr b="1" i="1" lang="en-US" sz="2000" u="none">
                  <a:solidFill>
                    <a:schemeClr val="dk1"/>
                  </a:solidFill>
                  <a:latin typeface="Arial Rounded"/>
                  <a:ea typeface="Arial Rounded"/>
                  <a:cs typeface="Arial Rounded"/>
                  <a:sym typeface="Arial Rounded"/>
                </a:rPr>
                <a:t>World</a:t>
              </a:r>
              <a:endParaRPr/>
            </a:p>
            <a:p>
              <a:pPr indent="0" lvl="0" marL="0" marR="0" rtl="0" algn="ctr">
                <a:lnSpc>
                  <a:spcPct val="100000"/>
                </a:lnSpc>
                <a:spcBef>
                  <a:spcPts val="0"/>
                </a:spcBef>
                <a:spcAft>
                  <a:spcPts val="0"/>
                </a:spcAft>
                <a:buClr>
                  <a:schemeClr val="dk1"/>
                </a:buClr>
                <a:buSzPts val="2000"/>
                <a:buFont typeface="Noto Sans Symbols"/>
                <a:buNone/>
              </a:pPr>
              <a:r>
                <a:rPr b="1" i="1" lang="en-US" sz="2000" u="none">
                  <a:solidFill>
                    <a:schemeClr val="dk1"/>
                  </a:solidFill>
                  <a:latin typeface="Arial Rounded"/>
                  <a:ea typeface="Arial Rounded"/>
                  <a:cs typeface="Arial Rounded"/>
                  <a:sym typeface="Arial Rounded"/>
                </a:rPr>
                <a:t>Wide</a:t>
              </a:r>
              <a:endParaRPr/>
            </a:p>
            <a:p>
              <a:pPr indent="0" lvl="0" marL="0" marR="0" rtl="0" algn="ctr">
                <a:lnSpc>
                  <a:spcPct val="100000"/>
                </a:lnSpc>
                <a:spcBef>
                  <a:spcPts val="0"/>
                </a:spcBef>
                <a:spcAft>
                  <a:spcPts val="0"/>
                </a:spcAft>
                <a:buClr>
                  <a:schemeClr val="dk1"/>
                </a:buClr>
                <a:buSzPts val="2000"/>
                <a:buFont typeface="Noto Sans Symbols"/>
                <a:buNone/>
              </a:pPr>
              <a:r>
                <a:rPr b="1" i="1" lang="en-US" sz="2000" u="none">
                  <a:solidFill>
                    <a:schemeClr val="dk1"/>
                  </a:solidFill>
                  <a:latin typeface="Arial Rounded"/>
                  <a:ea typeface="Arial Rounded"/>
                  <a:cs typeface="Arial Rounded"/>
                  <a:sym typeface="Arial Rounded"/>
                </a:rPr>
                <a:t>Web</a:t>
              </a:r>
              <a:endParaRPr/>
            </a:p>
          </p:txBody>
        </p:sp>
      </p:grpSp>
      <p:sp>
        <p:nvSpPr>
          <p:cNvPr id="476" name="Google Shape;476;p5"/>
          <p:cNvSpPr/>
          <p:nvPr/>
        </p:nvSpPr>
        <p:spPr>
          <a:xfrm>
            <a:off x="2611438" y="4319588"/>
            <a:ext cx="1701800" cy="366712"/>
          </a:xfrm>
          <a:prstGeom prst="rect">
            <a:avLst/>
          </a:prstGeom>
          <a:noFill/>
          <a:ln>
            <a:noFill/>
          </a:ln>
        </p:spPr>
        <p:txBody>
          <a:bodyPr anchorCtr="0" anchor="t" bIns="46025" lIns="92075" spcFirstLastPara="1" rIns="92075" wrap="square" tIns="46025">
            <a:spAutoFit/>
          </a:bodyPr>
          <a:lstStyle/>
          <a:p>
            <a:pPr indent="0" lvl="0" marL="0" marR="0" rtl="0" algn="ctr">
              <a:lnSpc>
                <a:spcPct val="100000"/>
              </a:lnSpc>
              <a:spcBef>
                <a:spcPts val="0"/>
              </a:spcBef>
              <a:spcAft>
                <a:spcPts val="0"/>
              </a:spcAft>
              <a:buClr>
                <a:schemeClr val="dk1"/>
              </a:buClr>
              <a:buSzPts val="1800"/>
              <a:buFont typeface="Noto Sans Symbols"/>
              <a:buNone/>
            </a:pPr>
            <a:r>
              <a:rPr b="1" i="0" lang="en-US" sz="1800" u="none">
                <a:solidFill>
                  <a:schemeClr val="dk1"/>
                </a:solidFill>
                <a:latin typeface="Arial Rounded"/>
                <a:ea typeface="Arial Rounded"/>
                <a:cs typeface="Arial Rounded"/>
                <a:sym typeface="Arial Rounded"/>
              </a:rPr>
              <a:t>Digital Libraries</a:t>
            </a:r>
            <a:endParaRPr/>
          </a:p>
        </p:txBody>
      </p:sp>
      <p:grpSp>
        <p:nvGrpSpPr>
          <p:cNvPr id="477" name="Google Shape;477;p5"/>
          <p:cNvGrpSpPr/>
          <p:nvPr/>
        </p:nvGrpSpPr>
        <p:grpSpPr>
          <a:xfrm>
            <a:off x="2814077" y="3644900"/>
            <a:ext cx="878448" cy="706438"/>
            <a:chOff x="1777" y="2201"/>
            <a:chExt cx="553" cy="445"/>
          </a:xfrm>
        </p:grpSpPr>
        <p:grpSp>
          <p:nvGrpSpPr>
            <p:cNvPr id="478" name="Google Shape;478;p5"/>
            <p:cNvGrpSpPr/>
            <p:nvPr/>
          </p:nvGrpSpPr>
          <p:grpSpPr>
            <a:xfrm>
              <a:off x="1777" y="2365"/>
              <a:ext cx="473" cy="281"/>
              <a:chOff x="1777" y="2365"/>
              <a:chExt cx="473" cy="281"/>
            </a:xfrm>
          </p:grpSpPr>
          <p:sp>
            <p:nvSpPr>
              <p:cNvPr id="479" name="Google Shape;479;p5"/>
              <p:cNvSpPr/>
              <p:nvPr/>
            </p:nvSpPr>
            <p:spPr>
              <a:xfrm rot="240000">
                <a:off x="1779" y="2477"/>
                <a:ext cx="15" cy="68"/>
              </a:xfrm>
              <a:custGeom>
                <a:rect b="b" l="l" r="r" t="t"/>
                <a:pathLst>
                  <a:path extrusionOk="0" fill="none" h="42782" w="21600">
                    <a:moveTo>
                      <a:pt x="18517" y="42781"/>
                    </a:moveTo>
                    <a:cubicBezTo>
                      <a:pt x="7888" y="41249"/>
                      <a:pt x="0" y="32141"/>
                      <a:pt x="0" y="21403"/>
                    </a:cubicBezTo>
                    <a:cubicBezTo>
                      <a:pt x="-1" y="10598"/>
                      <a:pt x="7983" y="1455"/>
                      <a:pt x="18689" y="-1"/>
                    </a:cubicBezTo>
                  </a:path>
                  <a:path extrusionOk="0" h="42782" w="21600">
                    <a:moveTo>
                      <a:pt x="18517" y="42781"/>
                    </a:moveTo>
                    <a:cubicBezTo>
                      <a:pt x="7888" y="41249"/>
                      <a:pt x="0" y="32141"/>
                      <a:pt x="0" y="21403"/>
                    </a:cubicBezTo>
                    <a:cubicBezTo>
                      <a:pt x="-1" y="10598"/>
                      <a:pt x="7983" y="1455"/>
                      <a:pt x="18689" y="-1"/>
                    </a:cubicBezTo>
                    <a:lnTo>
                      <a:pt x="21600" y="21403"/>
                    </a:lnTo>
                    <a:lnTo>
                      <a:pt x="18517" y="42781"/>
                    </a:lnTo>
                    <a:close/>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80" name="Google Shape;480;p5"/>
              <p:cNvSpPr/>
              <p:nvPr/>
            </p:nvSpPr>
            <p:spPr>
              <a:xfrm>
                <a:off x="1792" y="2365"/>
                <a:ext cx="458" cy="279"/>
              </a:xfrm>
              <a:custGeom>
                <a:rect b="b" l="l" r="r" t="t"/>
                <a:pathLst>
                  <a:path extrusionOk="0" h="279" w="458">
                    <a:moveTo>
                      <a:pt x="0" y="177"/>
                    </a:moveTo>
                    <a:lnTo>
                      <a:pt x="204" y="278"/>
                    </a:lnTo>
                    <a:lnTo>
                      <a:pt x="456" y="115"/>
                    </a:lnTo>
                    <a:lnTo>
                      <a:pt x="454" y="110"/>
                    </a:lnTo>
                    <a:lnTo>
                      <a:pt x="445" y="107"/>
                    </a:lnTo>
                    <a:lnTo>
                      <a:pt x="448" y="68"/>
                    </a:lnTo>
                    <a:lnTo>
                      <a:pt x="455" y="64"/>
                    </a:lnTo>
                    <a:lnTo>
                      <a:pt x="457" y="59"/>
                    </a:lnTo>
                    <a:lnTo>
                      <a:pt x="254" y="0"/>
                    </a:lnTo>
                    <a:lnTo>
                      <a:pt x="3" y="112"/>
                    </a:lnTo>
                    <a:lnTo>
                      <a:pt x="0" y="177"/>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81" name="Google Shape;481;p5"/>
              <p:cNvSpPr/>
              <p:nvPr/>
            </p:nvSpPr>
            <p:spPr>
              <a:xfrm>
                <a:off x="1790" y="2419"/>
                <a:ext cx="459" cy="220"/>
              </a:xfrm>
              <a:custGeom>
                <a:rect b="b" l="l" r="r" t="t"/>
                <a:pathLst>
                  <a:path extrusionOk="0" h="220" w="459">
                    <a:moveTo>
                      <a:pt x="0" y="122"/>
                    </a:moveTo>
                    <a:lnTo>
                      <a:pt x="253" y="0"/>
                    </a:lnTo>
                    <a:lnTo>
                      <a:pt x="458" y="56"/>
                    </a:lnTo>
                    <a:lnTo>
                      <a:pt x="206" y="219"/>
                    </a:lnTo>
                    <a:lnTo>
                      <a:pt x="0" y="122"/>
                    </a:lnTo>
                  </a:path>
                </a:pathLst>
              </a:custGeom>
              <a:solidFill>
                <a:srgbClr val="00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82" name="Google Shape;482;p5"/>
              <p:cNvSpPr/>
              <p:nvPr/>
            </p:nvSpPr>
            <p:spPr>
              <a:xfrm>
                <a:off x="1995" y="2433"/>
                <a:ext cx="246" cy="201"/>
              </a:xfrm>
              <a:custGeom>
                <a:rect b="b" l="l" r="r" t="t"/>
                <a:pathLst>
                  <a:path extrusionOk="0" h="201" w="246">
                    <a:moveTo>
                      <a:pt x="3" y="150"/>
                    </a:moveTo>
                    <a:lnTo>
                      <a:pt x="0" y="200"/>
                    </a:lnTo>
                    <a:lnTo>
                      <a:pt x="244" y="45"/>
                    </a:lnTo>
                    <a:lnTo>
                      <a:pt x="245" y="0"/>
                    </a:lnTo>
                    <a:lnTo>
                      <a:pt x="3" y="150"/>
                    </a:lnTo>
                  </a:path>
                </a:pathLst>
              </a:custGeom>
              <a:solidFill>
                <a:srgbClr val="FFFF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83" name="Google Shape;483;p5"/>
              <p:cNvSpPr/>
              <p:nvPr/>
            </p:nvSpPr>
            <p:spPr>
              <a:xfrm>
                <a:off x="1797" y="2484"/>
                <a:ext cx="203" cy="149"/>
              </a:xfrm>
              <a:custGeom>
                <a:rect b="b" l="l" r="r" t="t"/>
                <a:pathLst>
                  <a:path extrusionOk="0" h="149" w="203">
                    <a:moveTo>
                      <a:pt x="2" y="0"/>
                    </a:moveTo>
                    <a:lnTo>
                      <a:pt x="0" y="53"/>
                    </a:lnTo>
                    <a:lnTo>
                      <a:pt x="197" y="148"/>
                    </a:lnTo>
                    <a:lnTo>
                      <a:pt x="202" y="98"/>
                    </a:lnTo>
                    <a:lnTo>
                      <a:pt x="2" y="0"/>
                    </a:lnTo>
                  </a:path>
                </a:pathLst>
              </a:custGeom>
              <a:solidFill>
                <a:srgbClr val="808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84" name="Google Shape;484;p5"/>
              <p:cNvSpPr/>
              <p:nvPr/>
            </p:nvSpPr>
            <p:spPr>
              <a:xfrm>
                <a:off x="1794" y="2479"/>
                <a:ext cx="207" cy="115"/>
              </a:xfrm>
              <a:custGeom>
                <a:rect b="b" l="l" r="r" t="t"/>
                <a:pathLst>
                  <a:path extrusionOk="0" h="115" w="207">
                    <a:moveTo>
                      <a:pt x="2" y="0"/>
                    </a:moveTo>
                    <a:lnTo>
                      <a:pt x="0" y="7"/>
                    </a:lnTo>
                    <a:lnTo>
                      <a:pt x="198" y="114"/>
                    </a:lnTo>
                    <a:lnTo>
                      <a:pt x="206" y="99"/>
                    </a:lnTo>
                    <a:lnTo>
                      <a:pt x="2" y="0"/>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85" name="Google Shape;485;p5"/>
              <p:cNvSpPr/>
              <p:nvPr/>
            </p:nvSpPr>
            <p:spPr>
              <a:xfrm>
                <a:off x="1995" y="2476"/>
                <a:ext cx="252" cy="170"/>
              </a:xfrm>
              <a:custGeom>
                <a:rect b="b" l="l" r="r" t="t"/>
                <a:pathLst>
                  <a:path extrusionOk="0" h="170" w="252">
                    <a:moveTo>
                      <a:pt x="0" y="162"/>
                    </a:moveTo>
                    <a:lnTo>
                      <a:pt x="2" y="169"/>
                    </a:lnTo>
                    <a:lnTo>
                      <a:pt x="251" y="6"/>
                    </a:lnTo>
                    <a:lnTo>
                      <a:pt x="251" y="0"/>
                    </a:lnTo>
                    <a:lnTo>
                      <a:pt x="0" y="162"/>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86" name="Google Shape;486;p5"/>
              <p:cNvSpPr/>
              <p:nvPr/>
            </p:nvSpPr>
            <p:spPr>
              <a:xfrm>
                <a:off x="1796" y="2368"/>
                <a:ext cx="451" cy="212"/>
              </a:xfrm>
              <a:custGeom>
                <a:rect b="b" l="l" r="r" t="t"/>
                <a:pathLst>
                  <a:path extrusionOk="0" h="212" w="451">
                    <a:moveTo>
                      <a:pt x="0" y="111"/>
                    </a:moveTo>
                    <a:lnTo>
                      <a:pt x="246" y="0"/>
                    </a:lnTo>
                    <a:lnTo>
                      <a:pt x="450" y="58"/>
                    </a:lnTo>
                    <a:lnTo>
                      <a:pt x="202" y="211"/>
                    </a:lnTo>
                    <a:lnTo>
                      <a:pt x="0" y="111"/>
                    </a:lnTo>
                  </a:path>
                </a:pathLst>
              </a:custGeom>
              <a:solidFill>
                <a:srgbClr val="0000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487" name="Google Shape;487;p5"/>
              <p:cNvGrpSpPr/>
              <p:nvPr/>
            </p:nvGrpSpPr>
            <p:grpSpPr>
              <a:xfrm>
                <a:off x="1995" y="2378"/>
                <a:ext cx="231" cy="74"/>
                <a:chOff x="1995" y="2378"/>
                <a:chExt cx="231" cy="74"/>
              </a:xfrm>
            </p:grpSpPr>
            <p:sp>
              <p:nvSpPr>
                <p:cNvPr id="488" name="Google Shape;488;p5"/>
                <p:cNvSpPr/>
                <p:nvPr/>
              </p:nvSpPr>
              <p:spPr>
                <a:xfrm>
                  <a:off x="2012" y="2378"/>
                  <a:ext cx="214" cy="67"/>
                </a:xfrm>
                <a:custGeom>
                  <a:rect b="b" l="l" r="r" t="t"/>
                  <a:pathLst>
                    <a:path extrusionOk="0" h="67" w="214">
                      <a:moveTo>
                        <a:pt x="5" y="0"/>
                      </a:moveTo>
                      <a:lnTo>
                        <a:pt x="0" y="4"/>
                      </a:lnTo>
                      <a:lnTo>
                        <a:pt x="206" y="66"/>
                      </a:lnTo>
                      <a:lnTo>
                        <a:pt x="213" y="64"/>
                      </a:lnTo>
                      <a:lnTo>
                        <a:pt x="5"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489" name="Google Shape;489;p5"/>
                <p:cNvSpPr/>
                <p:nvPr/>
              </p:nvSpPr>
              <p:spPr>
                <a:xfrm>
                  <a:off x="1995" y="2386"/>
                  <a:ext cx="216" cy="66"/>
                </a:xfrm>
                <a:custGeom>
                  <a:rect b="b" l="l" r="r" t="t"/>
                  <a:pathLst>
                    <a:path extrusionOk="0" h="66" w="216">
                      <a:moveTo>
                        <a:pt x="9" y="0"/>
                      </a:moveTo>
                      <a:lnTo>
                        <a:pt x="0" y="5"/>
                      </a:lnTo>
                      <a:lnTo>
                        <a:pt x="208" y="65"/>
                      </a:lnTo>
                      <a:lnTo>
                        <a:pt x="215" y="64"/>
                      </a:lnTo>
                      <a:lnTo>
                        <a:pt x="9"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sp>
            <p:nvSpPr>
              <p:cNvPr id="490" name="Google Shape;490;p5"/>
              <p:cNvSpPr/>
              <p:nvPr/>
            </p:nvSpPr>
            <p:spPr>
              <a:xfrm>
                <a:off x="2000" y="2426"/>
                <a:ext cx="249" cy="157"/>
              </a:xfrm>
              <a:custGeom>
                <a:rect b="b" l="l" r="r" t="t"/>
                <a:pathLst>
                  <a:path extrusionOk="0" h="157" w="249">
                    <a:moveTo>
                      <a:pt x="0" y="152"/>
                    </a:moveTo>
                    <a:lnTo>
                      <a:pt x="1" y="156"/>
                    </a:lnTo>
                    <a:lnTo>
                      <a:pt x="247" y="3"/>
                    </a:lnTo>
                    <a:lnTo>
                      <a:pt x="248" y="0"/>
                    </a:lnTo>
                    <a:lnTo>
                      <a:pt x="0" y="152"/>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491" name="Google Shape;491;p5"/>
              <p:cNvGrpSpPr/>
              <p:nvPr/>
            </p:nvGrpSpPr>
            <p:grpSpPr>
              <a:xfrm>
                <a:off x="1996" y="2440"/>
                <a:ext cx="243" cy="182"/>
                <a:chOff x="1996" y="2440"/>
                <a:chExt cx="243" cy="182"/>
              </a:xfrm>
            </p:grpSpPr>
            <p:cxnSp>
              <p:nvCxnSpPr>
                <p:cNvPr id="492" name="Google Shape;492;p5"/>
                <p:cNvCxnSpPr/>
                <p:nvPr/>
              </p:nvCxnSpPr>
              <p:spPr>
                <a:xfrm flipH="1">
                  <a:off x="2000" y="2440"/>
                  <a:ext cx="237" cy="148"/>
                </a:xfrm>
                <a:prstGeom prst="straightConnector1">
                  <a:avLst/>
                </a:prstGeom>
                <a:noFill/>
                <a:ln cap="flat" cmpd="sng" w="12700">
                  <a:solidFill>
                    <a:srgbClr val="000000"/>
                  </a:solidFill>
                  <a:prstDash val="solid"/>
                  <a:round/>
                  <a:headEnd len="sm" w="sm" type="none"/>
                  <a:tailEnd len="sm" w="sm" type="none"/>
                </a:ln>
              </p:spPr>
            </p:cxnSp>
            <p:cxnSp>
              <p:nvCxnSpPr>
                <p:cNvPr id="493" name="Google Shape;493;p5"/>
                <p:cNvCxnSpPr/>
                <p:nvPr/>
              </p:nvCxnSpPr>
              <p:spPr>
                <a:xfrm flipH="1">
                  <a:off x="1999" y="2448"/>
                  <a:ext cx="240" cy="147"/>
                </a:xfrm>
                <a:prstGeom prst="straightConnector1">
                  <a:avLst/>
                </a:prstGeom>
                <a:noFill/>
                <a:ln cap="flat" cmpd="sng" w="12700">
                  <a:solidFill>
                    <a:srgbClr val="000000"/>
                  </a:solidFill>
                  <a:prstDash val="solid"/>
                  <a:round/>
                  <a:headEnd len="sm" w="sm" type="none"/>
                  <a:tailEnd len="sm" w="sm" type="none"/>
                </a:ln>
              </p:spPr>
            </p:cxnSp>
            <p:cxnSp>
              <p:nvCxnSpPr>
                <p:cNvPr id="494" name="Google Shape;494;p5"/>
                <p:cNvCxnSpPr/>
                <p:nvPr/>
              </p:nvCxnSpPr>
              <p:spPr>
                <a:xfrm flipH="1">
                  <a:off x="1997" y="2456"/>
                  <a:ext cx="238" cy="150"/>
                </a:xfrm>
                <a:prstGeom prst="straightConnector1">
                  <a:avLst/>
                </a:prstGeom>
                <a:noFill/>
                <a:ln cap="flat" cmpd="sng" w="12700">
                  <a:solidFill>
                    <a:srgbClr val="000000"/>
                  </a:solidFill>
                  <a:prstDash val="solid"/>
                  <a:round/>
                  <a:headEnd len="sm" w="sm" type="none"/>
                  <a:tailEnd len="sm" w="sm" type="none"/>
                </a:ln>
              </p:spPr>
            </p:cxnSp>
            <p:cxnSp>
              <p:nvCxnSpPr>
                <p:cNvPr id="495" name="Google Shape;495;p5"/>
                <p:cNvCxnSpPr/>
                <p:nvPr/>
              </p:nvCxnSpPr>
              <p:spPr>
                <a:xfrm flipH="1">
                  <a:off x="1999" y="2461"/>
                  <a:ext cx="237" cy="152"/>
                </a:xfrm>
                <a:prstGeom prst="straightConnector1">
                  <a:avLst/>
                </a:prstGeom>
                <a:noFill/>
                <a:ln cap="flat" cmpd="sng" w="12700">
                  <a:solidFill>
                    <a:srgbClr val="000000"/>
                  </a:solidFill>
                  <a:prstDash val="solid"/>
                  <a:round/>
                  <a:headEnd len="sm" w="sm" type="none"/>
                  <a:tailEnd len="sm" w="sm" type="none"/>
                </a:ln>
              </p:spPr>
            </p:cxnSp>
            <p:cxnSp>
              <p:nvCxnSpPr>
                <p:cNvPr id="496" name="Google Shape;496;p5"/>
                <p:cNvCxnSpPr/>
                <p:nvPr/>
              </p:nvCxnSpPr>
              <p:spPr>
                <a:xfrm flipH="1">
                  <a:off x="1996" y="2470"/>
                  <a:ext cx="242" cy="152"/>
                </a:xfrm>
                <a:prstGeom prst="straightConnector1">
                  <a:avLst/>
                </a:prstGeom>
                <a:noFill/>
                <a:ln cap="flat" cmpd="sng" w="12700">
                  <a:solidFill>
                    <a:srgbClr val="000000"/>
                  </a:solidFill>
                  <a:prstDash val="solid"/>
                  <a:round/>
                  <a:headEnd len="sm" w="sm" type="none"/>
                  <a:tailEnd len="sm" w="sm" type="none"/>
                </a:ln>
              </p:spPr>
            </p:cxnSp>
          </p:grpSp>
          <p:grpSp>
            <p:nvGrpSpPr>
              <p:cNvPr id="497" name="Google Shape;497;p5"/>
              <p:cNvGrpSpPr/>
              <p:nvPr/>
            </p:nvGrpSpPr>
            <p:grpSpPr>
              <a:xfrm>
                <a:off x="1798" y="2490"/>
                <a:ext cx="202" cy="132"/>
                <a:chOff x="1798" y="2490"/>
                <a:chExt cx="202" cy="132"/>
              </a:xfrm>
            </p:grpSpPr>
            <p:cxnSp>
              <p:nvCxnSpPr>
                <p:cNvPr id="498" name="Google Shape;498;p5"/>
                <p:cNvCxnSpPr/>
                <p:nvPr/>
              </p:nvCxnSpPr>
              <p:spPr>
                <a:xfrm>
                  <a:off x="1802" y="2490"/>
                  <a:ext cx="198" cy="96"/>
                </a:xfrm>
                <a:prstGeom prst="straightConnector1">
                  <a:avLst/>
                </a:prstGeom>
                <a:noFill/>
                <a:ln cap="flat" cmpd="sng" w="12700">
                  <a:solidFill>
                    <a:srgbClr val="000000"/>
                  </a:solidFill>
                  <a:prstDash val="solid"/>
                  <a:round/>
                  <a:headEnd len="sm" w="sm" type="none"/>
                  <a:tailEnd len="sm" w="sm" type="none"/>
                </a:ln>
              </p:spPr>
            </p:cxnSp>
            <p:cxnSp>
              <p:nvCxnSpPr>
                <p:cNvPr id="499" name="Google Shape;499;p5"/>
                <p:cNvCxnSpPr/>
                <p:nvPr/>
              </p:nvCxnSpPr>
              <p:spPr>
                <a:xfrm>
                  <a:off x="1800" y="2496"/>
                  <a:ext cx="198" cy="98"/>
                </a:xfrm>
                <a:prstGeom prst="straightConnector1">
                  <a:avLst/>
                </a:prstGeom>
                <a:noFill/>
                <a:ln cap="flat" cmpd="sng" w="12700">
                  <a:solidFill>
                    <a:srgbClr val="000000"/>
                  </a:solidFill>
                  <a:prstDash val="solid"/>
                  <a:round/>
                  <a:headEnd len="sm" w="sm" type="none"/>
                  <a:tailEnd len="sm" w="sm" type="none"/>
                </a:ln>
              </p:spPr>
            </p:cxnSp>
            <p:cxnSp>
              <p:nvCxnSpPr>
                <p:cNvPr id="500" name="Google Shape;500;p5"/>
                <p:cNvCxnSpPr/>
                <p:nvPr/>
              </p:nvCxnSpPr>
              <p:spPr>
                <a:xfrm>
                  <a:off x="1798" y="2503"/>
                  <a:ext cx="198" cy="101"/>
                </a:xfrm>
                <a:prstGeom prst="straightConnector1">
                  <a:avLst/>
                </a:prstGeom>
                <a:noFill/>
                <a:ln cap="flat" cmpd="sng" w="12700">
                  <a:solidFill>
                    <a:srgbClr val="000000"/>
                  </a:solidFill>
                  <a:prstDash val="solid"/>
                  <a:round/>
                  <a:headEnd len="sm" w="sm" type="none"/>
                  <a:tailEnd len="sm" w="sm" type="none"/>
                </a:ln>
              </p:spPr>
            </p:cxnSp>
            <p:cxnSp>
              <p:nvCxnSpPr>
                <p:cNvPr id="501" name="Google Shape;501;p5"/>
                <p:cNvCxnSpPr/>
                <p:nvPr/>
              </p:nvCxnSpPr>
              <p:spPr>
                <a:xfrm>
                  <a:off x="1798" y="2513"/>
                  <a:ext cx="201" cy="100"/>
                </a:xfrm>
                <a:prstGeom prst="straightConnector1">
                  <a:avLst/>
                </a:prstGeom>
                <a:noFill/>
                <a:ln cap="flat" cmpd="sng" w="12700">
                  <a:solidFill>
                    <a:srgbClr val="000000"/>
                  </a:solidFill>
                  <a:prstDash val="solid"/>
                  <a:round/>
                  <a:headEnd len="sm" w="sm" type="none"/>
                  <a:tailEnd len="sm" w="sm" type="none"/>
                </a:ln>
              </p:spPr>
            </p:cxnSp>
            <p:cxnSp>
              <p:nvCxnSpPr>
                <p:cNvPr id="502" name="Google Shape;502;p5"/>
                <p:cNvCxnSpPr/>
                <p:nvPr/>
              </p:nvCxnSpPr>
              <p:spPr>
                <a:xfrm>
                  <a:off x="1798" y="2523"/>
                  <a:ext cx="198" cy="99"/>
                </a:xfrm>
                <a:prstGeom prst="straightConnector1">
                  <a:avLst/>
                </a:prstGeom>
                <a:noFill/>
                <a:ln cap="flat" cmpd="sng" w="12700">
                  <a:solidFill>
                    <a:srgbClr val="000000"/>
                  </a:solidFill>
                  <a:prstDash val="solid"/>
                  <a:round/>
                  <a:headEnd len="sm" w="sm" type="none"/>
                  <a:tailEnd len="sm" w="sm" type="none"/>
                </a:ln>
              </p:spPr>
            </p:cxnSp>
          </p:grpSp>
        </p:grpSp>
        <p:grpSp>
          <p:nvGrpSpPr>
            <p:cNvPr id="503" name="Google Shape;503;p5"/>
            <p:cNvGrpSpPr/>
            <p:nvPr/>
          </p:nvGrpSpPr>
          <p:grpSpPr>
            <a:xfrm>
              <a:off x="1799" y="2323"/>
              <a:ext cx="471" cy="281"/>
              <a:chOff x="1799" y="2323"/>
              <a:chExt cx="471" cy="281"/>
            </a:xfrm>
          </p:grpSpPr>
          <p:sp>
            <p:nvSpPr>
              <p:cNvPr id="504" name="Google Shape;504;p5"/>
              <p:cNvSpPr/>
              <p:nvPr/>
            </p:nvSpPr>
            <p:spPr>
              <a:xfrm rot="240000">
                <a:off x="1801" y="2434"/>
                <a:ext cx="14" cy="69"/>
              </a:xfrm>
              <a:custGeom>
                <a:rect b="b" l="l" r="r" t="t"/>
                <a:pathLst>
                  <a:path extrusionOk="0" fill="none" h="42720" w="21600">
                    <a:moveTo>
                      <a:pt x="18343" y="42720"/>
                    </a:moveTo>
                    <a:cubicBezTo>
                      <a:pt x="7793" y="41111"/>
                      <a:pt x="0" y="32039"/>
                      <a:pt x="0" y="21367"/>
                    </a:cubicBezTo>
                    <a:cubicBezTo>
                      <a:pt x="-1" y="10660"/>
                      <a:pt x="7843" y="1568"/>
                      <a:pt x="18435" y="0"/>
                    </a:cubicBezTo>
                  </a:path>
                  <a:path extrusionOk="0" h="42720" w="21600">
                    <a:moveTo>
                      <a:pt x="18343" y="42720"/>
                    </a:moveTo>
                    <a:cubicBezTo>
                      <a:pt x="7793" y="41111"/>
                      <a:pt x="0" y="32039"/>
                      <a:pt x="0" y="21367"/>
                    </a:cubicBezTo>
                    <a:cubicBezTo>
                      <a:pt x="-1" y="10660"/>
                      <a:pt x="7843" y="1568"/>
                      <a:pt x="18435" y="0"/>
                    </a:cubicBezTo>
                    <a:lnTo>
                      <a:pt x="21600" y="21367"/>
                    </a:lnTo>
                    <a:lnTo>
                      <a:pt x="18343" y="42720"/>
                    </a:lnTo>
                    <a:close/>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05" name="Google Shape;505;p5"/>
              <p:cNvSpPr/>
              <p:nvPr/>
            </p:nvSpPr>
            <p:spPr>
              <a:xfrm>
                <a:off x="1811" y="2323"/>
                <a:ext cx="459" cy="281"/>
              </a:xfrm>
              <a:custGeom>
                <a:rect b="b" l="l" r="r" t="t"/>
                <a:pathLst>
                  <a:path extrusionOk="0" h="281" w="459">
                    <a:moveTo>
                      <a:pt x="0" y="176"/>
                    </a:moveTo>
                    <a:lnTo>
                      <a:pt x="205" y="280"/>
                    </a:lnTo>
                    <a:lnTo>
                      <a:pt x="458" y="115"/>
                    </a:lnTo>
                    <a:lnTo>
                      <a:pt x="457" y="110"/>
                    </a:lnTo>
                    <a:lnTo>
                      <a:pt x="447" y="107"/>
                    </a:lnTo>
                    <a:lnTo>
                      <a:pt x="451" y="68"/>
                    </a:lnTo>
                    <a:lnTo>
                      <a:pt x="458" y="62"/>
                    </a:lnTo>
                    <a:lnTo>
                      <a:pt x="458" y="58"/>
                    </a:lnTo>
                    <a:lnTo>
                      <a:pt x="255" y="0"/>
                    </a:lnTo>
                    <a:lnTo>
                      <a:pt x="6" y="112"/>
                    </a:lnTo>
                    <a:lnTo>
                      <a:pt x="0" y="176"/>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06" name="Google Shape;506;p5"/>
              <p:cNvSpPr/>
              <p:nvPr/>
            </p:nvSpPr>
            <p:spPr>
              <a:xfrm>
                <a:off x="1811" y="2376"/>
                <a:ext cx="458" cy="220"/>
              </a:xfrm>
              <a:custGeom>
                <a:rect b="b" l="l" r="r" t="t"/>
                <a:pathLst>
                  <a:path extrusionOk="0" h="220" w="458">
                    <a:moveTo>
                      <a:pt x="0" y="119"/>
                    </a:moveTo>
                    <a:lnTo>
                      <a:pt x="253" y="0"/>
                    </a:lnTo>
                    <a:lnTo>
                      <a:pt x="457" y="56"/>
                    </a:lnTo>
                    <a:lnTo>
                      <a:pt x="204" y="219"/>
                    </a:lnTo>
                    <a:lnTo>
                      <a:pt x="0" y="119"/>
                    </a:lnTo>
                  </a:path>
                </a:pathLst>
              </a:custGeom>
              <a:solidFill>
                <a:srgbClr val="00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07" name="Google Shape;507;p5"/>
              <p:cNvSpPr/>
              <p:nvPr/>
            </p:nvSpPr>
            <p:spPr>
              <a:xfrm>
                <a:off x="2016" y="2391"/>
                <a:ext cx="247" cy="201"/>
              </a:xfrm>
              <a:custGeom>
                <a:rect b="b" l="l" r="r" t="t"/>
                <a:pathLst>
                  <a:path extrusionOk="0" h="201" w="247">
                    <a:moveTo>
                      <a:pt x="3" y="148"/>
                    </a:moveTo>
                    <a:lnTo>
                      <a:pt x="0" y="200"/>
                    </a:lnTo>
                    <a:lnTo>
                      <a:pt x="243" y="44"/>
                    </a:lnTo>
                    <a:lnTo>
                      <a:pt x="246" y="0"/>
                    </a:lnTo>
                    <a:lnTo>
                      <a:pt x="3" y="148"/>
                    </a:lnTo>
                  </a:path>
                </a:pathLst>
              </a:custGeom>
              <a:solidFill>
                <a:srgbClr val="FFFF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08" name="Google Shape;508;p5"/>
              <p:cNvSpPr/>
              <p:nvPr/>
            </p:nvSpPr>
            <p:spPr>
              <a:xfrm>
                <a:off x="1816" y="2442"/>
                <a:ext cx="205" cy="147"/>
              </a:xfrm>
              <a:custGeom>
                <a:rect b="b" l="l" r="r" t="t"/>
                <a:pathLst>
                  <a:path extrusionOk="0" h="147" w="205">
                    <a:moveTo>
                      <a:pt x="5" y="0"/>
                    </a:moveTo>
                    <a:lnTo>
                      <a:pt x="0" y="52"/>
                    </a:lnTo>
                    <a:lnTo>
                      <a:pt x="199" y="146"/>
                    </a:lnTo>
                    <a:lnTo>
                      <a:pt x="204" y="97"/>
                    </a:lnTo>
                    <a:lnTo>
                      <a:pt x="5" y="0"/>
                    </a:lnTo>
                  </a:path>
                </a:pathLst>
              </a:custGeom>
              <a:solidFill>
                <a:srgbClr val="808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09" name="Google Shape;509;p5"/>
              <p:cNvSpPr/>
              <p:nvPr/>
            </p:nvSpPr>
            <p:spPr>
              <a:xfrm>
                <a:off x="1814" y="2436"/>
                <a:ext cx="207" cy="114"/>
              </a:xfrm>
              <a:custGeom>
                <a:rect b="b" l="l" r="r" t="t"/>
                <a:pathLst>
                  <a:path extrusionOk="0" h="114" w="207">
                    <a:moveTo>
                      <a:pt x="4" y="0"/>
                    </a:moveTo>
                    <a:lnTo>
                      <a:pt x="0" y="8"/>
                    </a:lnTo>
                    <a:lnTo>
                      <a:pt x="200" y="113"/>
                    </a:lnTo>
                    <a:lnTo>
                      <a:pt x="206" y="99"/>
                    </a:lnTo>
                    <a:lnTo>
                      <a:pt x="4" y="0"/>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10" name="Google Shape;510;p5"/>
              <p:cNvSpPr/>
              <p:nvPr/>
            </p:nvSpPr>
            <p:spPr>
              <a:xfrm>
                <a:off x="2016" y="2433"/>
                <a:ext cx="254" cy="171"/>
              </a:xfrm>
              <a:custGeom>
                <a:rect b="b" l="l" r="r" t="t"/>
                <a:pathLst>
                  <a:path extrusionOk="0" h="171" w="254">
                    <a:moveTo>
                      <a:pt x="0" y="163"/>
                    </a:moveTo>
                    <a:lnTo>
                      <a:pt x="0" y="170"/>
                    </a:lnTo>
                    <a:lnTo>
                      <a:pt x="252" y="6"/>
                    </a:lnTo>
                    <a:lnTo>
                      <a:pt x="253" y="0"/>
                    </a:lnTo>
                    <a:lnTo>
                      <a:pt x="0" y="163"/>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11" name="Google Shape;511;p5"/>
              <p:cNvSpPr/>
              <p:nvPr/>
            </p:nvSpPr>
            <p:spPr>
              <a:xfrm>
                <a:off x="1815" y="2325"/>
                <a:ext cx="454" cy="213"/>
              </a:xfrm>
              <a:custGeom>
                <a:rect b="b" l="l" r="r" t="t"/>
                <a:pathLst>
                  <a:path extrusionOk="0" h="213" w="454">
                    <a:moveTo>
                      <a:pt x="0" y="111"/>
                    </a:moveTo>
                    <a:lnTo>
                      <a:pt x="248" y="0"/>
                    </a:lnTo>
                    <a:lnTo>
                      <a:pt x="453" y="58"/>
                    </a:lnTo>
                    <a:lnTo>
                      <a:pt x="206" y="212"/>
                    </a:lnTo>
                    <a:lnTo>
                      <a:pt x="0" y="111"/>
                    </a:lnTo>
                  </a:path>
                </a:pathLst>
              </a:custGeom>
              <a:solidFill>
                <a:srgbClr val="0000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512" name="Google Shape;512;p5"/>
              <p:cNvGrpSpPr/>
              <p:nvPr/>
            </p:nvGrpSpPr>
            <p:grpSpPr>
              <a:xfrm>
                <a:off x="2016" y="2335"/>
                <a:ext cx="230" cy="75"/>
                <a:chOff x="2016" y="2335"/>
                <a:chExt cx="230" cy="75"/>
              </a:xfrm>
            </p:grpSpPr>
            <p:sp>
              <p:nvSpPr>
                <p:cNvPr id="513" name="Google Shape;513;p5"/>
                <p:cNvSpPr/>
                <p:nvPr/>
              </p:nvSpPr>
              <p:spPr>
                <a:xfrm>
                  <a:off x="2033" y="2335"/>
                  <a:ext cx="213" cy="65"/>
                </a:xfrm>
                <a:custGeom>
                  <a:rect b="b" l="l" r="r" t="t"/>
                  <a:pathLst>
                    <a:path extrusionOk="0" h="65" w="213">
                      <a:moveTo>
                        <a:pt x="6" y="0"/>
                      </a:moveTo>
                      <a:lnTo>
                        <a:pt x="0" y="3"/>
                      </a:lnTo>
                      <a:lnTo>
                        <a:pt x="208" y="64"/>
                      </a:lnTo>
                      <a:lnTo>
                        <a:pt x="212" y="62"/>
                      </a:lnTo>
                      <a:lnTo>
                        <a:pt x="6"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14" name="Google Shape;514;p5"/>
                <p:cNvSpPr/>
                <p:nvPr/>
              </p:nvSpPr>
              <p:spPr>
                <a:xfrm>
                  <a:off x="2016" y="2344"/>
                  <a:ext cx="216" cy="66"/>
                </a:xfrm>
                <a:custGeom>
                  <a:rect b="b" l="l" r="r" t="t"/>
                  <a:pathLst>
                    <a:path extrusionOk="0" h="66" w="216">
                      <a:moveTo>
                        <a:pt x="8" y="0"/>
                      </a:moveTo>
                      <a:lnTo>
                        <a:pt x="0" y="3"/>
                      </a:lnTo>
                      <a:lnTo>
                        <a:pt x="209" y="65"/>
                      </a:lnTo>
                      <a:lnTo>
                        <a:pt x="215" y="62"/>
                      </a:lnTo>
                      <a:lnTo>
                        <a:pt x="8"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sp>
            <p:nvSpPr>
              <p:cNvPr id="515" name="Google Shape;515;p5"/>
              <p:cNvSpPr/>
              <p:nvPr/>
            </p:nvSpPr>
            <p:spPr>
              <a:xfrm>
                <a:off x="2020" y="2383"/>
                <a:ext cx="250" cy="157"/>
              </a:xfrm>
              <a:custGeom>
                <a:rect b="b" l="l" r="r" t="t"/>
                <a:pathLst>
                  <a:path extrusionOk="0" h="157" w="250">
                    <a:moveTo>
                      <a:pt x="0" y="152"/>
                    </a:moveTo>
                    <a:lnTo>
                      <a:pt x="2" y="156"/>
                    </a:lnTo>
                    <a:lnTo>
                      <a:pt x="249" y="4"/>
                    </a:lnTo>
                    <a:lnTo>
                      <a:pt x="249" y="0"/>
                    </a:lnTo>
                    <a:lnTo>
                      <a:pt x="0" y="152"/>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516" name="Google Shape;516;p5"/>
              <p:cNvGrpSpPr/>
              <p:nvPr/>
            </p:nvGrpSpPr>
            <p:grpSpPr>
              <a:xfrm>
                <a:off x="2017" y="2398"/>
                <a:ext cx="243" cy="181"/>
                <a:chOff x="2017" y="2398"/>
                <a:chExt cx="243" cy="181"/>
              </a:xfrm>
            </p:grpSpPr>
            <p:cxnSp>
              <p:nvCxnSpPr>
                <p:cNvPr id="517" name="Google Shape;517;p5"/>
                <p:cNvCxnSpPr/>
                <p:nvPr/>
              </p:nvCxnSpPr>
              <p:spPr>
                <a:xfrm flipH="1">
                  <a:off x="2021" y="2398"/>
                  <a:ext cx="238" cy="147"/>
                </a:xfrm>
                <a:prstGeom prst="straightConnector1">
                  <a:avLst/>
                </a:prstGeom>
                <a:noFill/>
                <a:ln cap="flat" cmpd="sng" w="12700">
                  <a:solidFill>
                    <a:srgbClr val="000000"/>
                  </a:solidFill>
                  <a:prstDash val="solid"/>
                  <a:round/>
                  <a:headEnd len="sm" w="sm" type="none"/>
                  <a:tailEnd len="sm" w="sm" type="none"/>
                </a:ln>
              </p:spPr>
            </p:cxnSp>
            <p:cxnSp>
              <p:nvCxnSpPr>
                <p:cNvPr id="518" name="Google Shape;518;p5"/>
                <p:cNvCxnSpPr/>
                <p:nvPr/>
              </p:nvCxnSpPr>
              <p:spPr>
                <a:xfrm flipH="1">
                  <a:off x="2019" y="2405"/>
                  <a:ext cx="241" cy="146"/>
                </a:xfrm>
                <a:prstGeom prst="straightConnector1">
                  <a:avLst/>
                </a:prstGeom>
                <a:noFill/>
                <a:ln cap="flat" cmpd="sng" w="12700">
                  <a:solidFill>
                    <a:srgbClr val="000000"/>
                  </a:solidFill>
                  <a:prstDash val="solid"/>
                  <a:round/>
                  <a:headEnd len="sm" w="sm" type="none"/>
                  <a:tailEnd len="sm" w="sm" type="none"/>
                </a:ln>
              </p:spPr>
            </p:cxnSp>
            <p:cxnSp>
              <p:nvCxnSpPr>
                <p:cNvPr id="519" name="Google Shape;519;p5"/>
                <p:cNvCxnSpPr/>
                <p:nvPr/>
              </p:nvCxnSpPr>
              <p:spPr>
                <a:xfrm flipH="1">
                  <a:off x="2018" y="2414"/>
                  <a:ext cx="238" cy="149"/>
                </a:xfrm>
                <a:prstGeom prst="straightConnector1">
                  <a:avLst/>
                </a:prstGeom>
                <a:noFill/>
                <a:ln cap="flat" cmpd="sng" w="12700">
                  <a:solidFill>
                    <a:srgbClr val="000000"/>
                  </a:solidFill>
                  <a:prstDash val="solid"/>
                  <a:round/>
                  <a:headEnd len="sm" w="sm" type="none"/>
                  <a:tailEnd len="sm" w="sm" type="none"/>
                </a:ln>
              </p:spPr>
            </p:cxnSp>
            <p:cxnSp>
              <p:nvCxnSpPr>
                <p:cNvPr id="520" name="Google Shape;520;p5"/>
                <p:cNvCxnSpPr/>
                <p:nvPr/>
              </p:nvCxnSpPr>
              <p:spPr>
                <a:xfrm flipH="1">
                  <a:off x="2020" y="2417"/>
                  <a:ext cx="239" cy="151"/>
                </a:xfrm>
                <a:prstGeom prst="straightConnector1">
                  <a:avLst/>
                </a:prstGeom>
                <a:noFill/>
                <a:ln cap="flat" cmpd="sng" w="12700">
                  <a:solidFill>
                    <a:srgbClr val="000000"/>
                  </a:solidFill>
                  <a:prstDash val="solid"/>
                  <a:round/>
                  <a:headEnd len="sm" w="sm" type="none"/>
                  <a:tailEnd len="sm" w="sm" type="none"/>
                </a:ln>
              </p:spPr>
            </p:cxnSp>
            <p:cxnSp>
              <p:nvCxnSpPr>
                <p:cNvPr id="521" name="Google Shape;521;p5"/>
                <p:cNvCxnSpPr/>
                <p:nvPr/>
              </p:nvCxnSpPr>
              <p:spPr>
                <a:xfrm flipH="1">
                  <a:off x="2017" y="2426"/>
                  <a:ext cx="241" cy="153"/>
                </a:xfrm>
                <a:prstGeom prst="straightConnector1">
                  <a:avLst/>
                </a:prstGeom>
                <a:noFill/>
                <a:ln cap="flat" cmpd="sng" w="12700">
                  <a:solidFill>
                    <a:srgbClr val="000000"/>
                  </a:solidFill>
                  <a:prstDash val="solid"/>
                  <a:round/>
                  <a:headEnd len="sm" w="sm" type="none"/>
                  <a:tailEnd len="sm" w="sm" type="none"/>
                </a:ln>
              </p:spPr>
            </p:cxnSp>
          </p:grpSp>
          <p:grpSp>
            <p:nvGrpSpPr>
              <p:cNvPr id="522" name="Google Shape;522;p5"/>
              <p:cNvGrpSpPr/>
              <p:nvPr/>
            </p:nvGrpSpPr>
            <p:grpSpPr>
              <a:xfrm>
                <a:off x="1819" y="2445"/>
                <a:ext cx="203" cy="132"/>
                <a:chOff x="1819" y="2445"/>
                <a:chExt cx="203" cy="132"/>
              </a:xfrm>
            </p:grpSpPr>
            <p:cxnSp>
              <p:nvCxnSpPr>
                <p:cNvPr id="523" name="Google Shape;523;p5"/>
                <p:cNvCxnSpPr/>
                <p:nvPr/>
              </p:nvCxnSpPr>
              <p:spPr>
                <a:xfrm>
                  <a:off x="1822" y="2445"/>
                  <a:ext cx="200" cy="99"/>
                </a:xfrm>
                <a:prstGeom prst="straightConnector1">
                  <a:avLst/>
                </a:prstGeom>
                <a:noFill/>
                <a:ln cap="flat" cmpd="sng" w="12700">
                  <a:solidFill>
                    <a:srgbClr val="000000"/>
                  </a:solidFill>
                  <a:prstDash val="solid"/>
                  <a:round/>
                  <a:headEnd len="sm" w="sm" type="none"/>
                  <a:tailEnd len="sm" w="sm" type="none"/>
                </a:ln>
              </p:spPr>
            </p:cxnSp>
            <p:cxnSp>
              <p:nvCxnSpPr>
                <p:cNvPr id="524" name="Google Shape;524;p5"/>
                <p:cNvCxnSpPr/>
                <p:nvPr/>
              </p:nvCxnSpPr>
              <p:spPr>
                <a:xfrm>
                  <a:off x="1822" y="2453"/>
                  <a:ext cx="197" cy="97"/>
                </a:xfrm>
                <a:prstGeom prst="straightConnector1">
                  <a:avLst/>
                </a:prstGeom>
                <a:noFill/>
                <a:ln cap="flat" cmpd="sng" w="12700">
                  <a:solidFill>
                    <a:srgbClr val="000000"/>
                  </a:solidFill>
                  <a:prstDash val="solid"/>
                  <a:round/>
                  <a:headEnd len="sm" w="sm" type="none"/>
                  <a:tailEnd len="sm" w="sm" type="none"/>
                </a:ln>
              </p:spPr>
            </p:cxnSp>
            <p:cxnSp>
              <p:nvCxnSpPr>
                <p:cNvPr id="525" name="Google Shape;525;p5"/>
                <p:cNvCxnSpPr/>
                <p:nvPr/>
              </p:nvCxnSpPr>
              <p:spPr>
                <a:xfrm>
                  <a:off x="1819" y="2461"/>
                  <a:ext cx="200" cy="101"/>
                </a:xfrm>
                <a:prstGeom prst="straightConnector1">
                  <a:avLst/>
                </a:prstGeom>
                <a:noFill/>
                <a:ln cap="flat" cmpd="sng" w="12700">
                  <a:solidFill>
                    <a:srgbClr val="000000"/>
                  </a:solidFill>
                  <a:prstDash val="solid"/>
                  <a:round/>
                  <a:headEnd len="sm" w="sm" type="none"/>
                  <a:tailEnd len="sm" w="sm" type="none"/>
                </a:ln>
              </p:spPr>
            </p:cxnSp>
            <p:cxnSp>
              <p:nvCxnSpPr>
                <p:cNvPr id="526" name="Google Shape;526;p5"/>
                <p:cNvCxnSpPr/>
                <p:nvPr/>
              </p:nvCxnSpPr>
              <p:spPr>
                <a:xfrm>
                  <a:off x="1820" y="2471"/>
                  <a:ext cx="200" cy="97"/>
                </a:xfrm>
                <a:prstGeom prst="straightConnector1">
                  <a:avLst/>
                </a:prstGeom>
                <a:noFill/>
                <a:ln cap="flat" cmpd="sng" w="12700">
                  <a:solidFill>
                    <a:srgbClr val="000000"/>
                  </a:solidFill>
                  <a:prstDash val="solid"/>
                  <a:round/>
                  <a:headEnd len="sm" w="sm" type="none"/>
                  <a:tailEnd len="sm" w="sm" type="none"/>
                </a:ln>
              </p:spPr>
            </p:cxnSp>
            <p:cxnSp>
              <p:nvCxnSpPr>
                <p:cNvPr id="527" name="Google Shape;527;p5"/>
                <p:cNvCxnSpPr/>
                <p:nvPr/>
              </p:nvCxnSpPr>
              <p:spPr>
                <a:xfrm>
                  <a:off x="1819" y="2480"/>
                  <a:ext cx="198" cy="97"/>
                </a:xfrm>
                <a:prstGeom prst="straightConnector1">
                  <a:avLst/>
                </a:prstGeom>
                <a:noFill/>
                <a:ln cap="flat" cmpd="sng" w="12700">
                  <a:solidFill>
                    <a:srgbClr val="000000"/>
                  </a:solidFill>
                  <a:prstDash val="solid"/>
                  <a:round/>
                  <a:headEnd len="sm" w="sm" type="none"/>
                  <a:tailEnd len="sm" w="sm" type="none"/>
                </a:ln>
              </p:spPr>
            </p:cxnSp>
          </p:grpSp>
        </p:grpSp>
        <p:grpSp>
          <p:nvGrpSpPr>
            <p:cNvPr id="528" name="Google Shape;528;p5"/>
            <p:cNvGrpSpPr/>
            <p:nvPr/>
          </p:nvGrpSpPr>
          <p:grpSpPr>
            <a:xfrm>
              <a:off x="1825" y="2265"/>
              <a:ext cx="474" cy="280"/>
              <a:chOff x="1825" y="2265"/>
              <a:chExt cx="474" cy="280"/>
            </a:xfrm>
          </p:grpSpPr>
          <p:sp>
            <p:nvSpPr>
              <p:cNvPr id="529" name="Google Shape;529;p5"/>
              <p:cNvSpPr/>
              <p:nvPr/>
            </p:nvSpPr>
            <p:spPr>
              <a:xfrm rot="240000">
                <a:off x="1827" y="2378"/>
                <a:ext cx="14" cy="67"/>
              </a:xfrm>
              <a:custGeom>
                <a:rect b="b" l="l" r="r" t="t"/>
                <a:pathLst>
                  <a:path extrusionOk="0" fill="none" h="42753" w="21600">
                    <a:moveTo>
                      <a:pt x="18455" y="42752"/>
                    </a:moveTo>
                    <a:cubicBezTo>
                      <a:pt x="7854" y="41192"/>
                      <a:pt x="0" y="32097"/>
                      <a:pt x="0" y="21383"/>
                    </a:cubicBezTo>
                    <a:cubicBezTo>
                      <a:pt x="-1" y="10633"/>
                      <a:pt x="7903" y="1520"/>
                      <a:pt x="18545" y="0"/>
                    </a:cubicBezTo>
                  </a:path>
                  <a:path extrusionOk="0" h="42753" w="21600">
                    <a:moveTo>
                      <a:pt x="18455" y="42752"/>
                    </a:moveTo>
                    <a:cubicBezTo>
                      <a:pt x="7854" y="41192"/>
                      <a:pt x="0" y="32097"/>
                      <a:pt x="0" y="21383"/>
                    </a:cubicBezTo>
                    <a:cubicBezTo>
                      <a:pt x="-1" y="10633"/>
                      <a:pt x="7903" y="1520"/>
                      <a:pt x="18545" y="0"/>
                    </a:cubicBezTo>
                    <a:lnTo>
                      <a:pt x="21600" y="21383"/>
                    </a:lnTo>
                    <a:lnTo>
                      <a:pt x="18455" y="42752"/>
                    </a:lnTo>
                    <a:close/>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30" name="Google Shape;530;p5"/>
              <p:cNvSpPr/>
              <p:nvPr/>
            </p:nvSpPr>
            <p:spPr>
              <a:xfrm>
                <a:off x="1840" y="2265"/>
                <a:ext cx="458" cy="279"/>
              </a:xfrm>
              <a:custGeom>
                <a:rect b="b" l="l" r="r" t="t"/>
                <a:pathLst>
                  <a:path extrusionOk="0" h="279" w="458">
                    <a:moveTo>
                      <a:pt x="0" y="176"/>
                    </a:moveTo>
                    <a:lnTo>
                      <a:pt x="205" y="278"/>
                    </a:lnTo>
                    <a:lnTo>
                      <a:pt x="456" y="117"/>
                    </a:lnTo>
                    <a:lnTo>
                      <a:pt x="456" y="110"/>
                    </a:lnTo>
                    <a:lnTo>
                      <a:pt x="446" y="107"/>
                    </a:lnTo>
                    <a:lnTo>
                      <a:pt x="448" y="68"/>
                    </a:lnTo>
                    <a:lnTo>
                      <a:pt x="457" y="62"/>
                    </a:lnTo>
                    <a:lnTo>
                      <a:pt x="455" y="59"/>
                    </a:lnTo>
                    <a:lnTo>
                      <a:pt x="254" y="0"/>
                    </a:lnTo>
                    <a:lnTo>
                      <a:pt x="3" y="114"/>
                    </a:lnTo>
                    <a:lnTo>
                      <a:pt x="0" y="176"/>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31" name="Google Shape;531;p5"/>
              <p:cNvSpPr/>
              <p:nvPr/>
            </p:nvSpPr>
            <p:spPr>
              <a:xfrm>
                <a:off x="1840" y="2316"/>
                <a:ext cx="459" cy="221"/>
              </a:xfrm>
              <a:custGeom>
                <a:rect b="b" l="l" r="r" t="t"/>
                <a:pathLst>
                  <a:path extrusionOk="0" h="221" w="459">
                    <a:moveTo>
                      <a:pt x="0" y="124"/>
                    </a:moveTo>
                    <a:lnTo>
                      <a:pt x="253" y="0"/>
                    </a:lnTo>
                    <a:lnTo>
                      <a:pt x="458" y="57"/>
                    </a:lnTo>
                    <a:lnTo>
                      <a:pt x="204" y="220"/>
                    </a:lnTo>
                    <a:lnTo>
                      <a:pt x="0" y="124"/>
                    </a:lnTo>
                  </a:path>
                </a:pathLst>
              </a:custGeom>
              <a:solidFill>
                <a:srgbClr val="00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32" name="Google Shape;532;p5"/>
              <p:cNvSpPr/>
              <p:nvPr/>
            </p:nvSpPr>
            <p:spPr>
              <a:xfrm>
                <a:off x="2042" y="2334"/>
                <a:ext cx="249" cy="200"/>
              </a:xfrm>
              <a:custGeom>
                <a:rect b="b" l="l" r="r" t="t"/>
                <a:pathLst>
                  <a:path extrusionOk="0" h="200" w="249">
                    <a:moveTo>
                      <a:pt x="5" y="149"/>
                    </a:moveTo>
                    <a:lnTo>
                      <a:pt x="0" y="199"/>
                    </a:lnTo>
                    <a:lnTo>
                      <a:pt x="244" y="43"/>
                    </a:lnTo>
                    <a:lnTo>
                      <a:pt x="248" y="0"/>
                    </a:lnTo>
                    <a:lnTo>
                      <a:pt x="5" y="149"/>
                    </a:lnTo>
                  </a:path>
                </a:pathLst>
              </a:custGeom>
              <a:solidFill>
                <a:srgbClr val="FFFF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33" name="Google Shape;533;p5"/>
              <p:cNvSpPr/>
              <p:nvPr/>
            </p:nvSpPr>
            <p:spPr>
              <a:xfrm>
                <a:off x="1844" y="2383"/>
                <a:ext cx="205" cy="149"/>
              </a:xfrm>
              <a:custGeom>
                <a:rect b="b" l="l" r="r" t="t"/>
                <a:pathLst>
                  <a:path extrusionOk="0" h="149" w="205">
                    <a:moveTo>
                      <a:pt x="5" y="0"/>
                    </a:moveTo>
                    <a:lnTo>
                      <a:pt x="0" y="53"/>
                    </a:lnTo>
                    <a:lnTo>
                      <a:pt x="200" y="148"/>
                    </a:lnTo>
                    <a:lnTo>
                      <a:pt x="204" y="98"/>
                    </a:lnTo>
                    <a:lnTo>
                      <a:pt x="5" y="0"/>
                    </a:lnTo>
                  </a:path>
                </a:pathLst>
              </a:custGeom>
              <a:solidFill>
                <a:srgbClr val="808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34" name="Google Shape;534;p5"/>
              <p:cNvSpPr/>
              <p:nvPr/>
            </p:nvSpPr>
            <p:spPr>
              <a:xfrm>
                <a:off x="1844" y="2378"/>
                <a:ext cx="206" cy="115"/>
              </a:xfrm>
              <a:custGeom>
                <a:rect b="b" l="l" r="r" t="t"/>
                <a:pathLst>
                  <a:path extrusionOk="0" h="115" w="206">
                    <a:moveTo>
                      <a:pt x="0" y="0"/>
                    </a:moveTo>
                    <a:lnTo>
                      <a:pt x="0" y="9"/>
                    </a:lnTo>
                    <a:lnTo>
                      <a:pt x="199" y="114"/>
                    </a:lnTo>
                    <a:lnTo>
                      <a:pt x="205" y="100"/>
                    </a:lnTo>
                    <a:lnTo>
                      <a:pt x="0" y="0"/>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35" name="Google Shape;535;p5"/>
              <p:cNvSpPr/>
              <p:nvPr/>
            </p:nvSpPr>
            <p:spPr>
              <a:xfrm>
                <a:off x="2045" y="2373"/>
                <a:ext cx="253" cy="172"/>
              </a:xfrm>
              <a:custGeom>
                <a:rect b="b" l="l" r="r" t="t"/>
                <a:pathLst>
                  <a:path extrusionOk="0" h="172" w="253">
                    <a:moveTo>
                      <a:pt x="0" y="164"/>
                    </a:moveTo>
                    <a:lnTo>
                      <a:pt x="1" y="171"/>
                    </a:lnTo>
                    <a:lnTo>
                      <a:pt x="252" y="6"/>
                    </a:lnTo>
                    <a:lnTo>
                      <a:pt x="252" y="0"/>
                    </a:lnTo>
                    <a:lnTo>
                      <a:pt x="0" y="164"/>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36" name="Google Shape;536;p5"/>
              <p:cNvSpPr/>
              <p:nvPr/>
            </p:nvSpPr>
            <p:spPr>
              <a:xfrm>
                <a:off x="1843" y="2265"/>
                <a:ext cx="455" cy="214"/>
              </a:xfrm>
              <a:custGeom>
                <a:rect b="b" l="l" r="r" t="t"/>
                <a:pathLst>
                  <a:path extrusionOk="0" h="214" w="455">
                    <a:moveTo>
                      <a:pt x="0" y="114"/>
                    </a:moveTo>
                    <a:lnTo>
                      <a:pt x="248" y="0"/>
                    </a:lnTo>
                    <a:lnTo>
                      <a:pt x="454" y="58"/>
                    </a:lnTo>
                    <a:lnTo>
                      <a:pt x="206" y="213"/>
                    </a:lnTo>
                    <a:lnTo>
                      <a:pt x="0" y="114"/>
                    </a:lnTo>
                  </a:path>
                </a:pathLst>
              </a:custGeom>
              <a:solidFill>
                <a:srgbClr val="0000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537" name="Google Shape;537;p5"/>
              <p:cNvGrpSpPr/>
              <p:nvPr/>
            </p:nvGrpSpPr>
            <p:grpSpPr>
              <a:xfrm>
                <a:off x="2044" y="2276"/>
                <a:ext cx="231" cy="77"/>
                <a:chOff x="2044" y="2276"/>
                <a:chExt cx="231" cy="77"/>
              </a:xfrm>
            </p:grpSpPr>
            <p:sp>
              <p:nvSpPr>
                <p:cNvPr id="538" name="Google Shape;538;p5"/>
                <p:cNvSpPr/>
                <p:nvPr/>
              </p:nvSpPr>
              <p:spPr>
                <a:xfrm>
                  <a:off x="2062" y="2276"/>
                  <a:ext cx="213" cy="66"/>
                </a:xfrm>
                <a:custGeom>
                  <a:rect b="b" l="l" r="r" t="t"/>
                  <a:pathLst>
                    <a:path extrusionOk="0" h="66" w="213">
                      <a:moveTo>
                        <a:pt x="4" y="0"/>
                      </a:moveTo>
                      <a:lnTo>
                        <a:pt x="0" y="4"/>
                      </a:lnTo>
                      <a:lnTo>
                        <a:pt x="205" y="65"/>
                      </a:lnTo>
                      <a:lnTo>
                        <a:pt x="212" y="64"/>
                      </a:lnTo>
                      <a:lnTo>
                        <a:pt x="4"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39" name="Google Shape;539;p5"/>
                <p:cNvSpPr/>
                <p:nvPr/>
              </p:nvSpPr>
              <p:spPr>
                <a:xfrm>
                  <a:off x="2044" y="2285"/>
                  <a:ext cx="217" cy="68"/>
                </a:xfrm>
                <a:custGeom>
                  <a:rect b="b" l="l" r="r" t="t"/>
                  <a:pathLst>
                    <a:path extrusionOk="0" h="68" w="217">
                      <a:moveTo>
                        <a:pt x="8" y="0"/>
                      </a:moveTo>
                      <a:lnTo>
                        <a:pt x="0" y="5"/>
                      </a:lnTo>
                      <a:lnTo>
                        <a:pt x="209" y="67"/>
                      </a:lnTo>
                      <a:lnTo>
                        <a:pt x="216" y="63"/>
                      </a:lnTo>
                      <a:lnTo>
                        <a:pt x="8"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sp>
            <p:nvSpPr>
              <p:cNvPr id="540" name="Google Shape;540;p5"/>
              <p:cNvSpPr/>
              <p:nvPr/>
            </p:nvSpPr>
            <p:spPr>
              <a:xfrm>
                <a:off x="2048" y="2326"/>
                <a:ext cx="250" cy="157"/>
              </a:xfrm>
              <a:custGeom>
                <a:rect b="b" l="l" r="r" t="t"/>
                <a:pathLst>
                  <a:path extrusionOk="0" h="157" w="250">
                    <a:moveTo>
                      <a:pt x="0" y="152"/>
                    </a:moveTo>
                    <a:lnTo>
                      <a:pt x="1" y="156"/>
                    </a:lnTo>
                    <a:lnTo>
                      <a:pt x="248" y="2"/>
                    </a:lnTo>
                    <a:lnTo>
                      <a:pt x="249" y="0"/>
                    </a:lnTo>
                    <a:lnTo>
                      <a:pt x="0" y="152"/>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541" name="Google Shape;541;p5"/>
              <p:cNvGrpSpPr/>
              <p:nvPr/>
            </p:nvGrpSpPr>
            <p:grpSpPr>
              <a:xfrm>
                <a:off x="2044" y="2338"/>
                <a:ext cx="245" cy="184"/>
                <a:chOff x="2044" y="2338"/>
                <a:chExt cx="245" cy="184"/>
              </a:xfrm>
            </p:grpSpPr>
            <p:cxnSp>
              <p:nvCxnSpPr>
                <p:cNvPr id="542" name="Google Shape;542;p5"/>
                <p:cNvCxnSpPr/>
                <p:nvPr/>
              </p:nvCxnSpPr>
              <p:spPr>
                <a:xfrm flipH="1">
                  <a:off x="2049" y="2338"/>
                  <a:ext cx="239" cy="149"/>
                </a:xfrm>
                <a:prstGeom prst="straightConnector1">
                  <a:avLst/>
                </a:prstGeom>
                <a:noFill/>
                <a:ln cap="flat" cmpd="sng" w="12700">
                  <a:solidFill>
                    <a:srgbClr val="000000"/>
                  </a:solidFill>
                  <a:prstDash val="solid"/>
                  <a:round/>
                  <a:headEnd len="sm" w="sm" type="none"/>
                  <a:tailEnd len="sm" w="sm" type="none"/>
                </a:ln>
              </p:spPr>
            </p:cxnSp>
            <p:cxnSp>
              <p:nvCxnSpPr>
                <p:cNvPr id="543" name="Google Shape;543;p5"/>
                <p:cNvCxnSpPr/>
                <p:nvPr/>
              </p:nvCxnSpPr>
              <p:spPr>
                <a:xfrm flipH="1">
                  <a:off x="2048" y="2347"/>
                  <a:ext cx="241" cy="149"/>
                </a:xfrm>
                <a:prstGeom prst="straightConnector1">
                  <a:avLst/>
                </a:prstGeom>
                <a:noFill/>
                <a:ln cap="flat" cmpd="sng" w="12700">
                  <a:solidFill>
                    <a:srgbClr val="000000"/>
                  </a:solidFill>
                  <a:prstDash val="solid"/>
                  <a:round/>
                  <a:headEnd len="sm" w="sm" type="none"/>
                  <a:tailEnd len="sm" w="sm" type="none"/>
                </a:ln>
              </p:spPr>
            </p:cxnSp>
            <p:cxnSp>
              <p:nvCxnSpPr>
                <p:cNvPr id="544" name="Google Shape;544;p5"/>
                <p:cNvCxnSpPr/>
                <p:nvPr/>
              </p:nvCxnSpPr>
              <p:spPr>
                <a:xfrm flipH="1">
                  <a:off x="2046" y="2355"/>
                  <a:ext cx="238" cy="149"/>
                </a:xfrm>
                <a:prstGeom prst="straightConnector1">
                  <a:avLst/>
                </a:prstGeom>
                <a:noFill/>
                <a:ln cap="flat" cmpd="sng" w="12700">
                  <a:solidFill>
                    <a:srgbClr val="000000"/>
                  </a:solidFill>
                  <a:prstDash val="solid"/>
                  <a:round/>
                  <a:headEnd len="sm" w="sm" type="none"/>
                  <a:tailEnd len="sm" w="sm" type="none"/>
                </a:ln>
              </p:spPr>
            </p:cxnSp>
            <p:cxnSp>
              <p:nvCxnSpPr>
                <p:cNvPr id="545" name="Google Shape;545;p5"/>
                <p:cNvCxnSpPr/>
                <p:nvPr/>
              </p:nvCxnSpPr>
              <p:spPr>
                <a:xfrm flipH="1">
                  <a:off x="2047" y="2359"/>
                  <a:ext cx="240" cy="152"/>
                </a:xfrm>
                <a:prstGeom prst="straightConnector1">
                  <a:avLst/>
                </a:prstGeom>
                <a:noFill/>
                <a:ln cap="flat" cmpd="sng" w="12700">
                  <a:solidFill>
                    <a:srgbClr val="000000"/>
                  </a:solidFill>
                  <a:prstDash val="solid"/>
                  <a:round/>
                  <a:headEnd len="sm" w="sm" type="none"/>
                  <a:tailEnd len="sm" w="sm" type="none"/>
                </a:ln>
              </p:spPr>
            </p:cxnSp>
            <p:cxnSp>
              <p:nvCxnSpPr>
                <p:cNvPr id="546" name="Google Shape;546;p5"/>
                <p:cNvCxnSpPr/>
                <p:nvPr/>
              </p:nvCxnSpPr>
              <p:spPr>
                <a:xfrm flipH="1">
                  <a:off x="2044" y="2368"/>
                  <a:ext cx="243" cy="154"/>
                </a:xfrm>
                <a:prstGeom prst="straightConnector1">
                  <a:avLst/>
                </a:prstGeom>
                <a:noFill/>
                <a:ln cap="flat" cmpd="sng" w="12700">
                  <a:solidFill>
                    <a:srgbClr val="000000"/>
                  </a:solidFill>
                  <a:prstDash val="solid"/>
                  <a:round/>
                  <a:headEnd len="sm" w="sm" type="none"/>
                  <a:tailEnd len="sm" w="sm" type="none"/>
                </a:ln>
              </p:spPr>
            </p:cxnSp>
          </p:grpSp>
          <p:grpSp>
            <p:nvGrpSpPr>
              <p:cNvPr id="547" name="Google Shape;547;p5"/>
              <p:cNvGrpSpPr/>
              <p:nvPr/>
            </p:nvGrpSpPr>
            <p:grpSpPr>
              <a:xfrm>
                <a:off x="1846" y="2387"/>
                <a:ext cx="203" cy="133"/>
                <a:chOff x="1846" y="2387"/>
                <a:chExt cx="203" cy="133"/>
              </a:xfrm>
            </p:grpSpPr>
            <p:cxnSp>
              <p:nvCxnSpPr>
                <p:cNvPr id="548" name="Google Shape;548;p5"/>
                <p:cNvCxnSpPr/>
                <p:nvPr/>
              </p:nvCxnSpPr>
              <p:spPr>
                <a:xfrm>
                  <a:off x="1850" y="2387"/>
                  <a:ext cx="199" cy="100"/>
                </a:xfrm>
                <a:prstGeom prst="straightConnector1">
                  <a:avLst/>
                </a:prstGeom>
                <a:noFill/>
                <a:ln cap="flat" cmpd="sng" w="12700">
                  <a:solidFill>
                    <a:srgbClr val="000000"/>
                  </a:solidFill>
                  <a:prstDash val="solid"/>
                  <a:round/>
                  <a:headEnd len="sm" w="sm" type="none"/>
                  <a:tailEnd len="sm" w="sm" type="none"/>
                </a:ln>
              </p:spPr>
            </p:cxnSp>
            <p:cxnSp>
              <p:nvCxnSpPr>
                <p:cNvPr id="549" name="Google Shape;549;p5"/>
                <p:cNvCxnSpPr/>
                <p:nvPr/>
              </p:nvCxnSpPr>
              <p:spPr>
                <a:xfrm>
                  <a:off x="1850" y="2396"/>
                  <a:ext cx="198" cy="98"/>
                </a:xfrm>
                <a:prstGeom prst="straightConnector1">
                  <a:avLst/>
                </a:prstGeom>
                <a:noFill/>
                <a:ln cap="flat" cmpd="sng" w="12700">
                  <a:solidFill>
                    <a:srgbClr val="000000"/>
                  </a:solidFill>
                  <a:prstDash val="solid"/>
                  <a:round/>
                  <a:headEnd len="sm" w="sm" type="none"/>
                  <a:tailEnd len="sm" w="sm" type="none"/>
                </a:ln>
              </p:spPr>
            </p:cxnSp>
            <p:cxnSp>
              <p:nvCxnSpPr>
                <p:cNvPr id="550" name="Google Shape;550;p5"/>
                <p:cNvCxnSpPr/>
                <p:nvPr/>
              </p:nvCxnSpPr>
              <p:spPr>
                <a:xfrm>
                  <a:off x="1847" y="2404"/>
                  <a:ext cx="199" cy="99"/>
                </a:xfrm>
                <a:prstGeom prst="straightConnector1">
                  <a:avLst/>
                </a:prstGeom>
                <a:noFill/>
                <a:ln cap="flat" cmpd="sng" w="12700">
                  <a:solidFill>
                    <a:srgbClr val="000000"/>
                  </a:solidFill>
                  <a:prstDash val="solid"/>
                  <a:round/>
                  <a:headEnd len="sm" w="sm" type="none"/>
                  <a:tailEnd len="sm" w="sm" type="none"/>
                </a:ln>
              </p:spPr>
            </p:cxnSp>
            <p:cxnSp>
              <p:nvCxnSpPr>
                <p:cNvPr id="551" name="Google Shape;551;p5"/>
                <p:cNvCxnSpPr/>
                <p:nvPr/>
              </p:nvCxnSpPr>
              <p:spPr>
                <a:xfrm>
                  <a:off x="1846" y="2413"/>
                  <a:ext cx="200" cy="97"/>
                </a:xfrm>
                <a:prstGeom prst="straightConnector1">
                  <a:avLst/>
                </a:prstGeom>
                <a:noFill/>
                <a:ln cap="flat" cmpd="sng" w="12700">
                  <a:solidFill>
                    <a:srgbClr val="000000"/>
                  </a:solidFill>
                  <a:prstDash val="solid"/>
                  <a:round/>
                  <a:headEnd len="sm" w="sm" type="none"/>
                  <a:tailEnd len="sm" w="sm" type="none"/>
                </a:ln>
              </p:spPr>
            </p:cxnSp>
            <p:cxnSp>
              <p:nvCxnSpPr>
                <p:cNvPr id="552" name="Google Shape;552;p5"/>
                <p:cNvCxnSpPr/>
                <p:nvPr/>
              </p:nvCxnSpPr>
              <p:spPr>
                <a:xfrm>
                  <a:off x="1848" y="2422"/>
                  <a:ext cx="198" cy="98"/>
                </a:xfrm>
                <a:prstGeom prst="straightConnector1">
                  <a:avLst/>
                </a:prstGeom>
                <a:noFill/>
                <a:ln cap="flat" cmpd="sng" w="12700">
                  <a:solidFill>
                    <a:srgbClr val="000000"/>
                  </a:solidFill>
                  <a:prstDash val="solid"/>
                  <a:round/>
                  <a:headEnd len="sm" w="sm" type="none"/>
                  <a:tailEnd len="sm" w="sm" type="none"/>
                </a:ln>
              </p:spPr>
            </p:cxnSp>
          </p:grpSp>
        </p:grpSp>
        <p:grpSp>
          <p:nvGrpSpPr>
            <p:cNvPr id="553" name="Google Shape;553;p5"/>
            <p:cNvGrpSpPr/>
            <p:nvPr/>
          </p:nvGrpSpPr>
          <p:grpSpPr>
            <a:xfrm>
              <a:off x="1857" y="2201"/>
              <a:ext cx="473" cy="279"/>
              <a:chOff x="1857" y="2201"/>
              <a:chExt cx="473" cy="279"/>
            </a:xfrm>
          </p:grpSpPr>
          <p:sp>
            <p:nvSpPr>
              <p:cNvPr id="554" name="Google Shape;554;p5"/>
              <p:cNvSpPr/>
              <p:nvPr/>
            </p:nvSpPr>
            <p:spPr>
              <a:xfrm rot="240000">
                <a:off x="1859" y="2315"/>
                <a:ext cx="13" cy="65"/>
              </a:xfrm>
              <a:custGeom>
                <a:rect b="b" l="l" r="r" t="t"/>
                <a:pathLst>
                  <a:path extrusionOk="0" fill="none" h="43068" w="21600">
                    <a:moveTo>
                      <a:pt x="19863" y="43068"/>
                    </a:moveTo>
                    <a:cubicBezTo>
                      <a:pt x="8644" y="42163"/>
                      <a:pt x="0" y="32794"/>
                      <a:pt x="0" y="21538"/>
                    </a:cubicBezTo>
                    <a:cubicBezTo>
                      <a:pt x="-1" y="10241"/>
                      <a:pt x="8703" y="853"/>
                      <a:pt x="19967" y="-1"/>
                    </a:cubicBezTo>
                  </a:path>
                  <a:path extrusionOk="0" h="43068" w="21600">
                    <a:moveTo>
                      <a:pt x="19863" y="43068"/>
                    </a:moveTo>
                    <a:cubicBezTo>
                      <a:pt x="8644" y="42163"/>
                      <a:pt x="0" y="32794"/>
                      <a:pt x="0" y="21538"/>
                    </a:cubicBezTo>
                    <a:cubicBezTo>
                      <a:pt x="-1" y="10241"/>
                      <a:pt x="8703" y="853"/>
                      <a:pt x="19967" y="-1"/>
                    </a:cubicBezTo>
                    <a:lnTo>
                      <a:pt x="21600" y="21538"/>
                    </a:lnTo>
                    <a:lnTo>
                      <a:pt x="19863" y="43068"/>
                    </a:lnTo>
                    <a:close/>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55" name="Google Shape;555;p5"/>
              <p:cNvSpPr/>
              <p:nvPr/>
            </p:nvSpPr>
            <p:spPr>
              <a:xfrm>
                <a:off x="1872" y="2201"/>
                <a:ext cx="457" cy="278"/>
              </a:xfrm>
              <a:custGeom>
                <a:rect b="b" l="l" r="r" t="t"/>
                <a:pathLst>
                  <a:path extrusionOk="0" h="278" w="457">
                    <a:moveTo>
                      <a:pt x="0" y="175"/>
                    </a:moveTo>
                    <a:lnTo>
                      <a:pt x="207" y="277"/>
                    </a:lnTo>
                    <a:lnTo>
                      <a:pt x="455" y="115"/>
                    </a:lnTo>
                    <a:lnTo>
                      <a:pt x="456" y="108"/>
                    </a:lnTo>
                    <a:lnTo>
                      <a:pt x="446" y="106"/>
                    </a:lnTo>
                    <a:lnTo>
                      <a:pt x="448" y="67"/>
                    </a:lnTo>
                    <a:lnTo>
                      <a:pt x="455" y="62"/>
                    </a:lnTo>
                    <a:lnTo>
                      <a:pt x="456" y="58"/>
                    </a:lnTo>
                    <a:lnTo>
                      <a:pt x="254" y="0"/>
                    </a:lnTo>
                    <a:lnTo>
                      <a:pt x="4" y="110"/>
                    </a:lnTo>
                    <a:lnTo>
                      <a:pt x="0" y="175"/>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56" name="Google Shape;556;p5"/>
              <p:cNvSpPr/>
              <p:nvPr/>
            </p:nvSpPr>
            <p:spPr>
              <a:xfrm>
                <a:off x="1872" y="2253"/>
                <a:ext cx="457" cy="221"/>
              </a:xfrm>
              <a:custGeom>
                <a:rect b="b" l="l" r="r" t="t"/>
                <a:pathLst>
                  <a:path extrusionOk="0" h="221" w="457">
                    <a:moveTo>
                      <a:pt x="0" y="121"/>
                    </a:moveTo>
                    <a:lnTo>
                      <a:pt x="251" y="0"/>
                    </a:lnTo>
                    <a:lnTo>
                      <a:pt x="456" y="57"/>
                    </a:lnTo>
                    <a:lnTo>
                      <a:pt x="204" y="220"/>
                    </a:lnTo>
                    <a:lnTo>
                      <a:pt x="0" y="121"/>
                    </a:lnTo>
                  </a:path>
                </a:pathLst>
              </a:custGeom>
              <a:solidFill>
                <a:srgbClr val="00FF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57" name="Google Shape;557;p5"/>
              <p:cNvSpPr/>
              <p:nvPr/>
            </p:nvSpPr>
            <p:spPr>
              <a:xfrm>
                <a:off x="2075" y="2268"/>
                <a:ext cx="246" cy="200"/>
              </a:xfrm>
              <a:custGeom>
                <a:rect b="b" l="l" r="r" t="t"/>
                <a:pathLst>
                  <a:path extrusionOk="0" h="200" w="246">
                    <a:moveTo>
                      <a:pt x="4" y="150"/>
                    </a:moveTo>
                    <a:lnTo>
                      <a:pt x="0" y="199"/>
                    </a:lnTo>
                    <a:lnTo>
                      <a:pt x="243" y="46"/>
                    </a:lnTo>
                    <a:lnTo>
                      <a:pt x="245" y="0"/>
                    </a:lnTo>
                    <a:lnTo>
                      <a:pt x="4" y="150"/>
                    </a:lnTo>
                  </a:path>
                </a:pathLst>
              </a:custGeom>
              <a:solidFill>
                <a:srgbClr val="FFFF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58" name="Google Shape;558;p5"/>
              <p:cNvSpPr/>
              <p:nvPr/>
            </p:nvSpPr>
            <p:spPr>
              <a:xfrm>
                <a:off x="1877" y="2320"/>
                <a:ext cx="203" cy="147"/>
              </a:xfrm>
              <a:custGeom>
                <a:rect b="b" l="l" r="r" t="t"/>
                <a:pathLst>
                  <a:path extrusionOk="0" h="147" w="203">
                    <a:moveTo>
                      <a:pt x="3" y="0"/>
                    </a:moveTo>
                    <a:lnTo>
                      <a:pt x="0" y="50"/>
                    </a:lnTo>
                    <a:lnTo>
                      <a:pt x="197" y="146"/>
                    </a:lnTo>
                    <a:lnTo>
                      <a:pt x="202" y="96"/>
                    </a:lnTo>
                    <a:lnTo>
                      <a:pt x="3" y="0"/>
                    </a:lnTo>
                  </a:path>
                </a:pathLst>
              </a:custGeom>
              <a:solidFill>
                <a:srgbClr val="808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59" name="Google Shape;559;p5"/>
              <p:cNvSpPr/>
              <p:nvPr/>
            </p:nvSpPr>
            <p:spPr>
              <a:xfrm>
                <a:off x="1876" y="2313"/>
                <a:ext cx="205" cy="116"/>
              </a:xfrm>
              <a:custGeom>
                <a:rect b="b" l="l" r="r" t="t"/>
                <a:pathLst>
                  <a:path extrusionOk="0" h="116" w="205">
                    <a:moveTo>
                      <a:pt x="1" y="0"/>
                    </a:moveTo>
                    <a:lnTo>
                      <a:pt x="0" y="8"/>
                    </a:lnTo>
                    <a:lnTo>
                      <a:pt x="198" y="115"/>
                    </a:lnTo>
                    <a:lnTo>
                      <a:pt x="204" y="98"/>
                    </a:lnTo>
                    <a:lnTo>
                      <a:pt x="1" y="0"/>
                    </a:lnTo>
                  </a:path>
                </a:pathLst>
              </a:custGeom>
              <a:solidFill>
                <a:srgbClr val="000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60" name="Google Shape;560;p5"/>
              <p:cNvSpPr/>
              <p:nvPr/>
            </p:nvSpPr>
            <p:spPr>
              <a:xfrm>
                <a:off x="2076" y="2310"/>
                <a:ext cx="252" cy="170"/>
              </a:xfrm>
              <a:custGeom>
                <a:rect b="b" l="l" r="r" t="t"/>
                <a:pathLst>
                  <a:path extrusionOk="0" h="170" w="252">
                    <a:moveTo>
                      <a:pt x="0" y="162"/>
                    </a:moveTo>
                    <a:lnTo>
                      <a:pt x="1" y="169"/>
                    </a:lnTo>
                    <a:lnTo>
                      <a:pt x="251" y="6"/>
                    </a:lnTo>
                    <a:lnTo>
                      <a:pt x="251" y="0"/>
                    </a:lnTo>
                    <a:lnTo>
                      <a:pt x="0" y="162"/>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61" name="Google Shape;561;p5"/>
              <p:cNvSpPr/>
              <p:nvPr/>
            </p:nvSpPr>
            <p:spPr>
              <a:xfrm>
                <a:off x="1876" y="2202"/>
                <a:ext cx="453" cy="212"/>
              </a:xfrm>
              <a:custGeom>
                <a:rect b="b" l="l" r="r" t="t"/>
                <a:pathLst>
                  <a:path extrusionOk="0" h="212" w="453">
                    <a:moveTo>
                      <a:pt x="0" y="112"/>
                    </a:moveTo>
                    <a:lnTo>
                      <a:pt x="247" y="0"/>
                    </a:lnTo>
                    <a:lnTo>
                      <a:pt x="452" y="58"/>
                    </a:lnTo>
                    <a:lnTo>
                      <a:pt x="204" y="211"/>
                    </a:lnTo>
                    <a:lnTo>
                      <a:pt x="0" y="112"/>
                    </a:lnTo>
                  </a:path>
                </a:pathLst>
              </a:custGeom>
              <a:solidFill>
                <a:srgbClr val="0000FF"/>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562" name="Google Shape;562;p5"/>
              <p:cNvGrpSpPr/>
              <p:nvPr/>
            </p:nvGrpSpPr>
            <p:grpSpPr>
              <a:xfrm>
                <a:off x="2076" y="2213"/>
                <a:ext cx="230" cy="75"/>
                <a:chOff x="2076" y="2213"/>
                <a:chExt cx="230" cy="75"/>
              </a:xfrm>
            </p:grpSpPr>
            <p:sp>
              <p:nvSpPr>
                <p:cNvPr id="563" name="Google Shape;563;p5"/>
                <p:cNvSpPr/>
                <p:nvPr/>
              </p:nvSpPr>
              <p:spPr>
                <a:xfrm>
                  <a:off x="2091" y="2213"/>
                  <a:ext cx="215" cy="66"/>
                </a:xfrm>
                <a:custGeom>
                  <a:rect b="b" l="l" r="r" t="t"/>
                  <a:pathLst>
                    <a:path extrusionOk="0" h="66" w="215">
                      <a:moveTo>
                        <a:pt x="7" y="0"/>
                      </a:moveTo>
                      <a:lnTo>
                        <a:pt x="0" y="4"/>
                      </a:lnTo>
                      <a:lnTo>
                        <a:pt x="208" y="65"/>
                      </a:lnTo>
                      <a:lnTo>
                        <a:pt x="214" y="64"/>
                      </a:lnTo>
                      <a:lnTo>
                        <a:pt x="7"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64" name="Google Shape;564;p5"/>
                <p:cNvSpPr/>
                <p:nvPr/>
              </p:nvSpPr>
              <p:spPr>
                <a:xfrm>
                  <a:off x="2076" y="2221"/>
                  <a:ext cx="215" cy="67"/>
                </a:xfrm>
                <a:custGeom>
                  <a:rect b="b" l="l" r="r" t="t"/>
                  <a:pathLst>
                    <a:path extrusionOk="0" h="67" w="215">
                      <a:moveTo>
                        <a:pt x="7" y="0"/>
                      </a:moveTo>
                      <a:lnTo>
                        <a:pt x="0" y="4"/>
                      </a:lnTo>
                      <a:lnTo>
                        <a:pt x="208" y="66"/>
                      </a:lnTo>
                      <a:lnTo>
                        <a:pt x="214" y="64"/>
                      </a:lnTo>
                      <a:lnTo>
                        <a:pt x="7" y="0"/>
                      </a:lnTo>
                    </a:path>
                  </a:pathLst>
                </a:custGeom>
                <a:solidFill>
                  <a:srgbClr val="FF000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sp>
            <p:nvSpPr>
              <p:cNvPr id="565" name="Google Shape;565;p5"/>
              <p:cNvSpPr/>
              <p:nvPr/>
            </p:nvSpPr>
            <p:spPr>
              <a:xfrm>
                <a:off x="2080" y="2259"/>
                <a:ext cx="250" cy="158"/>
              </a:xfrm>
              <a:custGeom>
                <a:rect b="b" l="l" r="r" t="t"/>
                <a:pathLst>
                  <a:path extrusionOk="0" h="158" w="250">
                    <a:moveTo>
                      <a:pt x="0" y="152"/>
                    </a:moveTo>
                    <a:lnTo>
                      <a:pt x="1" y="157"/>
                    </a:lnTo>
                    <a:lnTo>
                      <a:pt x="248" y="4"/>
                    </a:lnTo>
                    <a:lnTo>
                      <a:pt x="249" y="0"/>
                    </a:lnTo>
                    <a:lnTo>
                      <a:pt x="0" y="152"/>
                    </a:lnTo>
                  </a:path>
                </a:pathLst>
              </a:custGeom>
              <a:solidFill>
                <a:srgbClr val="00808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566" name="Google Shape;566;p5"/>
              <p:cNvGrpSpPr/>
              <p:nvPr/>
            </p:nvGrpSpPr>
            <p:grpSpPr>
              <a:xfrm>
                <a:off x="2077" y="2276"/>
                <a:ext cx="243" cy="181"/>
                <a:chOff x="2077" y="2276"/>
                <a:chExt cx="243" cy="181"/>
              </a:xfrm>
            </p:grpSpPr>
            <p:cxnSp>
              <p:nvCxnSpPr>
                <p:cNvPr id="567" name="Google Shape;567;p5"/>
                <p:cNvCxnSpPr/>
                <p:nvPr/>
              </p:nvCxnSpPr>
              <p:spPr>
                <a:xfrm flipH="1">
                  <a:off x="2080" y="2276"/>
                  <a:ext cx="238" cy="146"/>
                </a:xfrm>
                <a:prstGeom prst="straightConnector1">
                  <a:avLst/>
                </a:prstGeom>
                <a:noFill/>
                <a:ln cap="flat" cmpd="sng" w="12700">
                  <a:solidFill>
                    <a:srgbClr val="000000"/>
                  </a:solidFill>
                  <a:prstDash val="solid"/>
                  <a:round/>
                  <a:headEnd len="sm" w="sm" type="none"/>
                  <a:tailEnd len="sm" w="sm" type="none"/>
                </a:ln>
              </p:spPr>
            </p:cxnSp>
            <p:cxnSp>
              <p:nvCxnSpPr>
                <p:cNvPr id="568" name="Google Shape;568;p5"/>
                <p:cNvCxnSpPr/>
                <p:nvPr/>
              </p:nvCxnSpPr>
              <p:spPr>
                <a:xfrm flipH="1">
                  <a:off x="2079" y="2283"/>
                  <a:ext cx="241" cy="147"/>
                </a:xfrm>
                <a:prstGeom prst="straightConnector1">
                  <a:avLst/>
                </a:prstGeom>
                <a:noFill/>
                <a:ln cap="flat" cmpd="sng" w="12700">
                  <a:solidFill>
                    <a:srgbClr val="000000"/>
                  </a:solidFill>
                  <a:prstDash val="solid"/>
                  <a:round/>
                  <a:headEnd len="sm" w="sm" type="none"/>
                  <a:tailEnd len="sm" w="sm" type="none"/>
                </a:ln>
              </p:spPr>
            </p:cxnSp>
            <p:cxnSp>
              <p:nvCxnSpPr>
                <p:cNvPr id="569" name="Google Shape;569;p5"/>
                <p:cNvCxnSpPr/>
                <p:nvPr/>
              </p:nvCxnSpPr>
              <p:spPr>
                <a:xfrm flipH="1">
                  <a:off x="2078" y="2291"/>
                  <a:ext cx="237" cy="149"/>
                </a:xfrm>
                <a:prstGeom prst="straightConnector1">
                  <a:avLst/>
                </a:prstGeom>
                <a:noFill/>
                <a:ln cap="flat" cmpd="sng" w="12700">
                  <a:solidFill>
                    <a:srgbClr val="000000"/>
                  </a:solidFill>
                  <a:prstDash val="solid"/>
                  <a:round/>
                  <a:headEnd len="sm" w="sm" type="none"/>
                  <a:tailEnd len="sm" w="sm" type="none"/>
                </a:ln>
              </p:spPr>
            </p:cxnSp>
            <p:cxnSp>
              <p:nvCxnSpPr>
                <p:cNvPr id="570" name="Google Shape;570;p5"/>
                <p:cNvCxnSpPr/>
                <p:nvPr/>
              </p:nvCxnSpPr>
              <p:spPr>
                <a:xfrm flipH="1">
                  <a:off x="2079" y="2295"/>
                  <a:ext cx="238" cy="151"/>
                </a:xfrm>
                <a:prstGeom prst="straightConnector1">
                  <a:avLst/>
                </a:prstGeom>
                <a:noFill/>
                <a:ln cap="flat" cmpd="sng" w="12700">
                  <a:solidFill>
                    <a:srgbClr val="000000"/>
                  </a:solidFill>
                  <a:prstDash val="solid"/>
                  <a:round/>
                  <a:headEnd len="sm" w="sm" type="none"/>
                  <a:tailEnd len="sm" w="sm" type="none"/>
                </a:ln>
              </p:spPr>
            </p:cxnSp>
            <p:cxnSp>
              <p:nvCxnSpPr>
                <p:cNvPr id="571" name="Google Shape;571;p5"/>
                <p:cNvCxnSpPr/>
                <p:nvPr/>
              </p:nvCxnSpPr>
              <p:spPr>
                <a:xfrm flipH="1">
                  <a:off x="2077" y="2306"/>
                  <a:ext cx="240" cy="151"/>
                </a:xfrm>
                <a:prstGeom prst="straightConnector1">
                  <a:avLst/>
                </a:prstGeom>
                <a:noFill/>
                <a:ln cap="flat" cmpd="sng" w="12700">
                  <a:solidFill>
                    <a:srgbClr val="000000"/>
                  </a:solidFill>
                  <a:prstDash val="solid"/>
                  <a:round/>
                  <a:headEnd len="sm" w="sm" type="none"/>
                  <a:tailEnd len="sm" w="sm" type="none"/>
                </a:ln>
              </p:spPr>
            </p:cxnSp>
          </p:grpSp>
          <p:grpSp>
            <p:nvGrpSpPr>
              <p:cNvPr id="572" name="Google Shape;572;p5"/>
              <p:cNvGrpSpPr/>
              <p:nvPr/>
            </p:nvGrpSpPr>
            <p:grpSpPr>
              <a:xfrm>
                <a:off x="1878" y="2323"/>
                <a:ext cx="204" cy="133"/>
                <a:chOff x="1878" y="2323"/>
                <a:chExt cx="204" cy="133"/>
              </a:xfrm>
            </p:grpSpPr>
            <p:cxnSp>
              <p:nvCxnSpPr>
                <p:cNvPr id="573" name="Google Shape;573;p5"/>
                <p:cNvCxnSpPr/>
                <p:nvPr/>
              </p:nvCxnSpPr>
              <p:spPr>
                <a:xfrm>
                  <a:off x="1882" y="2323"/>
                  <a:ext cx="200" cy="98"/>
                </a:xfrm>
                <a:prstGeom prst="straightConnector1">
                  <a:avLst/>
                </a:prstGeom>
                <a:noFill/>
                <a:ln cap="flat" cmpd="sng" w="12700">
                  <a:solidFill>
                    <a:srgbClr val="000000"/>
                  </a:solidFill>
                  <a:prstDash val="solid"/>
                  <a:round/>
                  <a:headEnd len="sm" w="sm" type="none"/>
                  <a:tailEnd len="sm" w="sm" type="none"/>
                </a:ln>
              </p:spPr>
            </p:cxnSp>
            <p:cxnSp>
              <p:nvCxnSpPr>
                <p:cNvPr id="574" name="Google Shape;574;p5"/>
                <p:cNvCxnSpPr/>
                <p:nvPr/>
              </p:nvCxnSpPr>
              <p:spPr>
                <a:xfrm>
                  <a:off x="1882" y="2331"/>
                  <a:ext cx="198" cy="97"/>
                </a:xfrm>
                <a:prstGeom prst="straightConnector1">
                  <a:avLst/>
                </a:prstGeom>
                <a:noFill/>
                <a:ln cap="flat" cmpd="sng" w="12700">
                  <a:solidFill>
                    <a:srgbClr val="000000"/>
                  </a:solidFill>
                  <a:prstDash val="solid"/>
                  <a:round/>
                  <a:headEnd len="sm" w="sm" type="none"/>
                  <a:tailEnd len="sm" w="sm" type="none"/>
                </a:ln>
              </p:spPr>
            </p:cxnSp>
            <p:cxnSp>
              <p:nvCxnSpPr>
                <p:cNvPr id="575" name="Google Shape;575;p5"/>
                <p:cNvCxnSpPr/>
                <p:nvPr/>
              </p:nvCxnSpPr>
              <p:spPr>
                <a:xfrm>
                  <a:off x="1879" y="2339"/>
                  <a:ext cx="198" cy="100"/>
                </a:xfrm>
                <a:prstGeom prst="straightConnector1">
                  <a:avLst/>
                </a:prstGeom>
                <a:noFill/>
                <a:ln cap="flat" cmpd="sng" w="12700">
                  <a:solidFill>
                    <a:srgbClr val="000000"/>
                  </a:solidFill>
                  <a:prstDash val="solid"/>
                  <a:round/>
                  <a:headEnd len="sm" w="sm" type="none"/>
                  <a:tailEnd len="sm" w="sm" type="none"/>
                </a:ln>
              </p:spPr>
            </p:cxnSp>
            <p:cxnSp>
              <p:nvCxnSpPr>
                <p:cNvPr id="576" name="Google Shape;576;p5"/>
                <p:cNvCxnSpPr/>
                <p:nvPr/>
              </p:nvCxnSpPr>
              <p:spPr>
                <a:xfrm>
                  <a:off x="1878" y="2347"/>
                  <a:ext cx="201" cy="99"/>
                </a:xfrm>
                <a:prstGeom prst="straightConnector1">
                  <a:avLst/>
                </a:prstGeom>
                <a:noFill/>
                <a:ln cap="flat" cmpd="sng" w="12700">
                  <a:solidFill>
                    <a:srgbClr val="000000"/>
                  </a:solidFill>
                  <a:prstDash val="solid"/>
                  <a:round/>
                  <a:headEnd len="sm" w="sm" type="none"/>
                  <a:tailEnd len="sm" w="sm" type="none"/>
                </a:ln>
              </p:spPr>
            </p:cxnSp>
            <p:cxnSp>
              <p:nvCxnSpPr>
                <p:cNvPr id="577" name="Google Shape;577;p5"/>
                <p:cNvCxnSpPr/>
                <p:nvPr/>
              </p:nvCxnSpPr>
              <p:spPr>
                <a:xfrm>
                  <a:off x="1878" y="2358"/>
                  <a:ext cx="198" cy="98"/>
                </a:xfrm>
                <a:prstGeom prst="straightConnector1">
                  <a:avLst/>
                </a:prstGeom>
                <a:noFill/>
                <a:ln cap="flat" cmpd="sng" w="12700">
                  <a:solidFill>
                    <a:srgbClr val="000000"/>
                  </a:solidFill>
                  <a:prstDash val="solid"/>
                  <a:round/>
                  <a:headEnd len="sm" w="sm" type="none"/>
                  <a:tailEnd len="sm" w="sm" type="none"/>
                </a:ln>
              </p:spPr>
            </p:cxnSp>
          </p:grpSp>
        </p:grpSp>
      </p:grpSp>
      <p:grpSp>
        <p:nvGrpSpPr>
          <p:cNvPr id="578" name="Google Shape;578;p5"/>
          <p:cNvGrpSpPr/>
          <p:nvPr/>
        </p:nvGrpSpPr>
        <p:grpSpPr>
          <a:xfrm>
            <a:off x="3563938" y="3913188"/>
            <a:ext cx="644525" cy="428625"/>
            <a:chOff x="2249" y="2370"/>
            <a:chExt cx="406" cy="270"/>
          </a:xfrm>
        </p:grpSpPr>
        <p:grpSp>
          <p:nvGrpSpPr>
            <p:cNvPr id="579" name="Google Shape;579;p5"/>
            <p:cNvGrpSpPr/>
            <p:nvPr/>
          </p:nvGrpSpPr>
          <p:grpSpPr>
            <a:xfrm>
              <a:off x="2339" y="2370"/>
              <a:ext cx="86" cy="270"/>
              <a:chOff x="2339" y="2370"/>
              <a:chExt cx="86" cy="270"/>
            </a:xfrm>
          </p:grpSpPr>
          <p:grpSp>
            <p:nvGrpSpPr>
              <p:cNvPr id="580" name="Google Shape;580;p5"/>
              <p:cNvGrpSpPr/>
              <p:nvPr/>
            </p:nvGrpSpPr>
            <p:grpSpPr>
              <a:xfrm>
                <a:off x="2339" y="2370"/>
                <a:ext cx="86" cy="270"/>
                <a:chOff x="2339" y="2370"/>
                <a:chExt cx="86" cy="270"/>
              </a:xfrm>
            </p:grpSpPr>
            <p:sp>
              <p:nvSpPr>
                <p:cNvPr id="581" name="Google Shape;581;p5"/>
                <p:cNvSpPr/>
                <p:nvPr/>
              </p:nvSpPr>
              <p:spPr>
                <a:xfrm>
                  <a:off x="2397" y="2377"/>
                  <a:ext cx="28" cy="263"/>
                </a:xfrm>
                <a:custGeom>
                  <a:rect b="b" l="l" r="r" t="t"/>
                  <a:pathLst>
                    <a:path extrusionOk="0" h="263" w="28">
                      <a:moveTo>
                        <a:pt x="0" y="0"/>
                      </a:moveTo>
                      <a:lnTo>
                        <a:pt x="27" y="41"/>
                      </a:lnTo>
                      <a:lnTo>
                        <a:pt x="27" y="262"/>
                      </a:lnTo>
                      <a:lnTo>
                        <a:pt x="0" y="262"/>
                      </a:lnTo>
                      <a:lnTo>
                        <a:pt x="0" y="0"/>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82" name="Google Shape;582;p5"/>
                <p:cNvSpPr/>
                <p:nvPr/>
              </p:nvSpPr>
              <p:spPr>
                <a:xfrm>
                  <a:off x="2339" y="2370"/>
                  <a:ext cx="58" cy="269"/>
                </a:xfrm>
                <a:custGeom>
                  <a:rect b="b" l="l" r="r" t="t"/>
                  <a:pathLst>
                    <a:path extrusionOk="0" h="269" w="58">
                      <a:moveTo>
                        <a:pt x="0" y="268"/>
                      </a:moveTo>
                      <a:lnTo>
                        <a:pt x="0" y="5"/>
                      </a:lnTo>
                      <a:lnTo>
                        <a:pt x="3" y="3"/>
                      </a:lnTo>
                      <a:lnTo>
                        <a:pt x="8" y="2"/>
                      </a:lnTo>
                      <a:lnTo>
                        <a:pt x="14" y="0"/>
                      </a:lnTo>
                      <a:lnTo>
                        <a:pt x="19" y="0"/>
                      </a:lnTo>
                      <a:lnTo>
                        <a:pt x="24" y="0"/>
                      </a:lnTo>
                      <a:lnTo>
                        <a:pt x="28" y="0"/>
                      </a:lnTo>
                      <a:lnTo>
                        <a:pt x="31" y="0"/>
                      </a:lnTo>
                      <a:lnTo>
                        <a:pt x="34" y="0"/>
                      </a:lnTo>
                      <a:lnTo>
                        <a:pt x="37" y="0"/>
                      </a:lnTo>
                      <a:lnTo>
                        <a:pt x="40" y="0"/>
                      </a:lnTo>
                      <a:lnTo>
                        <a:pt x="42" y="1"/>
                      </a:lnTo>
                      <a:lnTo>
                        <a:pt x="46" y="2"/>
                      </a:lnTo>
                      <a:lnTo>
                        <a:pt x="52" y="3"/>
                      </a:lnTo>
                      <a:lnTo>
                        <a:pt x="54" y="4"/>
                      </a:lnTo>
                      <a:lnTo>
                        <a:pt x="57" y="5"/>
                      </a:lnTo>
                      <a:lnTo>
                        <a:pt x="57" y="268"/>
                      </a:lnTo>
                      <a:lnTo>
                        <a:pt x="0" y="268"/>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nvGrpSpPr>
              <p:cNvPr id="583" name="Google Shape;583;p5"/>
              <p:cNvGrpSpPr/>
              <p:nvPr/>
            </p:nvGrpSpPr>
            <p:grpSpPr>
              <a:xfrm>
                <a:off x="2339" y="2442"/>
                <a:ext cx="58" cy="156"/>
                <a:chOff x="2339" y="2442"/>
                <a:chExt cx="58" cy="156"/>
              </a:xfrm>
            </p:grpSpPr>
            <p:sp>
              <p:nvSpPr>
                <p:cNvPr id="584" name="Google Shape;584;p5"/>
                <p:cNvSpPr/>
                <p:nvPr/>
              </p:nvSpPr>
              <p:spPr>
                <a:xfrm>
                  <a:off x="2339" y="2566"/>
                  <a:ext cx="57" cy="17"/>
                </a:xfrm>
                <a:custGeom>
                  <a:rect b="b" l="l" r="r" t="t"/>
                  <a:pathLst>
                    <a:path extrusionOk="0" h="17" w="57">
                      <a:moveTo>
                        <a:pt x="0" y="8"/>
                      </a:moveTo>
                      <a:lnTo>
                        <a:pt x="2" y="6"/>
                      </a:lnTo>
                      <a:lnTo>
                        <a:pt x="4" y="5"/>
                      </a:lnTo>
                      <a:lnTo>
                        <a:pt x="7" y="4"/>
                      </a:lnTo>
                      <a:lnTo>
                        <a:pt x="11" y="2"/>
                      </a:lnTo>
                      <a:lnTo>
                        <a:pt x="14" y="1"/>
                      </a:lnTo>
                      <a:lnTo>
                        <a:pt x="19" y="0"/>
                      </a:lnTo>
                      <a:lnTo>
                        <a:pt x="24" y="0"/>
                      </a:lnTo>
                      <a:lnTo>
                        <a:pt x="27" y="0"/>
                      </a:lnTo>
                      <a:lnTo>
                        <a:pt x="32" y="0"/>
                      </a:lnTo>
                      <a:lnTo>
                        <a:pt x="36" y="0"/>
                      </a:lnTo>
                      <a:lnTo>
                        <a:pt x="40" y="1"/>
                      </a:lnTo>
                      <a:lnTo>
                        <a:pt x="44" y="1"/>
                      </a:lnTo>
                      <a:lnTo>
                        <a:pt x="47" y="4"/>
                      </a:lnTo>
                      <a:lnTo>
                        <a:pt x="51" y="5"/>
                      </a:lnTo>
                      <a:lnTo>
                        <a:pt x="54" y="6"/>
                      </a:lnTo>
                      <a:lnTo>
                        <a:pt x="56" y="8"/>
                      </a:lnTo>
                      <a:lnTo>
                        <a:pt x="56" y="16"/>
                      </a:lnTo>
                      <a:lnTo>
                        <a:pt x="55" y="14"/>
                      </a:lnTo>
                      <a:lnTo>
                        <a:pt x="52" y="13"/>
                      </a:lnTo>
                      <a:lnTo>
                        <a:pt x="49" y="12"/>
                      </a:lnTo>
                      <a:lnTo>
                        <a:pt x="45" y="10"/>
                      </a:lnTo>
                      <a:lnTo>
                        <a:pt x="41" y="9"/>
                      </a:lnTo>
                      <a:lnTo>
                        <a:pt x="37" y="8"/>
                      </a:lnTo>
                      <a:lnTo>
                        <a:pt x="33" y="8"/>
                      </a:lnTo>
                      <a:lnTo>
                        <a:pt x="29" y="8"/>
                      </a:lnTo>
                      <a:lnTo>
                        <a:pt x="26" y="8"/>
                      </a:lnTo>
                      <a:lnTo>
                        <a:pt x="22" y="8"/>
                      </a:lnTo>
                      <a:lnTo>
                        <a:pt x="19" y="8"/>
                      </a:lnTo>
                      <a:lnTo>
                        <a:pt x="15" y="9"/>
                      </a:lnTo>
                      <a:lnTo>
                        <a:pt x="11" y="10"/>
                      </a:lnTo>
                      <a:lnTo>
                        <a:pt x="7" y="12"/>
                      </a:lnTo>
                      <a:lnTo>
                        <a:pt x="4"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85" name="Google Shape;585;p5"/>
                <p:cNvSpPr/>
                <p:nvPr/>
              </p:nvSpPr>
              <p:spPr>
                <a:xfrm>
                  <a:off x="2339" y="2581"/>
                  <a:ext cx="58" cy="17"/>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1"/>
                      </a:lnTo>
                      <a:lnTo>
                        <a:pt x="40" y="1"/>
                      </a:lnTo>
                      <a:lnTo>
                        <a:pt x="44" y="2"/>
                      </a:lnTo>
                      <a:lnTo>
                        <a:pt x="48" y="4"/>
                      </a:lnTo>
                      <a:lnTo>
                        <a:pt x="52" y="5"/>
                      </a:lnTo>
                      <a:lnTo>
                        <a:pt x="55" y="6"/>
                      </a:lnTo>
                      <a:lnTo>
                        <a:pt x="57" y="8"/>
                      </a:lnTo>
                      <a:lnTo>
                        <a:pt x="57" y="16"/>
                      </a:lnTo>
                      <a:lnTo>
                        <a:pt x="55" y="16"/>
                      </a:lnTo>
                      <a:lnTo>
                        <a:pt x="52" y="14"/>
                      </a:lnTo>
                      <a:lnTo>
                        <a:pt x="49" y="13"/>
                      </a:lnTo>
                      <a:lnTo>
                        <a:pt x="46" y="12"/>
                      </a:lnTo>
                      <a:lnTo>
                        <a:pt x="41" y="10"/>
                      </a:lnTo>
                      <a:lnTo>
                        <a:pt x="37" y="9"/>
                      </a:lnTo>
                      <a:lnTo>
                        <a:pt x="33" y="8"/>
                      </a:lnTo>
                      <a:lnTo>
                        <a:pt x="29" y="8"/>
                      </a:lnTo>
                      <a:lnTo>
                        <a:pt x="26" y="8"/>
                      </a:lnTo>
                      <a:lnTo>
                        <a:pt x="23" y="8"/>
                      </a:lnTo>
                      <a:lnTo>
                        <a:pt x="19" y="9"/>
                      </a:lnTo>
                      <a:lnTo>
                        <a:pt x="15" y="9"/>
                      </a:lnTo>
                      <a:lnTo>
                        <a:pt x="11" y="10"/>
                      </a:lnTo>
                      <a:lnTo>
                        <a:pt x="8" y="12"/>
                      </a:lnTo>
                      <a:lnTo>
                        <a:pt x="4" y="14"/>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86" name="Google Shape;586;p5"/>
                <p:cNvSpPr/>
                <p:nvPr/>
              </p:nvSpPr>
              <p:spPr>
                <a:xfrm>
                  <a:off x="2339" y="2442"/>
                  <a:ext cx="58" cy="17"/>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0"/>
                      </a:lnTo>
                      <a:lnTo>
                        <a:pt x="40" y="1"/>
                      </a:lnTo>
                      <a:lnTo>
                        <a:pt x="44" y="2"/>
                      </a:lnTo>
                      <a:lnTo>
                        <a:pt x="48" y="4"/>
                      </a:lnTo>
                      <a:lnTo>
                        <a:pt x="52" y="5"/>
                      </a:lnTo>
                      <a:lnTo>
                        <a:pt x="55" y="6"/>
                      </a:lnTo>
                      <a:lnTo>
                        <a:pt x="57" y="8"/>
                      </a:lnTo>
                      <a:lnTo>
                        <a:pt x="57" y="16"/>
                      </a:lnTo>
                      <a:lnTo>
                        <a:pt x="55" y="14"/>
                      </a:lnTo>
                      <a:lnTo>
                        <a:pt x="52" y="13"/>
                      </a:lnTo>
                      <a:lnTo>
                        <a:pt x="49" y="12"/>
                      </a:lnTo>
                      <a:lnTo>
                        <a:pt x="46" y="12"/>
                      </a:lnTo>
                      <a:lnTo>
                        <a:pt x="41" y="10"/>
                      </a:lnTo>
                      <a:lnTo>
                        <a:pt x="37" y="9"/>
                      </a:lnTo>
                      <a:lnTo>
                        <a:pt x="33" y="8"/>
                      </a:lnTo>
                      <a:lnTo>
                        <a:pt x="29" y="8"/>
                      </a:lnTo>
                      <a:lnTo>
                        <a:pt x="26" y="8"/>
                      </a:lnTo>
                      <a:lnTo>
                        <a:pt x="23" y="8"/>
                      </a:lnTo>
                      <a:lnTo>
                        <a:pt x="19" y="8"/>
                      </a:lnTo>
                      <a:lnTo>
                        <a:pt x="15" y="9"/>
                      </a:lnTo>
                      <a:lnTo>
                        <a:pt x="11" y="10"/>
                      </a:lnTo>
                      <a:lnTo>
                        <a:pt x="8" y="12"/>
                      </a:lnTo>
                      <a:lnTo>
                        <a:pt x="4"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grpSp>
          <p:nvGrpSpPr>
            <p:cNvPr id="587" name="Google Shape;587;p5"/>
            <p:cNvGrpSpPr/>
            <p:nvPr/>
          </p:nvGrpSpPr>
          <p:grpSpPr>
            <a:xfrm>
              <a:off x="2395" y="2370"/>
              <a:ext cx="84" cy="270"/>
              <a:chOff x="2395" y="2370"/>
              <a:chExt cx="84" cy="270"/>
            </a:xfrm>
          </p:grpSpPr>
          <p:grpSp>
            <p:nvGrpSpPr>
              <p:cNvPr id="588" name="Google Shape;588;p5"/>
              <p:cNvGrpSpPr/>
              <p:nvPr/>
            </p:nvGrpSpPr>
            <p:grpSpPr>
              <a:xfrm>
                <a:off x="2395" y="2370"/>
                <a:ext cx="84" cy="270"/>
                <a:chOff x="2395" y="2370"/>
                <a:chExt cx="84" cy="270"/>
              </a:xfrm>
            </p:grpSpPr>
            <p:sp>
              <p:nvSpPr>
                <p:cNvPr id="589" name="Google Shape;589;p5"/>
                <p:cNvSpPr/>
                <p:nvPr/>
              </p:nvSpPr>
              <p:spPr>
                <a:xfrm>
                  <a:off x="2450" y="2377"/>
                  <a:ext cx="29" cy="263"/>
                </a:xfrm>
                <a:custGeom>
                  <a:rect b="b" l="l" r="r" t="t"/>
                  <a:pathLst>
                    <a:path extrusionOk="0" h="263" w="29">
                      <a:moveTo>
                        <a:pt x="0" y="0"/>
                      </a:moveTo>
                      <a:lnTo>
                        <a:pt x="28" y="41"/>
                      </a:lnTo>
                      <a:lnTo>
                        <a:pt x="28" y="262"/>
                      </a:lnTo>
                      <a:lnTo>
                        <a:pt x="0" y="262"/>
                      </a:lnTo>
                      <a:lnTo>
                        <a:pt x="0" y="0"/>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90" name="Google Shape;590;p5"/>
                <p:cNvSpPr/>
                <p:nvPr/>
              </p:nvSpPr>
              <p:spPr>
                <a:xfrm>
                  <a:off x="2395" y="2370"/>
                  <a:ext cx="56" cy="269"/>
                </a:xfrm>
                <a:custGeom>
                  <a:rect b="b" l="l" r="r" t="t"/>
                  <a:pathLst>
                    <a:path extrusionOk="0" h="269" w="56">
                      <a:moveTo>
                        <a:pt x="0" y="268"/>
                      </a:moveTo>
                      <a:lnTo>
                        <a:pt x="0" y="5"/>
                      </a:lnTo>
                      <a:lnTo>
                        <a:pt x="2" y="3"/>
                      </a:lnTo>
                      <a:lnTo>
                        <a:pt x="6" y="2"/>
                      </a:lnTo>
                      <a:lnTo>
                        <a:pt x="13" y="0"/>
                      </a:lnTo>
                      <a:lnTo>
                        <a:pt x="18" y="0"/>
                      </a:lnTo>
                      <a:lnTo>
                        <a:pt x="23" y="0"/>
                      </a:lnTo>
                      <a:lnTo>
                        <a:pt x="26" y="0"/>
                      </a:lnTo>
                      <a:lnTo>
                        <a:pt x="29" y="0"/>
                      </a:lnTo>
                      <a:lnTo>
                        <a:pt x="33" y="0"/>
                      </a:lnTo>
                      <a:lnTo>
                        <a:pt x="36" y="0"/>
                      </a:lnTo>
                      <a:lnTo>
                        <a:pt x="38" y="0"/>
                      </a:lnTo>
                      <a:lnTo>
                        <a:pt x="41" y="1"/>
                      </a:lnTo>
                      <a:lnTo>
                        <a:pt x="45" y="2"/>
                      </a:lnTo>
                      <a:lnTo>
                        <a:pt x="50" y="3"/>
                      </a:lnTo>
                      <a:lnTo>
                        <a:pt x="53" y="4"/>
                      </a:lnTo>
                      <a:lnTo>
                        <a:pt x="55" y="5"/>
                      </a:lnTo>
                      <a:lnTo>
                        <a:pt x="55" y="268"/>
                      </a:lnTo>
                      <a:lnTo>
                        <a:pt x="0" y="268"/>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nvGrpSpPr>
              <p:cNvPr id="591" name="Google Shape;591;p5"/>
              <p:cNvGrpSpPr/>
              <p:nvPr/>
            </p:nvGrpSpPr>
            <p:grpSpPr>
              <a:xfrm>
                <a:off x="2395" y="2442"/>
                <a:ext cx="56" cy="156"/>
                <a:chOff x="2395" y="2442"/>
                <a:chExt cx="56" cy="156"/>
              </a:xfrm>
            </p:grpSpPr>
            <p:sp>
              <p:nvSpPr>
                <p:cNvPr id="592" name="Google Shape;592;p5"/>
                <p:cNvSpPr/>
                <p:nvPr/>
              </p:nvSpPr>
              <p:spPr>
                <a:xfrm>
                  <a:off x="2395" y="2566"/>
                  <a:ext cx="56" cy="17"/>
                </a:xfrm>
                <a:custGeom>
                  <a:rect b="b" l="l" r="r" t="t"/>
                  <a:pathLst>
                    <a:path extrusionOk="0" h="17" w="56">
                      <a:moveTo>
                        <a:pt x="0" y="8"/>
                      </a:moveTo>
                      <a:lnTo>
                        <a:pt x="0" y="6"/>
                      </a:lnTo>
                      <a:lnTo>
                        <a:pt x="3" y="5"/>
                      </a:lnTo>
                      <a:lnTo>
                        <a:pt x="5" y="4"/>
                      </a:lnTo>
                      <a:lnTo>
                        <a:pt x="10" y="2"/>
                      </a:lnTo>
                      <a:lnTo>
                        <a:pt x="13" y="1"/>
                      </a:lnTo>
                      <a:lnTo>
                        <a:pt x="17" y="0"/>
                      </a:lnTo>
                      <a:lnTo>
                        <a:pt x="22" y="0"/>
                      </a:lnTo>
                      <a:lnTo>
                        <a:pt x="26" y="0"/>
                      </a:lnTo>
                      <a:lnTo>
                        <a:pt x="31" y="0"/>
                      </a:lnTo>
                      <a:lnTo>
                        <a:pt x="35" y="0"/>
                      </a:lnTo>
                      <a:lnTo>
                        <a:pt x="39" y="1"/>
                      </a:lnTo>
                      <a:lnTo>
                        <a:pt x="42" y="1"/>
                      </a:lnTo>
                      <a:lnTo>
                        <a:pt x="46" y="4"/>
                      </a:lnTo>
                      <a:lnTo>
                        <a:pt x="50" y="5"/>
                      </a:lnTo>
                      <a:lnTo>
                        <a:pt x="53" y="6"/>
                      </a:lnTo>
                      <a:lnTo>
                        <a:pt x="55" y="8"/>
                      </a:lnTo>
                      <a:lnTo>
                        <a:pt x="55" y="16"/>
                      </a:lnTo>
                      <a:lnTo>
                        <a:pt x="53" y="14"/>
                      </a:lnTo>
                      <a:lnTo>
                        <a:pt x="51" y="13"/>
                      </a:lnTo>
                      <a:lnTo>
                        <a:pt x="47" y="12"/>
                      </a:lnTo>
                      <a:lnTo>
                        <a:pt x="44" y="10"/>
                      </a:lnTo>
                      <a:lnTo>
                        <a:pt x="40" y="9"/>
                      </a:lnTo>
                      <a:lnTo>
                        <a:pt x="35" y="8"/>
                      </a:lnTo>
                      <a:lnTo>
                        <a:pt x="31" y="8"/>
                      </a:lnTo>
                      <a:lnTo>
                        <a:pt x="28" y="8"/>
                      </a:lnTo>
                      <a:lnTo>
                        <a:pt x="24" y="8"/>
                      </a:lnTo>
                      <a:lnTo>
                        <a:pt x="21" y="8"/>
                      </a:lnTo>
                      <a:lnTo>
                        <a:pt x="17" y="8"/>
                      </a:lnTo>
                      <a:lnTo>
                        <a:pt x="14" y="9"/>
                      </a:lnTo>
                      <a:lnTo>
                        <a:pt x="10" y="10"/>
                      </a:lnTo>
                      <a:lnTo>
                        <a:pt x="6" y="12"/>
                      </a:lnTo>
                      <a:lnTo>
                        <a:pt x="3"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93" name="Google Shape;593;p5"/>
                <p:cNvSpPr/>
                <p:nvPr/>
              </p:nvSpPr>
              <p:spPr>
                <a:xfrm>
                  <a:off x="2395" y="2581"/>
                  <a:ext cx="56" cy="17"/>
                </a:xfrm>
                <a:custGeom>
                  <a:rect b="b" l="l" r="r" t="t"/>
                  <a:pathLst>
                    <a:path extrusionOk="0" h="17" w="56">
                      <a:moveTo>
                        <a:pt x="0" y="8"/>
                      </a:moveTo>
                      <a:lnTo>
                        <a:pt x="1" y="6"/>
                      </a:lnTo>
                      <a:lnTo>
                        <a:pt x="3" y="5"/>
                      </a:lnTo>
                      <a:lnTo>
                        <a:pt x="6" y="4"/>
                      </a:lnTo>
                      <a:lnTo>
                        <a:pt x="10" y="2"/>
                      </a:lnTo>
                      <a:lnTo>
                        <a:pt x="13" y="1"/>
                      </a:lnTo>
                      <a:lnTo>
                        <a:pt x="18" y="0"/>
                      </a:lnTo>
                      <a:lnTo>
                        <a:pt x="23" y="0"/>
                      </a:lnTo>
                      <a:lnTo>
                        <a:pt x="26" y="0"/>
                      </a:lnTo>
                      <a:lnTo>
                        <a:pt x="31" y="0"/>
                      </a:lnTo>
                      <a:lnTo>
                        <a:pt x="35" y="1"/>
                      </a:lnTo>
                      <a:lnTo>
                        <a:pt x="39" y="1"/>
                      </a:lnTo>
                      <a:lnTo>
                        <a:pt x="43" y="2"/>
                      </a:lnTo>
                      <a:lnTo>
                        <a:pt x="46" y="4"/>
                      </a:lnTo>
                      <a:lnTo>
                        <a:pt x="50" y="5"/>
                      </a:lnTo>
                      <a:lnTo>
                        <a:pt x="53" y="6"/>
                      </a:lnTo>
                      <a:lnTo>
                        <a:pt x="55" y="8"/>
                      </a:lnTo>
                      <a:lnTo>
                        <a:pt x="55" y="16"/>
                      </a:lnTo>
                      <a:lnTo>
                        <a:pt x="54" y="16"/>
                      </a:lnTo>
                      <a:lnTo>
                        <a:pt x="51" y="14"/>
                      </a:lnTo>
                      <a:lnTo>
                        <a:pt x="48" y="13"/>
                      </a:lnTo>
                      <a:lnTo>
                        <a:pt x="44" y="12"/>
                      </a:lnTo>
                      <a:lnTo>
                        <a:pt x="40" y="10"/>
                      </a:lnTo>
                      <a:lnTo>
                        <a:pt x="36" y="9"/>
                      </a:lnTo>
                      <a:lnTo>
                        <a:pt x="31" y="8"/>
                      </a:lnTo>
                      <a:lnTo>
                        <a:pt x="28" y="8"/>
                      </a:lnTo>
                      <a:lnTo>
                        <a:pt x="25" y="8"/>
                      </a:lnTo>
                      <a:lnTo>
                        <a:pt x="21" y="8"/>
                      </a:lnTo>
                      <a:lnTo>
                        <a:pt x="18" y="9"/>
                      </a:lnTo>
                      <a:lnTo>
                        <a:pt x="14" y="9"/>
                      </a:lnTo>
                      <a:lnTo>
                        <a:pt x="10" y="10"/>
                      </a:lnTo>
                      <a:lnTo>
                        <a:pt x="6" y="12"/>
                      </a:lnTo>
                      <a:lnTo>
                        <a:pt x="3" y="14"/>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94" name="Google Shape;594;p5"/>
                <p:cNvSpPr/>
                <p:nvPr/>
              </p:nvSpPr>
              <p:spPr>
                <a:xfrm>
                  <a:off x="2395" y="2442"/>
                  <a:ext cx="56" cy="17"/>
                </a:xfrm>
                <a:custGeom>
                  <a:rect b="b" l="l" r="r" t="t"/>
                  <a:pathLst>
                    <a:path extrusionOk="0" h="17" w="56">
                      <a:moveTo>
                        <a:pt x="0" y="8"/>
                      </a:moveTo>
                      <a:lnTo>
                        <a:pt x="1" y="6"/>
                      </a:lnTo>
                      <a:lnTo>
                        <a:pt x="3" y="5"/>
                      </a:lnTo>
                      <a:lnTo>
                        <a:pt x="6" y="4"/>
                      </a:lnTo>
                      <a:lnTo>
                        <a:pt x="10" y="2"/>
                      </a:lnTo>
                      <a:lnTo>
                        <a:pt x="13" y="1"/>
                      </a:lnTo>
                      <a:lnTo>
                        <a:pt x="18" y="0"/>
                      </a:lnTo>
                      <a:lnTo>
                        <a:pt x="23" y="0"/>
                      </a:lnTo>
                      <a:lnTo>
                        <a:pt x="26" y="0"/>
                      </a:lnTo>
                      <a:lnTo>
                        <a:pt x="31" y="0"/>
                      </a:lnTo>
                      <a:lnTo>
                        <a:pt x="35" y="0"/>
                      </a:lnTo>
                      <a:lnTo>
                        <a:pt x="39" y="1"/>
                      </a:lnTo>
                      <a:lnTo>
                        <a:pt x="43" y="2"/>
                      </a:lnTo>
                      <a:lnTo>
                        <a:pt x="46" y="4"/>
                      </a:lnTo>
                      <a:lnTo>
                        <a:pt x="50" y="5"/>
                      </a:lnTo>
                      <a:lnTo>
                        <a:pt x="53" y="6"/>
                      </a:lnTo>
                      <a:lnTo>
                        <a:pt x="55" y="8"/>
                      </a:lnTo>
                      <a:lnTo>
                        <a:pt x="55" y="16"/>
                      </a:lnTo>
                      <a:lnTo>
                        <a:pt x="54" y="14"/>
                      </a:lnTo>
                      <a:lnTo>
                        <a:pt x="51" y="13"/>
                      </a:lnTo>
                      <a:lnTo>
                        <a:pt x="48" y="12"/>
                      </a:lnTo>
                      <a:lnTo>
                        <a:pt x="44" y="12"/>
                      </a:lnTo>
                      <a:lnTo>
                        <a:pt x="40" y="10"/>
                      </a:lnTo>
                      <a:lnTo>
                        <a:pt x="36" y="9"/>
                      </a:lnTo>
                      <a:lnTo>
                        <a:pt x="31" y="8"/>
                      </a:lnTo>
                      <a:lnTo>
                        <a:pt x="28" y="8"/>
                      </a:lnTo>
                      <a:lnTo>
                        <a:pt x="25" y="8"/>
                      </a:lnTo>
                      <a:lnTo>
                        <a:pt x="21" y="8"/>
                      </a:lnTo>
                      <a:lnTo>
                        <a:pt x="18" y="8"/>
                      </a:lnTo>
                      <a:lnTo>
                        <a:pt x="14" y="9"/>
                      </a:lnTo>
                      <a:lnTo>
                        <a:pt x="10" y="10"/>
                      </a:lnTo>
                      <a:lnTo>
                        <a:pt x="6" y="12"/>
                      </a:lnTo>
                      <a:lnTo>
                        <a:pt x="3"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grpSp>
          <p:nvGrpSpPr>
            <p:cNvPr id="595" name="Google Shape;595;p5"/>
            <p:cNvGrpSpPr/>
            <p:nvPr/>
          </p:nvGrpSpPr>
          <p:grpSpPr>
            <a:xfrm>
              <a:off x="2450" y="2370"/>
              <a:ext cx="85" cy="270"/>
              <a:chOff x="2450" y="2370"/>
              <a:chExt cx="85" cy="270"/>
            </a:xfrm>
          </p:grpSpPr>
          <p:grpSp>
            <p:nvGrpSpPr>
              <p:cNvPr id="596" name="Google Shape;596;p5"/>
              <p:cNvGrpSpPr/>
              <p:nvPr/>
            </p:nvGrpSpPr>
            <p:grpSpPr>
              <a:xfrm>
                <a:off x="2450" y="2370"/>
                <a:ext cx="85" cy="270"/>
                <a:chOff x="2450" y="2370"/>
                <a:chExt cx="85" cy="270"/>
              </a:xfrm>
            </p:grpSpPr>
            <p:sp>
              <p:nvSpPr>
                <p:cNvPr id="597" name="Google Shape;597;p5"/>
                <p:cNvSpPr/>
                <p:nvPr/>
              </p:nvSpPr>
              <p:spPr>
                <a:xfrm>
                  <a:off x="2507" y="2377"/>
                  <a:ext cx="28" cy="263"/>
                </a:xfrm>
                <a:custGeom>
                  <a:rect b="b" l="l" r="r" t="t"/>
                  <a:pathLst>
                    <a:path extrusionOk="0" h="263" w="28">
                      <a:moveTo>
                        <a:pt x="0" y="0"/>
                      </a:moveTo>
                      <a:lnTo>
                        <a:pt x="27" y="41"/>
                      </a:lnTo>
                      <a:lnTo>
                        <a:pt x="27" y="262"/>
                      </a:lnTo>
                      <a:lnTo>
                        <a:pt x="0" y="262"/>
                      </a:lnTo>
                      <a:lnTo>
                        <a:pt x="0" y="0"/>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598" name="Google Shape;598;p5"/>
                <p:cNvSpPr/>
                <p:nvPr/>
              </p:nvSpPr>
              <p:spPr>
                <a:xfrm>
                  <a:off x="2450" y="2370"/>
                  <a:ext cx="57" cy="269"/>
                </a:xfrm>
                <a:custGeom>
                  <a:rect b="b" l="l" r="r" t="t"/>
                  <a:pathLst>
                    <a:path extrusionOk="0" h="269" w="57">
                      <a:moveTo>
                        <a:pt x="0" y="268"/>
                      </a:moveTo>
                      <a:lnTo>
                        <a:pt x="0" y="5"/>
                      </a:lnTo>
                      <a:lnTo>
                        <a:pt x="2" y="3"/>
                      </a:lnTo>
                      <a:lnTo>
                        <a:pt x="7" y="2"/>
                      </a:lnTo>
                      <a:lnTo>
                        <a:pt x="13" y="0"/>
                      </a:lnTo>
                      <a:lnTo>
                        <a:pt x="18" y="0"/>
                      </a:lnTo>
                      <a:lnTo>
                        <a:pt x="23" y="0"/>
                      </a:lnTo>
                      <a:lnTo>
                        <a:pt x="27" y="0"/>
                      </a:lnTo>
                      <a:lnTo>
                        <a:pt x="30" y="0"/>
                      </a:lnTo>
                      <a:lnTo>
                        <a:pt x="33" y="0"/>
                      </a:lnTo>
                      <a:lnTo>
                        <a:pt x="36" y="0"/>
                      </a:lnTo>
                      <a:lnTo>
                        <a:pt x="39" y="0"/>
                      </a:lnTo>
                      <a:lnTo>
                        <a:pt x="41" y="1"/>
                      </a:lnTo>
                      <a:lnTo>
                        <a:pt x="45" y="2"/>
                      </a:lnTo>
                      <a:lnTo>
                        <a:pt x="51" y="3"/>
                      </a:lnTo>
                      <a:lnTo>
                        <a:pt x="53" y="4"/>
                      </a:lnTo>
                      <a:lnTo>
                        <a:pt x="56" y="5"/>
                      </a:lnTo>
                      <a:lnTo>
                        <a:pt x="56" y="268"/>
                      </a:lnTo>
                      <a:lnTo>
                        <a:pt x="0" y="268"/>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nvGrpSpPr>
              <p:cNvPr id="599" name="Google Shape;599;p5"/>
              <p:cNvGrpSpPr/>
              <p:nvPr/>
            </p:nvGrpSpPr>
            <p:grpSpPr>
              <a:xfrm>
                <a:off x="2450" y="2442"/>
                <a:ext cx="57" cy="156"/>
                <a:chOff x="2450" y="2442"/>
                <a:chExt cx="57" cy="156"/>
              </a:xfrm>
            </p:grpSpPr>
            <p:sp>
              <p:nvSpPr>
                <p:cNvPr id="600" name="Google Shape;600;p5"/>
                <p:cNvSpPr/>
                <p:nvPr/>
              </p:nvSpPr>
              <p:spPr>
                <a:xfrm>
                  <a:off x="2450" y="2566"/>
                  <a:ext cx="57" cy="17"/>
                </a:xfrm>
                <a:custGeom>
                  <a:rect b="b" l="l" r="r" t="t"/>
                  <a:pathLst>
                    <a:path extrusionOk="0" h="17" w="57">
                      <a:moveTo>
                        <a:pt x="0" y="8"/>
                      </a:moveTo>
                      <a:lnTo>
                        <a:pt x="2" y="6"/>
                      </a:lnTo>
                      <a:lnTo>
                        <a:pt x="4" y="5"/>
                      </a:lnTo>
                      <a:lnTo>
                        <a:pt x="7" y="4"/>
                      </a:lnTo>
                      <a:lnTo>
                        <a:pt x="11" y="2"/>
                      </a:lnTo>
                      <a:lnTo>
                        <a:pt x="14" y="1"/>
                      </a:lnTo>
                      <a:lnTo>
                        <a:pt x="19" y="0"/>
                      </a:lnTo>
                      <a:lnTo>
                        <a:pt x="24" y="0"/>
                      </a:lnTo>
                      <a:lnTo>
                        <a:pt x="27" y="0"/>
                      </a:lnTo>
                      <a:lnTo>
                        <a:pt x="32" y="0"/>
                      </a:lnTo>
                      <a:lnTo>
                        <a:pt x="36" y="0"/>
                      </a:lnTo>
                      <a:lnTo>
                        <a:pt x="40" y="1"/>
                      </a:lnTo>
                      <a:lnTo>
                        <a:pt x="44" y="1"/>
                      </a:lnTo>
                      <a:lnTo>
                        <a:pt x="47" y="4"/>
                      </a:lnTo>
                      <a:lnTo>
                        <a:pt x="51" y="5"/>
                      </a:lnTo>
                      <a:lnTo>
                        <a:pt x="54" y="6"/>
                      </a:lnTo>
                      <a:lnTo>
                        <a:pt x="56" y="8"/>
                      </a:lnTo>
                      <a:lnTo>
                        <a:pt x="56" y="16"/>
                      </a:lnTo>
                      <a:lnTo>
                        <a:pt x="55" y="14"/>
                      </a:lnTo>
                      <a:lnTo>
                        <a:pt x="52" y="13"/>
                      </a:lnTo>
                      <a:lnTo>
                        <a:pt x="49" y="12"/>
                      </a:lnTo>
                      <a:lnTo>
                        <a:pt x="45" y="10"/>
                      </a:lnTo>
                      <a:lnTo>
                        <a:pt x="41" y="9"/>
                      </a:lnTo>
                      <a:lnTo>
                        <a:pt x="37" y="8"/>
                      </a:lnTo>
                      <a:lnTo>
                        <a:pt x="33" y="8"/>
                      </a:lnTo>
                      <a:lnTo>
                        <a:pt x="29" y="8"/>
                      </a:lnTo>
                      <a:lnTo>
                        <a:pt x="26" y="8"/>
                      </a:lnTo>
                      <a:lnTo>
                        <a:pt x="22" y="8"/>
                      </a:lnTo>
                      <a:lnTo>
                        <a:pt x="19" y="8"/>
                      </a:lnTo>
                      <a:lnTo>
                        <a:pt x="15" y="9"/>
                      </a:lnTo>
                      <a:lnTo>
                        <a:pt x="11" y="10"/>
                      </a:lnTo>
                      <a:lnTo>
                        <a:pt x="7" y="12"/>
                      </a:lnTo>
                      <a:lnTo>
                        <a:pt x="4"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01" name="Google Shape;601;p5"/>
                <p:cNvSpPr/>
                <p:nvPr/>
              </p:nvSpPr>
              <p:spPr>
                <a:xfrm>
                  <a:off x="2450" y="2581"/>
                  <a:ext cx="57" cy="17"/>
                </a:xfrm>
                <a:custGeom>
                  <a:rect b="b" l="l" r="r" t="t"/>
                  <a:pathLst>
                    <a:path extrusionOk="0" h="17" w="57">
                      <a:moveTo>
                        <a:pt x="0" y="8"/>
                      </a:moveTo>
                      <a:lnTo>
                        <a:pt x="1" y="6"/>
                      </a:lnTo>
                      <a:lnTo>
                        <a:pt x="3" y="5"/>
                      </a:lnTo>
                      <a:lnTo>
                        <a:pt x="6" y="4"/>
                      </a:lnTo>
                      <a:lnTo>
                        <a:pt x="10" y="2"/>
                      </a:lnTo>
                      <a:lnTo>
                        <a:pt x="14" y="1"/>
                      </a:lnTo>
                      <a:lnTo>
                        <a:pt x="18" y="0"/>
                      </a:lnTo>
                      <a:lnTo>
                        <a:pt x="23" y="0"/>
                      </a:lnTo>
                      <a:lnTo>
                        <a:pt x="26" y="0"/>
                      </a:lnTo>
                      <a:lnTo>
                        <a:pt x="31" y="0"/>
                      </a:lnTo>
                      <a:lnTo>
                        <a:pt x="36" y="1"/>
                      </a:lnTo>
                      <a:lnTo>
                        <a:pt x="39" y="1"/>
                      </a:lnTo>
                      <a:lnTo>
                        <a:pt x="43" y="2"/>
                      </a:lnTo>
                      <a:lnTo>
                        <a:pt x="47" y="4"/>
                      </a:lnTo>
                      <a:lnTo>
                        <a:pt x="51" y="5"/>
                      </a:lnTo>
                      <a:lnTo>
                        <a:pt x="54" y="6"/>
                      </a:lnTo>
                      <a:lnTo>
                        <a:pt x="56" y="8"/>
                      </a:lnTo>
                      <a:lnTo>
                        <a:pt x="56" y="16"/>
                      </a:lnTo>
                      <a:lnTo>
                        <a:pt x="54" y="16"/>
                      </a:lnTo>
                      <a:lnTo>
                        <a:pt x="51" y="14"/>
                      </a:lnTo>
                      <a:lnTo>
                        <a:pt x="48" y="13"/>
                      </a:lnTo>
                      <a:lnTo>
                        <a:pt x="45" y="12"/>
                      </a:lnTo>
                      <a:lnTo>
                        <a:pt x="40" y="10"/>
                      </a:lnTo>
                      <a:lnTo>
                        <a:pt x="36" y="9"/>
                      </a:lnTo>
                      <a:lnTo>
                        <a:pt x="32" y="8"/>
                      </a:lnTo>
                      <a:lnTo>
                        <a:pt x="28" y="8"/>
                      </a:lnTo>
                      <a:lnTo>
                        <a:pt x="25" y="8"/>
                      </a:lnTo>
                      <a:lnTo>
                        <a:pt x="22" y="8"/>
                      </a:lnTo>
                      <a:lnTo>
                        <a:pt x="18" y="9"/>
                      </a:lnTo>
                      <a:lnTo>
                        <a:pt x="14" y="9"/>
                      </a:lnTo>
                      <a:lnTo>
                        <a:pt x="10" y="10"/>
                      </a:lnTo>
                      <a:lnTo>
                        <a:pt x="7" y="12"/>
                      </a:lnTo>
                      <a:lnTo>
                        <a:pt x="3" y="14"/>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02" name="Google Shape;602;p5"/>
                <p:cNvSpPr/>
                <p:nvPr/>
              </p:nvSpPr>
              <p:spPr>
                <a:xfrm>
                  <a:off x="2450" y="2442"/>
                  <a:ext cx="57" cy="17"/>
                </a:xfrm>
                <a:custGeom>
                  <a:rect b="b" l="l" r="r" t="t"/>
                  <a:pathLst>
                    <a:path extrusionOk="0" h="17" w="57">
                      <a:moveTo>
                        <a:pt x="0" y="8"/>
                      </a:moveTo>
                      <a:lnTo>
                        <a:pt x="1" y="6"/>
                      </a:lnTo>
                      <a:lnTo>
                        <a:pt x="3" y="5"/>
                      </a:lnTo>
                      <a:lnTo>
                        <a:pt x="6" y="4"/>
                      </a:lnTo>
                      <a:lnTo>
                        <a:pt x="10" y="2"/>
                      </a:lnTo>
                      <a:lnTo>
                        <a:pt x="14" y="1"/>
                      </a:lnTo>
                      <a:lnTo>
                        <a:pt x="18" y="0"/>
                      </a:lnTo>
                      <a:lnTo>
                        <a:pt x="23" y="0"/>
                      </a:lnTo>
                      <a:lnTo>
                        <a:pt x="26" y="0"/>
                      </a:lnTo>
                      <a:lnTo>
                        <a:pt x="31" y="0"/>
                      </a:lnTo>
                      <a:lnTo>
                        <a:pt x="36" y="0"/>
                      </a:lnTo>
                      <a:lnTo>
                        <a:pt x="39" y="1"/>
                      </a:lnTo>
                      <a:lnTo>
                        <a:pt x="43" y="2"/>
                      </a:lnTo>
                      <a:lnTo>
                        <a:pt x="47" y="4"/>
                      </a:lnTo>
                      <a:lnTo>
                        <a:pt x="51" y="5"/>
                      </a:lnTo>
                      <a:lnTo>
                        <a:pt x="54" y="6"/>
                      </a:lnTo>
                      <a:lnTo>
                        <a:pt x="56" y="8"/>
                      </a:lnTo>
                      <a:lnTo>
                        <a:pt x="56" y="16"/>
                      </a:lnTo>
                      <a:lnTo>
                        <a:pt x="54" y="14"/>
                      </a:lnTo>
                      <a:lnTo>
                        <a:pt x="51" y="13"/>
                      </a:lnTo>
                      <a:lnTo>
                        <a:pt x="48" y="12"/>
                      </a:lnTo>
                      <a:lnTo>
                        <a:pt x="45" y="12"/>
                      </a:lnTo>
                      <a:lnTo>
                        <a:pt x="40" y="10"/>
                      </a:lnTo>
                      <a:lnTo>
                        <a:pt x="36" y="9"/>
                      </a:lnTo>
                      <a:lnTo>
                        <a:pt x="32" y="8"/>
                      </a:lnTo>
                      <a:lnTo>
                        <a:pt x="28" y="8"/>
                      </a:lnTo>
                      <a:lnTo>
                        <a:pt x="25" y="8"/>
                      </a:lnTo>
                      <a:lnTo>
                        <a:pt x="22" y="8"/>
                      </a:lnTo>
                      <a:lnTo>
                        <a:pt x="18" y="8"/>
                      </a:lnTo>
                      <a:lnTo>
                        <a:pt x="14" y="9"/>
                      </a:lnTo>
                      <a:lnTo>
                        <a:pt x="10" y="10"/>
                      </a:lnTo>
                      <a:lnTo>
                        <a:pt x="7" y="12"/>
                      </a:lnTo>
                      <a:lnTo>
                        <a:pt x="3"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grpSp>
          <p:nvGrpSpPr>
            <p:cNvPr id="603" name="Google Shape;603;p5"/>
            <p:cNvGrpSpPr/>
            <p:nvPr/>
          </p:nvGrpSpPr>
          <p:grpSpPr>
            <a:xfrm>
              <a:off x="2506" y="2370"/>
              <a:ext cx="84" cy="270"/>
              <a:chOff x="2506" y="2370"/>
              <a:chExt cx="84" cy="270"/>
            </a:xfrm>
          </p:grpSpPr>
          <p:grpSp>
            <p:nvGrpSpPr>
              <p:cNvPr id="604" name="Google Shape;604;p5"/>
              <p:cNvGrpSpPr/>
              <p:nvPr/>
            </p:nvGrpSpPr>
            <p:grpSpPr>
              <a:xfrm>
                <a:off x="2506" y="2370"/>
                <a:ext cx="84" cy="270"/>
                <a:chOff x="2506" y="2370"/>
                <a:chExt cx="84" cy="270"/>
              </a:xfrm>
            </p:grpSpPr>
            <p:sp>
              <p:nvSpPr>
                <p:cNvPr id="605" name="Google Shape;605;p5"/>
                <p:cNvSpPr/>
                <p:nvPr/>
              </p:nvSpPr>
              <p:spPr>
                <a:xfrm>
                  <a:off x="2506" y="2370"/>
                  <a:ext cx="58" cy="269"/>
                </a:xfrm>
                <a:custGeom>
                  <a:rect b="b" l="l" r="r" t="t"/>
                  <a:pathLst>
                    <a:path extrusionOk="0" h="269" w="58">
                      <a:moveTo>
                        <a:pt x="0" y="268"/>
                      </a:moveTo>
                      <a:lnTo>
                        <a:pt x="0" y="5"/>
                      </a:lnTo>
                      <a:lnTo>
                        <a:pt x="3" y="3"/>
                      </a:lnTo>
                      <a:lnTo>
                        <a:pt x="8" y="2"/>
                      </a:lnTo>
                      <a:lnTo>
                        <a:pt x="14" y="0"/>
                      </a:lnTo>
                      <a:lnTo>
                        <a:pt x="19" y="0"/>
                      </a:lnTo>
                      <a:lnTo>
                        <a:pt x="24" y="0"/>
                      </a:lnTo>
                      <a:lnTo>
                        <a:pt x="28" y="0"/>
                      </a:lnTo>
                      <a:lnTo>
                        <a:pt x="31" y="0"/>
                      </a:lnTo>
                      <a:lnTo>
                        <a:pt x="34" y="0"/>
                      </a:lnTo>
                      <a:lnTo>
                        <a:pt x="37" y="0"/>
                      </a:lnTo>
                      <a:lnTo>
                        <a:pt x="40" y="0"/>
                      </a:lnTo>
                      <a:lnTo>
                        <a:pt x="42" y="1"/>
                      </a:lnTo>
                      <a:lnTo>
                        <a:pt x="46" y="2"/>
                      </a:lnTo>
                      <a:lnTo>
                        <a:pt x="51" y="3"/>
                      </a:lnTo>
                      <a:lnTo>
                        <a:pt x="54" y="4"/>
                      </a:lnTo>
                      <a:lnTo>
                        <a:pt x="57" y="5"/>
                      </a:lnTo>
                      <a:lnTo>
                        <a:pt x="57" y="268"/>
                      </a:lnTo>
                      <a:lnTo>
                        <a:pt x="0" y="268"/>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06" name="Google Shape;606;p5"/>
                <p:cNvSpPr/>
                <p:nvPr/>
              </p:nvSpPr>
              <p:spPr>
                <a:xfrm>
                  <a:off x="2563" y="2377"/>
                  <a:ext cx="27" cy="263"/>
                </a:xfrm>
                <a:custGeom>
                  <a:rect b="b" l="l" r="r" t="t"/>
                  <a:pathLst>
                    <a:path extrusionOk="0" h="263" w="27">
                      <a:moveTo>
                        <a:pt x="0" y="0"/>
                      </a:moveTo>
                      <a:lnTo>
                        <a:pt x="26" y="41"/>
                      </a:lnTo>
                      <a:lnTo>
                        <a:pt x="26" y="262"/>
                      </a:lnTo>
                      <a:lnTo>
                        <a:pt x="0" y="262"/>
                      </a:lnTo>
                      <a:lnTo>
                        <a:pt x="0" y="0"/>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nvGrpSpPr>
              <p:cNvPr id="607" name="Google Shape;607;p5"/>
              <p:cNvGrpSpPr/>
              <p:nvPr/>
            </p:nvGrpSpPr>
            <p:grpSpPr>
              <a:xfrm>
                <a:off x="2506" y="2442"/>
                <a:ext cx="58" cy="156"/>
                <a:chOff x="2506" y="2442"/>
                <a:chExt cx="58" cy="156"/>
              </a:xfrm>
            </p:grpSpPr>
            <p:sp>
              <p:nvSpPr>
                <p:cNvPr id="608" name="Google Shape;608;p5"/>
                <p:cNvSpPr/>
                <p:nvPr/>
              </p:nvSpPr>
              <p:spPr>
                <a:xfrm>
                  <a:off x="2506" y="2566"/>
                  <a:ext cx="57" cy="17"/>
                </a:xfrm>
                <a:custGeom>
                  <a:rect b="b" l="l" r="r" t="t"/>
                  <a:pathLst>
                    <a:path extrusionOk="0" h="17" w="57">
                      <a:moveTo>
                        <a:pt x="0" y="8"/>
                      </a:moveTo>
                      <a:lnTo>
                        <a:pt x="2" y="6"/>
                      </a:lnTo>
                      <a:lnTo>
                        <a:pt x="4" y="5"/>
                      </a:lnTo>
                      <a:lnTo>
                        <a:pt x="7" y="4"/>
                      </a:lnTo>
                      <a:lnTo>
                        <a:pt x="11" y="2"/>
                      </a:lnTo>
                      <a:lnTo>
                        <a:pt x="14" y="1"/>
                      </a:lnTo>
                      <a:lnTo>
                        <a:pt x="19" y="0"/>
                      </a:lnTo>
                      <a:lnTo>
                        <a:pt x="24" y="0"/>
                      </a:lnTo>
                      <a:lnTo>
                        <a:pt x="27" y="0"/>
                      </a:lnTo>
                      <a:lnTo>
                        <a:pt x="32" y="0"/>
                      </a:lnTo>
                      <a:lnTo>
                        <a:pt x="36" y="0"/>
                      </a:lnTo>
                      <a:lnTo>
                        <a:pt x="40" y="1"/>
                      </a:lnTo>
                      <a:lnTo>
                        <a:pt x="44" y="1"/>
                      </a:lnTo>
                      <a:lnTo>
                        <a:pt x="47" y="4"/>
                      </a:lnTo>
                      <a:lnTo>
                        <a:pt x="51" y="5"/>
                      </a:lnTo>
                      <a:lnTo>
                        <a:pt x="54" y="6"/>
                      </a:lnTo>
                      <a:lnTo>
                        <a:pt x="56" y="8"/>
                      </a:lnTo>
                      <a:lnTo>
                        <a:pt x="56" y="16"/>
                      </a:lnTo>
                      <a:lnTo>
                        <a:pt x="55" y="14"/>
                      </a:lnTo>
                      <a:lnTo>
                        <a:pt x="52" y="13"/>
                      </a:lnTo>
                      <a:lnTo>
                        <a:pt x="49" y="12"/>
                      </a:lnTo>
                      <a:lnTo>
                        <a:pt x="45" y="10"/>
                      </a:lnTo>
                      <a:lnTo>
                        <a:pt x="41" y="9"/>
                      </a:lnTo>
                      <a:lnTo>
                        <a:pt x="37" y="8"/>
                      </a:lnTo>
                      <a:lnTo>
                        <a:pt x="33" y="8"/>
                      </a:lnTo>
                      <a:lnTo>
                        <a:pt x="29" y="8"/>
                      </a:lnTo>
                      <a:lnTo>
                        <a:pt x="26" y="8"/>
                      </a:lnTo>
                      <a:lnTo>
                        <a:pt x="22" y="8"/>
                      </a:lnTo>
                      <a:lnTo>
                        <a:pt x="19" y="8"/>
                      </a:lnTo>
                      <a:lnTo>
                        <a:pt x="15" y="9"/>
                      </a:lnTo>
                      <a:lnTo>
                        <a:pt x="11" y="10"/>
                      </a:lnTo>
                      <a:lnTo>
                        <a:pt x="7" y="12"/>
                      </a:lnTo>
                      <a:lnTo>
                        <a:pt x="4"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09" name="Google Shape;609;p5"/>
                <p:cNvSpPr/>
                <p:nvPr/>
              </p:nvSpPr>
              <p:spPr>
                <a:xfrm>
                  <a:off x="2506" y="2581"/>
                  <a:ext cx="58" cy="17"/>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1"/>
                      </a:lnTo>
                      <a:lnTo>
                        <a:pt x="40" y="1"/>
                      </a:lnTo>
                      <a:lnTo>
                        <a:pt x="44" y="2"/>
                      </a:lnTo>
                      <a:lnTo>
                        <a:pt x="48" y="4"/>
                      </a:lnTo>
                      <a:lnTo>
                        <a:pt x="52" y="5"/>
                      </a:lnTo>
                      <a:lnTo>
                        <a:pt x="55" y="6"/>
                      </a:lnTo>
                      <a:lnTo>
                        <a:pt x="57" y="8"/>
                      </a:lnTo>
                      <a:lnTo>
                        <a:pt x="57" y="16"/>
                      </a:lnTo>
                      <a:lnTo>
                        <a:pt x="55" y="16"/>
                      </a:lnTo>
                      <a:lnTo>
                        <a:pt x="52" y="14"/>
                      </a:lnTo>
                      <a:lnTo>
                        <a:pt x="49" y="13"/>
                      </a:lnTo>
                      <a:lnTo>
                        <a:pt x="45" y="12"/>
                      </a:lnTo>
                      <a:lnTo>
                        <a:pt x="41" y="10"/>
                      </a:lnTo>
                      <a:lnTo>
                        <a:pt x="37" y="9"/>
                      </a:lnTo>
                      <a:lnTo>
                        <a:pt x="33" y="8"/>
                      </a:lnTo>
                      <a:lnTo>
                        <a:pt x="29" y="8"/>
                      </a:lnTo>
                      <a:lnTo>
                        <a:pt x="26" y="8"/>
                      </a:lnTo>
                      <a:lnTo>
                        <a:pt x="23" y="8"/>
                      </a:lnTo>
                      <a:lnTo>
                        <a:pt x="19" y="9"/>
                      </a:lnTo>
                      <a:lnTo>
                        <a:pt x="15" y="9"/>
                      </a:lnTo>
                      <a:lnTo>
                        <a:pt x="11" y="10"/>
                      </a:lnTo>
                      <a:lnTo>
                        <a:pt x="8" y="12"/>
                      </a:lnTo>
                      <a:lnTo>
                        <a:pt x="4" y="14"/>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10" name="Google Shape;610;p5"/>
                <p:cNvSpPr/>
                <p:nvPr/>
              </p:nvSpPr>
              <p:spPr>
                <a:xfrm>
                  <a:off x="2506" y="2442"/>
                  <a:ext cx="58" cy="17"/>
                </a:xfrm>
                <a:custGeom>
                  <a:rect b="b" l="l" r="r" t="t"/>
                  <a:pathLst>
                    <a:path extrusionOk="0" h="17" w="58">
                      <a:moveTo>
                        <a:pt x="0" y="8"/>
                      </a:moveTo>
                      <a:lnTo>
                        <a:pt x="2" y="6"/>
                      </a:lnTo>
                      <a:lnTo>
                        <a:pt x="4" y="5"/>
                      </a:lnTo>
                      <a:lnTo>
                        <a:pt x="7" y="4"/>
                      </a:lnTo>
                      <a:lnTo>
                        <a:pt x="11" y="2"/>
                      </a:lnTo>
                      <a:lnTo>
                        <a:pt x="15" y="1"/>
                      </a:lnTo>
                      <a:lnTo>
                        <a:pt x="19" y="0"/>
                      </a:lnTo>
                      <a:lnTo>
                        <a:pt x="24" y="0"/>
                      </a:lnTo>
                      <a:lnTo>
                        <a:pt x="27" y="0"/>
                      </a:lnTo>
                      <a:lnTo>
                        <a:pt x="32" y="0"/>
                      </a:lnTo>
                      <a:lnTo>
                        <a:pt x="37" y="0"/>
                      </a:lnTo>
                      <a:lnTo>
                        <a:pt x="40" y="1"/>
                      </a:lnTo>
                      <a:lnTo>
                        <a:pt x="44" y="2"/>
                      </a:lnTo>
                      <a:lnTo>
                        <a:pt x="48" y="4"/>
                      </a:lnTo>
                      <a:lnTo>
                        <a:pt x="52" y="5"/>
                      </a:lnTo>
                      <a:lnTo>
                        <a:pt x="55" y="6"/>
                      </a:lnTo>
                      <a:lnTo>
                        <a:pt x="57" y="8"/>
                      </a:lnTo>
                      <a:lnTo>
                        <a:pt x="57" y="16"/>
                      </a:lnTo>
                      <a:lnTo>
                        <a:pt x="55" y="14"/>
                      </a:lnTo>
                      <a:lnTo>
                        <a:pt x="52" y="13"/>
                      </a:lnTo>
                      <a:lnTo>
                        <a:pt x="49" y="12"/>
                      </a:lnTo>
                      <a:lnTo>
                        <a:pt x="45" y="12"/>
                      </a:lnTo>
                      <a:lnTo>
                        <a:pt x="41" y="10"/>
                      </a:lnTo>
                      <a:lnTo>
                        <a:pt x="37" y="9"/>
                      </a:lnTo>
                      <a:lnTo>
                        <a:pt x="33" y="8"/>
                      </a:lnTo>
                      <a:lnTo>
                        <a:pt x="29" y="8"/>
                      </a:lnTo>
                      <a:lnTo>
                        <a:pt x="26" y="8"/>
                      </a:lnTo>
                      <a:lnTo>
                        <a:pt x="23" y="8"/>
                      </a:lnTo>
                      <a:lnTo>
                        <a:pt x="19" y="8"/>
                      </a:lnTo>
                      <a:lnTo>
                        <a:pt x="15" y="9"/>
                      </a:lnTo>
                      <a:lnTo>
                        <a:pt x="11" y="10"/>
                      </a:lnTo>
                      <a:lnTo>
                        <a:pt x="8" y="12"/>
                      </a:lnTo>
                      <a:lnTo>
                        <a:pt x="4" y="13"/>
                      </a:lnTo>
                      <a:lnTo>
                        <a:pt x="0" y="16"/>
                      </a:lnTo>
                      <a:lnTo>
                        <a:pt x="0" y="8"/>
                      </a:lnTo>
                    </a:path>
                  </a:pathLst>
                </a:custGeom>
                <a:solidFill>
                  <a:srgbClr val="0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sp>
          <p:nvSpPr>
            <p:cNvPr id="611" name="Google Shape;611;p5"/>
            <p:cNvSpPr/>
            <p:nvPr/>
          </p:nvSpPr>
          <p:spPr>
            <a:xfrm>
              <a:off x="2249" y="2510"/>
              <a:ext cx="90" cy="129"/>
            </a:xfrm>
            <a:custGeom>
              <a:rect b="b" l="l" r="r" t="t"/>
              <a:pathLst>
                <a:path extrusionOk="0" h="129" w="90">
                  <a:moveTo>
                    <a:pt x="89" y="0"/>
                  </a:moveTo>
                  <a:lnTo>
                    <a:pt x="71" y="0"/>
                  </a:lnTo>
                  <a:lnTo>
                    <a:pt x="71" y="110"/>
                  </a:lnTo>
                  <a:lnTo>
                    <a:pt x="0" y="110"/>
                  </a:lnTo>
                  <a:lnTo>
                    <a:pt x="0" y="128"/>
                  </a:lnTo>
                  <a:lnTo>
                    <a:pt x="89" y="128"/>
                  </a:lnTo>
                  <a:lnTo>
                    <a:pt x="89" y="0"/>
                  </a:lnTo>
                </a:path>
              </a:pathLst>
            </a:custGeom>
            <a:solidFill>
              <a:srgbClr val="C0C0C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612" name="Google Shape;612;p5"/>
            <p:cNvGrpSpPr/>
            <p:nvPr/>
          </p:nvGrpSpPr>
          <p:grpSpPr>
            <a:xfrm>
              <a:off x="2565" y="2510"/>
              <a:ext cx="90" cy="130"/>
              <a:chOff x="2565" y="2510"/>
              <a:chExt cx="90" cy="130"/>
            </a:xfrm>
          </p:grpSpPr>
          <p:sp>
            <p:nvSpPr>
              <p:cNvPr id="613" name="Google Shape;613;p5"/>
              <p:cNvSpPr/>
              <p:nvPr/>
            </p:nvSpPr>
            <p:spPr>
              <a:xfrm>
                <a:off x="2583" y="2510"/>
                <a:ext cx="72" cy="130"/>
              </a:xfrm>
              <a:custGeom>
                <a:rect b="b" l="l" r="r" t="t"/>
                <a:pathLst>
                  <a:path extrusionOk="0" h="130" w="72">
                    <a:moveTo>
                      <a:pt x="0" y="0"/>
                    </a:moveTo>
                    <a:lnTo>
                      <a:pt x="23" y="39"/>
                    </a:lnTo>
                    <a:lnTo>
                      <a:pt x="23" y="114"/>
                    </a:lnTo>
                    <a:lnTo>
                      <a:pt x="71" y="114"/>
                    </a:lnTo>
                    <a:lnTo>
                      <a:pt x="71" y="129"/>
                    </a:lnTo>
                    <a:lnTo>
                      <a:pt x="0" y="129"/>
                    </a:lnTo>
                    <a:lnTo>
                      <a:pt x="0" y="0"/>
                    </a:lnTo>
                  </a:path>
                </a:pathLst>
              </a:custGeom>
              <a:solidFill>
                <a:srgbClr val="80808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14" name="Google Shape;614;p5"/>
              <p:cNvSpPr/>
              <p:nvPr/>
            </p:nvSpPr>
            <p:spPr>
              <a:xfrm>
                <a:off x="2565" y="2510"/>
                <a:ext cx="90" cy="130"/>
              </a:xfrm>
              <a:custGeom>
                <a:rect b="b" l="l" r="r" t="t"/>
                <a:pathLst>
                  <a:path extrusionOk="0" h="130" w="90">
                    <a:moveTo>
                      <a:pt x="0" y="0"/>
                    </a:moveTo>
                    <a:lnTo>
                      <a:pt x="17" y="0"/>
                    </a:lnTo>
                    <a:lnTo>
                      <a:pt x="17" y="111"/>
                    </a:lnTo>
                    <a:lnTo>
                      <a:pt x="89" y="111"/>
                    </a:lnTo>
                    <a:lnTo>
                      <a:pt x="89" y="129"/>
                    </a:lnTo>
                    <a:lnTo>
                      <a:pt x="0" y="129"/>
                    </a:lnTo>
                    <a:lnTo>
                      <a:pt x="0" y="0"/>
                    </a:lnTo>
                  </a:path>
                </a:pathLst>
              </a:custGeom>
              <a:solidFill>
                <a:srgbClr val="C0C0C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sp>
        <p:nvSpPr>
          <p:cNvPr id="615" name="Google Shape;615;p5"/>
          <p:cNvSpPr/>
          <p:nvPr/>
        </p:nvSpPr>
        <p:spPr>
          <a:xfrm>
            <a:off x="4884738" y="4319588"/>
            <a:ext cx="2044700" cy="366712"/>
          </a:xfrm>
          <a:prstGeom prst="rect">
            <a:avLst/>
          </a:prstGeom>
          <a:noFill/>
          <a:ln>
            <a:noFill/>
          </a:ln>
        </p:spPr>
        <p:txBody>
          <a:bodyPr anchorCtr="0" anchor="t" bIns="46025" lIns="92075" spcFirstLastPara="1" rIns="92075" wrap="square" tIns="46025">
            <a:spAutoFit/>
          </a:bodyPr>
          <a:lstStyle/>
          <a:p>
            <a:pPr indent="0" lvl="0" marL="0" marR="0" rtl="0" algn="ctr">
              <a:lnSpc>
                <a:spcPct val="100000"/>
              </a:lnSpc>
              <a:spcBef>
                <a:spcPts val="0"/>
              </a:spcBef>
              <a:spcAft>
                <a:spcPts val="0"/>
              </a:spcAft>
              <a:buClr>
                <a:schemeClr val="dk1"/>
              </a:buClr>
              <a:buSzPts val="1800"/>
              <a:buFont typeface="Noto Sans Symbols"/>
              <a:buNone/>
            </a:pPr>
            <a:r>
              <a:rPr b="1" i="0" lang="en-US" sz="1800" u="none">
                <a:solidFill>
                  <a:schemeClr val="dk1"/>
                </a:solidFill>
                <a:latin typeface="Arial Rounded"/>
                <a:ea typeface="Arial Rounded"/>
                <a:cs typeface="Arial Rounded"/>
                <a:sym typeface="Arial Rounded"/>
              </a:rPr>
              <a:t>Scientific Databases</a:t>
            </a:r>
            <a:endParaRPr/>
          </a:p>
        </p:txBody>
      </p:sp>
      <p:grpSp>
        <p:nvGrpSpPr>
          <p:cNvPr id="616" name="Google Shape;616;p5"/>
          <p:cNvGrpSpPr/>
          <p:nvPr/>
        </p:nvGrpSpPr>
        <p:grpSpPr>
          <a:xfrm>
            <a:off x="5413375" y="3486150"/>
            <a:ext cx="623888" cy="795338"/>
            <a:chOff x="3414" y="2101"/>
            <a:chExt cx="393" cy="501"/>
          </a:xfrm>
        </p:grpSpPr>
        <p:grpSp>
          <p:nvGrpSpPr>
            <p:cNvPr id="617" name="Google Shape;617;p5"/>
            <p:cNvGrpSpPr/>
            <p:nvPr/>
          </p:nvGrpSpPr>
          <p:grpSpPr>
            <a:xfrm>
              <a:off x="3414" y="2101"/>
              <a:ext cx="193" cy="501"/>
              <a:chOff x="3414" y="2101"/>
              <a:chExt cx="193" cy="501"/>
            </a:xfrm>
          </p:grpSpPr>
          <p:sp>
            <p:nvSpPr>
              <p:cNvPr id="618" name="Google Shape;618;p5"/>
              <p:cNvSpPr/>
              <p:nvPr/>
            </p:nvSpPr>
            <p:spPr>
              <a:xfrm>
                <a:off x="3414" y="2101"/>
                <a:ext cx="193" cy="476"/>
              </a:xfrm>
              <a:custGeom>
                <a:rect b="b" l="l" r="r" t="t"/>
                <a:pathLst>
                  <a:path extrusionOk="0" h="476" w="193">
                    <a:moveTo>
                      <a:pt x="192" y="0"/>
                    </a:moveTo>
                    <a:lnTo>
                      <a:pt x="180" y="475"/>
                    </a:lnTo>
                    <a:lnTo>
                      <a:pt x="32" y="456"/>
                    </a:lnTo>
                    <a:lnTo>
                      <a:pt x="0" y="40"/>
                    </a:lnTo>
                    <a:lnTo>
                      <a:pt x="192" y="0"/>
                    </a:lnTo>
                  </a:path>
                </a:pathLst>
              </a:custGeom>
              <a:solidFill>
                <a:srgbClr val="BFBFD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19" name="Google Shape;619;p5"/>
              <p:cNvSpPr/>
              <p:nvPr/>
            </p:nvSpPr>
            <p:spPr>
              <a:xfrm>
                <a:off x="3447" y="2558"/>
                <a:ext cx="148" cy="44"/>
              </a:xfrm>
              <a:custGeom>
                <a:rect b="b" l="l" r="r" t="t"/>
                <a:pathLst>
                  <a:path extrusionOk="0" h="44" w="148">
                    <a:moveTo>
                      <a:pt x="146" y="17"/>
                    </a:moveTo>
                    <a:lnTo>
                      <a:pt x="147" y="43"/>
                    </a:lnTo>
                    <a:lnTo>
                      <a:pt x="2" y="18"/>
                    </a:lnTo>
                    <a:lnTo>
                      <a:pt x="0" y="0"/>
                    </a:lnTo>
                    <a:lnTo>
                      <a:pt x="146" y="17"/>
                    </a:lnTo>
                  </a:path>
                </a:pathLst>
              </a:custGeom>
              <a:solidFill>
                <a:srgbClr val="9F9FB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620" name="Google Shape;620;p5"/>
              <p:cNvGrpSpPr/>
              <p:nvPr/>
            </p:nvGrpSpPr>
            <p:grpSpPr>
              <a:xfrm>
                <a:off x="3430" y="2127"/>
                <a:ext cx="159" cy="139"/>
                <a:chOff x="3430" y="2127"/>
                <a:chExt cx="159" cy="139"/>
              </a:xfrm>
            </p:grpSpPr>
            <p:sp>
              <p:nvSpPr>
                <p:cNvPr id="621" name="Google Shape;621;p5"/>
                <p:cNvSpPr/>
                <p:nvPr/>
              </p:nvSpPr>
              <p:spPr>
                <a:xfrm>
                  <a:off x="3430" y="2127"/>
                  <a:ext cx="159" cy="139"/>
                </a:xfrm>
                <a:custGeom>
                  <a:rect b="b" l="l" r="r" t="t"/>
                  <a:pathLst>
                    <a:path extrusionOk="0" h="139" w="159">
                      <a:moveTo>
                        <a:pt x="158" y="0"/>
                      </a:moveTo>
                      <a:lnTo>
                        <a:pt x="156" y="130"/>
                      </a:lnTo>
                      <a:lnTo>
                        <a:pt x="8" y="138"/>
                      </a:lnTo>
                      <a:lnTo>
                        <a:pt x="0" y="32"/>
                      </a:lnTo>
                      <a:lnTo>
                        <a:pt x="158" y="0"/>
                      </a:lnTo>
                    </a:path>
                  </a:pathLst>
                </a:custGeom>
                <a:solidFill>
                  <a:srgbClr val="9F9FB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22" name="Google Shape;622;p5"/>
                <p:cNvSpPr/>
                <p:nvPr/>
              </p:nvSpPr>
              <p:spPr>
                <a:xfrm>
                  <a:off x="3445" y="2244"/>
                  <a:ext cx="48" cy="17"/>
                </a:xfrm>
                <a:custGeom>
                  <a:rect b="b" l="l" r="r" t="t"/>
                  <a:pathLst>
                    <a:path extrusionOk="0" h="17" w="48">
                      <a:moveTo>
                        <a:pt x="47" y="0"/>
                      </a:moveTo>
                      <a:lnTo>
                        <a:pt x="0" y="6"/>
                      </a:lnTo>
                      <a:lnTo>
                        <a:pt x="0" y="16"/>
                      </a:lnTo>
                      <a:lnTo>
                        <a:pt x="47" y="11"/>
                      </a:lnTo>
                      <a:lnTo>
                        <a:pt x="47" y="0"/>
                      </a:lnTo>
                    </a:path>
                  </a:pathLst>
                </a:custGeom>
                <a:solidFill>
                  <a:srgbClr val="0000F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sp>
            <p:nvSpPr>
              <p:cNvPr id="623" name="Google Shape;623;p5"/>
              <p:cNvSpPr/>
              <p:nvPr/>
            </p:nvSpPr>
            <p:spPr>
              <a:xfrm>
                <a:off x="3440" y="2285"/>
                <a:ext cx="144" cy="261"/>
              </a:xfrm>
              <a:custGeom>
                <a:rect b="b" l="l" r="r" t="t"/>
                <a:pathLst>
                  <a:path extrusionOk="0" h="261" w="144">
                    <a:moveTo>
                      <a:pt x="143" y="0"/>
                    </a:moveTo>
                    <a:lnTo>
                      <a:pt x="140" y="260"/>
                    </a:lnTo>
                    <a:lnTo>
                      <a:pt x="17" y="247"/>
                    </a:lnTo>
                    <a:lnTo>
                      <a:pt x="0" y="4"/>
                    </a:lnTo>
                    <a:lnTo>
                      <a:pt x="143" y="0"/>
                    </a:lnTo>
                  </a:path>
                </a:pathLst>
              </a:custGeom>
              <a:solidFill>
                <a:srgbClr val="BFBFD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24" name="Google Shape;624;p5"/>
              <p:cNvSpPr/>
              <p:nvPr/>
            </p:nvSpPr>
            <p:spPr>
              <a:xfrm>
                <a:off x="3462" y="2501"/>
                <a:ext cx="110" cy="35"/>
              </a:xfrm>
              <a:custGeom>
                <a:rect b="b" l="l" r="r" t="t"/>
                <a:pathLst>
                  <a:path extrusionOk="0" h="35" w="110">
                    <a:moveTo>
                      <a:pt x="109" y="7"/>
                    </a:moveTo>
                    <a:lnTo>
                      <a:pt x="0" y="0"/>
                    </a:lnTo>
                    <a:lnTo>
                      <a:pt x="1" y="25"/>
                    </a:lnTo>
                    <a:lnTo>
                      <a:pt x="109" y="34"/>
                    </a:lnTo>
                    <a:lnTo>
                      <a:pt x="109" y="7"/>
                    </a:lnTo>
                  </a:path>
                </a:pathLst>
              </a:custGeom>
              <a:solidFill>
                <a:srgbClr val="9F9FB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625" name="Google Shape;625;p5"/>
              <p:cNvGrpSpPr/>
              <p:nvPr/>
            </p:nvGrpSpPr>
            <p:grpSpPr>
              <a:xfrm>
                <a:off x="3550" y="2372"/>
                <a:ext cx="21" cy="122"/>
                <a:chOff x="3550" y="2372"/>
                <a:chExt cx="21" cy="122"/>
              </a:xfrm>
            </p:grpSpPr>
            <p:grpSp>
              <p:nvGrpSpPr>
                <p:cNvPr id="626" name="Google Shape;626;p5"/>
                <p:cNvGrpSpPr/>
                <p:nvPr/>
              </p:nvGrpSpPr>
              <p:grpSpPr>
                <a:xfrm>
                  <a:off x="3553" y="2372"/>
                  <a:ext cx="18" cy="122"/>
                  <a:chOff x="3553" y="2372"/>
                  <a:chExt cx="18" cy="122"/>
                </a:xfrm>
              </p:grpSpPr>
              <p:sp>
                <p:nvSpPr>
                  <p:cNvPr id="627" name="Google Shape;627;p5"/>
                  <p:cNvSpPr/>
                  <p:nvPr/>
                </p:nvSpPr>
                <p:spPr>
                  <a:xfrm>
                    <a:off x="3554" y="2372"/>
                    <a:ext cx="17" cy="22"/>
                  </a:xfrm>
                  <a:custGeom>
                    <a:rect b="b" l="l" r="r" t="t"/>
                    <a:pathLst>
                      <a:path extrusionOk="0" h="22" w="17">
                        <a:moveTo>
                          <a:pt x="16" y="0"/>
                        </a:moveTo>
                        <a:lnTo>
                          <a:pt x="16" y="21"/>
                        </a:lnTo>
                        <a:lnTo>
                          <a:pt x="0" y="20"/>
                        </a:lnTo>
                        <a:lnTo>
                          <a:pt x="0" y="0"/>
                        </a:lnTo>
                        <a:lnTo>
                          <a:pt x="16" y="0"/>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28" name="Google Shape;628;p5"/>
                  <p:cNvSpPr/>
                  <p:nvPr/>
                </p:nvSpPr>
                <p:spPr>
                  <a:xfrm>
                    <a:off x="3553" y="2398"/>
                    <a:ext cx="17" cy="21"/>
                  </a:xfrm>
                  <a:custGeom>
                    <a:rect b="b" l="l" r="r" t="t"/>
                    <a:pathLst>
                      <a:path extrusionOk="0" h="21" w="17">
                        <a:moveTo>
                          <a:pt x="16" y="0"/>
                        </a:moveTo>
                        <a:lnTo>
                          <a:pt x="16" y="20"/>
                        </a:lnTo>
                        <a:lnTo>
                          <a:pt x="0" y="19"/>
                        </a:lnTo>
                        <a:lnTo>
                          <a:pt x="0" y="0"/>
                        </a:lnTo>
                        <a:lnTo>
                          <a:pt x="16" y="0"/>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29" name="Google Shape;629;p5"/>
                  <p:cNvSpPr/>
                  <p:nvPr/>
                </p:nvSpPr>
                <p:spPr>
                  <a:xfrm>
                    <a:off x="3553" y="2422"/>
                    <a:ext cx="17" cy="23"/>
                  </a:xfrm>
                  <a:custGeom>
                    <a:rect b="b" l="l" r="r" t="t"/>
                    <a:pathLst>
                      <a:path extrusionOk="0" h="23" w="17">
                        <a:moveTo>
                          <a:pt x="16" y="1"/>
                        </a:moveTo>
                        <a:lnTo>
                          <a:pt x="16" y="22"/>
                        </a:lnTo>
                        <a:lnTo>
                          <a:pt x="0" y="20"/>
                        </a:lnTo>
                        <a:lnTo>
                          <a:pt x="2" y="0"/>
                        </a:lnTo>
                        <a:lnTo>
                          <a:pt x="16" y="1"/>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30" name="Google Shape;630;p5"/>
                  <p:cNvSpPr/>
                  <p:nvPr/>
                </p:nvSpPr>
                <p:spPr>
                  <a:xfrm>
                    <a:off x="3553" y="2448"/>
                    <a:ext cx="17" cy="21"/>
                  </a:xfrm>
                  <a:custGeom>
                    <a:rect b="b" l="l" r="r" t="t"/>
                    <a:pathLst>
                      <a:path extrusionOk="0" h="21" w="17">
                        <a:moveTo>
                          <a:pt x="16" y="0"/>
                        </a:moveTo>
                        <a:lnTo>
                          <a:pt x="16" y="20"/>
                        </a:lnTo>
                        <a:lnTo>
                          <a:pt x="0" y="19"/>
                        </a:lnTo>
                        <a:lnTo>
                          <a:pt x="0" y="0"/>
                        </a:lnTo>
                        <a:lnTo>
                          <a:pt x="16" y="0"/>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31" name="Google Shape;631;p5"/>
                  <p:cNvSpPr/>
                  <p:nvPr/>
                </p:nvSpPr>
                <p:spPr>
                  <a:xfrm>
                    <a:off x="3553" y="2472"/>
                    <a:ext cx="17" cy="22"/>
                  </a:xfrm>
                  <a:custGeom>
                    <a:rect b="b" l="l" r="r" t="t"/>
                    <a:pathLst>
                      <a:path extrusionOk="0" h="22" w="17">
                        <a:moveTo>
                          <a:pt x="16" y="1"/>
                        </a:moveTo>
                        <a:lnTo>
                          <a:pt x="16" y="21"/>
                        </a:lnTo>
                        <a:lnTo>
                          <a:pt x="0" y="20"/>
                        </a:lnTo>
                        <a:lnTo>
                          <a:pt x="2" y="0"/>
                        </a:lnTo>
                        <a:lnTo>
                          <a:pt x="16" y="1"/>
                        </a:lnTo>
                      </a:path>
                    </a:pathLst>
                  </a:custGeom>
                  <a:solidFill>
                    <a:srgbClr val="80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nvGrpSpPr>
                <p:cNvPr id="632" name="Google Shape;632;p5"/>
                <p:cNvGrpSpPr/>
                <p:nvPr/>
              </p:nvGrpSpPr>
              <p:grpSpPr>
                <a:xfrm>
                  <a:off x="3550" y="2372"/>
                  <a:ext cx="19" cy="122"/>
                  <a:chOff x="3550" y="2372"/>
                  <a:chExt cx="19" cy="122"/>
                </a:xfrm>
              </p:grpSpPr>
              <p:sp>
                <p:nvSpPr>
                  <p:cNvPr id="633" name="Google Shape;633;p5"/>
                  <p:cNvSpPr/>
                  <p:nvPr/>
                </p:nvSpPr>
                <p:spPr>
                  <a:xfrm>
                    <a:off x="3552" y="2372"/>
                    <a:ext cx="17" cy="22"/>
                  </a:xfrm>
                  <a:custGeom>
                    <a:rect b="b" l="l" r="r" t="t"/>
                    <a:pathLst>
                      <a:path extrusionOk="0" h="22" w="17">
                        <a:moveTo>
                          <a:pt x="16" y="0"/>
                        </a:moveTo>
                        <a:lnTo>
                          <a:pt x="16" y="21"/>
                        </a:lnTo>
                        <a:lnTo>
                          <a:pt x="1" y="20"/>
                        </a:lnTo>
                        <a:lnTo>
                          <a:pt x="0" y="0"/>
                        </a:lnTo>
                        <a:lnTo>
                          <a:pt x="16" y="0"/>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34" name="Google Shape;634;p5"/>
                  <p:cNvSpPr/>
                  <p:nvPr/>
                </p:nvSpPr>
                <p:spPr>
                  <a:xfrm>
                    <a:off x="3550" y="2398"/>
                    <a:ext cx="17" cy="21"/>
                  </a:xfrm>
                  <a:custGeom>
                    <a:rect b="b" l="l" r="r" t="t"/>
                    <a:pathLst>
                      <a:path extrusionOk="0" h="21" w="17">
                        <a:moveTo>
                          <a:pt x="16" y="0"/>
                        </a:moveTo>
                        <a:lnTo>
                          <a:pt x="16" y="20"/>
                        </a:lnTo>
                        <a:lnTo>
                          <a:pt x="2" y="19"/>
                        </a:lnTo>
                        <a:lnTo>
                          <a:pt x="0" y="0"/>
                        </a:lnTo>
                        <a:lnTo>
                          <a:pt x="16" y="0"/>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35" name="Google Shape;635;p5"/>
                  <p:cNvSpPr/>
                  <p:nvPr/>
                </p:nvSpPr>
                <p:spPr>
                  <a:xfrm>
                    <a:off x="3550" y="2422"/>
                    <a:ext cx="17" cy="23"/>
                  </a:xfrm>
                  <a:custGeom>
                    <a:rect b="b" l="l" r="r" t="t"/>
                    <a:pathLst>
                      <a:path extrusionOk="0" h="23" w="17">
                        <a:moveTo>
                          <a:pt x="16" y="1"/>
                        </a:moveTo>
                        <a:lnTo>
                          <a:pt x="16" y="22"/>
                        </a:lnTo>
                        <a:lnTo>
                          <a:pt x="0" y="20"/>
                        </a:lnTo>
                        <a:lnTo>
                          <a:pt x="0" y="0"/>
                        </a:lnTo>
                        <a:lnTo>
                          <a:pt x="16" y="1"/>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36" name="Google Shape;636;p5"/>
                  <p:cNvSpPr/>
                  <p:nvPr/>
                </p:nvSpPr>
                <p:spPr>
                  <a:xfrm>
                    <a:off x="3550" y="2448"/>
                    <a:ext cx="17" cy="21"/>
                  </a:xfrm>
                  <a:custGeom>
                    <a:rect b="b" l="l" r="r" t="t"/>
                    <a:pathLst>
                      <a:path extrusionOk="0" h="21" w="17">
                        <a:moveTo>
                          <a:pt x="16" y="0"/>
                        </a:moveTo>
                        <a:lnTo>
                          <a:pt x="16" y="20"/>
                        </a:lnTo>
                        <a:lnTo>
                          <a:pt x="2" y="19"/>
                        </a:lnTo>
                        <a:lnTo>
                          <a:pt x="0" y="0"/>
                        </a:lnTo>
                        <a:lnTo>
                          <a:pt x="16" y="0"/>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37" name="Google Shape;637;p5"/>
                  <p:cNvSpPr/>
                  <p:nvPr/>
                </p:nvSpPr>
                <p:spPr>
                  <a:xfrm>
                    <a:off x="3550" y="2472"/>
                    <a:ext cx="17" cy="22"/>
                  </a:xfrm>
                  <a:custGeom>
                    <a:rect b="b" l="l" r="r" t="t"/>
                    <a:pathLst>
                      <a:path extrusionOk="0" h="22" w="17">
                        <a:moveTo>
                          <a:pt x="16" y="1"/>
                        </a:moveTo>
                        <a:lnTo>
                          <a:pt x="16" y="21"/>
                        </a:lnTo>
                        <a:lnTo>
                          <a:pt x="0" y="20"/>
                        </a:lnTo>
                        <a:lnTo>
                          <a:pt x="0" y="0"/>
                        </a:lnTo>
                        <a:lnTo>
                          <a:pt x="16" y="1"/>
                        </a:lnTo>
                      </a:path>
                    </a:pathLst>
                  </a:custGeom>
                  <a:solidFill>
                    <a:srgbClr val="FF000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grpSp>
        <p:grpSp>
          <p:nvGrpSpPr>
            <p:cNvPr id="638" name="Google Shape;638;p5"/>
            <p:cNvGrpSpPr/>
            <p:nvPr/>
          </p:nvGrpSpPr>
          <p:grpSpPr>
            <a:xfrm>
              <a:off x="3594" y="2101"/>
              <a:ext cx="213" cy="501"/>
              <a:chOff x="3594" y="2101"/>
              <a:chExt cx="213" cy="501"/>
            </a:xfrm>
          </p:grpSpPr>
          <p:grpSp>
            <p:nvGrpSpPr>
              <p:cNvPr id="639" name="Google Shape;639;p5"/>
              <p:cNvGrpSpPr/>
              <p:nvPr/>
            </p:nvGrpSpPr>
            <p:grpSpPr>
              <a:xfrm>
                <a:off x="3594" y="2101"/>
                <a:ext cx="213" cy="501"/>
                <a:chOff x="3594" y="2101"/>
                <a:chExt cx="213" cy="501"/>
              </a:xfrm>
            </p:grpSpPr>
            <p:sp>
              <p:nvSpPr>
                <p:cNvPr id="640" name="Google Shape;640;p5"/>
                <p:cNvSpPr/>
                <p:nvPr/>
              </p:nvSpPr>
              <p:spPr>
                <a:xfrm>
                  <a:off x="3594" y="2101"/>
                  <a:ext cx="213" cy="476"/>
                </a:xfrm>
                <a:custGeom>
                  <a:rect b="b" l="l" r="r" t="t"/>
                  <a:pathLst>
                    <a:path extrusionOk="0" h="476" w="213">
                      <a:moveTo>
                        <a:pt x="212" y="6"/>
                      </a:moveTo>
                      <a:lnTo>
                        <a:pt x="151" y="469"/>
                      </a:lnTo>
                      <a:lnTo>
                        <a:pt x="0" y="475"/>
                      </a:lnTo>
                      <a:lnTo>
                        <a:pt x="11" y="0"/>
                      </a:lnTo>
                      <a:lnTo>
                        <a:pt x="212" y="6"/>
                      </a:lnTo>
                    </a:path>
                  </a:pathLst>
                </a:custGeom>
                <a:solidFill>
                  <a:srgbClr val="7F7F9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41" name="Google Shape;641;p5"/>
                <p:cNvSpPr/>
                <p:nvPr/>
              </p:nvSpPr>
              <p:spPr>
                <a:xfrm>
                  <a:off x="3594" y="2569"/>
                  <a:ext cx="152" cy="33"/>
                </a:xfrm>
                <a:custGeom>
                  <a:rect b="b" l="l" r="r" t="t"/>
                  <a:pathLst>
                    <a:path extrusionOk="0" h="33" w="152">
                      <a:moveTo>
                        <a:pt x="151" y="0"/>
                      </a:moveTo>
                      <a:lnTo>
                        <a:pt x="0" y="6"/>
                      </a:lnTo>
                      <a:lnTo>
                        <a:pt x="0" y="32"/>
                      </a:lnTo>
                      <a:lnTo>
                        <a:pt x="148" y="25"/>
                      </a:lnTo>
                      <a:lnTo>
                        <a:pt x="151" y="0"/>
                      </a:lnTo>
                    </a:path>
                  </a:pathLst>
                </a:custGeom>
                <a:solidFill>
                  <a:srgbClr val="5F5F7F"/>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nvGrpSpPr>
              <p:cNvPr id="642" name="Google Shape;642;p5"/>
              <p:cNvGrpSpPr/>
              <p:nvPr/>
            </p:nvGrpSpPr>
            <p:grpSpPr>
              <a:xfrm>
                <a:off x="3615" y="2110"/>
                <a:ext cx="187" cy="22"/>
                <a:chOff x="3615" y="2110"/>
                <a:chExt cx="187" cy="22"/>
              </a:xfrm>
            </p:grpSpPr>
            <p:sp>
              <p:nvSpPr>
                <p:cNvPr id="643" name="Google Shape;643;p5"/>
                <p:cNvSpPr/>
                <p:nvPr/>
              </p:nvSpPr>
              <p:spPr>
                <a:xfrm>
                  <a:off x="3786" y="2116"/>
                  <a:ext cx="16" cy="16"/>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Noto Sans Symbols"/>
                    <a:buNone/>
                  </a:pPr>
                  <a:r>
                    <a:t/>
                  </a:r>
                  <a:endParaRPr b="0" i="0" sz="1800" u="none">
                    <a:solidFill>
                      <a:schemeClr val="dk1"/>
                    </a:solidFill>
                    <a:latin typeface="Arial"/>
                    <a:ea typeface="Arial"/>
                    <a:cs typeface="Arial"/>
                    <a:sym typeface="Arial"/>
                  </a:endParaRPr>
                </a:p>
              </p:txBody>
            </p:sp>
            <p:sp>
              <p:nvSpPr>
                <p:cNvPr id="644" name="Google Shape;644;p5"/>
                <p:cNvSpPr/>
                <p:nvPr/>
              </p:nvSpPr>
              <p:spPr>
                <a:xfrm>
                  <a:off x="3615" y="2110"/>
                  <a:ext cx="16" cy="16"/>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Noto Sans Symbols"/>
                    <a:buNone/>
                  </a:pPr>
                  <a:r>
                    <a:t/>
                  </a:r>
                  <a:endParaRPr b="0" i="0" sz="1800" u="none">
                    <a:solidFill>
                      <a:schemeClr val="dk1"/>
                    </a:solidFill>
                    <a:latin typeface="Arial"/>
                    <a:ea typeface="Arial"/>
                    <a:cs typeface="Arial"/>
                    <a:sym typeface="Arial"/>
                  </a:endParaRPr>
                </a:p>
              </p:txBody>
            </p:sp>
          </p:grpSp>
          <p:grpSp>
            <p:nvGrpSpPr>
              <p:cNvPr id="645" name="Google Shape;645;p5"/>
              <p:cNvGrpSpPr/>
              <p:nvPr/>
            </p:nvGrpSpPr>
            <p:grpSpPr>
              <a:xfrm>
                <a:off x="3601" y="2557"/>
                <a:ext cx="143" cy="21"/>
                <a:chOff x="3601" y="2557"/>
                <a:chExt cx="143" cy="21"/>
              </a:xfrm>
            </p:grpSpPr>
            <p:sp>
              <p:nvSpPr>
                <p:cNvPr id="646" name="Google Shape;646;p5"/>
                <p:cNvSpPr/>
                <p:nvPr/>
              </p:nvSpPr>
              <p:spPr>
                <a:xfrm>
                  <a:off x="3728" y="2557"/>
                  <a:ext cx="16" cy="16"/>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Noto Sans Symbols"/>
                    <a:buNone/>
                  </a:pPr>
                  <a:r>
                    <a:t/>
                  </a:r>
                  <a:endParaRPr b="0" i="0" sz="1800" u="none">
                    <a:solidFill>
                      <a:schemeClr val="dk1"/>
                    </a:solidFill>
                    <a:latin typeface="Arial"/>
                    <a:ea typeface="Arial"/>
                    <a:cs typeface="Arial"/>
                    <a:sym typeface="Arial"/>
                  </a:endParaRPr>
                </a:p>
              </p:txBody>
            </p:sp>
            <p:sp>
              <p:nvSpPr>
                <p:cNvPr id="647" name="Google Shape;647;p5"/>
                <p:cNvSpPr/>
                <p:nvPr/>
              </p:nvSpPr>
              <p:spPr>
                <a:xfrm>
                  <a:off x="3601" y="2562"/>
                  <a:ext cx="16" cy="16"/>
                </a:xfrm>
                <a:prstGeom prst="ellipse">
                  <a:avLst/>
                </a:pr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Noto Sans Symbols"/>
                    <a:buNone/>
                  </a:pPr>
                  <a:r>
                    <a:t/>
                  </a:r>
                  <a:endParaRPr b="0" i="0" sz="1800" u="none">
                    <a:solidFill>
                      <a:schemeClr val="dk1"/>
                    </a:solidFill>
                    <a:latin typeface="Arial"/>
                    <a:ea typeface="Arial"/>
                    <a:cs typeface="Arial"/>
                    <a:sym typeface="Arial"/>
                  </a:endParaRPr>
                </a:p>
              </p:txBody>
            </p:sp>
          </p:grpSp>
        </p:grpSp>
      </p:grpSp>
      <p:sp>
        <p:nvSpPr>
          <p:cNvPr id="648" name="Google Shape;648;p5"/>
          <p:cNvSpPr/>
          <p:nvPr/>
        </p:nvSpPr>
        <p:spPr>
          <a:xfrm>
            <a:off x="7581900" y="3937000"/>
            <a:ext cx="1111250" cy="641350"/>
          </a:xfrm>
          <a:prstGeom prst="rect">
            <a:avLst/>
          </a:prstGeom>
          <a:noFill/>
          <a:ln>
            <a:noFill/>
          </a:ln>
        </p:spPr>
        <p:txBody>
          <a:bodyPr anchorCtr="0" anchor="t" bIns="46025" lIns="92075" spcFirstLastPara="1" rIns="92075" wrap="square" tIns="46025">
            <a:spAutoFit/>
          </a:bodyPr>
          <a:lstStyle/>
          <a:p>
            <a:pPr indent="0" lvl="0" marL="0" marR="0" rtl="0" algn="ctr">
              <a:lnSpc>
                <a:spcPct val="100000"/>
              </a:lnSpc>
              <a:spcBef>
                <a:spcPts val="0"/>
              </a:spcBef>
              <a:spcAft>
                <a:spcPts val="0"/>
              </a:spcAft>
              <a:buClr>
                <a:schemeClr val="dk1"/>
              </a:buClr>
              <a:buSzPts val="1800"/>
              <a:buFont typeface="Noto Sans Symbols"/>
              <a:buNone/>
            </a:pPr>
            <a:r>
              <a:rPr b="1" i="0" lang="en-US" sz="1800" u="none">
                <a:solidFill>
                  <a:schemeClr val="dk1"/>
                </a:solidFill>
                <a:latin typeface="Arial Rounded"/>
                <a:ea typeface="Arial Rounded"/>
                <a:cs typeface="Arial Rounded"/>
                <a:sym typeface="Arial Rounded"/>
              </a:rPr>
              <a:t>Personal</a:t>
            </a:r>
            <a:endParaRPr/>
          </a:p>
          <a:p>
            <a:pPr indent="0" lvl="0" marL="0" marR="0" rtl="0" algn="ctr">
              <a:lnSpc>
                <a:spcPct val="100000"/>
              </a:lnSpc>
              <a:spcBef>
                <a:spcPts val="0"/>
              </a:spcBef>
              <a:spcAft>
                <a:spcPts val="0"/>
              </a:spcAft>
              <a:buClr>
                <a:schemeClr val="dk1"/>
              </a:buClr>
              <a:buSzPts val="1800"/>
              <a:buFont typeface="Noto Sans Symbols"/>
              <a:buNone/>
            </a:pPr>
            <a:r>
              <a:rPr b="1" i="0" lang="en-US" sz="1800" u="none">
                <a:solidFill>
                  <a:schemeClr val="dk1"/>
                </a:solidFill>
                <a:latin typeface="Arial Rounded"/>
                <a:ea typeface="Arial Rounded"/>
                <a:cs typeface="Arial Rounded"/>
                <a:sym typeface="Arial Rounded"/>
              </a:rPr>
              <a:t>Databases</a:t>
            </a:r>
            <a:endParaRPr/>
          </a:p>
        </p:txBody>
      </p:sp>
      <p:pic>
        <p:nvPicPr>
          <p:cNvPr id="649" name="Google Shape;649;p5"/>
          <p:cNvPicPr preferRelativeResize="0"/>
          <p:nvPr/>
        </p:nvPicPr>
        <p:blipFill rotWithShape="1">
          <a:blip r:embed="rId4">
            <a:alphaModFix/>
          </a:blip>
          <a:srcRect b="0" l="0" r="0" t="0"/>
          <a:stretch/>
        </p:blipFill>
        <p:spPr>
          <a:xfrm>
            <a:off x="7688263" y="3225800"/>
            <a:ext cx="628650" cy="628650"/>
          </a:xfrm>
          <a:prstGeom prst="rect">
            <a:avLst/>
          </a:prstGeom>
          <a:noFill/>
          <a:ln>
            <a:noFill/>
          </a:ln>
        </p:spPr>
      </p:pic>
      <p:grpSp>
        <p:nvGrpSpPr>
          <p:cNvPr id="650" name="Google Shape;650;p5"/>
          <p:cNvGrpSpPr/>
          <p:nvPr/>
        </p:nvGrpSpPr>
        <p:grpSpPr>
          <a:xfrm>
            <a:off x="4379913" y="1254125"/>
            <a:ext cx="730250" cy="511175"/>
            <a:chOff x="2763" y="695"/>
            <a:chExt cx="460" cy="322"/>
          </a:xfrm>
        </p:grpSpPr>
        <p:grpSp>
          <p:nvGrpSpPr>
            <p:cNvPr id="651" name="Google Shape;651;p5"/>
            <p:cNvGrpSpPr/>
            <p:nvPr/>
          </p:nvGrpSpPr>
          <p:grpSpPr>
            <a:xfrm>
              <a:off x="2763" y="695"/>
              <a:ext cx="356" cy="292"/>
              <a:chOff x="2763" y="695"/>
              <a:chExt cx="356" cy="292"/>
            </a:xfrm>
          </p:grpSpPr>
          <p:grpSp>
            <p:nvGrpSpPr>
              <p:cNvPr id="652" name="Google Shape;652;p5"/>
              <p:cNvGrpSpPr/>
              <p:nvPr/>
            </p:nvGrpSpPr>
            <p:grpSpPr>
              <a:xfrm>
                <a:off x="2763" y="695"/>
                <a:ext cx="356" cy="292"/>
                <a:chOff x="2763" y="695"/>
                <a:chExt cx="356" cy="292"/>
              </a:xfrm>
            </p:grpSpPr>
            <p:grpSp>
              <p:nvGrpSpPr>
                <p:cNvPr id="653" name="Google Shape;653;p5"/>
                <p:cNvGrpSpPr/>
                <p:nvPr/>
              </p:nvGrpSpPr>
              <p:grpSpPr>
                <a:xfrm>
                  <a:off x="2763" y="860"/>
                  <a:ext cx="356" cy="127"/>
                  <a:chOff x="2763" y="860"/>
                  <a:chExt cx="356" cy="127"/>
                </a:xfrm>
              </p:grpSpPr>
              <p:sp>
                <p:nvSpPr>
                  <p:cNvPr id="654" name="Google Shape;654;p5"/>
                  <p:cNvSpPr/>
                  <p:nvPr/>
                </p:nvSpPr>
                <p:spPr>
                  <a:xfrm>
                    <a:off x="2914" y="860"/>
                    <a:ext cx="204" cy="127"/>
                  </a:xfrm>
                  <a:custGeom>
                    <a:rect b="b" l="l" r="r" t="t"/>
                    <a:pathLst>
                      <a:path extrusionOk="0" h="127" w="204">
                        <a:moveTo>
                          <a:pt x="0" y="37"/>
                        </a:moveTo>
                        <a:lnTo>
                          <a:pt x="0" y="126"/>
                        </a:lnTo>
                        <a:lnTo>
                          <a:pt x="203" y="61"/>
                        </a:lnTo>
                        <a:lnTo>
                          <a:pt x="203" y="0"/>
                        </a:lnTo>
                        <a:lnTo>
                          <a:pt x="0" y="37"/>
                        </a:lnTo>
                      </a:path>
                    </a:pathLst>
                  </a:custGeom>
                  <a:solidFill>
                    <a:srgbClr val="A0A0A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55" name="Google Shape;655;p5"/>
                  <p:cNvSpPr/>
                  <p:nvPr/>
                </p:nvSpPr>
                <p:spPr>
                  <a:xfrm>
                    <a:off x="2763" y="889"/>
                    <a:ext cx="152" cy="98"/>
                  </a:xfrm>
                  <a:custGeom>
                    <a:rect b="b" l="l" r="r" t="t"/>
                    <a:pathLst>
                      <a:path extrusionOk="0" h="98" w="152">
                        <a:moveTo>
                          <a:pt x="151" y="8"/>
                        </a:moveTo>
                        <a:lnTo>
                          <a:pt x="151" y="97"/>
                        </a:lnTo>
                        <a:lnTo>
                          <a:pt x="0" y="75"/>
                        </a:lnTo>
                        <a:lnTo>
                          <a:pt x="0" y="0"/>
                        </a:lnTo>
                        <a:lnTo>
                          <a:pt x="151" y="8"/>
                        </a:lnTo>
                      </a:path>
                    </a:pathLst>
                  </a:custGeom>
                  <a:solidFill>
                    <a:srgbClr val="80808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56" name="Google Shape;656;p5"/>
                  <p:cNvSpPr/>
                  <p:nvPr/>
                </p:nvSpPr>
                <p:spPr>
                  <a:xfrm>
                    <a:off x="2764" y="861"/>
                    <a:ext cx="355" cy="39"/>
                  </a:xfrm>
                  <a:custGeom>
                    <a:rect b="b" l="l" r="r" t="t"/>
                    <a:pathLst>
                      <a:path extrusionOk="0" h="39" w="355">
                        <a:moveTo>
                          <a:pt x="0" y="29"/>
                        </a:moveTo>
                        <a:lnTo>
                          <a:pt x="152" y="38"/>
                        </a:lnTo>
                        <a:lnTo>
                          <a:pt x="354" y="0"/>
                        </a:lnTo>
                        <a:lnTo>
                          <a:pt x="205" y="0"/>
                        </a:lnTo>
                        <a:lnTo>
                          <a:pt x="0" y="29"/>
                        </a:lnTo>
                      </a:path>
                    </a:pathLst>
                  </a:custGeom>
                  <a:solidFill>
                    <a:srgbClr val="C0C0C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sp>
              <p:nvSpPr>
                <p:cNvPr id="657" name="Google Shape;657;p5"/>
                <p:cNvSpPr/>
                <p:nvPr/>
              </p:nvSpPr>
              <p:spPr>
                <a:xfrm>
                  <a:off x="2878" y="849"/>
                  <a:ext cx="129" cy="37"/>
                </a:xfrm>
                <a:custGeom>
                  <a:rect b="b" l="l" r="r" t="t"/>
                  <a:pathLst>
                    <a:path extrusionOk="0" h="37" w="129">
                      <a:moveTo>
                        <a:pt x="0" y="20"/>
                      </a:moveTo>
                      <a:lnTo>
                        <a:pt x="0" y="31"/>
                      </a:lnTo>
                      <a:lnTo>
                        <a:pt x="59" y="36"/>
                      </a:lnTo>
                      <a:lnTo>
                        <a:pt x="128" y="23"/>
                      </a:lnTo>
                      <a:lnTo>
                        <a:pt x="128" y="0"/>
                      </a:lnTo>
                      <a:lnTo>
                        <a:pt x="0" y="20"/>
                      </a:lnTo>
                    </a:path>
                  </a:pathLst>
                </a:custGeom>
                <a:solidFill>
                  <a:srgbClr val="60606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nvGrpSpPr>
                <p:cNvPr id="658" name="Google Shape;658;p5"/>
                <p:cNvGrpSpPr/>
                <p:nvPr/>
              </p:nvGrpSpPr>
              <p:grpSpPr>
                <a:xfrm>
                  <a:off x="2791" y="695"/>
                  <a:ext cx="286" cy="183"/>
                  <a:chOff x="2791" y="695"/>
                  <a:chExt cx="286" cy="183"/>
                </a:xfrm>
              </p:grpSpPr>
              <p:sp>
                <p:nvSpPr>
                  <p:cNvPr id="659" name="Google Shape;659;p5"/>
                  <p:cNvSpPr/>
                  <p:nvPr/>
                </p:nvSpPr>
                <p:spPr>
                  <a:xfrm>
                    <a:off x="2913" y="695"/>
                    <a:ext cx="164" cy="178"/>
                  </a:xfrm>
                  <a:custGeom>
                    <a:rect b="b" l="l" r="r" t="t"/>
                    <a:pathLst>
                      <a:path extrusionOk="0" h="178" w="164">
                        <a:moveTo>
                          <a:pt x="23" y="177"/>
                        </a:moveTo>
                        <a:lnTo>
                          <a:pt x="0" y="5"/>
                        </a:lnTo>
                        <a:lnTo>
                          <a:pt x="140" y="0"/>
                        </a:lnTo>
                        <a:lnTo>
                          <a:pt x="163" y="153"/>
                        </a:lnTo>
                        <a:lnTo>
                          <a:pt x="23" y="177"/>
                        </a:lnTo>
                      </a:path>
                    </a:pathLst>
                  </a:custGeom>
                  <a:solidFill>
                    <a:srgbClr val="A0A0A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60" name="Google Shape;660;p5"/>
                  <p:cNvSpPr/>
                  <p:nvPr/>
                </p:nvSpPr>
                <p:spPr>
                  <a:xfrm>
                    <a:off x="2791" y="702"/>
                    <a:ext cx="147" cy="176"/>
                  </a:xfrm>
                  <a:custGeom>
                    <a:rect b="b" l="l" r="r" t="t"/>
                    <a:pathLst>
                      <a:path extrusionOk="0" h="176" w="147">
                        <a:moveTo>
                          <a:pt x="122" y="0"/>
                        </a:moveTo>
                        <a:lnTo>
                          <a:pt x="0" y="39"/>
                        </a:lnTo>
                        <a:lnTo>
                          <a:pt x="16" y="175"/>
                        </a:lnTo>
                        <a:lnTo>
                          <a:pt x="146" y="170"/>
                        </a:lnTo>
                        <a:lnTo>
                          <a:pt x="122" y="0"/>
                        </a:lnTo>
                      </a:path>
                    </a:pathLst>
                  </a:custGeom>
                  <a:solidFill>
                    <a:srgbClr val="80808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61" name="Google Shape;661;p5"/>
                  <p:cNvSpPr/>
                  <p:nvPr/>
                </p:nvSpPr>
                <p:spPr>
                  <a:xfrm>
                    <a:off x="2940" y="713"/>
                    <a:ext cx="119" cy="134"/>
                  </a:xfrm>
                  <a:custGeom>
                    <a:rect b="b" l="l" r="r" t="t"/>
                    <a:pathLst>
                      <a:path extrusionOk="0" h="134" w="119">
                        <a:moveTo>
                          <a:pt x="0" y="7"/>
                        </a:moveTo>
                        <a:lnTo>
                          <a:pt x="16" y="133"/>
                        </a:lnTo>
                        <a:lnTo>
                          <a:pt x="118" y="119"/>
                        </a:lnTo>
                        <a:lnTo>
                          <a:pt x="99" y="0"/>
                        </a:lnTo>
                        <a:lnTo>
                          <a:pt x="0" y="7"/>
                        </a:lnTo>
                      </a:path>
                    </a:pathLst>
                  </a:custGeom>
                  <a:solidFill>
                    <a:srgbClr val="00C0C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grpSp>
            <p:nvGrpSpPr>
              <p:cNvPr id="662" name="Google Shape;662;p5"/>
              <p:cNvGrpSpPr/>
              <p:nvPr/>
            </p:nvGrpSpPr>
            <p:grpSpPr>
              <a:xfrm>
                <a:off x="2988" y="874"/>
                <a:ext cx="117" cy="83"/>
                <a:chOff x="2988" y="874"/>
                <a:chExt cx="117" cy="83"/>
              </a:xfrm>
            </p:grpSpPr>
            <p:sp>
              <p:nvSpPr>
                <p:cNvPr id="663" name="Google Shape;663;p5"/>
                <p:cNvSpPr/>
                <p:nvPr/>
              </p:nvSpPr>
              <p:spPr>
                <a:xfrm>
                  <a:off x="2988" y="874"/>
                  <a:ext cx="117" cy="83"/>
                </a:xfrm>
                <a:custGeom>
                  <a:rect b="b" l="l" r="r" t="t"/>
                  <a:pathLst>
                    <a:path extrusionOk="0" h="83" w="117">
                      <a:moveTo>
                        <a:pt x="116" y="0"/>
                      </a:moveTo>
                      <a:lnTo>
                        <a:pt x="0" y="25"/>
                      </a:lnTo>
                      <a:lnTo>
                        <a:pt x="0" y="82"/>
                      </a:lnTo>
                      <a:lnTo>
                        <a:pt x="116" y="47"/>
                      </a:lnTo>
                      <a:lnTo>
                        <a:pt x="116" y="0"/>
                      </a:lnTo>
                    </a:path>
                  </a:pathLst>
                </a:custGeom>
                <a:solidFill>
                  <a:srgbClr val="40404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cxnSp>
              <p:nvCxnSpPr>
                <p:cNvPr id="664" name="Google Shape;664;p5"/>
                <p:cNvCxnSpPr/>
                <p:nvPr/>
              </p:nvCxnSpPr>
              <p:spPr>
                <a:xfrm flipH="1" rot="10800000">
                  <a:off x="3064" y="891"/>
                  <a:ext cx="28" cy="9"/>
                </a:xfrm>
                <a:prstGeom prst="straightConnector1">
                  <a:avLst/>
                </a:prstGeom>
                <a:noFill/>
                <a:ln cap="flat" cmpd="sng" w="12700">
                  <a:solidFill>
                    <a:srgbClr val="000000"/>
                  </a:solidFill>
                  <a:prstDash val="solid"/>
                  <a:round/>
                  <a:headEnd len="sm" w="sm" type="none"/>
                  <a:tailEnd len="sm" w="sm" type="none"/>
                </a:ln>
              </p:spPr>
            </p:cxnSp>
            <p:cxnSp>
              <p:nvCxnSpPr>
                <p:cNvPr id="665" name="Google Shape;665;p5"/>
                <p:cNvCxnSpPr/>
                <p:nvPr/>
              </p:nvCxnSpPr>
              <p:spPr>
                <a:xfrm flipH="1">
                  <a:off x="3009" y="905"/>
                  <a:ext cx="38" cy="8"/>
                </a:xfrm>
                <a:prstGeom prst="straightConnector1">
                  <a:avLst/>
                </a:prstGeom>
                <a:noFill/>
                <a:ln cap="flat" cmpd="sng" w="12700">
                  <a:solidFill>
                    <a:srgbClr val="000000"/>
                  </a:solidFill>
                  <a:prstDash val="solid"/>
                  <a:round/>
                  <a:headEnd len="sm" w="sm" type="none"/>
                  <a:tailEnd len="sm" w="sm" type="none"/>
                </a:ln>
              </p:spPr>
            </p:cxnSp>
            <p:cxnSp>
              <p:nvCxnSpPr>
                <p:cNvPr id="666" name="Google Shape;666;p5"/>
                <p:cNvCxnSpPr/>
                <p:nvPr/>
              </p:nvCxnSpPr>
              <p:spPr>
                <a:xfrm>
                  <a:off x="3054" y="885"/>
                  <a:ext cx="0" cy="52"/>
                </a:xfrm>
                <a:prstGeom prst="straightConnector1">
                  <a:avLst/>
                </a:prstGeom>
                <a:noFill/>
                <a:ln cap="flat" cmpd="sng" w="12700">
                  <a:solidFill>
                    <a:srgbClr val="000000"/>
                  </a:solidFill>
                  <a:prstDash val="solid"/>
                  <a:round/>
                  <a:headEnd len="sm" w="sm" type="none"/>
                  <a:tailEnd len="sm" w="sm" type="none"/>
                </a:ln>
              </p:spPr>
            </p:cxnSp>
            <p:cxnSp>
              <p:nvCxnSpPr>
                <p:cNvPr id="667" name="Google Shape;667;p5"/>
                <p:cNvCxnSpPr/>
                <p:nvPr/>
              </p:nvCxnSpPr>
              <p:spPr>
                <a:xfrm>
                  <a:off x="2998" y="895"/>
                  <a:ext cx="0" cy="57"/>
                </a:xfrm>
                <a:prstGeom prst="straightConnector1">
                  <a:avLst/>
                </a:prstGeom>
                <a:noFill/>
                <a:ln cap="flat" cmpd="sng" w="12700">
                  <a:solidFill>
                    <a:srgbClr val="000000"/>
                  </a:solidFill>
                  <a:prstDash val="solid"/>
                  <a:round/>
                  <a:headEnd len="sm" w="sm" type="none"/>
                  <a:tailEnd len="sm" w="sm" type="none"/>
                </a:ln>
              </p:spPr>
            </p:cxnSp>
            <p:cxnSp>
              <p:nvCxnSpPr>
                <p:cNvPr id="668" name="Google Shape;668;p5"/>
                <p:cNvCxnSpPr/>
                <p:nvPr/>
              </p:nvCxnSpPr>
              <p:spPr>
                <a:xfrm flipH="1">
                  <a:off x="2998" y="895"/>
                  <a:ext cx="104" cy="27"/>
                </a:xfrm>
                <a:prstGeom prst="straightConnector1">
                  <a:avLst/>
                </a:prstGeom>
                <a:noFill/>
                <a:ln cap="flat" cmpd="sng" w="12700">
                  <a:solidFill>
                    <a:srgbClr val="000000"/>
                  </a:solidFill>
                  <a:prstDash val="solid"/>
                  <a:round/>
                  <a:headEnd len="sm" w="sm" type="none"/>
                  <a:tailEnd len="sm" w="sm" type="none"/>
                </a:ln>
              </p:spPr>
            </p:cxnSp>
            <p:cxnSp>
              <p:nvCxnSpPr>
                <p:cNvPr id="669" name="Google Shape;669;p5"/>
                <p:cNvCxnSpPr/>
                <p:nvPr/>
              </p:nvCxnSpPr>
              <p:spPr>
                <a:xfrm flipH="1" rot="10800000">
                  <a:off x="2998" y="884"/>
                  <a:ext cx="105" cy="25"/>
                </a:xfrm>
                <a:prstGeom prst="straightConnector1">
                  <a:avLst/>
                </a:prstGeom>
                <a:noFill/>
                <a:ln cap="flat" cmpd="sng" w="12700">
                  <a:solidFill>
                    <a:srgbClr val="000000"/>
                  </a:solidFill>
                  <a:prstDash val="solid"/>
                  <a:round/>
                  <a:headEnd len="sm" w="sm" type="none"/>
                  <a:tailEnd len="sm" w="sm" type="none"/>
                </a:ln>
              </p:spPr>
            </p:cxnSp>
          </p:grpSp>
        </p:grpSp>
        <p:grpSp>
          <p:nvGrpSpPr>
            <p:cNvPr id="670" name="Google Shape;670;p5"/>
            <p:cNvGrpSpPr/>
            <p:nvPr/>
          </p:nvGrpSpPr>
          <p:grpSpPr>
            <a:xfrm>
              <a:off x="2946" y="875"/>
              <a:ext cx="277" cy="142"/>
              <a:chOff x="2946" y="875"/>
              <a:chExt cx="277" cy="142"/>
            </a:xfrm>
          </p:grpSpPr>
          <p:grpSp>
            <p:nvGrpSpPr>
              <p:cNvPr id="671" name="Google Shape;671;p5"/>
              <p:cNvGrpSpPr/>
              <p:nvPr/>
            </p:nvGrpSpPr>
            <p:grpSpPr>
              <a:xfrm>
                <a:off x="2963" y="952"/>
                <a:ext cx="46" cy="35"/>
                <a:chOff x="2963" y="952"/>
                <a:chExt cx="46" cy="35"/>
              </a:xfrm>
            </p:grpSpPr>
            <p:sp>
              <p:nvSpPr>
                <p:cNvPr id="672" name="Google Shape;672;p5"/>
                <p:cNvSpPr/>
                <p:nvPr/>
              </p:nvSpPr>
              <p:spPr>
                <a:xfrm>
                  <a:off x="2963" y="952"/>
                  <a:ext cx="24" cy="34"/>
                </a:xfrm>
                <a:custGeom>
                  <a:rect b="b" l="l" r="r" t="t"/>
                  <a:pathLst>
                    <a:path extrusionOk="0" h="34" w="24">
                      <a:moveTo>
                        <a:pt x="7" y="0"/>
                      </a:moveTo>
                      <a:lnTo>
                        <a:pt x="0" y="30"/>
                      </a:lnTo>
                      <a:lnTo>
                        <a:pt x="17" y="33"/>
                      </a:lnTo>
                      <a:lnTo>
                        <a:pt x="23" y="1"/>
                      </a:lnTo>
                      <a:lnTo>
                        <a:pt x="7" y="0"/>
                      </a:lnTo>
                    </a:path>
                  </a:pathLst>
                </a:custGeom>
                <a:solidFill>
                  <a:srgbClr val="60606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73" name="Google Shape;673;p5"/>
                <p:cNvSpPr/>
                <p:nvPr/>
              </p:nvSpPr>
              <p:spPr>
                <a:xfrm>
                  <a:off x="2973" y="957"/>
                  <a:ext cx="36" cy="30"/>
                </a:xfrm>
                <a:custGeom>
                  <a:rect b="b" l="l" r="r" t="t"/>
                  <a:pathLst>
                    <a:path extrusionOk="0" h="30" w="36">
                      <a:moveTo>
                        <a:pt x="2" y="1"/>
                      </a:moveTo>
                      <a:lnTo>
                        <a:pt x="0" y="29"/>
                      </a:lnTo>
                      <a:lnTo>
                        <a:pt x="35" y="13"/>
                      </a:lnTo>
                      <a:lnTo>
                        <a:pt x="21" y="9"/>
                      </a:lnTo>
                      <a:lnTo>
                        <a:pt x="8" y="16"/>
                      </a:lnTo>
                      <a:lnTo>
                        <a:pt x="12" y="0"/>
                      </a:lnTo>
                      <a:lnTo>
                        <a:pt x="2" y="1"/>
                      </a:lnTo>
                    </a:path>
                  </a:pathLst>
                </a:custGeom>
                <a:solidFill>
                  <a:srgbClr val="40404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grpSp>
          <p:grpSp>
            <p:nvGrpSpPr>
              <p:cNvPr id="674" name="Google Shape;674;p5"/>
              <p:cNvGrpSpPr/>
              <p:nvPr/>
            </p:nvGrpSpPr>
            <p:grpSpPr>
              <a:xfrm>
                <a:off x="2946" y="875"/>
                <a:ext cx="277" cy="142"/>
                <a:chOff x="2946" y="875"/>
                <a:chExt cx="277" cy="142"/>
              </a:xfrm>
            </p:grpSpPr>
            <p:sp>
              <p:nvSpPr>
                <p:cNvPr id="675" name="Google Shape;675;p5"/>
                <p:cNvSpPr/>
                <p:nvPr/>
              </p:nvSpPr>
              <p:spPr>
                <a:xfrm>
                  <a:off x="2952" y="875"/>
                  <a:ext cx="271" cy="126"/>
                </a:xfrm>
                <a:custGeom>
                  <a:rect b="b" l="l" r="r" t="t"/>
                  <a:pathLst>
                    <a:path extrusionOk="0" h="126" w="271">
                      <a:moveTo>
                        <a:pt x="0" y="53"/>
                      </a:moveTo>
                      <a:lnTo>
                        <a:pt x="128" y="125"/>
                      </a:lnTo>
                      <a:lnTo>
                        <a:pt x="270" y="54"/>
                      </a:lnTo>
                      <a:lnTo>
                        <a:pt x="162" y="0"/>
                      </a:lnTo>
                      <a:lnTo>
                        <a:pt x="0" y="53"/>
                      </a:lnTo>
                    </a:path>
                  </a:pathLst>
                </a:custGeom>
                <a:solidFill>
                  <a:srgbClr val="80808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76" name="Google Shape;676;p5"/>
                <p:cNvSpPr/>
                <p:nvPr/>
              </p:nvSpPr>
              <p:spPr>
                <a:xfrm>
                  <a:off x="2946" y="927"/>
                  <a:ext cx="137" cy="90"/>
                </a:xfrm>
                <a:custGeom>
                  <a:rect b="b" l="l" r="r" t="t"/>
                  <a:pathLst>
                    <a:path extrusionOk="0" h="90" w="137">
                      <a:moveTo>
                        <a:pt x="5" y="0"/>
                      </a:moveTo>
                      <a:lnTo>
                        <a:pt x="136" y="73"/>
                      </a:lnTo>
                      <a:lnTo>
                        <a:pt x="131" y="89"/>
                      </a:lnTo>
                      <a:lnTo>
                        <a:pt x="0" y="14"/>
                      </a:lnTo>
                      <a:lnTo>
                        <a:pt x="5" y="0"/>
                      </a:lnTo>
                    </a:path>
                  </a:pathLst>
                </a:custGeom>
                <a:solidFill>
                  <a:srgbClr val="60606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77" name="Google Shape;677;p5"/>
                <p:cNvSpPr/>
                <p:nvPr/>
              </p:nvSpPr>
              <p:spPr>
                <a:xfrm>
                  <a:off x="3076" y="929"/>
                  <a:ext cx="147" cy="88"/>
                </a:xfrm>
                <a:custGeom>
                  <a:rect b="b" l="l" r="r" t="t"/>
                  <a:pathLst>
                    <a:path extrusionOk="0" h="88" w="147">
                      <a:moveTo>
                        <a:pt x="0" y="87"/>
                      </a:moveTo>
                      <a:lnTo>
                        <a:pt x="4" y="70"/>
                      </a:lnTo>
                      <a:lnTo>
                        <a:pt x="146" y="0"/>
                      </a:lnTo>
                      <a:lnTo>
                        <a:pt x="140" y="12"/>
                      </a:lnTo>
                      <a:lnTo>
                        <a:pt x="0" y="87"/>
                      </a:lnTo>
                    </a:path>
                  </a:pathLst>
                </a:custGeom>
                <a:solidFill>
                  <a:srgbClr val="404040"/>
                </a:solidFill>
                <a:ln cap="rnd" cmpd="sng" w="12700">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78" name="Google Shape;678;p5"/>
                <p:cNvSpPr/>
                <p:nvPr/>
              </p:nvSpPr>
              <p:spPr>
                <a:xfrm>
                  <a:off x="3002" y="934"/>
                  <a:ext cx="110" cy="57"/>
                </a:xfrm>
                <a:custGeom>
                  <a:rect b="b" l="l" r="r" t="t"/>
                  <a:pathLst>
                    <a:path extrusionOk="0" h="57" w="110">
                      <a:moveTo>
                        <a:pt x="0" y="14"/>
                      </a:moveTo>
                      <a:lnTo>
                        <a:pt x="37" y="0"/>
                      </a:lnTo>
                      <a:lnTo>
                        <a:pt x="109" y="37"/>
                      </a:lnTo>
                      <a:lnTo>
                        <a:pt x="72" y="56"/>
                      </a:lnTo>
                      <a:lnTo>
                        <a:pt x="0" y="14"/>
                      </a:lnTo>
                    </a:path>
                  </a:pathLst>
                </a:custGeom>
                <a:solidFill>
                  <a:srgbClr val="A0A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79" name="Google Shape;679;p5"/>
                <p:cNvSpPr/>
                <p:nvPr/>
              </p:nvSpPr>
              <p:spPr>
                <a:xfrm>
                  <a:off x="3047" y="896"/>
                  <a:ext cx="162" cy="75"/>
                </a:xfrm>
                <a:custGeom>
                  <a:rect b="b" l="l" r="r" t="t"/>
                  <a:pathLst>
                    <a:path extrusionOk="0" h="75" w="162">
                      <a:moveTo>
                        <a:pt x="0" y="36"/>
                      </a:moveTo>
                      <a:lnTo>
                        <a:pt x="70" y="74"/>
                      </a:lnTo>
                      <a:lnTo>
                        <a:pt x="161" y="32"/>
                      </a:lnTo>
                      <a:lnTo>
                        <a:pt x="95" y="0"/>
                      </a:lnTo>
                      <a:lnTo>
                        <a:pt x="0" y="36"/>
                      </a:lnTo>
                    </a:path>
                  </a:pathLst>
                </a:custGeom>
                <a:solidFill>
                  <a:srgbClr val="A0A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sp>
              <p:nvSpPr>
                <p:cNvPr id="680" name="Google Shape;680;p5"/>
                <p:cNvSpPr/>
                <p:nvPr/>
              </p:nvSpPr>
              <p:spPr>
                <a:xfrm>
                  <a:off x="2963" y="879"/>
                  <a:ext cx="177" cy="68"/>
                </a:xfrm>
                <a:custGeom>
                  <a:rect b="b" l="l" r="r" t="t"/>
                  <a:pathLst>
                    <a:path extrusionOk="0" h="68" w="177">
                      <a:moveTo>
                        <a:pt x="36" y="67"/>
                      </a:moveTo>
                      <a:lnTo>
                        <a:pt x="0" y="48"/>
                      </a:lnTo>
                      <a:lnTo>
                        <a:pt x="148" y="0"/>
                      </a:lnTo>
                      <a:lnTo>
                        <a:pt x="176" y="13"/>
                      </a:lnTo>
                      <a:lnTo>
                        <a:pt x="36" y="67"/>
                      </a:lnTo>
                    </a:path>
                  </a:pathLst>
                </a:custGeom>
                <a:solidFill>
                  <a:srgbClr val="A0A0A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Tahoma"/>
                    <a:buNone/>
                  </a:pPr>
                  <a:r>
                    <a:t/>
                  </a:r>
                  <a:endParaRPr b="0" i="0" sz="2800" u="none">
                    <a:solidFill>
                      <a:schemeClr val="dk1"/>
                    </a:solidFill>
                    <a:latin typeface="Tahoma"/>
                    <a:ea typeface="Tahoma"/>
                    <a:cs typeface="Tahoma"/>
                    <a:sym typeface="Tahoma"/>
                  </a:endParaRPr>
                </a:p>
              </p:txBody>
            </p:sp>
            <p:cxnSp>
              <p:nvCxnSpPr>
                <p:cNvPr id="681" name="Google Shape;681;p5"/>
                <p:cNvCxnSpPr/>
                <p:nvPr/>
              </p:nvCxnSpPr>
              <p:spPr>
                <a:xfrm flipH="1" rot="10800000">
                  <a:off x="2966" y="880"/>
                  <a:ext cx="151" cy="53"/>
                </a:xfrm>
                <a:prstGeom prst="straightConnector1">
                  <a:avLst/>
                </a:prstGeom>
                <a:noFill/>
                <a:ln cap="flat" cmpd="sng" w="12700">
                  <a:solidFill>
                    <a:srgbClr val="808080"/>
                  </a:solidFill>
                  <a:prstDash val="solid"/>
                  <a:round/>
                  <a:headEnd len="sm" w="sm" type="none"/>
                  <a:tailEnd len="sm" w="sm" type="none"/>
                </a:ln>
              </p:spPr>
            </p:cxnSp>
            <p:cxnSp>
              <p:nvCxnSpPr>
                <p:cNvPr id="682" name="Google Shape;682;p5"/>
                <p:cNvCxnSpPr/>
                <p:nvPr/>
              </p:nvCxnSpPr>
              <p:spPr>
                <a:xfrm flipH="1" rot="10800000">
                  <a:off x="2981" y="885"/>
                  <a:ext cx="146" cy="54"/>
                </a:xfrm>
                <a:prstGeom prst="straightConnector1">
                  <a:avLst/>
                </a:prstGeom>
                <a:noFill/>
                <a:ln cap="flat" cmpd="sng" w="12700">
                  <a:solidFill>
                    <a:srgbClr val="808080"/>
                  </a:solidFill>
                  <a:prstDash val="solid"/>
                  <a:round/>
                  <a:headEnd len="sm" w="sm" type="none"/>
                  <a:tailEnd len="sm" w="sm" type="none"/>
                </a:ln>
              </p:spPr>
            </p:cxnSp>
            <p:cxnSp>
              <p:nvCxnSpPr>
                <p:cNvPr id="683" name="Google Shape;683;p5"/>
                <p:cNvCxnSpPr/>
                <p:nvPr/>
              </p:nvCxnSpPr>
              <p:spPr>
                <a:xfrm flipH="1" rot="10800000">
                  <a:off x="2990" y="889"/>
                  <a:ext cx="142" cy="55"/>
                </a:xfrm>
                <a:prstGeom prst="straightConnector1">
                  <a:avLst/>
                </a:prstGeom>
                <a:noFill/>
                <a:ln cap="flat" cmpd="sng" w="12700">
                  <a:solidFill>
                    <a:srgbClr val="808080"/>
                  </a:solidFill>
                  <a:prstDash val="solid"/>
                  <a:round/>
                  <a:headEnd len="sm" w="sm" type="none"/>
                  <a:tailEnd len="sm" w="sm" type="none"/>
                </a:ln>
              </p:spPr>
            </p:cxnSp>
            <p:cxnSp>
              <p:nvCxnSpPr>
                <p:cNvPr id="684" name="Google Shape;684;p5"/>
                <p:cNvCxnSpPr/>
                <p:nvPr/>
              </p:nvCxnSpPr>
              <p:spPr>
                <a:xfrm flipH="1" rot="10800000">
                  <a:off x="3011" y="898"/>
                  <a:ext cx="141" cy="57"/>
                </a:xfrm>
                <a:prstGeom prst="straightConnector1">
                  <a:avLst/>
                </a:prstGeom>
                <a:noFill/>
                <a:ln cap="flat" cmpd="sng" w="12700">
                  <a:solidFill>
                    <a:srgbClr val="808080"/>
                  </a:solidFill>
                  <a:prstDash val="solid"/>
                  <a:round/>
                  <a:headEnd len="sm" w="sm" type="none"/>
                  <a:tailEnd len="sm" w="sm" type="none"/>
                </a:ln>
              </p:spPr>
            </p:cxnSp>
            <p:cxnSp>
              <p:nvCxnSpPr>
                <p:cNvPr id="685" name="Google Shape;685;p5"/>
                <p:cNvCxnSpPr/>
                <p:nvPr/>
              </p:nvCxnSpPr>
              <p:spPr>
                <a:xfrm flipH="1" rot="10800000">
                  <a:off x="3023" y="905"/>
                  <a:ext cx="139" cy="57"/>
                </a:xfrm>
                <a:prstGeom prst="straightConnector1">
                  <a:avLst/>
                </a:prstGeom>
                <a:noFill/>
                <a:ln cap="flat" cmpd="sng" w="12700">
                  <a:solidFill>
                    <a:srgbClr val="808080"/>
                  </a:solidFill>
                  <a:prstDash val="solid"/>
                  <a:round/>
                  <a:headEnd len="sm" w="sm" type="none"/>
                  <a:tailEnd len="sm" w="sm" type="none"/>
                </a:ln>
              </p:spPr>
            </p:cxnSp>
            <p:cxnSp>
              <p:nvCxnSpPr>
                <p:cNvPr id="686" name="Google Shape;686;p5"/>
                <p:cNvCxnSpPr/>
                <p:nvPr/>
              </p:nvCxnSpPr>
              <p:spPr>
                <a:xfrm flipH="1" rot="10800000">
                  <a:off x="3033" y="910"/>
                  <a:ext cx="140" cy="60"/>
                </a:xfrm>
                <a:prstGeom prst="straightConnector1">
                  <a:avLst/>
                </a:prstGeom>
                <a:noFill/>
                <a:ln cap="flat" cmpd="sng" w="12700">
                  <a:solidFill>
                    <a:srgbClr val="808080"/>
                  </a:solidFill>
                  <a:prstDash val="solid"/>
                  <a:round/>
                  <a:headEnd len="sm" w="sm" type="none"/>
                  <a:tailEnd len="sm" w="sm" type="none"/>
                </a:ln>
              </p:spPr>
            </p:cxnSp>
            <p:cxnSp>
              <p:nvCxnSpPr>
                <p:cNvPr id="687" name="Google Shape;687;p5"/>
                <p:cNvCxnSpPr/>
                <p:nvPr/>
              </p:nvCxnSpPr>
              <p:spPr>
                <a:xfrm flipH="1" rot="10800000">
                  <a:off x="3048" y="916"/>
                  <a:ext cx="136" cy="60"/>
                </a:xfrm>
                <a:prstGeom prst="straightConnector1">
                  <a:avLst/>
                </a:prstGeom>
                <a:noFill/>
                <a:ln cap="flat" cmpd="sng" w="12700">
                  <a:solidFill>
                    <a:srgbClr val="808080"/>
                  </a:solidFill>
                  <a:prstDash val="solid"/>
                  <a:round/>
                  <a:headEnd len="sm" w="sm" type="none"/>
                  <a:tailEnd len="sm" w="sm" type="none"/>
                </a:ln>
              </p:spPr>
            </p:cxnSp>
            <p:cxnSp>
              <p:nvCxnSpPr>
                <p:cNvPr id="688" name="Google Shape;688;p5"/>
                <p:cNvCxnSpPr/>
                <p:nvPr/>
              </p:nvCxnSpPr>
              <p:spPr>
                <a:xfrm flipH="1" rot="10800000">
                  <a:off x="3061" y="923"/>
                  <a:ext cx="133" cy="60"/>
                </a:xfrm>
                <a:prstGeom prst="straightConnector1">
                  <a:avLst/>
                </a:prstGeom>
                <a:noFill/>
                <a:ln cap="flat" cmpd="sng" w="12700">
                  <a:solidFill>
                    <a:srgbClr val="808080"/>
                  </a:solidFill>
                  <a:prstDash val="solid"/>
                  <a:round/>
                  <a:headEnd len="sm" w="sm" type="none"/>
                  <a:tailEnd len="sm" w="sm" type="none"/>
                </a:ln>
              </p:spPr>
            </p:cxnSp>
            <p:cxnSp>
              <p:nvCxnSpPr>
                <p:cNvPr id="689" name="Google Shape;689;p5"/>
                <p:cNvCxnSpPr/>
                <p:nvPr/>
              </p:nvCxnSpPr>
              <p:spPr>
                <a:xfrm>
                  <a:off x="3015" y="944"/>
                  <a:ext cx="73" cy="41"/>
                </a:xfrm>
                <a:prstGeom prst="straightConnector1">
                  <a:avLst/>
                </a:prstGeom>
                <a:noFill/>
                <a:ln cap="flat" cmpd="sng" w="12700">
                  <a:solidFill>
                    <a:srgbClr val="808080"/>
                  </a:solidFill>
                  <a:prstDash val="solid"/>
                  <a:round/>
                  <a:headEnd len="sm" w="sm" type="none"/>
                  <a:tailEnd len="sm" w="sm" type="none"/>
                </a:ln>
              </p:spPr>
            </p:cxnSp>
            <p:cxnSp>
              <p:nvCxnSpPr>
                <p:cNvPr id="690" name="Google Shape;690;p5"/>
                <p:cNvCxnSpPr/>
                <p:nvPr/>
              </p:nvCxnSpPr>
              <p:spPr>
                <a:xfrm>
                  <a:off x="3031" y="938"/>
                  <a:ext cx="72" cy="39"/>
                </a:xfrm>
                <a:prstGeom prst="straightConnector1">
                  <a:avLst/>
                </a:prstGeom>
                <a:noFill/>
                <a:ln cap="flat" cmpd="sng" w="12700">
                  <a:solidFill>
                    <a:srgbClr val="808080"/>
                  </a:solidFill>
                  <a:prstDash val="solid"/>
                  <a:round/>
                  <a:headEnd len="sm" w="sm" type="none"/>
                  <a:tailEnd len="sm" w="sm" type="none"/>
                </a:ln>
              </p:spPr>
            </p:cxnSp>
            <p:cxnSp>
              <p:nvCxnSpPr>
                <p:cNvPr id="691" name="Google Shape;691;p5"/>
                <p:cNvCxnSpPr/>
                <p:nvPr/>
              </p:nvCxnSpPr>
              <p:spPr>
                <a:xfrm>
                  <a:off x="3062" y="927"/>
                  <a:ext cx="69" cy="38"/>
                </a:xfrm>
                <a:prstGeom prst="straightConnector1">
                  <a:avLst/>
                </a:prstGeom>
                <a:noFill/>
                <a:ln cap="flat" cmpd="sng" w="12700">
                  <a:solidFill>
                    <a:srgbClr val="808080"/>
                  </a:solidFill>
                  <a:prstDash val="solid"/>
                  <a:round/>
                  <a:headEnd len="sm" w="sm" type="none"/>
                  <a:tailEnd len="sm" w="sm" type="none"/>
                </a:ln>
              </p:spPr>
            </p:cxnSp>
            <p:cxnSp>
              <p:nvCxnSpPr>
                <p:cNvPr id="692" name="Google Shape;692;p5"/>
                <p:cNvCxnSpPr/>
                <p:nvPr/>
              </p:nvCxnSpPr>
              <p:spPr>
                <a:xfrm>
                  <a:off x="3079" y="919"/>
                  <a:ext cx="68" cy="37"/>
                </a:xfrm>
                <a:prstGeom prst="straightConnector1">
                  <a:avLst/>
                </a:prstGeom>
                <a:noFill/>
                <a:ln cap="flat" cmpd="sng" w="12700">
                  <a:solidFill>
                    <a:srgbClr val="808080"/>
                  </a:solidFill>
                  <a:prstDash val="solid"/>
                  <a:round/>
                  <a:headEnd len="sm" w="sm" type="none"/>
                  <a:tailEnd len="sm" w="sm" type="none"/>
                </a:ln>
              </p:spPr>
            </p:cxnSp>
            <p:cxnSp>
              <p:nvCxnSpPr>
                <p:cNvPr id="693" name="Google Shape;693;p5"/>
                <p:cNvCxnSpPr/>
                <p:nvPr/>
              </p:nvCxnSpPr>
              <p:spPr>
                <a:xfrm>
                  <a:off x="3094" y="914"/>
                  <a:ext cx="67" cy="38"/>
                </a:xfrm>
                <a:prstGeom prst="straightConnector1">
                  <a:avLst/>
                </a:prstGeom>
                <a:noFill/>
                <a:ln cap="flat" cmpd="sng" w="12700">
                  <a:solidFill>
                    <a:srgbClr val="808080"/>
                  </a:solidFill>
                  <a:prstDash val="solid"/>
                  <a:round/>
                  <a:headEnd len="sm" w="sm" type="none"/>
                  <a:tailEnd len="sm" w="sm" type="none"/>
                </a:ln>
              </p:spPr>
            </p:cxnSp>
            <p:cxnSp>
              <p:nvCxnSpPr>
                <p:cNvPr id="694" name="Google Shape;694;p5"/>
                <p:cNvCxnSpPr/>
                <p:nvPr/>
              </p:nvCxnSpPr>
              <p:spPr>
                <a:xfrm>
                  <a:off x="3110" y="908"/>
                  <a:ext cx="64" cy="35"/>
                </a:xfrm>
                <a:prstGeom prst="straightConnector1">
                  <a:avLst/>
                </a:prstGeom>
                <a:noFill/>
                <a:ln cap="flat" cmpd="sng" w="12700">
                  <a:solidFill>
                    <a:srgbClr val="808080"/>
                  </a:solidFill>
                  <a:prstDash val="solid"/>
                  <a:round/>
                  <a:headEnd len="sm" w="sm" type="none"/>
                  <a:tailEnd len="sm" w="sm" type="none"/>
                </a:ln>
              </p:spPr>
            </p:cxnSp>
            <p:cxnSp>
              <p:nvCxnSpPr>
                <p:cNvPr id="695" name="Google Shape;695;p5"/>
                <p:cNvCxnSpPr/>
                <p:nvPr/>
              </p:nvCxnSpPr>
              <p:spPr>
                <a:xfrm>
                  <a:off x="3125" y="902"/>
                  <a:ext cx="66" cy="34"/>
                </a:xfrm>
                <a:prstGeom prst="straightConnector1">
                  <a:avLst/>
                </a:prstGeom>
                <a:noFill/>
                <a:ln cap="flat" cmpd="sng" w="12700">
                  <a:solidFill>
                    <a:srgbClr val="808080"/>
                  </a:solidFill>
                  <a:prstDash val="solid"/>
                  <a:round/>
                  <a:headEnd len="sm" w="sm" type="none"/>
                  <a:tailEnd len="sm" w="sm" type="none"/>
                </a:ln>
              </p:spPr>
            </p:cxnSp>
            <p:cxnSp>
              <p:nvCxnSpPr>
                <p:cNvPr id="696" name="Google Shape;696;p5"/>
                <p:cNvCxnSpPr/>
                <p:nvPr/>
              </p:nvCxnSpPr>
              <p:spPr>
                <a:xfrm>
                  <a:off x="2984" y="920"/>
                  <a:ext cx="35" cy="19"/>
                </a:xfrm>
                <a:prstGeom prst="straightConnector1">
                  <a:avLst/>
                </a:prstGeom>
                <a:noFill/>
                <a:ln cap="flat" cmpd="sng" w="12700">
                  <a:solidFill>
                    <a:srgbClr val="808080"/>
                  </a:solidFill>
                  <a:prstDash val="solid"/>
                  <a:round/>
                  <a:headEnd len="sm" w="sm" type="none"/>
                  <a:tailEnd len="sm" w="sm" type="none"/>
                </a:ln>
              </p:spPr>
            </p:cxnSp>
            <p:cxnSp>
              <p:nvCxnSpPr>
                <p:cNvPr id="697" name="Google Shape;697;p5"/>
                <p:cNvCxnSpPr/>
                <p:nvPr/>
              </p:nvCxnSpPr>
              <p:spPr>
                <a:xfrm>
                  <a:off x="3009" y="914"/>
                  <a:ext cx="32" cy="18"/>
                </a:xfrm>
                <a:prstGeom prst="straightConnector1">
                  <a:avLst/>
                </a:prstGeom>
                <a:noFill/>
                <a:ln cap="flat" cmpd="sng" w="12700">
                  <a:solidFill>
                    <a:srgbClr val="808080"/>
                  </a:solidFill>
                  <a:prstDash val="solid"/>
                  <a:round/>
                  <a:headEnd len="sm" w="sm" type="none"/>
                  <a:tailEnd len="sm" w="sm" type="none"/>
                </a:ln>
              </p:spPr>
            </p:cxnSp>
            <p:cxnSp>
              <p:nvCxnSpPr>
                <p:cNvPr id="698" name="Google Shape;698;p5"/>
                <p:cNvCxnSpPr/>
                <p:nvPr/>
              </p:nvCxnSpPr>
              <p:spPr>
                <a:xfrm>
                  <a:off x="3027" y="907"/>
                  <a:ext cx="34" cy="18"/>
                </a:xfrm>
                <a:prstGeom prst="straightConnector1">
                  <a:avLst/>
                </a:prstGeom>
                <a:noFill/>
                <a:ln cap="flat" cmpd="sng" w="12700">
                  <a:solidFill>
                    <a:srgbClr val="808080"/>
                  </a:solidFill>
                  <a:prstDash val="solid"/>
                  <a:round/>
                  <a:headEnd len="sm" w="sm" type="none"/>
                  <a:tailEnd len="sm" w="sm" type="none"/>
                </a:ln>
              </p:spPr>
            </p:cxnSp>
            <p:cxnSp>
              <p:nvCxnSpPr>
                <p:cNvPr id="699" name="Google Shape;699;p5"/>
                <p:cNvCxnSpPr/>
                <p:nvPr/>
              </p:nvCxnSpPr>
              <p:spPr>
                <a:xfrm>
                  <a:off x="3047" y="898"/>
                  <a:ext cx="34" cy="17"/>
                </a:xfrm>
                <a:prstGeom prst="straightConnector1">
                  <a:avLst/>
                </a:prstGeom>
                <a:noFill/>
                <a:ln cap="flat" cmpd="sng" w="12700">
                  <a:solidFill>
                    <a:srgbClr val="808080"/>
                  </a:solidFill>
                  <a:prstDash val="solid"/>
                  <a:round/>
                  <a:headEnd len="sm" w="sm" type="none"/>
                  <a:tailEnd len="sm" w="sm" type="none"/>
                </a:ln>
              </p:spPr>
            </p:cxnSp>
            <p:cxnSp>
              <p:nvCxnSpPr>
                <p:cNvPr id="700" name="Google Shape;700;p5"/>
                <p:cNvCxnSpPr/>
                <p:nvPr/>
              </p:nvCxnSpPr>
              <p:spPr>
                <a:xfrm>
                  <a:off x="3070" y="891"/>
                  <a:ext cx="30" cy="17"/>
                </a:xfrm>
                <a:prstGeom prst="straightConnector1">
                  <a:avLst/>
                </a:prstGeom>
                <a:noFill/>
                <a:ln cap="flat" cmpd="sng" w="12700">
                  <a:solidFill>
                    <a:srgbClr val="808080"/>
                  </a:solidFill>
                  <a:prstDash val="solid"/>
                  <a:round/>
                  <a:headEnd len="sm" w="sm" type="none"/>
                  <a:tailEnd len="sm" w="sm" type="none"/>
                </a:ln>
              </p:spPr>
            </p:cxnSp>
            <p:cxnSp>
              <p:nvCxnSpPr>
                <p:cNvPr id="701" name="Google Shape;701;p5"/>
                <p:cNvCxnSpPr/>
                <p:nvPr/>
              </p:nvCxnSpPr>
              <p:spPr>
                <a:xfrm>
                  <a:off x="3092" y="886"/>
                  <a:ext cx="29" cy="16"/>
                </a:xfrm>
                <a:prstGeom prst="straightConnector1">
                  <a:avLst/>
                </a:prstGeom>
                <a:noFill/>
                <a:ln cap="flat" cmpd="sng" w="12700">
                  <a:solidFill>
                    <a:srgbClr val="808080"/>
                  </a:solidFill>
                  <a:prstDash val="solid"/>
                  <a:round/>
                  <a:headEnd len="sm" w="sm" type="none"/>
                  <a:tailEnd len="sm" w="sm" type="none"/>
                </a:ln>
              </p:spPr>
            </p:cxnSp>
          </p:grpSp>
        </p:grpSp>
      </p:grpSp>
      <p:graphicFrame>
        <p:nvGraphicFramePr>
          <p:cNvPr id="702" name="Google Shape;702;p5"/>
          <p:cNvGraphicFramePr/>
          <p:nvPr/>
        </p:nvGraphicFramePr>
        <p:xfrm>
          <a:off x="5078413" y="1146175"/>
          <a:ext cx="477837" cy="731838"/>
        </p:xfrm>
        <a:graphic>
          <a:graphicData uri="http://schemas.openxmlformats.org/presentationml/2006/ole">
            <mc:AlternateContent>
              <mc:Choice Requires="v">
                <p:oleObj r:id="rId5" imgH="731838" imgW="477837" progId="MS_ClipArt_Gallery.2" spid="_x0000_s1">
                  <p:embed/>
                </p:oleObj>
              </mc:Choice>
              <mc:Fallback>
                <p:oleObj r:id="rId6" imgH="731838" imgW="477837" progId="MS_ClipArt_Gallery.2">
                  <p:embed/>
                  <p:pic>
                    <p:nvPicPr>
                      <p:cNvPr id="702" name="Google Shape;702;p5"/>
                      <p:cNvPicPr preferRelativeResize="0"/>
                      <p:nvPr/>
                    </p:nvPicPr>
                    <p:blipFill rotWithShape="1">
                      <a:blip r:embed="rId7">
                        <a:alphaModFix/>
                      </a:blip>
                      <a:srcRect b="0" l="0" r="0" t="0"/>
                      <a:stretch/>
                    </p:blipFill>
                    <p:spPr>
                      <a:xfrm>
                        <a:off x="5078413" y="1146175"/>
                        <a:ext cx="477837" cy="731838"/>
                      </a:xfrm>
                      <a:prstGeom prst="rect">
                        <a:avLst/>
                      </a:prstGeom>
                      <a:noFill/>
                      <a:ln>
                        <a:noFill/>
                      </a:ln>
                    </p:spPr>
                  </p:pic>
                </p:oleObj>
              </mc:Fallback>
            </mc:AlternateContent>
          </a:graphicData>
        </a:graphic>
      </p:graphicFrame>
      <p:sp>
        <p:nvSpPr>
          <p:cNvPr id="703" name="Google Shape;703;p5"/>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1" name="Shape 1341"/>
        <p:cNvGrpSpPr/>
        <p:nvPr/>
      </p:nvGrpSpPr>
      <p:grpSpPr>
        <a:xfrm>
          <a:off x="0" y="0"/>
          <a:ext cx="0" cy="0"/>
          <a:chOff x="0" y="0"/>
          <a:chExt cx="0" cy="0"/>
        </a:xfrm>
      </p:grpSpPr>
      <p:pic>
        <p:nvPicPr>
          <p:cNvPr id="1342" name="Google Shape;1342;p50"/>
          <p:cNvPicPr preferRelativeResize="0"/>
          <p:nvPr/>
        </p:nvPicPr>
        <p:blipFill rotWithShape="1">
          <a:blip r:embed="rId3">
            <a:alphaModFix/>
          </a:blip>
          <a:srcRect b="0" l="0" r="0" t="0"/>
          <a:stretch/>
        </p:blipFill>
        <p:spPr>
          <a:xfrm>
            <a:off x="685800" y="1295400"/>
            <a:ext cx="7696200" cy="5257800"/>
          </a:xfrm>
          <a:prstGeom prst="rect">
            <a:avLst/>
          </a:prstGeom>
          <a:noFill/>
          <a:ln>
            <a:noFill/>
          </a:ln>
        </p:spPr>
      </p:pic>
      <p:sp>
        <p:nvSpPr>
          <p:cNvPr id="1343" name="Google Shape;1343;p50"/>
          <p:cNvSpPr txBox="1"/>
          <p:nvPr/>
        </p:nvSpPr>
        <p:spPr>
          <a:xfrm>
            <a:off x="3124200" y="152400"/>
            <a:ext cx="5410200" cy="525463"/>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chemeClr val="lt1"/>
              </a:buClr>
              <a:buSzPts val="2800"/>
              <a:buFont typeface="Noto Sans Symbols"/>
              <a:buNone/>
            </a:pPr>
            <a:r>
              <a:rPr b="0" i="0" lang="en-US" sz="2800" u="none">
                <a:solidFill>
                  <a:schemeClr val="lt1"/>
                </a:solidFill>
                <a:latin typeface="Calibri"/>
                <a:ea typeface="Calibri"/>
                <a:cs typeface="Calibri"/>
                <a:sym typeface="Calibri"/>
              </a:rPr>
              <a:t>Star schema with sample data</a:t>
            </a:r>
            <a:endParaRPr/>
          </a:p>
        </p:txBody>
      </p:sp>
      <p:sp>
        <p:nvSpPr>
          <p:cNvPr id="1344" name="Google Shape;1344;p50"/>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9" name="Shape 1349"/>
        <p:cNvGrpSpPr/>
        <p:nvPr/>
      </p:nvGrpSpPr>
      <p:grpSpPr>
        <a:xfrm>
          <a:off x="0" y="0"/>
          <a:ext cx="0" cy="0"/>
          <a:chOff x="0" y="0"/>
          <a:chExt cx="0" cy="0"/>
        </a:xfrm>
      </p:grpSpPr>
      <p:sp>
        <p:nvSpPr>
          <p:cNvPr id="1350" name="Google Shape;1350;p51"/>
          <p:cNvSpPr txBox="1"/>
          <p:nvPr>
            <p:ph type="title"/>
          </p:nvPr>
        </p:nvSpPr>
        <p:spPr>
          <a:xfrm>
            <a:off x="2590800" y="274638"/>
            <a:ext cx="6096000" cy="715962"/>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STAR Schema keys</a:t>
            </a:r>
            <a:endParaRPr/>
          </a:p>
        </p:txBody>
      </p:sp>
      <p:sp>
        <p:nvSpPr>
          <p:cNvPr id="1351" name="Google Shape;1351;p5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39725" lvl="0" marL="339725" rtl="0" algn="l">
              <a:spcBef>
                <a:spcPts val="0"/>
              </a:spcBef>
              <a:spcAft>
                <a:spcPts val="0"/>
              </a:spcAft>
              <a:buSzPts val="1440"/>
              <a:buFont typeface="Arial"/>
              <a:buChar char="•"/>
            </a:pPr>
            <a:r>
              <a:rPr lang="en-US" sz="2400"/>
              <a:t>Primary Keys-Uniquely identifies a a record in dimension table</a:t>
            </a:r>
            <a:endParaRPr/>
          </a:p>
          <a:p>
            <a:pPr indent="-248284" lvl="0" marL="339725" rtl="0" algn="l">
              <a:spcBef>
                <a:spcPts val="600"/>
              </a:spcBef>
              <a:spcAft>
                <a:spcPts val="0"/>
              </a:spcAft>
              <a:buSzPts val="1440"/>
              <a:buFont typeface="Arial"/>
              <a:buNone/>
            </a:pPr>
            <a:r>
              <a:t/>
            </a:r>
            <a:endParaRPr sz="2400"/>
          </a:p>
          <a:p>
            <a:pPr indent="-339725" lvl="0" marL="339725" rtl="0" algn="l">
              <a:spcBef>
                <a:spcPts val="500"/>
              </a:spcBef>
              <a:spcAft>
                <a:spcPts val="0"/>
              </a:spcAft>
              <a:buSzPts val="1440"/>
              <a:buFont typeface="Arial"/>
              <a:buChar char="•"/>
            </a:pPr>
            <a:r>
              <a:rPr lang="en-US" sz="2400"/>
              <a:t>Surrogate Keys- System generated sequence numbers</a:t>
            </a:r>
            <a:endParaRPr/>
          </a:p>
          <a:p>
            <a:pPr indent="-282575" lvl="1" marL="739775" rtl="0" algn="l">
              <a:spcBef>
                <a:spcPts val="450"/>
              </a:spcBef>
              <a:spcAft>
                <a:spcPts val="0"/>
              </a:spcAft>
              <a:buSzPts val="1320"/>
              <a:buFont typeface="Noto Sans Symbols"/>
              <a:buChar char="▪"/>
            </a:pPr>
            <a:r>
              <a:rPr lang="en-US"/>
              <a:t>Do not have any built in meanings. </a:t>
            </a:r>
            <a:endParaRPr/>
          </a:p>
          <a:p>
            <a:pPr indent="-282575" lvl="1" marL="739775" rtl="0" algn="l">
              <a:spcBef>
                <a:spcPts val="500"/>
              </a:spcBef>
              <a:spcAft>
                <a:spcPts val="0"/>
              </a:spcAft>
              <a:buSzPts val="1320"/>
              <a:buFont typeface="Noto Sans Symbols"/>
              <a:buChar char="▪"/>
            </a:pPr>
            <a:r>
              <a:rPr lang="en-US"/>
              <a:t>Operational system keys are stored as additional attributes</a:t>
            </a:r>
            <a:endParaRPr/>
          </a:p>
          <a:p>
            <a:pPr indent="-339725" lvl="0" marL="339725" rtl="0" algn="l">
              <a:spcBef>
                <a:spcPts val="500"/>
              </a:spcBef>
              <a:spcAft>
                <a:spcPts val="0"/>
              </a:spcAft>
              <a:buClr>
                <a:schemeClr val="dk1"/>
              </a:buClr>
              <a:buSzPts val="2000"/>
              <a:buFont typeface="Calibri"/>
              <a:buNone/>
            </a:pPr>
            <a:r>
              <a:t/>
            </a:r>
            <a:endParaRPr sz="2000"/>
          </a:p>
          <a:p>
            <a:pPr indent="-339725" lvl="0" marL="339725" rtl="0" algn="l">
              <a:spcBef>
                <a:spcPts val="500"/>
              </a:spcBef>
              <a:spcAft>
                <a:spcPts val="0"/>
              </a:spcAft>
              <a:buClr>
                <a:schemeClr val="dk1"/>
              </a:buClr>
              <a:buSzPts val="2000"/>
              <a:buFont typeface="Calibri"/>
              <a:buNone/>
            </a:pPr>
            <a:r>
              <a:t/>
            </a:r>
            <a:endParaRPr sz="2000"/>
          </a:p>
          <a:p>
            <a:pPr indent="-339725" lvl="0" marL="339725" rtl="0" algn="l">
              <a:spcBef>
                <a:spcPts val="400"/>
              </a:spcBef>
              <a:spcAft>
                <a:spcPts val="0"/>
              </a:spcAft>
              <a:buClr>
                <a:schemeClr val="dk1"/>
              </a:buClr>
              <a:buSzPts val="1600"/>
              <a:buFont typeface="Calibri"/>
              <a:buNone/>
            </a:pPr>
            <a:r>
              <a:t/>
            </a:r>
            <a:endParaRPr sz="1600"/>
          </a:p>
          <a:p>
            <a:pPr indent="-339725" lvl="0" marL="339725" rtl="0" algn="l">
              <a:spcBef>
                <a:spcPts val="600"/>
              </a:spcBef>
              <a:spcAft>
                <a:spcPts val="0"/>
              </a:spcAft>
              <a:buClr>
                <a:schemeClr val="dk1"/>
              </a:buClr>
              <a:buSzPts val="2400"/>
              <a:buFont typeface="Calibri"/>
              <a:buNone/>
            </a:pPr>
            <a:r>
              <a:t/>
            </a:r>
            <a:endParaRPr sz="2400"/>
          </a:p>
          <a:p>
            <a:pPr indent="-339725" lvl="0" marL="339725" rtl="0" algn="l">
              <a:spcBef>
                <a:spcPts val="600"/>
              </a:spcBef>
              <a:spcAft>
                <a:spcPts val="0"/>
              </a:spcAft>
              <a:buClr>
                <a:schemeClr val="dk1"/>
              </a:buClr>
              <a:buSzPts val="2400"/>
              <a:buFont typeface="Calibri"/>
              <a:buNone/>
            </a:pPr>
            <a:r>
              <a:t/>
            </a:r>
            <a:endParaRPr sz="2400"/>
          </a:p>
        </p:txBody>
      </p:sp>
      <p:sp>
        <p:nvSpPr>
          <p:cNvPr id="1352" name="Google Shape;1352;p51"/>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7" name="Shape 1357"/>
        <p:cNvGrpSpPr/>
        <p:nvPr/>
      </p:nvGrpSpPr>
      <p:grpSpPr>
        <a:xfrm>
          <a:off x="0" y="0"/>
          <a:ext cx="0" cy="0"/>
          <a:chOff x="0" y="0"/>
          <a:chExt cx="0" cy="0"/>
        </a:xfrm>
      </p:grpSpPr>
      <p:sp>
        <p:nvSpPr>
          <p:cNvPr id="1358" name="Google Shape;1358;p52"/>
          <p:cNvSpPr txBox="1"/>
          <p:nvPr>
            <p:ph type="title"/>
          </p:nvPr>
        </p:nvSpPr>
        <p:spPr>
          <a:xfrm>
            <a:off x="2667000" y="274638"/>
            <a:ext cx="6019800" cy="868362"/>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Pros &amp; Cons of STAR Schema</a:t>
            </a:r>
            <a:endParaRPr/>
          </a:p>
        </p:txBody>
      </p:sp>
      <p:sp>
        <p:nvSpPr>
          <p:cNvPr id="1359" name="Google Shape;1359;p5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440"/>
              <a:buChar char="■"/>
            </a:pPr>
            <a:r>
              <a:rPr b="1" lang="en-US" sz="2400"/>
              <a:t>Star schema pros</a:t>
            </a:r>
            <a:endParaRPr/>
          </a:p>
          <a:p>
            <a:pPr indent="-285750" lvl="1" marL="742950" rtl="0" algn="l">
              <a:spcBef>
                <a:spcPts val="400"/>
              </a:spcBef>
              <a:spcAft>
                <a:spcPts val="0"/>
              </a:spcAft>
              <a:buSzPts val="1100"/>
              <a:buChar char="■"/>
            </a:pPr>
            <a:r>
              <a:rPr lang="en-US" sz="2000"/>
              <a:t>simple design;</a:t>
            </a:r>
            <a:endParaRPr/>
          </a:p>
          <a:p>
            <a:pPr indent="-285750" lvl="1" marL="742950" rtl="0" algn="l">
              <a:spcBef>
                <a:spcPts val="400"/>
              </a:spcBef>
              <a:spcAft>
                <a:spcPts val="0"/>
              </a:spcAft>
              <a:buSzPts val="1100"/>
              <a:buChar char="■"/>
            </a:pPr>
            <a:r>
              <a:rPr lang="en-US" sz="2000"/>
              <a:t>fast read and queries;</a:t>
            </a:r>
            <a:endParaRPr/>
          </a:p>
          <a:p>
            <a:pPr indent="-285750" lvl="1" marL="742950" rtl="0" algn="l">
              <a:spcBef>
                <a:spcPts val="400"/>
              </a:spcBef>
              <a:spcAft>
                <a:spcPts val="0"/>
              </a:spcAft>
              <a:buSzPts val="1100"/>
              <a:buChar char="■"/>
            </a:pPr>
            <a:r>
              <a:rPr lang="en-US" sz="2000"/>
              <a:t>easy data aggregation</a:t>
            </a:r>
            <a:endParaRPr/>
          </a:p>
          <a:p>
            <a:pPr indent="-285750" lvl="1" marL="742950" rtl="0" algn="l">
              <a:spcBef>
                <a:spcPts val="400"/>
              </a:spcBef>
              <a:spcAft>
                <a:spcPts val="0"/>
              </a:spcAft>
              <a:buSzPts val="1100"/>
              <a:buChar char="■"/>
            </a:pPr>
            <a:r>
              <a:rPr lang="en-US" sz="2000"/>
              <a:t>easy integration with OLAP systems and data cubes.</a:t>
            </a:r>
            <a:endParaRPr/>
          </a:p>
          <a:p>
            <a:pPr indent="-342900" lvl="0" marL="342900" rtl="0" algn="l">
              <a:spcBef>
                <a:spcPts val="480"/>
              </a:spcBef>
              <a:spcAft>
                <a:spcPts val="0"/>
              </a:spcAft>
              <a:buSzPts val="1440"/>
              <a:buChar char="■"/>
            </a:pPr>
            <a:r>
              <a:rPr b="1" lang="en-US" sz="2400"/>
              <a:t>Star schema cons</a:t>
            </a:r>
            <a:endParaRPr/>
          </a:p>
          <a:p>
            <a:pPr indent="-285750" lvl="1" marL="742950" rtl="0" algn="l">
              <a:spcBef>
                <a:spcPts val="400"/>
              </a:spcBef>
              <a:spcAft>
                <a:spcPts val="0"/>
              </a:spcAft>
              <a:buSzPts val="1100"/>
              <a:buChar char="■"/>
            </a:pPr>
            <a:r>
              <a:rPr lang="en-US" sz="2000"/>
              <a:t>redundant data makes for larger storage on disk;</a:t>
            </a:r>
            <a:endParaRPr/>
          </a:p>
          <a:p>
            <a:pPr indent="-285750" lvl="1" marL="742950" rtl="0" algn="l">
              <a:spcBef>
                <a:spcPts val="400"/>
              </a:spcBef>
              <a:spcAft>
                <a:spcPts val="0"/>
              </a:spcAft>
              <a:buSzPts val="1100"/>
              <a:buChar char="■"/>
            </a:pPr>
            <a:r>
              <a:rPr lang="en-US" sz="2000"/>
              <a:t>potential for data abnormalities, errors and inconsistencies;</a:t>
            </a:r>
            <a:endParaRPr/>
          </a:p>
          <a:p>
            <a:pPr indent="-285750" lvl="1" marL="742950" rtl="0" algn="l">
              <a:spcBef>
                <a:spcPts val="400"/>
              </a:spcBef>
              <a:spcAft>
                <a:spcPts val="0"/>
              </a:spcAft>
              <a:buSzPts val="1100"/>
              <a:buChar char="■"/>
            </a:pPr>
            <a:r>
              <a:rPr lang="en-US" sz="2000"/>
              <a:t>slower queries;</a:t>
            </a:r>
            <a:endParaRPr/>
          </a:p>
          <a:p>
            <a:pPr indent="-285750" lvl="1" marL="742950" rtl="0" algn="l">
              <a:spcBef>
                <a:spcPts val="400"/>
              </a:spcBef>
              <a:spcAft>
                <a:spcPts val="0"/>
              </a:spcAft>
              <a:buSzPts val="1100"/>
              <a:buChar char="■"/>
            </a:pPr>
            <a:r>
              <a:rPr lang="en-US" sz="2000"/>
              <a:t>limited flexibility on non-dimensional data.</a:t>
            </a:r>
            <a:endParaRPr/>
          </a:p>
        </p:txBody>
      </p:sp>
      <p:sp>
        <p:nvSpPr>
          <p:cNvPr id="1360" name="Google Shape;1360;p52"/>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65" name="Shape 1365"/>
        <p:cNvGrpSpPr/>
        <p:nvPr/>
      </p:nvGrpSpPr>
      <p:grpSpPr>
        <a:xfrm>
          <a:off x="0" y="0"/>
          <a:ext cx="0" cy="0"/>
          <a:chOff x="0" y="0"/>
          <a:chExt cx="0" cy="0"/>
        </a:xfrm>
      </p:grpSpPr>
      <p:sp>
        <p:nvSpPr>
          <p:cNvPr id="1366" name="Google Shape;1366;p53"/>
          <p:cNvSpPr txBox="1"/>
          <p:nvPr>
            <p:ph type="title"/>
          </p:nvPr>
        </p:nvSpPr>
        <p:spPr>
          <a:xfrm>
            <a:off x="2667000" y="274638"/>
            <a:ext cx="6019800" cy="868362"/>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Snowflake Schema</a:t>
            </a:r>
            <a:endParaRPr/>
          </a:p>
        </p:txBody>
      </p:sp>
      <p:sp>
        <p:nvSpPr>
          <p:cNvPr id="1367" name="Google Shape;1367;p5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39725" lvl="0" marL="339725" rtl="0" algn="l">
              <a:spcBef>
                <a:spcPts val="0"/>
              </a:spcBef>
              <a:spcAft>
                <a:spcPts val="0"/>
              </a:spcAft>
              <a:buSzPts val="1440"/>
              <a:buFont typeface="Arial"/>
              <a:buChar char="•"/>
            </a:pPr>
            <a:r>
              <a:rPr lang="en-US" sz="2400"/>
              <a:t>A snowflake schema database is similar to a star schema in that it has a</a:t>
            </a:r>
            <a:r>
              <a:rPr b="1" lang="en-US" sz="2400">
                <a:solidFill>
                  <a:srgbClr val="FF0000"/>
                </a:solidFill>
              </a:rPr>
              <a:t> single fact table and many dimension tables. </a:t>
            </a:r>
            <a:endParaRPr/>
          </a:p>
          <a:p>
            <a:pPr indent="-339725" lvl="0" marL="339725" rtl="0" algn="l">
              <a:spcBef>
                <a:spcPts val="480"/>
              </a:spcBef>
              <a:spcAft>
                <a:spcPts val="0"/>
              </a:spcAft>
              <a:buSzPts val="1440"/>
              <a:buFont typeface="Arial"/>
              <a:buChar char="•"/>
            </a:pPr>
            <a:r>
              <a:rPr lang="en-US" sz="2400"/>
              <a:t>For a snowflake schema, each dimension table might have foreign keys that relate to other dimension tables.</a:t>
            </a:r>
            <a:endParaRPr/>
          </a:p>
          <a:p>
            <a:pPr indent="-339725" lvl="0" marL="339725" rtl="0" algn="l">
              <a:spcBef>
                <a:spcPts val="480"/>
              </a:spcBef>
              <a:spcAft>
                <a:spcPts val="0"/>
              </a:spcAft>
              <a:buSzPts val="1440"/>
              <a:buFont typeface="Arial"/>
              <a:buChar char="•"/>
            </a:pPr>
            <a:r>
              <a:rPr b="1" lang="en-US" sz="2400"/>
              <a:t>A snowflake schema is more normalized.</a:t>
            </a:r>
            <a:endParaRPr/>
          </a:p>
          <a:p>
            <a:pPr indent="-339725" lvl="0" marL="339725" rtl="0" algn="l">
              <a:spcBef>
                <a:spcPts val="480"/>
              </a:spcBef>
              <a:spcAft>
                <a:spcPts val="0"/>
              </a:spcAft>
              <a:buSzPts val="1440"/>
              <a:buFont typeface="Arial"/>
              <a:buChar char="•"/>
            </a:pPr>
            <a:r>
              <a:rPr b="1" lang="en-US" sz="2400"/>
              <a:t>To manage the size of derived table.</a:t>
            </a:r>
            <a:endParaRPr/>
          </a:p>
        </p:txBody>
      </p:sp>
      <p:sp>
        <p:nvSpPr>
          <p:cNvPr id="1368" name="Google Shape;1368;p53"/>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2" name="Shape 1372"/>
        <p:cNvGrpSpPr/>
        <p:nvPr/>
      </p:nvGrpSpPr>
      <p:grpSpPr>
        <a:xfrm>
          <a:off x="0" y="0"/>
          <a:ext cx="0" cy="0"/>
          <a:chOff x="0" y="0"/>
          <a:chExt cx="0" cy="0"/>
        </a:xfrm>
      </p:grpSpPr>
      <p:sp>
        <p:nvSpPr>
          <p:cNvPr id="1373" name="Google Shape;1373;p54"/>
          <p:cNvSpPr/>
          <p:nvPr/>
        </p:nvSpPr>
        <p:spPr>
          <a:xfrm>
            <a:off x="3333750" y="5440363"/>
            <a:ext cx="1995488" cy="396875"/>
          </a:xfrm>
          <a:prstGeom prst="rect">
            <a:avLst/>
          </a:prstGeom>
          <a:solidFill>
            <a:srgbClr val="FF99CC"/>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             avg_sales</a:t>
            </a:r>
            <a:endParaRPr/>
          </a:p>
        </p:txBody>
      </p:sp>
      <p:sp>
        <p:nvSpPr>
          <p:cNvPr id="1374" name="Google Shape;1374;p54"/>
          <p:cNvSpPr/>
          <p:nvPr/>
        </p:nvSpPr>
        <p:spPr>
          <a:xfrm>
            <a:off x="3352800" y="4994275"/>
            <a:ext cx="1993900" cy="396875"/>
          </a:xfrm>
          <a:prstGeom prst="rect">
            <a:avLst/>
          </a:prstGeom>
          <a:solidFill>
            <a:srgbClr val="FF99CC"/>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         dollars_sold</a:t>
            </a:r>
            <a:endParaRPr/>
          </a:p>
        </p:txBody>
      </p:sp>
      <p:sp>
        <p:nvSpPr>
          <p:cNvPr id="1375" name="Google Shape;1375;p54"/>
          <p:cNvSpPr/>
          <p:nvPr/>
        </p:nvSpPr>
        <p:spPr>
          <a:xfrm>
            <a:off x="3352800" y="4549775"/>
            <a:ext cx="1987550" cy="396875"/>
          </a:xfrm>
          <a:prstGeom prst="rect">
            <a:avLst/>
          </a:prstGeom>
          <a:solidFill>
            <a:srgbClr val="FF99CC"/>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            units_sold</a:t>
            </a:r>
            <a:endParaRPr/>
          </a:p>
        </p:txBody>
      </p:sp>
      <p:sp>
        <p:nvSpPr>
          <p:cNvPr id="1376" name="Google Shape;1376;p54"/>
          <p:cNvSpPr/>
          <p:nvPr/>
        </p:nvSpPr>
        <p:spPr>
          <a:xfrm>
            <a:off x="3351213" y="4057650"/>
            <a:ext cx="2065337" cy="396875"/>
          </a:xfrm>
          <a:prstGeom prst="rect">
            <a:avLst/>
          </a:prstGeom>
          <a:solidFill>
            <a:srgbClr val="FFFF99"/>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         location_key</a:t>
            </a:r>
            <a:endParaRPr/>
          </a:p>
        </p:txBody>
      </p:sp>
      <p:sp>
        <p:nvSpPr>
          <p:cNvPr id="1377" name="Google Shape;1377;p54"/>
          <p:cNvSpPr txBox="1"/>
          <p:nvPr>
            <p:ph type="title"/>
          </p:nvPr>
        </p:nvSpPr>
        <p:spPr>
          <a:xfrm>
            <a:off x="2667000" y="490538"/>
            <a:ext cx="5600700" cy="576262"/>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Example of Snowflake Schema</a:t>
            </a:r>
            <a:endParaRPr/>
          </a:p>
        </p:txBody>
      </p:sp>
      <p:sp>
        <p:nvSpPr>
          <p:cNvPr id="1378" name="Google Shape;1378;p54"/>
          <p:cNvSpPr/>
          <p:nvPr/>
        </p:nvSpPr>
        <p:spPr>
          <a:xfrm>
            <a:off x="3317875" y="3105150"/>
            <a:ext cx="2065338" cy="452438"/>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grpSp>
        <p:nvGrpSpPr>
          <p:cNvPr id="1379" name="Google Shape;1379;p54"/>
          <p:cNvGrpSpPr/>
          <p:nvPr/>
        </p:nvGrpSpPr>
        <p:grpSpPr>
          <a:xfrm>
            <a:off x="304800" y="1295400"/>
            <a:ext cx="1819275" cy="2163763"/>
            <a:chOff x="277" y="1164"/>
            <a:chExt cx="1133" cy="1341"/>
          </a:xfrm>
        </p:grpSpPr>
        <p:sp>
          <p:nvSpPr>
            <p:cNvPr id="1380" name="Google Shape;1380;p54"/>
            <p:cNvSpPr/>
            <p:nvPr/>
          </p:nvSpPr>
          <p:spPr>
            <a:xfrm>
              <a:off x="277" y="1421"/>
              <a:ext cx="1133" cy="1084"/>
            </a:xfrm>
            <a:prstGeom prst="rect">
              <a:avLst/>
            </a:prstGeom>
            <a:solidFill>
              <a:srgbClr val="00FF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time_key</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day</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day_of_the_week</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month</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quarter</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year</a:t>
              </a:r>
              <a:endParaRPr/>
            </a:p>
          </p:txBody>
        </p:sp>
        <p:sp>
          <p:nvSpPr>
            <p:cNvPr id="1381" name="Google Shape;1381;p54"/>
            <p:cNvSpPr/>
            <p:nvPr/>
          </p:nvSpPr>
          <p:spPr>
            <a:xfrm>
              <a:off x="277" y="1164"/>
              <a:ext cx="401" cy="252"/>
            </a:xfrm>
            <a:prstGeom prst="rect">
              <a:avLst/>
            </a:prstGeom>
            <a:solidFill>
              <a:srgbClr val="00FF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time</a:t>
              </a:r>
              <a:endParaRPr/>
            </a:p>
          </p:txBody>
        </p:sp>
      </p:grpSp>
      <p:grpSp>
        <p:nvGrpSpPr>
          <p:cNvPr id="1382" name="Google Shape;1382;p54"/>
          <p:cNvGrpSpPr/>
          <p:nvPr/>
        </p:nvGrpSpPr>
        <p:grpSpPr>
          <a:xfrm>
            <a:off x="5943600" y="3810000"/>
            <a:ext cx="1374775" cy="1331913"/>
            <a:chOff x="684" y="2196"/>
            <a:chExt cx="1298" cy="834"/>
          </a:xfrm>
        </p:grpSpPr>
        <p:sp>
          <p:nvSpPr>
            <p:cNvPr id="1383" name="Google Shape;1383;p54"/>
            <p:cNvSpPr/>
            <p:nvPr/>
          </p:nvSpPr>
          <p:spPr>
            <a:xfrm>
              <a:off x="684" y="2450"/>
              <a:ext cx="1298" cy="580"/>
            </a:xfrm>
            <a:prstGeom prst="rect">
              <a:avLst/>
            </a:prstGeom>
            <a:solidFill>
              <a:srgbClr val="FFFF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location_key</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street</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city_key</a:t>
              </a:r>
              <a:endParaRPr/>
            </a:p>
          </p:txBody>
        </p:sp>
        <p:sp>
          <p:nvSpPr>
            <p:cNvPr id="1384" name="Google Shape;1384;p54"/>
            <p:cNvSpPr/>
            <p:nvPr/>
          </p:nvSpPr>
          <p:spPr>
            <a:xfrm>
              <a:off x="684" y="2196"/>
              <a:ext cx="953" cy="254"/>
            </a:xfrm>
            <a:prstGeom prst="rect">
              <a:avLst/>
            </a:prstGeom>
            <a:solidFill>
              <a:srgbClr val="FFFF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location</a:t>
              </a:r>
              <a:endParaRPr/>
            </a:p>
          </p:txBody>
        </p:sp>
      </p:grpSp>
      <p:sp>
        <p:nvSpPr>
          <p:cNvPr id="1385" name="Google Shape;1385;p54"/>
          <p:cNvSpPr/>
          <p:nvPr/>
        </p:nvSpPr>
        <p:spPr>
          <a:xfrm>
            <a:off x="3276600" y="1981200"/>
            <a:ext cx="1860550" cy="396875"/>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Sales Fact Table</a:t>
            </a:r>
            <a:endParaRPr/>
          </a:p>
        </p:txBody>
      </p:sp>
      <p:sp>
        <p:nvSpPr>
          <p:cNvPr id="1386" name="Google Shape;1386;p54"/>
          <p:cNvSpPr/>
          <p:nvPr/>
        </p:nvSpPr>
        <p:spPr>
          <a:xfrm>
            <a:off x="3317875" y="2640013"/>
            <a:ext cx="2065338" cy="452437"/>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387" name="Google Shape;1387;p54"/>
          <p:cNvSpPr/>
          <p:nvPr/>
        </p:nvSpPr>
        <p:spPr>
          <a:xfrm>
            <a:off x="3351213" y="2686050"/>
            <a:ext cx="2057400" cy="396875"/>
          </a:xfrm>
          <a:prstGeom prst="rect">
            <a:avLst/>
          </a:prstGeom>
          <a:solidFill>
            <a:srgbClr val="00FF99"/>
          </a:solidFill>
          <a:ln>
            <a:noFill/>
          </a:ln>
        </p:spPr>
        <p:txBody>
          <a:bodyPr anchorCtr="0" anchor="t" bIns="46025" lIns="92075" spcFirstLastPara="1" rIns="92075" wrap="square" tIns="46025">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           time_key</a:t>
            </a:r>
            <a:endParaRPr/>
          </a:p>
        </p:txBody>
      </p:sp>
      <p:sp>
        <p:nvSpPr>
          <p:cNvPr id="1388" name="Google Shape;1388;p54"/>
          <p:cNvSpPr/>
          <p:nvPr/>
        </p:nvSpPr>
        <p:spPr>
          <a:xfrm>
            <a:off x="3317875" y="3570288"/>
            <a:ext cx="2065338" cy="450850"/>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389" name="Google Shape;1389;p54"/>
          <p:cNvSpPr/>
          <p:nvPr/>
        </p:nvSpPr>
        <p:spPr>
          <a:xfrm>
            <a:off x="3352800" y="3581400"/>
            <a:ext cx="2066925" cy="396875"/>
          </a:xfrm>
          <a:prstGeom prst="rect">
            <a:avLst/>
          </a:prstGeom>
          <a:solidFill>
            <a:srgbClr val="CCECFF"/>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           branch_key</a:t>
            </a:r>
            <a:endParaRPr/>
          </a:p>
        </p:txBody>
      </p:sp>
      <p:sp>
        <p:nvSpPr>
          <p:cNvPr id="1390" name="Google Shape;1390;p54"/>
          <p:cNvSpPr/>
          <p:nvPr/>
        </p:nvSpPr>
        <p:spPr>
          <a:xfrm>
            <a:off x="3317875" y="4033838"/>
            <a:ext cx="2065338" cy="452437"/>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391" name="Google Shape;1391;p54"/>
          <p:cNvSpPr/>
          <p:nvPr/>
        </p:nvSpPr>
        <p:spPr>
          <a:xfrm>
            <a:off x="3317875" y="4498975"/>
            <a:ext cx="2065338" cy="452438"/>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392" name="Google Shape;1392;p54"/>
          <p:cNvSpPr/>
          <p:nvPr/>
        </p:nvSpPr>
        <p:spPr>
          <a:xfrm>
            <a:off x="3317875" y="4964113"/>
            <a:ext cx="2065338" cy="450850"/>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393" name="Google Shape;1393;p54"/>
          <p:cNvSpPr/>
          <p:nvPr/>
        </p:nvSpPr>
        <p:spPr>
          <a:xfrm>
            <a:off x="3317875" y="5429250"/>
            <a:ext cx="2065338" cy="450850"/>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394" name="Google Shape;1394;p54"/>
          <p:cNvSpPr/>
          <p:nvPr/>
        </p:nvSpPr>
        <p:spPr>
          <a:xfrm>
            <a:off x="1676400" y="5867400"/>
            <a:ext cx="1219200" cy="406400"/>
          </a:xfrm>
          <a:prstGeom prst="rect">
            <a:avLst/>
          </a:prstGeom>
          <a:solidFill>
            <a:srgbClr val="FF99CC"/>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Measures</a:t>
            </a:r>
            <a:endParaRPr/>
          </a:p>
        </p:txBody>
      </p:sp>
      <p:cxnSp>
        <p:nvCxnSpPr>
          <p:cNvPr id="1395" name="Google Shape;1395;p54"/>
          <p:cNvCxnSpPr/>
          <p:nvPr/>
        </p:nvCxnSpPr>
        <p:spPr>
          <a:xfrm flipH="1" rot="10800000">
            <a:off x="2590800" y="4724400"/>
            <a:ext cx="769938" cy="1143000"/>
          </a:xfrm>
          <a:prstGeom prst="straightConnector1">
            <a:avLst/>
          </a:prstGeom>
          <a:noFill/>
          <a:ln cap="flat" cmpd="sng" w="12700">
            <a:solidFill>
              <a:schemeClr val="dk1"/>
            </a:solidFill>
            <a:prstDash val="solid"/>
            <a:round/>
            <a:headEnd len="sm" w="sm" type="none"/>
            <a:tailEnd len="sm" w="sm" type="none"/>
          </a:ln>
        </p:spPr>
      </p:cxnSp>
      <p:cxnSp>
        <p:nvCxnSpPr>
          <p:cNvPr id="1396" name="Google Shape;1396;p54"/>
          <p:cNvCxnSpPr/>
          <p:nvPr/>
        </p:nvCxnSpPr>
        <p:spPr>
          <a:xfrm flipH="1" rot="10800000">
            <a:off x="2571750" y="5267325"/>
            <a:ext cx="788988" cy="561975"/>
          </a:xfrm>
          <a:prstGeom prst="straightConnector1">
            <a:avLst/>
          </a:prstGeom>
          <a:noFill/>
          <a:ln cap="flat" cmpd="sng" w="12700">
            <a:solidFill>
              <a:schemeClr val="dk1"/>
            </a:solidFill>
            <a:prstDash val="solid"/>
            <a:round/>
            <a:headEnd len="sm" w="sm" type="none"/>
            <a:tailEnd len="sm" w="sm" type="none"/>
          </a:ln>
        </p:spPr>
      </p:cxnSp>
      <p:cxnSp>
        <p:nvCxnSpPr>
          <p:cNvPr id="1397" name="Google Shape;1397;p54"/>
          <p:cNvCxnSpPr/>
          <p:nvPr/>
        </p:nvCxnSpPr>
        <p:spPr>
          <a:xfrm flipH="1" rot="10800000">
            <a:off x="2571750" y="5635625"/>
            <a:ext cx="904875" cy="193675"/>
          </a:xfrm>
          <a:prstGeom prst="straightConnector1">
            <a:avLst/>
          </a:prstGeom>
          <a:noFill/>
          <a:ln cap="flat" cmpd="sng" w="12700">
            <a:solidFill>
              <a:schemeClr val="dk1"/>
            </a:solidFill>
            <a:prstDash val="solid"/>
            <a:round/>
            <a:headEnd len="sm" w="sm" type="none"/>
            <a:tailEnd len="sm" w="sm" type="none"/>
          </a:ln>
        </p:spPr>
      </p:cxnSp>
      <p:cxnSp>
        <p:nvCxnSpPr>
          <p:cNvPr id="1398" name="Google Shape;1398;p54"/>
          <p:cNvCxnSpPr/>
          <p:nvPr/>
        </p:nvCxnSpPr>
        <p:spPr>
          <a:xfrm flipH="1">
            <a:off x="1981200" y="3886200"/>
            <a:ext cx="1346200" cy="685800"/>
          </a:xfrm>
          <a:prstGeom prst="straightConnector1">
            <a:avLst/>
          </a:prstGeom>
          <a:noFill/>
          <a:ln cap="flat" cmpd="sng" w="50800">
            <a:solidFill>
              <a:schemeClr val="dk1"/>
            </a:solidFill>
            <a:prstDash val="dot"/>
            <a:round/>
            <a:headEnd len="sm" w="sm" type="none"/>
            <a:tailEnd len="med" w="med" type="triangle"/>
          </a:ln>
        </p:spPr>
      </p:cxnSp>
      <p:cxnSp>
        <p:nvCxnSpPr>
          <p:cNvPr id="1399" name="Google Shape;1399;p54"/>
          <p:cNvCxnSpPr/>
          <p:nvPr/>
        </p:nvCxnSpPr>
        <p:spPr>
          <a:xfrm rot="10800000">
            <a:off x="1981200" y="1981200"/>
            <a:ext cx="1522413" cy="866775"/>
          </a:xfrm>
          <a:prstGeom prst="straightConnector1">
            <a:avLst/>
          </a:prstGeom>
          <a:noFill/>
          <a:ln cap="flat" cmpd="sng" w="50800">
            <a:solidFill>
              <a:schemeClr val="dk1"/>
            </a:solidFill>
            <a:prstDash val="dot"/>
            <a:round/>
            <a:headEnd len="sm" w="sm" type="none"/>
            <a:tailEnd len="sm" w="sm" type="triangle"/>
          </a:ln>
        </p:spPr>
      </p:cxnSp>
      <p:cxnSp>
        <p:nvCxnSpPr>
          <p:cNvPr id="1400" name="Google Shape;1400;p54"/>
          <p:cNvCxnSpPr/>
          <p:nvPr/>
        </p:nvCxnSpPr>
        <p:spPr>
          <a:xfrm>
            <a:off x="5334000" y="4267200"/>
            <a:ext cx="609600" cy="152400"/>
          </a:xfrm>
          <a:prstGeom prst="straightConnector1">
            <a:avLst/>
          </a:prstGeom>
          <a:noFill/>
          <a:ln cap="flat" cmpd="sng" w="50800">
            <a:solidFill>
              <a:schemeClr val="dk1"/>
            </a:solidFill>
            <a:prstDash val="dot"/>
            <a:round/>
            <a:headEnd len="sm" w="sm" type="none"/>
            <a:tailEnd len="med" w="med" type="triangle"/>
          </a:ln>
        </p:spPr>
      </p:cxnSp>
      <p:cxnSp>
        <p:nvCxnSpPr>
          <p:cNvPr id="1401" name="Google Shape;1401;p54"/>
          <p:cNvCxnSpPr/>
          <p:nvPr/>
        </p:nvCxnSpPr>
        <p:spPr>
          <a:xfrm flipH="1" rot="10800000">
            <a:off x="5334000" y="2286000"/>
            <a:ext cx="609600" cy="838200"/>
          </a:xfrm>
          <a:prstGeom prst="straightConnector1">
            <a:avLst/>
          </a:prstGeom>
          <a:noFill/>
          <a:ln cap="flat" cmpd="sng" w="50800">
            <a:solidFill>
              <a:schemeClr val="dk1"/>
            </a:solidFill>
            <a:prstDash val="dot"/>
            <a:round/>
            <a:headEnd len="sm" w="sm" type="none"/>
            <a:tailEnd len="med" w="med" type="triangle"/>
          </a:ln>
        </p:spPr>
      </p:cxnSp>
      <p:grpSp>
        <p:nvGrpSpPr>
          <p:cNvPr id="1402" name="Google Shape;1402;p54"/>
          <p:cNvGrpSpPr/>
          <p:nvPr/>
        </p:nvGrpSpPr>
        <p:grpSpPr>
          <a:xfrm>
            <a:off x="5943600" y="1524000"/>
            <a:ext cx="1374775" cy="1924050"/>
            <a:chOff x="3796" y="983"/>
            <a:chExt cx="857" cy="1193"/>
          </a:xfrm>
        </p:grpSpPr>
        <p:sp>
          <p:nvSpPr>
            <p:cNvPr id="1403" name="Google Shape;1403;p54"/>
            <p:cNvSpPr/>
            <p:nvPr/>
          </p:nvSpPr>
          <p:spPr>
            <a:xfrm>
              <a:off x="3796" y="1262"/>
              <a:ext cx="857" cy="914"/>
            </a:xfrm>
            <a:prstGeom prst="rect">
              <a:avLst/>
            </a:prstGeom>
            <a:solidFill>
              <a:srgbClr val="FFCC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item_key</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item_name</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brand</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type</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supplier_key</a:t>
              </a:r>
              <a:endParaRPr/>
            </a:p>
          </p:txBody>
        </p:sp>
        <p:sp>
          <p:nvSpPr>
            <p:cNvPr id="1404" name="Google Shape;1404;p54"/>
            <p:cNvSpPr txBox="1"/>
            <p:nvPr/>
          </p:nvSpPr>
          <p:spPr>
            <a:xfrm>
              <a:off x="3926" y="983"/>
              <a:ext cx="457" cy="289"/>
            </a:xfrm>
            <a:prstGeom prst="rect">
              <a:avLst/>
            </a:prstGeom>
            <a:solidFill>
              <a:srgbClr val="FFCC99"/>
            </a:solidFill>
            <a:ln cap="flat" cmpd="sng" w="9525">
              <a:solidFill>
                <a:schemeClr val="dk1"/>
              </a:solidFill>
              <a:prstDash val="solid"/>
              <a:miter lim="8000"/>
              <a:headEnd len="sm" w="sm" type="none"/>
              <a:tailEnd len="sm" w="sm" type="none"/>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item</a:t>
              </a:r>
              <a:endParaRPr/>
            </a:p>
          </p:txBody>
        </p:sp>
      </p:grpSp>
      <p:grpSp>
        <p:nvGrpSpPr>
          <p:cNvPr id="1405" name="Google Shape;1405;p54"/>
          <p:cNvGrpSpPr/>
          <p:nvPr/>
        </p:nvGrpSpPr>
        <p:grpSpPr>
          <a:xfrm>
            <a:off x="609600" y="3886200"/>
            <a:ext cx="1509713" cy="1393825"/>
            <a:chOff x="3844" y="2426"/>
            <a:chExt cx="939" cy="864"/>
          </a:xfrm>
        </p:grpSpPr>
        <p:sp>
          <p:nvSpPr>
            <p:cNvPr id="1406" name="Google Shape;1406;p54"/>
            <p:cNvSpPr/>
            <p:nvPr/>
          </p:nvSpPr>
          <p:spPr>
            <a:xfrm>
              <a:off x="3896" y="2716"/>
              <a:ext cx="887" cy="574"/>
            </a:xfrm>
            <a:prstGeom prst="rect">
              <a:avLst/>
            </a:prstGeom>
            <a:solidFill>
              <a:srgbClr val="CCECFF"/>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branch_key</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branch_name</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branch_type</a:t>
              </a:r>
              <a:endParaRPr/>
            </a:p>
          </p:txBody>
        </p:sp>
        <p:sp>
          <p:nvSpPr>
            <p:cNvPr id="1407" name="Google Shape;1407;p54"/>
            <p:cNvSpPr txBox="1"/>
            <p:nvPr/>
          </p:nvSpPr>
          <p:spPr>
            <a:xfrm>
              <a:off x="3844" y="2426"/>
              <a:ext cx="637" cy="289"/>
            </a:xfrm>
            <a:prstGeom prst="rect">
              <a:avLst/>
            </a:prstGeom>
            <a:solidFill>
              <a:srgbClr val="CCECFF"/>
            </a:solidFill>
            <a:ln cap="flat" cmpd="sng" w="9525">
              <a:solidFill>
                <a:schemeClr val="dk1"/>
              </a:solidFill>
              <a:prstDash val="solid"/>
              <a:miter lim="8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branch</a:t>
              </a:r>
              <a:endParaRPr/>
            </a:p>
          </p:txBody>
        </p:sp>
      </p:grpSp>
      <p:grpSp>
        <p:nvGrpSpPr>
          <p:cNvPr id="1408" name="Google Shape;1408;p54"/>
          <p:cNvGrpSpPr/>
          <p:nvPr/>
        </p:nvGrpSpPr>
        <p:grpSpPr>
          <a:xfrm>
            <a:off x="7694613" y="1981200"/>
            <a:ext cx="1449387" cy="998538"/>
            <a:chOff x="3789" y="855"/>
            <a:chExt cx="903" cy="1172"/>
          </a:xfrm>
        </p:grpSpPr>
        <p:sp>
          <p:nvSpPr>
            <p:cNvPr id="1409" name="Google Shape;1409;p54"/>
            <p:cNvSpPr/>
            <p:nvPr/>
          </p:nvSpPr>
          <p:spPr>
            <a:xfrm>
              <a:off x="3796" y="1263"/>
              <a:ext cx="896" cy="764"/>
            </a:xfrm>
            <a:prstGeom prst="rect">
              <a:avLst/>
            </a:prstGeom>
            <a:solidFill>
              <a:srgbClr val="FFCC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supplier_key</a:t>
              </a:r>
              <a:endParaRPr/>
            </a:p>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supplier_type</a:t>
              </a:r>
              <a:endParaRPr/>
            </a:p>
          </p:txBody>
        </p:sp>
        <p:sp>
          <p:nvSpPr>
            <p:cNvPr id="1410" name="Google Shape;1410;p54"/>
            <p:cNvSpPr txBox="1"/>
            <p:nvPr/>
          </p:nvSpPr>
          <p:spPr>
            <a:xfrm>
              <a:off x="3789" y="855"/>
              <a:ext cx="732" cy="548"/>
            </a:xfrm>
            <a:prstGeom prst="rect">
              <a:avLst/>
            </a:prstGeom>
            <a:solidFill>
              <a:srgbClr val="FFCC99"/>
            </a:solidFill>
            <a:ln cap="flat" cmpd="sng" w="9525">
              <a:solidFill>
                <a:schemeClr val="dk1"/>
              </a:solidFill>
              <a:prstDash val="solid"/>
              <a:miter lim="8000"/>
              <a:headEnd len="sm" w="sm" type="none"/>
              <a:tailEnd len="sm" w="sm" type="none"/>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supplier</a:t>
              </a:r>
              <a:endParaRPr/>
            </a:p>
          </p:txBody>
        </p:sp>
      </p:grpSp>
      <p:cxnSp>
        <p:nvCxnSpPr>
          <p:cNvPr id="1411" name="Google Shape;1411;p54"/>
          <p:cNvCxnSpPr/>
          <p:nvPr/>
        </p:nvCxnSpPr>
        <p:spPr>
          <a:xfrm flipH="1" rot="10800000">
            <a:off x="7162800" y="2667000"/>
            <a:ext cx="533400" cy="533400"/>
          </a:xfrm>
          <a:prstGeom prst="straightConnector1">
            <a:avLst/>
          </a:prstGeom>
          <a:noFill/>
          <a:ln cap="flat" cmpd="sng" w="50800">
            <a:solidFill>
              <a:schemeClr val="dk1"/>
            </a:solidFill>
            <a:prstDash val="dot"/>
            <a:round/>
            <a:headEnd len="sm" w="sm" type="none"/>
            <a:tailEnd len="med" w="med" type="triangle"/>
          </a:ln>
        </p:spPr>
      </p:cxnSp>
      <p:grpSp>
        <p:nvGrpSpPr>
          <p:cNvPr id="1412" name="Google Shape;1412;p54"/>
          <p:cNvGrpSpPr/>
          <p:nvPr/>
        </p:nvGrpSpPr>
        <p:grpSpPr>
          <a:xfrm>
            <a:off x="7489825" y="4876800"/>
            <a:ext cx="1654175" cy="1495425"/>
            <a:chOff x="684" y="2196"/>
            <a:chExt cx="1565" cy="913"/>
          </a:xfrm>
        </p:grpSpPr>
        <p:sp>
          <p:nvSpPr>
            <p:cNvPr id="1413" name="Google Shape;1413;p54"/>
            <p:cNvSpPr/>
            <p:nvPr/>
          </p:nvSpPr>
          <p:spPr>
            <a:xfrm>
              <a:off x="684" y="2450"/>
              <a:ext cx="1565" cy="659"/>
            </a:xfrm>
            <a:prstGeom prst="rect">
              <a:avLst/>
            </a:prstGeom>
            <a:solidFill>
              <a:srgbClr val="FFFF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city_key</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city</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state_or_province</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country</a:t>
              </a:r>
              <a:endParaRPr/>
            </a:p>
          </p:txBody>
        </p:sp>
        <p:sp>
          <p:nvSpPr>
            <p:cNvPr id="1414" name="Google Shape;1414;p54"/>
            <p:cNvSpPr/>
            <p:nvPr/>
          </p:nvSpPr>
          <p:spPr>
            <a:xfrm>
              <a:off x="684" y="2196"/>
              <a:ext cx="542" cy="248"/>
            </a:xfrm>
            <a:prstGeom prst="rect">
              <a:avLst/>
            </a:prstGeom>
            <a:solidFill>
              <a:srgbClr val="FFFF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city</a:t>
              </a:r>
              <a:endParaRPr/>
            </a:p>
          </p:txBody>
        </p:sp>
      </p:grpSp>
      <p:cxnSp>
        <p:nvCxnSpPr>
          <p:cNvPr id="1415" name="Google Shape;1415;p54"/>
          <p:cNvCxnSpPr/>
          <p:nvPr/>
        </p:nvCxnSpPr>
        <p:spPr>
          <a:xfrm>
            <a:off x="6858000" y="5029200"/>
            <a:ext cx="685800" cy="457200"/>
          </a:xfrm>
          <a:prstGeom prst="straightConnector1">
            <a:avLst/>
          </a:prstGeom>
          <a:noFill/>
          <a:ln cap="flat" cmpd="sng" w="50800">
            <a:solidFill>
              <a:schemeClr val="dk1"/>
            </a:solidFill>
            <a:prstDash val="dot"/>
            <a:round/>
            <a:headEnd len="sm" w="sm" type="none"/>
            <a:tailEnd len="med" w="med" type="triangle"/>
          </a:ln>
        </p:spPr>
      </p:cxnSp>
      <p:sp>
        <p:nvSpPr>
          <p:cNvPr id="1416" name="Google Shape;1416;p54"/>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
        <p:nvSpPr>
          <p:cNvPr id="1417" name="Google Shape;1417;p54"/>
          <p:cNvSpPr/>
          <p:nvPr/>
        </p:nvSpPr>
        <p:spPr>
          <a:xfrm>
            <a:off x="3352800" y="3135313"/>
            <a:ext cx="2016125" cy="396875"/>
          </a:xfrm>
          <a:prstGeom prst="rect">
            <a:avLst/>
          </a:prstGeom>
          <a:solidFill>
            <a:srgbClr val="FFCC99"/>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              item_key</a:t>
            </a:r>
            <a:endParaRPr/>
          </a:p>
        </p:txBody>
      </p:sp>
    </p:spTree>
  </p:cSld>
  <p:clrMapOvr>
    <a:masterClrMapping/>
  </p:clrMapOvr>
  <p:transition>
    <p:zoom dir="out"/>
  </p:transition>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1" name="Shape 1421"/>
        <p:cNvGrpSpPr/>
        <p:nvPr/>
      </p:nvGrpSpPr>
      <p:grpSpPr>
        <a:xfrm>
          <a:off x="0" y="0"/>
          <a:ext cx="0" cy="0"/>
          <a:chOff x="0" y="0"/>
          <a:chExt cx="0" cy="0"/>
        </a:xfrm>
      </p:grpSpPr>
      <p:sp>
        <p:nvSpPr>
          <p:cNvPr id="1422" name="Google Shape;1422;p55"/>
          <p:cNvSpPr txBox="1"/>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3600"/>
              <a:buFont typeface="Noto Sans Symbols"/>
              <a:buNone/>
            </a:pPr>
            <a:r>
              <a:rPr b="0" i="0" lang="en-US" sz="3600" u="none">
                <a:solidFill>
                  <a:schemeClr val="lt1"/>
                </a:solidFill>
                <a:latin typeface="Calibri"/>
                <a:ea typeface="Calibri"/>
                <a:cs typeface="Calibri"/>
                <a:sym typeface="Calibri"/>
              </a:rPr>
              <a:t>Snowflake Schema</a:t>
            </a:r>
            <a:endParaRPr/>
          </a:p>
        </p:txBody>
      </p:sp>
      <p:sp>
        <p:nvSpPr>
          <p:cNvPr id="1423" name="Google Shape;1423;p55"/>
          <p:cNvSpPr txBox="1"/>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338455" lvl="0" marL="338455" marR="0" rtl="0" algn="l">
              <a:lnSpc>
                <a:spcPct val="90000"/>
              </a:lnSpc>
              <a:spcBef>
                <a:spcPts val="0"/>
              </a:spcBef>
              <a:spcAft>
                <a:spcPts val="0"/>
              </a:spcAft>
              <a:buClr>
                <a:srgbClr val="000000"/>
              </a:buClr>
              <a:buSzPts val="2400"/>
              <a:buFont typeface="Arial"/>
              <a:buChar char="•"/>
            </a:pPr>
            <a:r>
              <a:rPr b="0" i="0" lang="en-US" sz="2400" u="none">
                <a:solidFill>
                  <a:srgbClr val="000000"/>
                </a:solidFill>
                <a:latin typeface="Calibri"/>
                <a:ea typeface="Calibri"/>
                <a:cs typeface="Calibri"/>
                <a:sym typeface="Calibri"/>
              </a:rPr>
              <a:t>Advantages</a:t>
            </a:r>
            <a:endParaRPr/>
          </a:p>
          <a:p>
            <a:pPr indent="-281305" lvl="1" marL="738505" marR="0" rtl="0" algn="l">
              <a:lnSpc>
                <a:spcPct val="90000"/>
              </a:lnSpc>
              <a:spcBef>
                <a:spcPts val="700"/>
              </a:spcBef>
              <a:spcAft>
                <a:spcPts val="0"/>
              </a:spcAft>
              <a:buClr>
                <a:srgbClr val="000000"/>
              </a:buClr>
              <a:buSzPts val="2400"/>
              <a:buFont typeface="Arial"/>
              <a:buChar char="–"/>
            </a:pPr>
            <a:r>
              <a:rPr b="0" i="0" lang="en-US" sz="2400" u="none" cap="none" strike="noStrike">
                <a:solidFill>
                  <a:srgbClr val="000000"/>
                </a:solidFill>
                <a:latin typeface="Calibri"/>
                <a:ea typeface="Calibri"/>
                <a:cs typeface="Calibri"/>
                <a:sym typeface="Calibri"/>
              </a:rPr>
              <a:t>Memory save</a:t>
            </a:r>
            <a:endParaRPr/>
          </a:p>
          <a:p>
            <a:pPr indent="-281305" lvl="1" marL="738505" marR="0" rtl="0" algn="l">
              <a:lnSpc>
                <a:spcPct val="90000"/>
              </a:lnSpc>
              <a:spcBef>
                <a:spcPts val="700"/>
              </a:spcBef>
              <a:spcAft>
                <a:spcPts val="0"/>
              </a:spcAft>
              <a:buClr>
                <a:srgbClr val="000000"/>
              </a:buClr>
              <a:buSzPts val="2400"/>
              <a:buFont typeface="Arial"/>
              <a:buChar char="–"/>
            </a:pPr>
            <a:r>
              <a:rPr b="0" i="0" lang="en-US" sz="2400" u="none" cap="none" strike="noStrike">
                <a:solidFill>
                  <a:srgbClr val="000000"/>
                </a:solidFill>
                <a:latin typeface="Calibri"/>
                <a:ea typeface="Calibri"/>
                <a:cs typeface="Calibri"/>
                <a:sym typeface="Calibri"/>
              </a:rPr>
              <a:t>Normalized structures easier to update and maintain</a:t>
            </a:r>
            <a:endParaRPr/>
          </a:p>
          <a:p>
            <a:pPr indent="-338455" lvl="0" marL="338455" marR="0" rtl="0" algn="l">
              <a:lnSpc>
                <a:spcPct val="90000"/>
              </a:lnSpc>
              <a:spcBef>
                <a:spcPts val="800"/>
              </a:spcBef>
              <a:spcAft>
                <a:spcPts val="0"/>
              </a:spcAft>
              <a:buClr>
                <a:srgbClr val="000000"/>
              </a:buClr>
              <a:buSzPts val="2400"/>
              <a:buFont typeface="Arial"/>
              <a:buChar char="•"/>
            </a:pPr>
            <a:r>
              <a:rPr b="0" i="0" lang="en-US" sz="2400" u="none">
                <a:solidFill>
                  <a:srgbClr val="000000"/>
                </a:solidFill>
                <a:latin typeface="Calibri"/>
                <a:ea typeface="Calibri"/>
                <a:cs typeface="Calibri"/>
                <a:sym typeface="Calibri"/>
              </a:rPr>
              <a:t>Disadvantages</a:t>
            </a:r>
            <a:endParaRPr/>
          </a:p>
          <a:p>
            <a:pPr indent="-281305" lvl="1" marL="738505" marR="0" rtl="0" algn="l">
              <a:lnSpc>
                <a:spcPct val="90000"/>
              </a:lnSpc>
              <a:spcBef>
                <a:spcPts val="700"/>
              </a:spcBef>
              <a:spcAft>
                <a:spcPts val="0"/>
              </a:spcAft>
              <a:buClr>
                <a:srgbClr val="000000"/>
              </a:buClr>
              <a:buSzPts val="2400"/>
              <a:buFont typeface="Arial"/>
              <a:buChar char="–"/>
            </a:pPr>
            <a:r>
              <a:rPr b="0" i="0" lang="en-US" sz="2400" u="none" cap="none" strike="noStrike">
                <a:solidFill>
                  <a:srgbClr val="000000"/>
                </a:solidFill>
                <a:latin typeface="Calibri"/>
                <a:ea typeface="Calibri"/>
                <a:cs typeface="Calibri"/>
                <a:sym typeface="Calibri"/>
              </a:rPr>
              <a:t>Increases complexity</a:t>
            </a:r>
            <a:endParaRPr/>
          </a:p>
          <a:p>
            <a:pPr indent="-281305" lvl="1" marL="738505" marR="0" rtl="0" algn="l">
              <a:lnSpc>
                <a:spcPct val="90000"/>
              </a:lnSpc>
              <a:spcBef>
                <a:spcPts val="700"/>
              </a:spcBef>
              <a:spcAft>
                <a:spcPts val="0"/>
              </a:spcAft>
              <a:buClr>
                <a:srgbClr val="000000"/>
              </a:buClr>
              <a:buSzPts val="2400"/>
              <a:buFont typeface="Arial"/>
              <a:buChar char="–"/>
            </a:pPr>
            <a:r>
              <a:rPr b="0" i="0" lang="en-US" sz="2400" u="none" cap="none" strike="noStrike">
                <a:solidFill>
                  <a:srgbClr val="000000"/>
                </a:solidFill>
                <a:latin typeface="Calibri"/>
                <a:ea typeface="Calibri"/>
                <a:cs typeface="Calibri"/>
                <a:sym typeface="Calibri"/>
              </a:rPr>
              <a:t>Browsing difficult</a:t>
            </a:r>
            <a:endParaRPr/>
          </a:p>
          <a:p>
            <a:pPr indent="-281305" lvl="1" marL="738505" marR="0" rtl="0" algn="l">
              <a:lnSpc>
                <a:spcPct val="90000"/>
              </a:lnSpc>
              <a:spcBef>
                <a:spcPts val="700"/>
              </a:spcBef>
              <a:spcAft>
                <a:spcPts val="0"/>
              </a:spcAft>
              <a:buClr>
                <a:srgbClr val="000000"/>
              </a:buClr>
              <a:buSzPts val="2400"/>
              <a:buFont typeface="Arial"/>
              <a:buChar char="–"/>
            </a:pPr>
            <a:r>
              <a:rPr b="0" i="0" lang="en-US" sz="2400" u="none" cap="none" strike="noStrike">
                <a:solidFill>
                  <a:srgbClr val="000000"/>
                </a:solidFill>
                <a:latin typeface="Calibri"/>
                <a:ea typeface="Calibri"/>
                <a:cs typeface="Calibri"/>
                <a:sym typeface="Calibri"/>
              </a:rPr>
              <a:t>Degrades performance because of additional joins</a:t>
            </a:r>
            <a:endParaRPr/>
          </a:p>
          <a:p>
            <a:pPr indent="-338455" lvl="0" marL="338455" marR="0" rtl="0" algn="l">
              <a:lnSpc>
                <a:spcPct val="90000"/>
              </a:lnSpc>
              <a:spcBef>
                <a:spcPts val="700"/>
              </a:spcBef>
              <a:spcAft>
                <a:spcPts val="0"/>
              </a:spcAft>
              <a:buClr>
                <a:schemeClr val="dk1"/>
              </a:buClr>
              <a:buSzPts val="2800"/>
              <a:buFont typeface="Noto Sans Symbols"/>
              <a:buNone/>
            </a:pPr>
            <a:r>
              <a:t/>
            </a:r>
            <a:endParaRPr b="0" i="0" sz="2800" u="none">
              <a:solidFill>
                <a:srgbClr val="000000"/>
              </a:solidFill>
              <a:latin typeface="Tahoma"/>
              <a:ea typeface="Tahoma"/>
              <a:cs typeface="Tahoma"/>
              <a:sym typeface="Tahoma"/>
            </a:endParaRPr>
          </a:p>
        </p:txBody>
      </p:sp>
      <p:sp>
        <p:nvSpPr>
          <p:cNvPr id="1424" name="Google Shape;1424;p55"/>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8" name="Shape 1428"/>
        <p:cNvGrpSpPr/>
        <p:nvPr/>
      </p:nvGrpSpPr>
      <p:grpSpPr>
        <a:xfrm>
          <a:off x="0" y="0"/>
          <a:ext cx="0" cy="0"/>
          <a:chOff x="0" y="0"/>
          <a:chExt cx="0" cy="0"/>
        </a:xfrm>
      </p:grpSpPr>
      <p:sp>
        <p:nvSpPr>
          <p:cNvPr id="1429" name="Google Shape;1429;p56"/>
          <p:cNvSpPr txBox="1"/>
          <p:nvPr/>
        </p:nvSpPr>
        <p:spPr>
          <a:xfrm>
            <a:off x="1371600" y="182563"/>
            <a:ext cx="82296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3600"/>
              <a:buFont typeface="Noto Sans Symbols"/>
              <a:buNone/>
            </a:pPr>
            <a:r>
              <a:rPr b="0" i="0" lang="en-US" sz="3600" u="none">
                <a:solidFill>
                  <a:schemeClr val="lt1"/>
                </a:solidFill>
                <a:latin typeface="Calibri"/>
                <a:ea typeface="Calibri"/>
                <a:cs typeface="Calibri"/>
                <a:sym typeface="Calibri"/>
              </a:rPr>
              <a:t>Fact Constellation Schema</a:t>
            </a:r>
            <a:endParaRPr/>
          </a:p>
        </p:txBody>
      </p:sp>
      <p:sp>
        <p:nvSpPr>
          <p:cNvPr id="1430" name="Google Shape;1430;p56"/>
          <p:cNvSpPr txBox="1"/>
          <p:nvPr/>
        </p:nvSpPr>
        <p:spPr>
          <a:xfrm>
            <a:off x="457200" y="1524000"/>
            <a:ext cx="8229600" cy="4525963"/>
          </a:xfrm>
          <a:prstGeom prst="rect">
            <a:avLst/>
          </a:prstGeom>
          <a:noFill/>
          <a:ln>
            <a:noFill/>
          </a:ln>
        </p:spPr>
        <p:txBody>
          <a:bodyPr anchorCtr="0" anchor="t" bIns="45700" lIns="91425" spcFirstLastPara="1" rIns="91425" wrap="square" tIns="45700">
            <a:noAutofit/>
          </a:bodyPr>
          <a:lstStyle/>
          <a:p>
            <a:pPr indent="-338455" lvl="0" marL="338455" marR="0" rtl="0" algn="l">
              <a:lnSpc>
                <a:spcPct val="90000"/>
              </a:lnSpc>
              <a:spcBef>
                <a:spcPts val="0"/>
              </a:spcBef>
              <a:spcAft>
                <a:spcPts val="0"/>
              </a:spcAft>
              <a:buClr>
                <a:schemeClr val="dk1"/>
              </a:buClr>
              <a:buSzPts val="2000"/>
              <a:buFont typeface="Arial"/>
              <a:buChar char="•"/>
            </a:pPr>
            <a:r>
              <a:rPr b="0" i="0" lang="en-US" sz="2000" u="none">
                <a:solidFill>
                  <a:schemeClr val="dk1"/>
                </a:solidFill>
                <a:latin typeface="Tahoma"/>
                <a:ea typeface="Tahoma"/>
                <a:cs typeface="Tahoma"/>
                <a:sym typeface="Tahoma"/>
              </a:rPr>
              <a:t>Some applications are complex in nature and require multiple fact tables or sharing of dimension tables. </a:t>
            </a:r>
            <a:endParaRPr/>
          </a:p>
          <a:p>
            <a:pPr indent="-338455" lvl="0" marL="338455" marR="0" rtl="0" algn="l">
              <a:lnSpc>
                <a:spcPct val="90000"/>
              </a:lnSpc>
              <a:spcBef>
                <a:spcPts val="800"/>
              </a:spcBef>
              <a:spcAft>
                <a:spcPts val="0"/>
              </a:spcAft>
              <a:buClr>
                <a:schemeClr val="dk1"/>
              </a:buClr>
              <a:buSzPts val="2000"/>
              <a:buFont typeface="Arial"/>
              <a:buChar char="•"/>
            </a:pPr>
            <a:r>
              <a:rPr b="0" i="0" lang="en-US" sz="2000" u="none">
                <a:solidFill>
                  <a:schemeClr val="dk1"/>
                </a:solidFill>
                <a:latin typeface="Tahoma"/>
                <a:ea typeface="Tahoma"/>
                <a:cs typeface="Tahoma"/>
                <a:sym typeface="Tahoma"/>
              </a:rPr>
              <a:t>This schema is one of the widely used data warehouse design methodology and is also called </a:t>
            </a:r>
            <a:r>
              <a:rPr b="1" i="0" lang="en-US" sz="2000" u="none">
                <a:solidFill>
                  <a:schemeClr val="dk1"/>
                </a:solidFill>
                <a:latin typeface="Tahoma"/>
                <a:ea typeface="Tahoma"/>
                <a:cs typeface="Tahoma"/>
                <a:sym typeface="Tahoma"/>
              </a:rPr>
              <a:t>Galaxy schema.</a:t>
            </a:r>
            <a:endParaRPr/>
          </a:p>
        </p:txBody>
      </p:sp>
      <p:sp>
        <p:nvSpPr>
          <p:cNvPr id="1431" name="Google Shape;1431;p56"/>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5" name="Shape 1435"/>
        <p:cNvGrpSpPr/>
        <p:nvPr/>
      </p:nvGrpSpPr>
      <p:grpSpPr>
        <a:xfrm>
          <a:off x="0" y="0"/>
          <a:ext cx="0" cy="0"/>
          <a:chOff x="0" y="0"/>
          <a:chExt cx="0" cy="0"/>
        </a:xfrm>
      </p:grpSpPr>
      <p:sp>
        <p:nvSpPr>
          <p:cNvPr id="1436" name="Google Shape;1436;p57"/>
          <p:cNvSpPr txBox="1"/>
          <p:nvPr>
            <p:ph type="title"/>
          </p:nvPr>
        </p:nvSpPr>
        <p:spPr>
          <a:xfrm>
            <a:off x="2590800" y="381000"/>
            <a:ext cx="5494338"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Example of Fact Constellation</a:t>
            </a:r>
            <a:endParaRPr/>
          </a:p>
        </p:txBody>
      </p:sp>
      <p:sp>
        <p:nvSpPr>
          <p:cNvPr id="1437" name="Google Shape;1437;p57"/>
          <p:cNvSpPr/>
          <p:nvPr/>
        </p:nvSpPr>
        <p:spPr>
          <a:xfrm>
            <a:off x="2895600" y="3048000"/>
            <a:ext cx="1608138" cy="457200"/>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grpSp>
        <p:nvGrpSpPr>
          <p:cNvPr id="1438" name="Google Shape;1438;p57"/>
          <p:cNvGrpSpPr/>
          <p:nvPr/>
        </p:nvGrpSpPr>
        <p:grpSpPr>
          <a:xfrm>
            <a:off x="228600" y="1219200"/>
            <a:ext cx="1639888" cy="1982788"/>
            <a:chOff x="277" y="1164"/>
            <a:chExt cx="1021" cy="1229"/>
          </a:xfrm>
        </p:grpSpPr>
        <p:sp>
          <p:nvSpPr>
            <p:cNvPr id="1439" name="Google Shape;1439;p57"/>
            <p:cNvSpPr/>
            <p:nvPr/>
          </p:nvSpPr>
          <p:spPr>
            <a:xfrm>
              <a:off x="277" y="1421"/>
              <a:ext cx="1021" cy="972"/>
            </a:xfrm>
            <a:prstGeom prst="rect">
              <a:avLst/>
            </a:prstGeom>
            <a:solidFill>
              <a:srgbClr val="00FF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time_key</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day</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day_of_the_week</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month</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quarter</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year</a:t>
              </a:r>
              <a:endParaRPr/>
            </a:p>
          </p:txBody>
        </p:sp>
        <p:sp>
          <p:nvSpPr>
            <p:cNvPr id="1440" name="Google Shape;1440;p57"/>
            <p:cNvSpPr/>
            <p:nvPr/>
          </p:nvSpPr>
          <p:spPr>
            <a:xfrm>
              <a:off x="277" y="1164"/>
              <a:ext cx="374" cy="233"/>
            </a:xfrm>
            <a:prstGeom prst="rect">
              <a:avLst/>
            </a:prstGeom>
            <a:solidFill>
              <a:srgbClr val="00FF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time</a:t>
              </a:r>
              <a:endParaRPr/>
            </a:p>
          </p:txBody>
        </p:sp>
      </p:grpSp>
      <p:grpSp>
        <p:nvGrpSpPr>
          <p:cNvPr id="1441" name="Google Shape;1441;p57"/>
          <p:cNvGrpSpPr/>
          <p:nvPr/>
        </p:nvGrpSpPr>
        <p:grpSpPr>
          <a:xfrm>
            <a:off x="5105400" y="4038600"/>
            <a:ext cx="1654175" cy="1733550"/>
            <a:chOff x="684" y="2196"/>
            <a:chExt cx="1030" cy="1075"/>
          </a:xfrm>
        </p:grpSpPr>
        <p:sp>
          <p:nvSpPr>
            <p:cNvPr id="1442" name="Google Shape;1442;p57"/>
            <p:cNvSpPr/>
            <p:nvPr/>
          </p:nvSpPr>
          <p:spPr>
            <a:xfrm>
              <a:off x="684" y="2450"/>
              <a:ext cx="1030" cy="821"/>
            </a:xfrm>
            <a:prstGeom prst="rect">
              <a:avLst/>
            </a:prstGeom>
            <a:solidFill>
              <a:srgbClr val="FFFF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location_key</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street</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city</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province_or_state</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country</a:t>
              </a:r>
              <a:endParaRPr/>
            </a:p>
          </p:txBody>
        </p:sp>
        <p:sp>
          <p:nvSpPr>
            <p:cNvPr id="1443" name="Google Shape;1443;p57"/>
            <p:cNvSpPr/>
            <p:nvPr/>
          </p:nvSpPr>
          <p:spPr>
            <a:xfrm>
              <a:off x="684" y="2196"/>
              <a:ext cx="580" cy="233"/>
            </a:xfrm>
            <a:prstGeom prst="rect">
              <a:avLst/>
            </a:prstGeom>
            <a:solidFill>
              <a:srgbClr val="FFFF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location</a:t>
              </a:r>
              <a:endParaRPr/>
            </a:p>
          </p:txBody>
        </p:sp>
      </p:grpSp>
      <p:sp>
        <p:nvSpPr>
          <p:cNvPr id="1444" name="Google Shape;1444;p57"/>
          <p:cNvSpPr/>
          <p:nvPr/>
        </p:nvSpPr>
        <p:spPr>
          <a:xfrm>
            <a:off x="2743200" y="2133600"/>
            <a:ext cx="1695450" cy="366713"/>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Sales Fact Table</a:t>
            </a:r>
            <a:endParaRPr/>
          </a:p>
        </p:txBody>
      </p:sp>
      <p:sp>
        <p:nvSpPr>
          <p:cNvPr id="1445" name="Google Shape;1445;p57"/>
          <p:cNvSpPr/>
          <p:nvPr/>
        </p:nvSpPr>
        <p:spPr>
          <a:xfrm>
            <a:off x="2895600" y="2590800"/>
            <a:ext cx="1600200" cy="452438"/>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446" name="Google Shape;1446;p57"/>
          <p:cNvSpPr/>
          <p:nvPr/>
        </p:nvSpPr>
        <p:spPr>
          <a:xfrm>
            <a:off x="2895600" y="2667000"/>
            <a:ext cx="1601788" cy="366713"/>
          </a:xfrm>
          <a:prstGeom prst="rect">
            <a:avLst/>
          </a:prstGeom>
          <a:solidFill>
            <a:srgbClr val="00FF99"/>
          </a:solidFill>
          <a:ln>
            <a:noFill/>
          </a:ln>
        </p:spPr>
        <p:txBody>
          <a:bodyPr anchorCtr="0" anchor="t" bIns="46025" lIns="92075" spcFirstLastPara="1" rIns="92075" wrap="square" tIns="46025">
            <a:spAutoFit/>
          </a:bodyPr>
          <a:lstStyle/>
          <a:p>
            <a:pPr indent="0" lvl="0" marL="0" marR="0" rtl="0" algn="ctr">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time_key</a:t>
            </a:r>
            <a:endParaRPr/>
          </a:p>
        </p:txBody>
      </p:sp>
      <p:sp>
        <p:nvSpPr>
          <p:cNvPr id="1447" name="Google Shape;1447;p57"/>
          <p:cNvSpPr/>
          <p:nvPr/>
        </p:nvSpPr>
        <p:spPr>
          <a:xfrm>
            <a:off x="2895600" y="3124200"/>
            <a:ext cx="1600200" cy="366713"/>
          </a:xfrm>
          <a:prstGeom prst="rect">
            <a:avLst/>
          </a:prstGeom>
          <a:solidFill>
            <a:srgbClr val="FFCC99"/>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         item_key</a:t>
            </a:r>
            <a:endParaRPr/>
          </a:p>
        </p:txBody>
      </p:sp>
      <p:sp>
        <p:nvSpPr>
          <p:cNvPr id="1448" name="Google Shape;1448;p57"/>
          <p:cNvSpPr/>
          <p:nvPr/>
        </p:nvSpPr>
        <p:spPr>
          <a:xfrm>
            <a:off x="2895600" y="3505200"/>
            <a:ext cx="1600200" cy="450850"/>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449" name="Google Shape;1449;p57"/>
          <p:cNvSpPr/>
          <p:nvPr/>
        </p:nvSpPr>
        <p:spPr>
          <a:xfrm>
            <a:off x="2895600" y="3505200"/>
            <a:ext cx="1600200" cy="366713"/>
          </a:xfrm>
          <a:prstGeom prst="rect">
            <a:avLst/>
          </a:prstGeom>
          <a:solidFill>
            <a:srgbClr val="CCECFF"/>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      branch_key</a:t>
            </a:r>
            <a:endParaRPr/>
          </a:p>
        </p:txBody>
      </p:sp>
      <p:sp>
        <p:nvSpPr>
          <p:cNvPr id="1450" name="Google Shape;1450;p57"/>
          <p:cNvSpPr/>
          <p:nvPr/>
        </p:nvSpPr>
        <p:spPr>
          <a:xfrm>
            <a:off x="2895600" y="3962400"/>
            <a:ext cx="1600200" cy="452438"/>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451" name="Google Shape;1451;p57"/>
          <p:cNvSpPr/>
          <p:nvPr/>
        </p:nvSpPr>
        <p:spPr>
          <a:xfrm>
            <a:off x="2894013" y="3981450"/>
            <a:ext cx="1593850" cy="366713"/>
          </a:xfrm>
          <a:prstGeom prst="rect">
            <a:avLst/>
          </a:prstGeom>
          <a:solidFill>
            <a:srgbClr val="FFFF99"/>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    location_key</a:t>
            </a:r>
            <a:endParaRPr/>
          </a:p>
        </p:txBody>
      </p:sp>
      <p:sp>
        <p:nvSpPr>
          <p:cNvPr id="1452" name="Google Shape;1452;p57"/>
          <p:cNvSpPr/>
          <p:nvPr/>
        </p:nvSpPr>
        <p:spPr>
          <a:xfrm>
            <a:off x="2860675" y="4419600"/>
            <a:ext cx="1635125" cy="455613"/>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453" name="Google Shape;1453;p57"/>
          <p:cNvSpPr/>
          <p:nvPr/>
        </p:nvSpPr>
        <p:spPr>
          <a:xfrm>
            <a:off x="2895600" y="4473575"/>
            <a:ext cx="1581150" cy="366713"/>
          </a:xfrm>
          <a:prstGeom prst="rect">
            <a:avLst/>
          </a:prstGeom>
          <a:solidFill>
            <a:srgbClr val="FF99CC"/>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        units_sold</a:t>
            </a:r>
            <a:endParaRPr/>
          </a:p>
        </p:txBody>
      </p:sp>
      <p:sp>
        <p:nvSpPr>
          <p:cNvPr id="1454" name="Google Shape;1454;p57"/>
          <p:cNvSpPr/>
          <p:nvPr/>
        </p:nvSpPr>
        <p:spPr>
          <a:xfrm>
            <a:off x="2860675" y="4876800"/>
            <a:ext cx="1635125" cy="461963"/>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455" name="Google Shape;1455;p57"/>
          <p:cNvSpPr/>
          <p:nvPr/>
        </p:nvSpPr>
        <p:spPr>
          <a:xfrm>
            <a:off x="2895600" y="4918075"/>
            <a:ext cx="1587500" cy="366713"/>
          </a:xfrm>
          <a:prstGeom prst="rect">
            <a:avLst/>
          </a:prstGeom>
          <a:solidFill>
            <a:srgbClr val="FF99CC"/>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     dollars_sold</a:t>
            </a:r>
            <a:endParaRPr/>
          </a:p>
        </p:txBody>
      </p:sp>
      <p:sp>
        <p:nvSpPr>
          <p:cNvPr id="1456" name="Google Shape;1456;p57"/>
          <p:cNvSpPr/>
          <p:nvPr/>
        </p:nvSpPr>
        <p:spPr>
          <a:xfrm>
            <a:off x="2860675" y="5334000"/>
            <a:ext cx="1635125" cy="469900"/>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457" name="Google Shape;1457;p57"/>
          <p:cNvSpPr/>
          <p:nvPr/>
        </p:nvSpPr>
        <p:spPr>
          <a:xfrm>
            <a:off x="2876550" y="5364163"/>
            <a:ext cx="1587500" cy="366712"/>
          </a:xfrm>
          <a:prstGeom prst="rect">
            <a:avLst/>
          </a:prstGeom>
          <a:solidFill>
            <a:srgbClr val="FF99CC"/>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         avg_sales</a:t>
            </a:r>
            <a:endParaRPr/>
          </a:p>
        </p:txBody>
      </p:sp>
      <p:sp>
        <p:nvSpPr>
          <p:cNvPr id="1458" name="Google Shape;1458;p57"/>
          <p:cNvSpPr/>
          <p:nvPr/>
        </p:nvSpPr>
        <p:spPr>
          <a:xfrm>
            <a:off x="1295400" y="5715000"/>
            <a:ext cx="1219200" cy="376238"/>
          </a:xfrm>
          <a:prstGeom prst="rect">
            <a:avLst/>
          </a:prstGeom>
          <a:solidFill>
            <a:srgbClr val="FF99CC"/>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Measures</a:t>
            </a:r>
            <a:endParaRPr/>
          </a:p>
        </p:txBody>
      </p:sp>
      <p:cxnSp>
        <p:nvCxnSpPr>
          <p:cNvPr id="1459" name="Google Shape;1459;p57"/>
          <p:cNvCxnSpPr/>
          <p:nvPr/>
        </p:nvCxnSpPr>
        <p:spPr>
          <a:xfrm flipH="1" rot="10800000">
            <a:off x="2084388" y="4648200"/>
            <a:ext cx="769937" cy="1143000"/>
          </a:xfrm>
          <a:prstGeom prst="straightConnector1">
            <a:avLst/>
          </a:prstGeom>
          <a:noFill/>
          <a:ln cap="flat" cmpd="sng" w="12700">
            <a:solidFill>
              <a:schemeClr val="dk1"/>
            </a:solidFill>
            <a:prstDash val="solid"/>
            <a:round/>
            <a:headEnd len="sm" w="sm" type="none"/>
            <a:tailEnd len="sm" w="sm" type="none"/>
          </a:ln>
        </p:spPr>
      </p:cxnSp>
      <p:cxnSp>
        <p:nvCxnSpPr>
          <p:cNvPr id="1460" name="Google Shape;1460;p57"/>
          <p:cNvCxnSpPr/>
          <p:nvPr/>
        </p:nvCxnSpPr>
        <p:spPr>
          <a:xfrm flipH="1" rot="10800000">
            <a:off x="2065338" y="5191125"/>
            <a:ext cx="788987" cy="561975"/>
          </a:xfrm>
          <a:prstGeom prst="straightConnector1">
            <a:avLst/>
          </a:prstGeom>
          <a:noFill/>
          <a:ln cap="flat" cmpd="sng" w="12700">
            <a:solidFill>
              <a:schemeClr val="dk1"/>
            </a:solidFill>
            <a:prstDash val="solid"/>
            <a:round/>
            <a:headEnd len="sm" w="sm" type="none"/>
            <a:tailEnd len="sm" w="sm" type="none"/>
          </a:ln>
        </p:spPr>
      </p:cxnSp>
      <p:cxnSp>
        <p:nvCxnSpPr>
          <p:cNvPr id="1461" name="Google Shape;1461;p57"/>
          <p:cNvCxnSpPr/>
          <p:nvPr/>
        </p:nvCxnSpPr>
        <p:spPr>
          <a:xfrm flipH="1" rot="10800000">
            <a:off x="2065338" y="5559425"/>
            <a:ext cx="904875" cy="193675"/>
          </a:xfrm>
          <a:prstGeom prst="straightConnector1">
            <a:avLst/>
          </a:prstGeom>
          <a:noFill/>
          <a:ln cap="flat" cmpd="sng" w="12700">
            <a:solidFill>
              <a:schemeClr val="dk1"/>
            </a:solidFill>
            <a:prstDash val="solid"/>
            <a:round/>
            <a:headEnd len="sm" w="sm" type="none"/>
            <a:tailEnd len="sm" w="sm" type="none"/>
          </a:ln>
        </p:spPr>
      </p:cxnSp>
      <p:cxnSp>
        <p:nvCxnSpPr>
          <p:cNvPr id="1462" name="Google Shape;1462;p57"/>
          <p:cNvCxnSpPr/>
          <p:nvPr/>
        </p:nvCxnSpPr>
        <p:spPr>
          <a:xfrm flipH="1">
            <a:off x="1641475" y="3816350"/>
            <a:ext cx="1193800" cy="735013"/>
          </a:xfrm>
          <a:prstGeom prst="straightConnector1">
            <a:avLst/>
          </a:prstGeom>
          <a:noFill/>
          <a:ln cap="flat" cmpd="sng" w="50800">
            <a:solidFill>
              <a:schemeClr val="dk1"/>
            </a:solidFill>
            <a:prstDash val="dot"/>
            <a:round/>
            <a:headEnd len="sm" w="sm" type="none"/>
            <a:tailEnd len="med" w="med" type="triangle"/>
          </a:ln>
        </p:spPr>
      </p:cxnSp>
      <p:cxnSp>
        <p:nvCxnSpPr>
          <p:cNvPr id="1463" name="Google Shape;1463;p57"/>
          <p:cNvCxnSpPr/>
          <p:nvPr/>
        </p:nvCxnSpPr>
        <p:spPr>
          <a:xfrm rot="10800000">
            <a:off x="1905000" y="2362200"/>
            <a:ext cx="914400" cy="381000"/>
          </a:xfrm>
          <a:prstGeom prst="straightConnector1">
            <a:avLst/>
          </a:prstGeom>
          <a:noFill/>
          <a:ln cap="flat" cmpd="sng" w="50800">
            <a:solidFill>
              <a:schemeClr val="dk1"/>
            </a:solidFill>
            <a:prstDash val="dot"/>
            <a:round/>
            <a:headEnd len="sm" w="sm" type="none"/>
            <a:tailEnd len="sm" w="sm" type="triangle"/>
          </a:ln>
        </p:spPr>
      </p:cxnSp>
      <p:cxnSp>
        <p:nvCxnSpPr>
          <p:cNvPr id="1464" name="Google Shape;1464;p57"/>
          <p:cNvCxnSpPr/>
          <p:nvPr/>
        </p:nvCxnSpPr>
        <p:spPr>
          <a:xfrm>
            <a:off x="4572000" y="4267200"/>
            <a:ext cx="533400" cy="381000"/>
          </a:xfrm>
          <a:prstGeom prst="straightConnector1">
            <a:avLst/>
          </a:prstGeom>
          <a:noFill/>
          <a:ln cap="flat" cmpd="sng" w="50800">
            <a:solidFill>
              <a:schemeClr val="dk1"/>
            </a:solidFill>
            <a:prstDash val="dot"/>
            <a:round/>
            <a:headEnd len="sm" w="sm" type="none"/>
            <a:tailEnd len="med" w="med" type="triangle"/>
          </a:ln>
        </p:spPr>
      </p:cxnSp>
      <p:cxnSp>
        <p:nvCxnSpPr>
          <p:cNvPr id="1465" name="Google Shape;1465;p57"/>
          <p:cNvCxnSpPr/>
          <p:nvPr/>
        </p:nvCxnSpPr>
        <p:spPr>
          <a:xfrm flipH="1" rot="10800000">
            <a:off x="4495800" y="2743200"/>
            <a:ext cx="762000" cy="525463"/>
          </a:xfrm>
          <a:prstGeom prst="straightConnector1">
            <a:avLst/>
          </a:prstGeom>
          <a:noFill/>
          <a:ln cap="flat" cmpd="sng" w="50800">
            <a:solidFill>
              <a:schemeClr val="dk1"/>
            </a:solidFill>
            <a:prstDash val="dot"/>
            <a:round/>
            <a:headEnd len="sm" w="sm" type="none"/>
            <a:tailEnd len="med" w="med" type="triangle"/>
          </a:ln>
        </p:spPr>
      </p:cxnSp>
      <p:grpSp>
        <p:nvGrpSpPr>
          <p:cNvPr id="1466" name="Google Shape;1466;p57"/>
          <p:cNvGrpSpPr/>
          <p:nvPr/>
        </p:nvGrpSpPr>
        <p:grpSpPr>
          <a:xfrm>
            <a:off x="5181600" y="1524000"/>
            <a:ext cx="1303338" cy="1744663"/>
            <a:chOff x="3796" y="1002"/>
            <a:chExt cx="812" cy="1081"/>
          </a:xfrm>
        </p:grpSpPr>
        <p:sp>
          <p:nvSpPr>
            <p:cNvPr id="1467" name="Google Shape;1467;p57"/>
            <p:cNvSpPr/>
            <p:nvPr/>
          </p:nvSpPr>
          <p:spPr>
            <a:xfrm>
              <a:off x="3796" y="1262"/>
              <a:ext cx="812" cy="821"/>
            </a:xfrm>
            <a:prstGeom prst="rect">
              <a:avLst/>
            </a:prstGeom>
            <a:solidFill>
              <a:srgbClr val="FFCC99"/>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item_key</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item_name</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brand</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type</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supplier_type</a:t>
              </a:r>
              <a:endParaRPr/>
            </a:p>
          </p:txBody>
        </p:sp>
        <p:sp>
          <p:nvSpPr>
            <p:cNvPr id="1468" name="Google Shape;1468;p57"/>
            <p:cNvSpPr txBox="1"/>
            <p:nvPr/>
          </p:nvSpPr>
          <p:spPr>
            <a:xfrm>
              <a:off x="3953" y="1002"/>
              <a:ext cx="401" cy="252"/>
            </a:xfrm>
            <a:prstGeom prst="rect">
              <a:avLst/>
            </a:prstGeom>
            <a:solidFill>
              <a:srgbClr val="FFCC99"/>
            </a:solidFill>
            <a:ln cap="flat" cmpd="sng" w="9525">
              <a:solidFill>
                <a:schemeClr val="dk1"/>
              </a:solidFill>
              <a:prstDash val="solid"/>
              <a:miter lim="8000"/>
              <a:headEnd len="sm" w="sm" type="none"/>
              <a:tailEnd len="sm" w="sm" type="none"/>
            </a:ln>
          </p:spPr>
          <p:txBody>
            <a:bodyPr anchorCtr="0" anchor="ctr" bIns="45700" lIns="91425" spcFirstLastPara="1" rIns="91425" wrap="square" tIns="45700">
              <a:spAutoFit/>
            </a:bodyPr>
            <a:lstStyle/>
            <a:p>
              <a:pPr indent="0" lvl="0" marL="0" marR="0" rtl="0" algn="ctr">
                <a:lnSpc>
                  <a:spcPct val="100000"/>
                </a:lnSpc>
                <a:spcBef>
                  <a:spcPts val="0"/>
                </a:spcBef>
                <a:spcAft>
                  <a:spcPts val="0"/>
                </a:spcAft>
                <a:buClr>
                  <a:schemeClr val="dk1"/>
                </a:buClr>
                <a:buSzPts val="2000"/>
                <a:buFont typeface="Noto Sans Symbols"/>
                <a:buNone/>
              </a:pPr>
              <a:r>
                <a:rPr b="0" i="0" lang="en-US" sz="2000" u="none">
                  <a:solidFill>
                    <a:schemeClr val="dk1"/>
                  </a:solidFill>
                  <a:latin typeface="Times New Roman"/>
                  <a:ea typeface="Times New Roman"/>
                  <a:cs typeface="Times New Roman"/>
                  <a:sym typeface="Times New Roman"/>
                </a:rPr>
                <a:t>item</a:t>
              </a:r>
              <a:endParaRPr/>
            </a:p>
          </p:txBody>
        </p:sp>
      </p:grpSp>
      <p:grpSp>
        <p:nvGrpSpPr>
          <p:cNvPr id="1469" name="Google Shape;1469;p57"/>
          <p:cNvGrpSpPr/>
          <p:nvPr/>
        </p:nvGrpSpPr>
        <p:grpSpPr>
          <a:xfrm>
            <a:off x="304800" y="3962400"/>
            <a:ext cx="1290638" cy="1230313"/>
            <a:chOff x="3896" y="2472"/>
            <a:chExt cx="803" cy="762"/>
          </a:xfrm>
        </p:grpSpPr>
        <p:sp>
          <p:nvSpPr>
            <p:cNvPr id="1470" name="Google Shape;1470;p57"/>
            <p:cNvSpPr/>
            <p:nvPr/>
          </p:nvSpPr>
          <p:spPr>
            <a:xfrm>
              <a:off x="3896" y="2716"/>
              <a:ext cx="803" cy="518"/>
            </a:xfrm>
            <a:prstGeom prst="rect">
              <a:avLst/>
            </a:prstGeom>
            <a:solidFill>
              <a:srgbClr val="CCECFF"/>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branch_key</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branch_name</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branch_type</a:t>
              </a:r>
              <a:endParaRPr/>
            </a:p>
          </p:txBody>
        </p:sp>
        <p:sp>
          <p:nvSpPr>
            <p:cNvPr id="1471" name="Google Shape;1471;p57"/>
            <p:cNvSpPr txBox="1"/>
            <p:nvPr/>
          </p:nvSpPr>
          <p:spPr>
            <a:xfrm>
              <a:off x="3907" y="2472"/>
              <a:ext cx="507" cy="233"/>
            </a:xfrm>
            <a:prstGeom prst="rect">
              <a:avLst/>
            </a:prstGeom>
            <a:solidFill>
              <a:srgbClr val="CCECFF"/>
            </a:solidFill>
            <a:ln cap="flat" cmpd="sng" w="9525">
              <a:solidFill>
                <a:schemeClr val="dk1"/>
              </a:solidFill>
              <a:prstDash val="solid"/>
              <a:miter lim="8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branch</a:t>
              </a:r>
              <a:endParaRPr/>
            </a:p>
          </p:txBody>
        </p:sp>
      </p:grpSp>
      <p:sp>
        <p:nvSpPr>
          <p:cNvPr id="1472" name="Google Shape;1472;p57"/>
          <p:cNvSpPr/>
          <p:nvPr/>
        </p:nvSpPr>
        <p:spPr>
          <a:xfrm>
            <a:off x="7011988" y="2495550"/>
            <a:ext cx="1608137" cy="457200"/>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473" name="Google Shape;1473;p57"/>
          <p:cNvSpPr/>
          <p:nvPr/>
        </p:nvSpPr>
        <p:spPr>
          <a:xfrm>
            <a:off x="6859588" y="1581150"/>
            <a:ext cx="2038350" cy="366713"/>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Shipping Fact Table</a:t>
            </a:r>
            <a:endParaRPr/>
          </a:p>
        </p:txBody>
      </p:sp>
      <p:sp>
        <p:nvSpPr>
          <p:cNvPr id="1474" name="Google Shape;1474;p57"/>
          <p:cNvSpPr/>
          <p:nvPr/>
        </p:nvSpPr>
        <p:spPr>
          <a:xfrm>
            <a:off x="7011988" y="2038350"/>
            <a:ext cx="1600200" cy="452438"/>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475" name="Google Shape;1475;p57"/>
          <p:cNvSpPr/>
          <p:nvPr/>
        </p:nvSpPr>
        <p:spPr>
          <a:xfrm>
            <a:off x="7011988" y="2114550"/>
            <a:ext cx="1601787" cy="366713"/>
          </a:xfrm>
          <a:prstGeom prst="rect">
            <a:avLst/>
          </a:prstGeom>
          <a:solidFill>
            <a:srgbClr val="00FF99"/>
          </a:solidFill>
          <a:ln>
            <a:noFill/>
          </a:ln>
        </p:spPr>
        <p:txBody>
          <a:bodyPr anchorCtr="0" anchor="t" bIns="46025" lIns="92075" spcFirstLastPara="1" rIns="92075" wrap="square" tIns="46025">
            <a:spAutoFit/>
          </a:bodyPr>
          <a:lstStyle/>
          <a:p>
            <a:pPr indent="0" lvl="0" marL="0" marR="0" rtl="0" algn="ctr">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time_key</a:t>
            </a:r>
            <a:endParaRPr/>
          </a:p>
        </p:txBody>
      </p:sp>
      <p:sp>
        <p:nvSpPr>
          <p:cNvPr id="1476" name="Google Shape;1476;p57"/>
          <p:cNvSpPr/>
          <p:nvPr/>
        </p:nvSpPr>
        <p:spPr>
          <a:xfrm>
            <a:off x="7011988" y="2571750"/>
            <a:ext cx="1600200" cy="366713"/>
          </a:xfrm>
          <a:prstGeom prst="rect">
            <a:avLst/>
          </a:prstGeom>
          <a:solidFill>
            <a:srgbClr val="FFCC99"/>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         item_key</a:t>
            </a:r>
            <a:endParaRPr/>
          </a:p>
        </p:txBody>
      </p:sp>
      <p:sp>
        <p:nvSpPr>
          <p:cNvPr id="1477" name="Google Shape;1477;p57"/>
          <p:cNvSpPr/>
          <p:nvPr/>
        </p:nvSpPr>
        <p:spPr>
          <a:xfrm>
            <a:off x="7011988" y="2952750"/>
            <a:ext cx="1600200" cy="450850"/>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478" name="Google Shape;1478;p57"/>
          <p:cNvSpPr/>
          <p:nvPr/>
        </p:nvSpPr>
        <p:spPr>
          <a:xfrm>
            <a:off x="7011988" y="2952750"/>
            <a:ext cx="1600200" cy="366713"/>
          </a:xfrm>
          <a:prstGeom prst="rect">
            <a:avLst/>
          </a:prstGeom>
          <a:solidFill>
            <a:srgbClr val="CCECFF"/>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     shipper_key</a:t>
            </a:r>
            <a:endParaRPr/>
          </a:p>
        </p:txBody>
      </p:sp>
      <p:sp>
        <p:nvSpPr>
          <p:cNvPr id="1479" name="Google Shape;1479;p57"/>
          <p:cNvSpPr/>
          <p:nvPr/>
        </p:nvSpPr>
        <p:spPr>
          <a:xfrm>
            <a:off x="7011988" y="3409950"/>
            <a:ext cx="1600200" cy="452438"/>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480" name="Google Shape;1480;p57"/>
          <p:cNvSpPr/>
          <p:nvPr/>
        </p:nvSpPr>
        <p:spPr>
          <a:xfrm>
            <a:off x="7010400" y="3429000"/>
            <a:ext cx="1593850" cy="366713"/>
          </a:xfrm>
          <a:prstGeom prst="rect">
            <a:avLst/>
          </a:prstGeom>
          <a:solidFill>
            <a:srgbClr val="FFFF99"/>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  from_location</a:t>
            </a:r>
            <a:endParaRPr/>
          </a:p>
        </p:txBody>
      </p:sp>
      <p:sp>
        <p:nvSpPr>
          <p:cNvPr id="1481" name="Google Shape;1481;p57"/>
          <p:cNvSpPr/>
          <p:nvPr/>
        </p:nvSpPr>
        <p:spPr>
          <a:xfrm>
            <a:off x="6977063" y="3867150"/>
            <a:ext cx="1635125" cy="455613"/>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482" name="Google Shape;1482;p57"/>
          <p:cNvSpPr/>
          <p:nvPr/>
        </p:nvSpPr>
        <p:spPr>
          <a:xfrm>
            <a:off x="7011988" y="3943350"/>
            <a:ext cx="1555750" cy="366713"/>
          </a:xfrm>
          <a:prstGeom prst="rect">
            <a:avLst/>
          </a:prstGeom>
          <a:solidFill>
            <a:srgbClr val="FFFF99"/>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      to_location</a:t>
            </a:r>
            <a:endParaRPr/>
          </a:p>
        </p:txBody>
      </p:sp>
      <p:sp>
        <p:nvSpPr>
          <p:cNvPr id="1483" name="Google Shape;1483;p57"/>
          <p:cNvSpPr/>
          <p:nvPr/>
        </p:nvSpPr>
        <p:spPr>
          <a:xfrm>
            <a:off x="6977063" y="4324350"/>
            <a:ext cx="1635125" cy="461963"/>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484" name="Google Shape;1484;p57"/>
          <p:cNvSpPr/>
          <p:nvPr/>
        </p:nvSpPr>
        <p:spPr>
          <a:xfrm>
            <a:off x="7011988" y="4365625"/>
            <a:ext cx="1574800" cy="366713"/>
          </a:xfrm>
          <a:prstGeom prst="rect">
            <a:avLst/>
          </a:prstGeom>
          <a:solidFill>
            <a:srgbClr val="FF99CC"/>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     dollars_cost</a:t>
            </a:r>
            <a:endParaRPr/>
          </a:p>
        </p:txBody>
      </p:sp>
      <p:sp>
        <p:nvSpPr>
          <p:cNvPr id="1485" name="Google Shape;1485;p57"/>
          <p:cNvSpPr/>
          <p:nvPr/>
        </p:nvSpPr>
        <p:spPr>
          <a:xfrm>
            <a:off x="6977063" y="4781550"/>
            <a:ext cx="1635125" cy="469900"/>
          </a:xfrm>
          <a:prstGeom prst="rect">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sp>
        <p:nvSpPr>
          <p:cNvPr id="1486" name="Google Shape;1486;p57"/>
          <p:cNvSpPr/>
          <p:nvPr/>
        </p:nvSpPr>
        <p:spPr>
          <a:xfrm>
            <a:off x="6992938" y="4811713"/>
            <a:ext cx="1625600" cy="366712"/>
          </a:xfrm>
          <a:prstGeom prst="rect">
            <a:avLst/>
          </a:prstGeom>
          <a:solidFill>
            <a:srgbClr val="FF99CC"/>
          </a:solid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   units_shipped</a:t>
            </a:r>
            <a:endParaRPr/>
          </a:p>
        </p:txBody>
      </p:sp>
      <p:cxnSp>
        <p:nvCxnSpPr>
          <p:cNvPr id="1487" name="Google Shape;1487;p57"/>
          <p:cNvCxnSpPr/>
          <p:nvPr/>
        </p:nvCxnSpPr>
        <p:spPr>
          <a:xfrm rot="10800000">
            <a:off x="6629400" y="1524000"/>
            <a:ext cx="381000" cy="685800"/>
          </a:xfrm>
          <a:prstGeom prst="straightConnector1">
            <a:avLst/>
          </a:prstGeom>
          <a:noFill/>
          <a:ln cap="flat" cmpd="sng" w="28575">
            <a:solidFill>
              <a:schemeClr val="dk1"/>
            </a:solidFill>
            <a:prstDash val="dot"/>
            <a:miter lim="8000"/>
            <a:headEnd len="sm" w="sm" type="none"/>
            <a:tailEnd len="sm" w="sm" type="none"/>
          </a:ln>
        </p:spPr>
      </p:cxnSp>
      <p:cxnSp>
        <p:nvCxnSpPr>
          <p:cNvPr id="1488" name="Google Shape;1488;p57"/>
          <p:cNvCxnSpPr/>
          <p:nvPr/>
        </p:nvCxnSpPr>
        <p:spPr>
          <a:xfrm rot="10800000">
            <a:off x="2743200" y="1524000"/>
            <a:ext cx="3886200" cy="0"/>
          </a:xfrm>
          <a:prstGeom prst="straightConnector1">
            <a:avLst/>
          </a:prstGeom>
          <a:noFill/>
          <a:ln cap="flat" cmpd="sng" w="28575">
            <a:solidFill>
              <a:schemeClr val="dk1"/>
            </a:solidFill>
            <a:prstDash val="dot"/>
            <a:miter lim="8000"/>
            <a:headEnd len="sm" w="sm" type="none"/>
            <a:tailEnd len="sm" w="sm" type="none"/>
          </a:ln>
        </p:spPr>
      </p:cxnSp>
      <p:cxnSp>
        <p:nvCxnSpPr>
          <p:cNvPr id="1489" name="Google Shape;1489;p57"/>
          <p:cNvCxnSpPr/>
          <p:nvPr/>
        </p:nvCxnSpPr>
        <p:spPr>
          <a:xfrm flipH="1">
            <a:off x="1905000" y="1524000"/>
            <a:ext cx="914400" cy="457200"/>
          </a:xfrm>
          <a:prstGeom prst="straightConnector1">
            <a:avLst/>
          </a:prstGeom>
          <a:noFill/>
          <a:ln cap="flat" cmpd="sng" w="28575">
            <a:solidFill>
              <a:schemeClr val="dk1"/>
            </a:solidFill>
            <a:prstDash val="dot"/>
            <a:miter lim="8000"/>
            <a:headEnd len="sm" w="sm" type="none"/>
            <a:tailEnd len="med" w="med" type="triangle"/>
          </a:ln>
        </p:spPr>
      </p:cxnSp>
      <p:cxnSp>
        <p:nvCxnSpPr>
          <p:cNvPr id="1490" name="Google Shape;1490;p57"/>
          <p:cNvCxnSpPr/>
          <p:nvPr/>
        </p:nvCxnSpPr>
        <p:spPr>
          <a:xfrm rot="10800000">
            <a:off x="6477000" y="2286000"/>
            <a:ext cx="533400" cy="457200"/>
          </a:xfrm>
          <a:prstGeom prst="straightConnector1">
            <a:avLst/>
          </a:prstGeom>
          <a:noFill/>
          <a:ln cap="flat" cmpd="sng" w="28575">
            <a:solidFill>
              <a:schemeClr val="dk1"/>
            </a:solidFill>
            <a:prstDash val="dot"/>
            <a:miter lim="8000"/>
            <a:headEnd len="sm" w="sm" type="none"/>
            <a:tailEnd len="med" w="med" type="triangle"/>
          </a:ln>
        </p:spPr>
      </p:cxnSp>
      <p:cxnSp>
        <p:nvCxnSpPr>
          <p:cNvPr id="1491" name="Google Shape;1491;p57"/>
          <p:cNvCxnSpPr/>
          <p:nvPr/>
        </p:nvCxnSpPr>
        <p:spPr>
          <a:xfrm flipH="1">
            <a:off x="6248400" y="3657600"/>
            <a:ext cx="685800" cy="762000"/>
          </a:xfrm>
          <a:prstGeom prst="straightConnector1">
            <a:avLst/>
          </a:prstGeom>
          <a:noFill/>
          <a:ln cap="flat" cmpd="sng" w="28575">
            <a:solidFill>
              <a:schemeClr val="dk1"/>
            </a:solidFill>
            <a:prstDash val="dot"/>
            <a:miter lim="8000"/>
            <a:headEnd len="sm" w="sm" type="none"/>
            <a:tailEnd len="med" w="med" type="triangle"/>
          </a:ln>
        </p:spPr>
      </p:cxnSp>
      <p:cxnSp>
        <p:nvCxnSpPr>
          <p:cNvPr id="1492" name="Google Shape;1492;p57"/>
          <p:cNvCxnSpPr/>
          <p:nvPr/>
        </p:nvCxnSpPr>
        <p:spPr>
          <a:xfrm flipH="1">
            <a:off x="6477000" y="4191000"/>
            <a:ext cx="457200" cy="228600"/>
          </a:xfrm>
          <a:prstGeom prst="straightConnector1">
            <a:avLst/>
          </a:prstGeom>
          <a:noFill/>
          <a:ln cap="flat" cmpd="sng" w="28575">
            <a:solidFill>
              <a:schemeClr val="dk1"/>
            </a:solidFill>
            <a:prstDash val="dot"/>
            <a:miter lim="8000"/>
            <a:headEnd len="sm" w="sm" type="none"/>
            <a:tailEnd len="med" w="med" type="triangle"/>
          </a:ln>
        </p:spPr>
      </p:cxnSp>
      <p:cxnSp>
        <p:nvCxnSpPr>
          <p:cNvPr id="1493" name="Google Shape;1493;p57"/>
          <p:cNvCxnSpPr/>
          <p:nvPr/>
        </p:nvCxnSpPr>
        <p:spPr>
          <a:xfrm>
            <a:off x="8991600" y="3200400"/>
            <a:ext cx="0" cy="1676400"/>
          </a:xfrm>
          <a:prstGeom prst="straightConnector1">
            <a:avLst/>
          </a:prstGeom>
          <a:noFill/>
          <a:ln cap="flat" cmpd="sng" w="28575">
            <a:solidFill>
              <a:schemeClr val="dk1"/>
            </a:solidFill>
            <a:prstDash val="dot"/>
            <a:miter lim="8000"/>
            <a:headEnd len="sm" w="sm" type="none"/>
            <a:tailEnd len="sm" w="sm" type="none"/>
          </a:ln>
        </p:spPr>
      </p:cxnSp>
      <p:grpSp>
        <p:nvGrpSpPr>
          <p:cNvPr id="1494" name="Google Shape;1494;p57"/>
          <p:cNvGrpSpPr/>
          <p:nvPr/>
        </p:nvGrpSpPr>
        <p:grpSpPr>
          <a:xfrm>
            <a:off x="7612063" y="5410200"/>
            <a:ext cx="1344612" cy="1473200"/>
            <a:chOff x="3891" y="2472"/>
            <a:chExt cx="836" cy="911"/>
          </a:xfrm>
        </p:grpSpPr>
        <p:sp>
          <p:nvSpPr>
            <p:cNvPr id="1495" name="Google Shape;1495;p57"/>
            <p:cNvSpPr/>
            <p:nvPr/>
          </p:nvSpPr>
          <p:spPr>
            <a:xfrm>
              <a:off x="3896" y="2715"/>
              <a:ext cx="831" cy="668"/>
            </a:xfrm>
            <a:prstGeom prst="rect">
              <a:avLst/>
            </a:prstGeom>
            <a:solidFill>
              <a:srgbClr val="CCECFF"/>
            </a:solidFill>
            <a:ln cap="flat" cmpd="sng" w="9525">
              <a:solidFill>
                <a:schemeClr val="dk1"/>
              </a:solidFill>
              <a:prstDash val="solid"/>
              <a:miter lim="8000"/>
              <a:headEnd len="sm" w="sm" type="none"/>
              <a:tailEnd len="sm" w="sm" type="none"/>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shipper_key</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shipper_name</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location_key</a:t>
              </a:r>
              <a:endParaRPr/>
            </a:p>
            <a:p>
              <a:pPr indent="0" lvl="0" marL="0" marR="0" rtl="0" algn="l">
                <a:lnSpc>
                  <a:spcPct val="100000"/>
                </a:lnSpc>
                <a:spcBef>
                  <a:spcPts val="0"/>
                </a:spcBef>
                <a:spcAft>
                  <a:spcPts val="0"/>
                </a:spcAft>
                <a:buClr>
                  <a:schemeClr val="dk1"/>
                </a:buClr>
                <a:buSzPts val="1600"/>
                <a:buFont typeface="Noto Sans Symbols"/>
                <a:buNone/>
              </a:pPr>
              <a:r>
                <a:rPr b="0" i="0" lang="en-US" sz="1600" u="none">
                  <a:solidFill>
                    <a:schemeClr val="dk1"/>
                  </a:solidFill>
                  <a:latin typeface="Times New Roman"/>
                  <a:ea typeface="Times New Roman"/>
                  <a:cs typeface="Times New Roman"/>
                  <a:sym typeface="Times New Roman"/>
                </a:rPr>
                <a:t>shipper_type</a:t>
              </a:r>
              <a:endParaRPr/>
            </a:p>
          </p:txBody>
        </p:sp>
        <p:sp>
          <p:nvSpPr>
            <p:cNvPr id="1496" name="Google Shape;1496;p57"/>
            <p:cNvSpPr txBox="1"/>
            <p:nvPr/>
          </p:nvSpPr>
          <p:spPr>
            <a:xfrm>
              <a:off x="3891" y="2472"/>
              <a:ext cx="539" cy="233"/>
            </a:xfrm>
            <a:prstGeom prst="rect">
              <a:avLst/>
            </a:prstGeom>
            <a:solidFill>
              <a:srgbClr val="CCECFF"/>
            </a:solidFill>
            <a:ln cap="flat" cmpd="sng" w="9525">
              <a:solidFill>
                <a:schemeClr val="dk1"/>
              </a:solidFill>
              <a:prstDash val="solid"/>
              <a:miter lim="8000"/>
              <a:headEnd len="sm" w="sm" type="none"/>
              <a:tailEnd len="sm" w="sm" type="none"/>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800"/>
                <a:buFont typeface="Noto Sans Symbols"/>
                <a:buNone/>
              </a:pPr>
              <a:r>
                <a:rPr b="0" i="0" lang="en-US" sz="1800" u="none">
                  <a:solidFill>
                    <a:schemeClr val="dk1"/>
                  </a:solidFill>
                  <a:latin typeface="Times New Roman"/>
                  <a:ea typeface="Times New Roman"/>
                  <a:cs typeface="Times New Roman"/>
                  <a:sym typeface="Times New Roman"/>
                </a:rPr>
                <a:t>shipper</a:t>
              </a:r>
              <a:endParaRPr/>
            </a:p>
          </p:txBody>
        </p:sp>
      </p:grpSp>
      <p:cxnSp>
        <p:nvCxnSpPr>
          <p:cNvPr id="1497" name="Google Shape;1497;p57"/>
          <p:cNvCxnSpPr/>
          <p:nvPr/>
        </p:nvCxnSpPr>
        <p:spPr>
          <a:xfrm flipH="1">
            <a:off x="8610600" y="4800600"/>
            <a:ext cx="381000" cy="1066800"/>
          </a:xfrm>
          <a:prstGeom prst="straightConnector1">
            <a:avLst/>
          </a:prstGeom>
          <a:noFill/>
          <a:ln cap="flat" cmpd="sng" w="28575">
            <a:solidFill>
              <a:schemeClr val="dk1"/>
            </a:solidFill>
            <a:prstDash val="dot"/>
            <a:miter lim="8000"/>
            <a:headEnd len="sm" w="sm" type="none"/>
            <a:tailEnd len="med" w="med" type="triangle"/>
          </a:ln>
        </p:spPr>
      </p:cxnSp>
      <p:cxnSp>
        <p:nvCxnSpPr>
          <p:cNvPr id="1498" name="Google Shape;1498;p57"/>
          <p:cNvCxnSpPr/>
          <p:nvPr/>
        </p:nvCxnSpPr>
        <p:spPr>
          <a:xfrm>
            <a:off x="8610600" y="3200400"/>
            <a:ext cx="381000" cy="0"/>
          </a:xfrm>
          <a:prstGeom prst="straightConnector1">
            <a:avLst/>
          </a:prstGeom>
          <a:noFill/>
          <a:ln cap="flat" cmpd="sng" w="28575">
            <a:solidFill>
              <a:schemeClr val="dk1"/>
            </a:solidFill>
            <a:prstDash val="dot"/>
            <a:miter lim="8000"/>
            <a:headEnd len="sm" w="sm" type="none"/>
            <a:tailEnd len="sm" w="sm" type="none"/>
          </a:ln>
        </p:spPr>
      </p:cxnSp>
      <p:cxnSp>
        <p:nvCxnSpPr>
          <p:cNvPr id="1499" name="Google Shape;1499;p57"/>
          <p:cNvCxnSpPr/>
          <p:nvPr/>
        </p:nvCxnSpPr>
        <p:spPr>
          <a:xfrm rot="10800000">
            <a:off x="5867400" y="5791200"/>
            <a:ext cx="1752600" cy="685800"/>
          </a:xfrm>
          <a:prstGeom prst="straightConnector1">
            <a:avLst/>
          </a:prstGeom>
          <a:noFill/>
          <a:ln cap="flat" cmpd="sng" w="28575">
            <a:solidFill>
              <a:schemeClr val="dk1"/>
            </a:solidFill>
            <a:prstDash val="dot"/>
            <a:miter lim="8000"/>
            <a:headEnd len="sm" w="sm" type="none"/>
            <a:tailEnd len="med" w="med" type="triangle"/>
          </a:ln>
        </p:spPr>
      </p:cxnSp>
      <p:sp>
        <p:nvSpPr>
          <p:cNvPr id="1500" name="Google Shape;1500;p57"/>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4" name="Shape 1504"/>
        <p:cNvGrpSpPr/>
        <p:nvPr/>
      </p:nvGrpSpPr>
      <p:grpSpPr>
        <a:xfrm>
          <a:off x="0" y="0"/>
          <a:ext cx="0" cy="0"/>
          <a:chOff x="0" y="0"/>
          <a:chExt cx="0" cy="0"/>
        </a:xfrm>
      </p:grpSpPr>
      <p:sp>
        <p:nvSpPr>
          <p:cNvPr id="1505" name="Google Shape;1505;p58"/>
          <p:cNvSpPr txBox="1"/>
          <p:nvPr/>
        </p:nvSpPr>
        <p:spPr>
          <a:xfrm>
            <a:off x="2209800" y="76200"/>
            <a:ext cx="7239000" cy="11430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3600"/>
              <a:buFont typeface="Noto Sans Symbols"/>
              <a:buNone/>
            </a:pPr>
            <a:r>
              <a:rPr b="0" i="0" lang="en-US" sz="3600" u="none">
                <a:solidFill>
                  <a:schemeClr val="lt1"/>
                </a:solidFill>
                <a:latin typeface="Calibri"/>
                <a:ea typeface="Calibri"/>
                <a:cs typeface="Calibri"/>
                <a:sym typeface="Calibri"/>
              </a:rPr>
              <a:t>Pros &amp; Cons of Fact Constellation Schema</a:t>
            </a:r>
            <a:endParaRPr/>
          </a:p>
        </p:txBody>
      </p:sp>
      <p:sp>
        <p:nvSpPr>
          <p:cNvPr id="1506" name="Google Shape;1506;p58"/>
          <p:cNvSpPr txBox="1"/>
          <p:nvPr/>
        </p:nvSpPr>
        <p:spPr>
          <a:xfrm>
            <a:off x="457200" y="1447800"/>
            <a:ext cx="8229600" cy="4876800"/>
          </a:xfrm>
          <a:prstGeom prst="rect">
            <a:avLst/>
          </a:prstGeom>
          <a:noFill/>
          <a:ln>
            <a:noFill/>
          </a:ln>
        </p:spPr>
        <p:txBody>
          <a:bodyPr anchorCtr="0" anchor="t" bIns="45700" lIns="91425" spcFirstLastPara="1" rIns="91425" wrap="square" tIns="45700">
            <a:noAutofit/>
          </a:bodyPr>
          <a:lstStyle/>
          <a:p>
            <a:pPr indent="-338455" lvl="0" marL="338455" marR="0" rtl="0" algn="l">
              <a:lnSpc>
                <a:spcPct val="90000"/>
              </a:lnSpc>
              <a:spcBef>
                <a:spcPts val="0"/>
              </a:spcBef>
              <a:spcAft>
                <a:spcPts val="0"/>
              </a:spcAft>
              <a:buClr>
                <a:srgbClr val="000000"/>
              </a:buClr>
              <a:buSzPts val="2800"/>
              <a:buFont typeface="Arial"/>
              <a:buChar char="•"/>
            </a:pPr>
            <a:r>
              <a:rPr b="0" i="0" lang="en-US" sz="2800" u="none">
                <a:solidFill>
                  <a:srgbClr val="000000"/>
                </a:solidFill>
                <a:latin typeface="Tahoma"/>
                <a:ea typeface="Tahoma"/>
                <a:cs typeface="Tahoma"/>
                <a:sym typeface="Tahoma"/>
              </a:rPr>
              <a:t>Pros:</a:t>
            </a:r>
            <a:endParaRPr/>
          </a:p>
          <a:p>
            <a:pPr indent="-281305" lvl="1" marL="738505" marR="0" rtl="0" algn="l">
              <a:lnSpc>
                <a:spcPct val="90000"/>
              </a:lnSpc>
              <a:spcBef>
                <a:spcPts val="800"/>
              </a:spcBef>
              <a:spcAft>
                <a:spcPts val="0"/>
              </a:spcAft>
              <a:buClr>
                <a:schemeClr val="dk1"/>
              </a:buClr>
              <a:buSzPts val="2400"/>
              <a:buFont typeface="Arial"/>
              <a:buChar char="•"/>
            </a:pPr>
            <a:r>
              <a:rPr b="0" i="0" lang="en-US" sz="2400" u="none" cap="none" strike="noStrike">
                <a:solidFill>
                  <a:schemeClr val="dk1"/>
                </a:solidFill>
                <a:latin typeface="Tahoma"/>
                <a:ea typeface="Tahoma"/>
                <a:cs typeface="Tahoma"/>
                <a:sym typeface="Tahoma"/>
              </a:rPr>
              <a:t>It fact constellation schema offers more flexibility.</a:t>
            </a:r>
            <a:endParaRPr/>
          </a:p>
          <a:p>
            <a:pPr indent="-281305" lvl="1" marL="738505" marR="0" rtl="0" algn="l">
              <a:lnSpc>
                <a:spcPct val="90000"/>
              </a:lnSpc>
              <a:spcBef>
                <a:spcPts val="800"/>
              </a:spcBef>
              <a:spcAft>
                <a:spcPts val="0"/>
              </a:spcAft>
              <a:buClr>
                <a:schemeClr val="dk1"/>
              </a:buClr>
              <a:buSzPts val="2400"/>
              <a:buFont typeface="Arial"/>
              <a:buChar char="•"/>
            </a:pPr>
            <a:r>
              <a:rPr b="0" i="0" lang="en-US" sz="2400" u="none" cap="none" strike="noStrike">
                <a:solidFill>
                  <a:schemeClr val="dk1"/>
                </a:solidFill>
                <a:latin typeface="Tahoma"/>
                <a:ea typeface="Tahoma"/>
                <a:cs typeface="Tahoma"/>
                <a:sym typeface="Tahoma"/>
              </a:rPr>
              <a:t>Multiple fact tables are explicitly assigned to dimension tables.</a:t>
            </a:r>
            <a:endParaRPr/>
          </a:p>
          <a:p>
            <a:pPr indent="-338455" lvl="0" marL="338455" marR="0" rtl="0" algn="l">
              <a:lnSpc>
                <a:spcPct val="90000"/>
              </a:lnSpc>
              <a:spcBef>
                <a:spcPts val="800"/>
              </a:spcBef>
              <a:spcAft>
                <a:spcPts val="0"/>
              </a:spcAft>
              <a:buClr>
                <a:srgbClr val="000000"/>
              </a:buClr>
              <a:buSzPts val="2800"/>
              <a:buFont typeface="Arial"/>
              <a:buChar char="•"/>
            </a:pPr>
            <a:r>
              <a:rPr b="0" i="0" lang="en-US" sz="2800" u="none">
                <a:solidFill>
                  <a:srgbClr val="000000"/>
                </a:solidFill>
                <a:latin typeface="Tahoma"/>
                <a:ea typeface="Tahoma"/>
                <a:cs typeface="Tahoma"/>
                <a:sym typeface="Tahoma"/>
              </a:rPr>
              <a:t>Cons:</a:t>
            </a:r>
            <a:endParaRPr/>
          </a:p>
          <a:p>
            <a:pPr indent="-281305" lvl="1" marL="738505" marR="0" rtl="0" algn="l">
              <a:lnSpc>
                <a:spcPct val="90000"/>
              </a:lnSpc>
              <a:spcBef>
                <a:spcPts val="800"/>
              </a:spcBef>
              <a:spcAft>
                <a:spcPts val="0"/>
              </a:spcAft>
              <a:buClr>
                <a:schemeClr val="dk1"/>
              </a:buClr>
              <a:buSzPts val="2400"/>
              <a:buFont typeface="Arial"/>
              <a:buChar char="•"/>
            </a:pPr>
            <a:r>
              <a:rPr b="0" i="0" lang="en-US" sz="2400" u="none" cap="none" strike="noStrike">
                <a:solidFill>
                  <a:schemeClr val="dk1"/>
                </a:solidFill>
                <a:latin typeface="Tahoma"/>
                <a:ea typeface="Tahoma"/>
                <a:cs typeface="Tahoma"/>
                <a:sym typeface="Tahoma"/>
              </a:rPr>
              <a:t>The structure is more complex and sophisticated.</a:t>
            </a:r>
            <a:endParaRPr/>
          </a:p>
          <a:p>
            <a:pPr indent="-281305" lvl="1" marL="738505" marR="0" rtl="0" algn="l">
              <a:lnSpc>
                <a:spcPct val="90000"/>
              </a:lnSpc>
              <a:spcBef>
                <a:spcPts val="800"/>
              </a:spcBef>
              <a:spcAft>
                <a:spcPts val="0"/>
              </a:spcAft>
              <a:buClr>
                <a:schemeClr val="dk1"/>
              </a:buClr>
              <a:buSzPts val="2400"/>
              <a:buFont typeface="Arial"/>
              <a:buChar char="•"/>
            </a:pPr>
            <a:r>
              <a:rPr b="0" i="0" lang="en-US" sz="2400" u="none" cap="none" strike="noStrike">
                <a:solidFill>
                  <a:schemeClr val="dk1"/>
                </a:solidFill>
                <a:latin typeface="Tahoma"/>
                <a:ea typeface="Tahoma"/>
                <a:cs typeface="Tahoma"/>
                <a:sym typeface="Tahoma"/>
              </a:rPr>
              <a:t>It is difficult to maintain.</a:t>
            </a:r>
            <a:endParaRPr/>
          </a:p>
          <a:p>
            <a:pPr indent="-281305" lvl="1" marL="738505" marR="0" rtl="0" algn="l">
              <a:lnSpc>
                <a:spcPct val="90000"/>
              </a:lnSpc>
              <a:spcBef>
                <a:spcPts val="800"/>
              </a:spcBef>
              <a:spcAft>
                <a:spcPts val="0"/>
              </a:spcAft>
              <a:buClr>
                <a:schemeClr val="dk1"/>
              </a:buClr>
              <a:buSzPts val="2400"/>
              <a:buFont typeface="Arial"/>
              <a:buChar char="•"/>
            </a:pPr>
            <a:r>
              <a:rPr b="0" i="0" lang="en-US" sz="2400" u="none" cap="none" strike="noStrike">
                <a:solidFill>
                  <a:schemeClr val="dk1"/>
                </a:solidFill>
                <a:latin typeface="Tahoma"/>
                <a:ea typeface="Tahoma"/>
                <a:cs typeface="Tahoma"/>
                <a:sym typeface="Tahoma"/>
              </a:rPr>
              <a:t>The number of aggregations are high in constellation.</a:t>
            </a:r>
            <a:endParaRPr b="0" i="0" sz="2400" u="none" cap="none" strike="noStrike">
              <a:solidFill>
                <a:srgbClr val="000000"/>
              </a:solidFill>
              <a:latin typeface="Tahoma"/>
              <a:ea typeface="Tahoma"/>
              <a:cs typeface="Tahoma"/>
              <a:sym typeface="Tahoma"/>
            </a:endParaRPr>
          </a:p>
        </p:txBody>
      </p:sp>
      <p:sp>
        <p:nvSpPr>
          <p:cNvPr id="1507" name="Google Shape;1507;p58"/>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1" name="Shape 1511"/>
        <p:cNvGrpSpPr/>
        <p:nvPr/>
      </p:nvGrpSpPr>
      <p:grpSpPr>
        <a:xfrm>
          <a:off x="0" y="0"/>
          <a:ext cx="0" cy="0"/>
          <a:chOff x="0" y="0"/>
          <a:chExt cx="0" cy="0"/>
        </a:xfrm>
      </p:grpSpPr>
      <p:sp>
        <p:nvSpPr>
          <p:cNvPr id="1512" name="Google Shape;1512;p59"/>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Role of Metadata </a:t>
            </a:r>
            <a:endParaRPr/>
          </a:p>
        </p:txBody>
      </p:sp>
      <p:sp>
        <p:nvSpPr>
          <p:cNvPr id="1513" name="Google Shape;1513;p59"/>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440"/>
              <a:buChar char="■"/>
            </a:pPr>
            <a:r>
              <a:rPr lang="en-US" sz="2400"/>
              <a:t>Metadata in a data warehouse is data that describes and contextualizes other data. It can provide information about the content, format, structure, and other characteristics of data. Metadata can help improve the organization, discoverability, and accessibility of data, and is considered the backbone of effective data management</a:t>
            </a:r>
            <a:endParaRPr/>
          </a:p>
          <a:p>
            <a:pPr indent="-342900" lvl="0" marL="342900" rtl="0" algn="l">
              <a:spcBef>
                <a:spcPts val="480"/>
              </a:spcBef>
              <a:spcAft>
                <a:spcPts val="0"/>
              </a:spcAft>
              <a:buSzPts val="1440"/>
              <a:buChar char="■"/>
            </a:pPr>
            <a:r>
              <a:rPr lang="en-US" sz="2400"/>
              <a:t>Data understanding : Metadata can help users understand the data stored within the system. For example, structural metadata can describe how different elements of a compound data object are assembled, such as the page layout of a document or the chapter structure of an ebook.</a:t>
            </a:r>
            <a:endParaRPr/>
          </a:p>
          <a:p>
            <a:pPr indent="-251459" lvl="0" marL="342900" rtl="0" algn="l">
              <a:spcBef>
                <a:spcPts val="480"/>
              </a:spcBef>
              <a:spcAft>
                <a:spcPts val="0"/>
              </a:spcAft>
              <a:buSzPts val="1440"/>
              <a:buNone/>
            </a:pPr>
            <a:r>
              <a:t/>
            </a:r>
            <a:endParaRPr sz="2400"/>
          </a:p>
          <a:p>
            <a:pPr indent="0" lvl="0" marL="0" rtl="0" algn="l">
              <a:spcBef>
                <a:spcPts val="560"/>
              </a:spcBef>
              <a:spcAft>
                <a:spcPts val="0"/>
              </a:spcAft>
              <a:buSzPts val="1680"/>
              <a:buNone/>
            </a:pPr>
            <a:r>
              <a:t/>
            </a:r>
            <a:endParaRPr/>
          </a:p>
        </p:txBody>
      </p:sp>
      <p:sp>
        <p:nvSpPr>
          <p:cNvPr id="1514" name="Google Shape;1514;p59"/>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p6"/>
          <p:cNvSpPr txBox="1"/>
          <p:nvPr>
            <p:ph type="title"/>
          </p:nvPr>
        </p:nvSpPr>
        <p:spPr>
          <a:xfrm>
            <a:off x="2667000" y="381000"/>
            <a:ext cx="6096000" cy="8382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Arial"/>
                <a:ea typeface="Arial"/>
                <a:cs typeface="Arial"/>
                <a:sym typeface="Arial"/>
              </a:rPr>
              <a:t>Data, Data everywhere</a:t>
            </a:r>
            <a:br>
              <a:rPr lang="en-US">
                <a:solidFill>
                  <a:schemeClr val="lt1"/>
                </a:solidFill>
                <a:latin typeface="Arial"/>
                <a:ea typeface="Arial"/>
                <a:cs typeface="Arial"/>
                <a:sym typeface="Arial"/>
              </a:rPr>
            </a:br>
            <a:r>
              <a:rPr lang="en-US">
                <a:solidFill>
                  <a:schemeClr val="lt1"/>
                </a:solidFill>
                <a:latin typeface="Arial"/>
                <a:ea typeface="Arial"/>
                <a:cs typeface="Arial"/>
                <a:sym typeface="Arial"/>
              </a:rPr>
              <a:t>yet ...  </a:t>
            </a:r>
            <a:endParaRPr/>
          </a:p>
        </p:txBody>
      </p:sp>
      <p:sp>
        <p:nvSpPr>
          <p:cNvPr id="709" name="Google Shape;709;p6"/>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440"/>
              <a:buFont typeface="Noto Sans Symbols"/>
              <a:buChar char="▪"/>
            </a:pPr>
            <a:r>
              <a:rPr lang="en-US" sz="2400"/>
              <a:t>Can’t find the data  needed</a:t>
            </a:r>
            <a:endParaRPr/>
          </a:p>
          <a:p>
            <a:pPr indent="-285750" lvl="1" marL="742950" rtl="0" algn="l">
              <a:spcBef>
                <a:spcPts val="480"/>
              </a:spcBef>
              <a:spcAft>
                <a:spcPts val="0"/>
              </a:spcAft>
              <a:buSzPts val="1320"/>
              <a:buFont typeface="Noto Sans Symbols"/>
              <a:buChar char="■"/>
            </a:pPr>
            <a:r>
              <a:rPr lang="en-US"/>
              <a:t>data is scattered over the network</a:t>
            </a:r>
            <a:endParaRPr/>
          </a:p>
          <a:p>
            <a:pPr indent="-285750" lvl="1" marL="742950" rtl="0" algn="l">
              <a:spcBef>
                <a:spcPts val="480"/>
              </a:spcBef>
              <a:spcAft>
                <a:spcPts val="0"/>
              </a:spcAft>
              <a:buSzPts val="1320"/>
              <a:buFont typeface="Noto Sans Symbols"/>
              <a:buChar char="■"/>
            </a:pPr>
            <a:r>
              <a:rPr lang="en-US"/>
              <a:t>many versions, subtle differences</a:t>
            </a:r>
            <a:endParaRPr/>
          </a:p>
          <a:p>
            <a:pPr indent="-342900" lvl="0" marL="342900" rtl="0" algn="l">
              <a:spcBef>
                <a:spcPts val="480"/>
              </a:spcBef>
              <a:spcAft>
                <a:spcPts val="0"/>
              </a:spcAft>
              <a:buClr>
                <a:schemeClr val="accent2"/>
              </a:buClr>
              <a:buSzPts val="1440"/>
              <a:buFont typeface="Noto Sans Symbols"/>
              <a:buChar char="▪"/>
            </a:pPr>
            <a:r>
              <a:rPr lang="en-US" sz="2400"/>
              <a:t>Can’t get the data needed</a:t>
            </a:r>
            <a:endParaRPr/>
          </a:p>
          <a:p>
            <a:pPr indent="-285750" lvl="1" marL="742950" rtl="0" algn="l">
              <a:spcBef>
                <a:spcPts val="480"/>
              </a:spcBef>
              <a:spcAft>
                <a:spcPts val="0"/>
              </a:spcAft>
              <a:buSzPts val="1320"/>
              <a:buFont typeface="Noto Sans Symbols"/>
              <a:buChar char="■"/>
            </a:pPr>
            <a:r>
              <a:rPr lang="en-US"/>
              <a:t>need an expert to get the data</a:t>
            </a:r>
            <a:endParaRPr/>
          </a:p>
          <a:p>
            <a:pPr indent="-342900" lvl="0" marL="342900" rtl="0" algn="l">
              <a:spcBef>
                <a:spcPts val="480"/>
              </a:spcBef>
              <a:spcAft>
                <a:spcPts val="0"/>
              </a:spcAft>
              <a:buClr>
                <a:schemeClr val="accent2"/>
              </a:buClr>
              <a:buSzPts val="1440"/>
              <a:buFont typeface="Noto Sans Symbols"/>
              <a:buChar char="▪"/>
            </a:pPr>
            <a:r>
              <a:rPr lang="en-US" sz="2400"/>
              <a:t>Can’t understand the data found</a:t>
            </a:r>
            <a:endParaRPr/>
          </a:p>
          <a:p>
            <a:pPr indent="-285750" lvl="1" marL="742950" rtl="0" algn="l">
              <a:spcBef>
                <a:spcPts val="480"/>
              </a:spcBef>
              <a:spcAft>
                <a:spcPts val="0"/>
              </a:spcAft>
              <a:buSzPts val="1320"/>
              <a:buFont typeface="Noto Sans Symbols"/>
              <a:buChar char="■"/>
            </a:pPr>
            <a:r>
              <a:rPr lang="en-US"/>
              <a:t>available data poorly documented</a:t>
            </a:r>
            <a:endParaRPr/>
          </a:p>
          <a:p>
            <a:pPr indent="-342900" lvl="0" marL="342900" rtl="0" algn="l">
              <a:spcBef>
                <a:spcPts val="480"/>
              </a:spcBef>
              <a:spcAft>
                <a:spcPts val="0"/>
              </a:spcAft>
              <a:buClr>
                <a:schemeClr val="accent2"/>
              </a:buClr>
              <a:buSzPts val="1440"/>
              <a:buFont typeface="Noto Sans Symbols"/>
              <a:buChar char="▪"/>
            </a:pPr>
            <a:r>
              <a:rPr lang="en-US" sz="2400"/>
              <a:t>Can’t use the data found</a:t>
            </a:r>
            <a:endParaRPr/>
          </a:p>
          <a:p>
            <a:pPr indent="-285750" lvl="1" marL="742950" rtl="0" algn="l">
              <a:spcBef>
                <a:spcPts val="480"/>
              </a:spcBef>
              <a:spcAft>
                <a:spcPts val="0"/>
              </a:spcAft>
              <a:buSzPts val="1320"/>
              <a:buChar char="■"/>
            </a:pPr>
            <a:r>
              <a:rPr lang="en-US"/>
              <a:t>results are unexpected</a:t>
            </a:r>
            <a:endParaRPr/>
          </a:p>
          <a:p>
            <a:pPr indent="-285750" lvl="1" marL="742950" rtl="0" algn="l">
              <a:spcBef>
                <a:spcPts val="480"/>
              </a:spcBef>
              <a:spcAft>
                <a:spcPts val="0"/>
              </a:spcAft>
              <a:buSzPts val="1320"/>
              <a:buChar char="■"/>
            </a:pPr>
            <a:r>
              <a:rPr lang="en-US"/>
              <a:t>data needs to be transformed from one form to other</a:t>
            </a:r>
            <a:endParaRPr/>
          </a:p>
          <a:p>
            <a:pPr indent="-215900" lvl="1" marL="742950" rtl="0" algn="l">
              <a:spcBef>
                <a:spcPts val="400"/>
              </a:spcBef>
              <a:spcAft>
                <a:spcPts val="0"/>
              </a:spcAft>
              <a:buSzPts val="1100"/>
              <a:buNone/>
            </a:pPr>
            <a:r>
              <a:t/>
            </a:r>
            <a:endParaRPr sz="2000"/>
          </a:p>
        </p:txBody>
      </p:sp>
      <p:sp>
        <p:nvSpPr>
          <p:cNvPr id="710" name="Google Shape;710;p6"/>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8" name="Shape 1518"/>
        <p:cNvGrpSpPr/>
        <p:nvPr/>
      </p:nvGrpSpPr>
      <p:grpSpPr>
        <a:xfrm>
          <a:off x="0" y="0"/>
          <a:ext cx="0" cy="0"/>
          <a:chOff x="0" y="0"/>
          <a:chExt cx="0" cy="0"/>
        </a:xfrm>
      </p:grpSpPr>
      <p:sp>
        <p:nvSpPr>
          <p:cNvPr id="1519" name="Google Shape;1519;p60"/>
          <p:cNvSpPr txBox="1"/>
          <p:nvPr>
            <p:ph type="title"/>
          </p:nvPr>
        </p:nvSpPr>
        <p:spPr>
          <a:xfrm>
            <a:off x="2859740" y="381000"/>
            <a:ext cx="5903259" cy="667871"/>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t>Role of Metadata </a:t>
            </a:r>
            <a:endParaRPr/>
          </a:p>
        </p:txBody>
      </p:sp>
      <p:sp>
        <p:nvSpPr>
          <p:cNvPr id="1520" name="Google Shape;1520;p60"/>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rmAutofit lnSpcReduction="20000"/>
          </a:bodyPr>
          <a:lstStyle/>
          <a:p>
            <a:pPr indent="-297180" lvl="0" marL="457200" rtl="0" algn="l">
              <a:spcBef>
                <a:spcPts val="0"/>
              </a:spcBef>
              <a:spcAft>
                <a:spcPts val="0"/>
              </a:spcAft>
              <a:buSzPts val="1080"/>
              <a:buChar char="■"/>
            </a:pPr>
            <a:r>
              <a:rPr lang="en-US"/>
              <a:t>Data governance : Metadata can help ensure data accuracy and compliance, and enforce the definition of business terms to business end-users.</a:t>
            </a:r>
            <a:br>
              <a:rPr lang="en-US"/>
            </a:br>
            <a:endParaRPr/>
          </a:p>
          <a:p>
            <a:pPr indent="-297180" lvl="0" marL="457200" rtl="0" algn="l">
              <a:spcBef>
                <a:spcPts val="0"/>
              </a:spcBef>
              <a:spcAft>
                <a:spcPts val="0"/>
              </a:spcAft>
              <a:buSzPts val="1080"/>
              <a:buChar char="■"/>
            </a:pPr>
            <a:r>
              <a:rPr lang="en-US"/>
              <a:t>Data integration : Metadata can help validate data transformation and ensure the accuracy of calculations.</a:t>
            </a:r>
            <a:br>
              <a:rPr lang="en-US"/>
            </a:br>
            <a:endParaRPr/>
          </a:p>
          <a:p>
            <a:pPr indent="-297180" lvl="0" marL="457200" rtl="0" algn="l">
              <a:spcBef>
                <a:spcPts val="0"/>
              </a:spcBef>
              <a:spcAft>
                <a:spcPts val="0"/>
              </a:spcAft>
              <a:buSzPts val="1080"/>
              <a:buChar char="■"/>
            </a:pPr>
            <a:r>
              <a:rPr lang="en-US"/>
              <a:t>Data accessibility : Metadata can help improve the accessibility of data. For example, a data catalog can combine metadata with data management and search tools to help analysts and other data users find data. </a:t>
            </a:r>
            <a:endParaRPr/>
          </a:p>
        </p:txBody>
      </p:sp>
    </p:spTree>
  </p:cSld>
  <p:clrMapOvr>
    <a:masterClrMapping/>
  </p:clrMapOvr>
  <p:transition>
    <p:zoom dir="out"/>
  </p:transition>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4" name="Shape 1524"/>
        <p:cNvGrpSpPr/>
        <p:nvPr/>
      </p:nvGrpSpPr>
      <p:grpSpPr>
        <a:xfrm>
          <a:off x="0" y="0"/>
          <a:ext cx="0" cy="0"/>
          <a:chOff x="0" y="0"/>
          <a:chExt cx="0" cy="0"/>
        </a:xfrm>
      </p:grpSpPr>
      <p:sp>
        <p:nvSpPr>
          <p:cNvPr id="1525" name="Google Shape;1525;p61"/>
          <p:cNvSpPr txBox="1"/>
          <p:nvPr>
            <p:ph type="title"/>
          </p:nvPr>
        </p:nvSpPr>
        <p:spPr>
          <a:xfrm>
            <a:off x="2581276" y="380999"/>
            <a:ext cx="6181724" cy="730625"/>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t>Role of Metadata </a:t>
            </a:r>
            <a:endParaRPr/>
          </a:p>
        </p:txBody>
      </p:sp>
      <p:pic>
        <p:nvPicPr>
          <p:cNvPr id="1526" name="Google Shape;1526;p61"/>
          <p:cNvPicPr preferRelativeResize="0"/>
          <p:nvPr>
            <p:ph idx="1" type="body"/>
          </p:nvPr>
        </p:nvPicPr>
        <p:blipFill rotWithShape="1">
          <a:blip r:embed="rId3">
            <a:alphaModFix/>
          </a:blip>
          <a:srcRect b="0" l="0" r="0" t="0"/>
          <a:stretch/>
        </p:blipFill>
        <p:spPr>
          <a:xfrm>
            <a:off x="2581275" y="2390775"/>
            <a:ext cx="3981450" cy="3143250"/>
          </a:xfrm>
          <a:prstGeom prst="rect">
            <a:avLst/>
          </a:prstGeom>
          <a:noFill/>
          <a:ln>
            <a:noFill/>
          </a:ln>
        </p:spPr>
      </p:pic>
    </p:spTree>
  </p:cSld>
  <p:clrMapOvr>
    <a:masterClrMapping/>
  </p:clrMapOvr>
  <p:transition>
    <p:zoom dir="out"/>
  </p:transition>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0" name="Shape 1530"/>
        <p:cNvGrpSpPr/>
        <p:nvPr/>
      </p:nvGrpSpPr>
      <p:grpSpPr>
        <a:xfrm>
          <a:off x="0" y="0"/>
          <a:ext cx="0" cy="0"/>
          <a:chOff x="0" y="0"/>
          <a:chExt cx="0" cy="0"/>
        </a:xfrm>
      </p:grpSpPr>
      <p:sp>
        <p:nvSpPr>
          <p:cNvPr id="1531" name="Google Shape;1531;p62"/>
          <p:cNvSpPr txBox="1"/>
          <p:nvPr>
            <p:ph type="title"/>
          </p:nvPr>
        </p:nvSpPr>
        <p:spPr>
          <a:xfrm>
            <a:off x="2955290" y="381000"/>
            <a:ext cx="580771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Datawarehouse : business dimensions</a:t>
            </a:r>
            <a:endParaRPr>
              <a:solidFill>
                <a:schemeClr val="lt1"/>
              </a:solidFill>
              <a:latin typeface="Calibri"/>
              <a:ea typeface="Calibri"/>
              <a:cs typeface="Calibri"/>
              <a:sym typeface="Calibri"/>
            </a:endParaRPr>
          </a:p>
        </p:txBody>
      </p:sp>
      <p:sp>
        <p:nvSpPr>
          <p:cNvPr id="1532" name="Google Shape;1532;p62"/>
          <p:cNvSpPr txBox="1"/>
          <p:nvPr>
            <p:ph idx="1" type="body"/>
          </p:nvPr>
        </p:nvSpPr>
        <p:spPr>
          <a:xfrm>
            <a:off x="381000" y="1447800"/>
            <a:ext cx="8162290" cy="102679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440"/>
              <a:buChar char="■"/>
            </a:pPr>
            <a:r>
              <a:rPr lang="en-US" sz="2400"/>
              <a:t>Identify dimensions for building a DW for claim analysis of insurance business.</a:t>
            </a:r>
            <a:endParaRPr/>
          </a:p>
          <a:p>
            <a:pPr indent="-251459" lvl="0" marL="342900" rtl="0" algn="l">
              <a:spcBef>
                <a:spcPts val="480"/>
              </a:spcBef>
              <a:spcAft>
                <a:spcPts val="0"/>
              </a:spcAft>
              <a:buSzPts val="1440"/>
              <a:buNone/>
            </a:pPr>
            <a:r>
              <a:t/>
            </a:r>
            <a:endParaRPr b="1" sz="2400"/>
          </a:p>
          <a:p>
            <a:pPr indent="-236220" lvl="0" marL="342900" rtl="0" algn="l">
              <a:spcBef>
                <a:spcPts val="560"/>
              </a:spcBef>
              <a:spcAft>
                <a:spcPts val="0"/>
              </a:spcAft>
              <a:buSzPts val="1680"/>
              <a:buNone/>
            </a:pPr>
            <a:r>
              <a:t/>
            </a:r>
            <a:endParaRPr/>
          </a:p>
        </p:txBody>
      </p:sp>
      <p:sp>
        <p:nvSpPr>
          <p:cNvPr id="1533" name="Google Shape;1533;p62"/>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1534" name="Google Shape;1534;p62"/>
          <p:cNvPicPr preferRelativeResize="0"/>
          <p:nvPr>
            <p:ph idx="2" type="body"/>
          </p:nvPr>
        </p:nvPicPr>
        <p:blipFill rotWithShape="1">
          <a:blip r:embed="rId3">
            <a:alphaModFix/>
          </a:blip>
          <a:srcRect b="0" l="0" r="0" t="0"/>
          <a:stretch/>
        </p:blipFill>
        <p:spPr>
          <a:xfrm>
            <a:off x="609600" y="2438400"/>
            <a:ext cx="7807960" cy="3514725"/>
          </a:xfrm>
          <a:prstGeom prst="rect">
            <a:avLst/>
          </a:prstGeom>
          <a:noFill/>
          <a:ln>
            <a:noFill/>
          </a:ln>
        </p:spPr>
      </p:pic>
    </p:spTree>
  </p:cSld>
  <p:clrMapOvr>
    <a:masterClrMapping/>
  </p:clrMapOvr>
  <p:transition>
    <p:zoom dir="out"/>
  </p:transition>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9" name="Shape 1539"/>
        <p:cNvGrpSpPr/>
        <p:nvPr/>
      </p:nvGrpSpPr>
      <p:grpSpPr>
        <a:xfrm>
          <a:off x="0" y="0"/>
          <a:ext cx="0" cy="0"/>
          <a:chOff x="0" y="0"/>
          <a:chExt cx="0" cy="0"/>
        </a:xfrm>
      </p:grpSpPr>
      <p:sp>
        <p:nvSpPr>
          <p:cNvPr id="1540" name="Google Shape;1540;p63"/>
          <p:cNvSpPr txBox="1"/>
          <p:nvPr>
            <p:ph type="title"/>
          </p:nvPr>
        </p:nvSpPr>
        <p:spPr>
          <a:xfrm>
            <a:off x="2667000" y="274638"/>
            <a:ext cx="6019800" cy="792162"/>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sz="3200">
                <a:solidFill>
                  <a:schemeClr val="lt1"/>
                </a:solidFill>
                <a:latin typeface="Calibri"/>
                <a:ea typeface="Calibri"/>
                <a:cs typeface="Calibri"/>
                <a:sym typeface="Calibri"/>
              </a:rPr>
              <a:t>Example of business dimensions</a:t>
            </a:r>
            <a:endParaRPr/>
          </a:p>
        </p:txBody>
      </p:sp>
      <p:sp>
        <p:nvSpPr>
          <p:cNvPr id="1541" name="Google Shape;1541;p63"/>
          <p:cNvSpPr txBox="1"/>
          <p:nvPr/>
        </p:nvSpPr>
        <p:spPr>
          <a:xfrm>
            <a:off x="1511300" y="3770313"/>
            <a:ext cx="827088" cy="3683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2800"/>
              <a:buFont typeface="Noto Sans Symbols"/>
              <a:buNone/>
            </a:pPr>
            <a:r>
              <a:rPr b="0" i="0" lang="en-US" sz="2800" u="none">
                <a:solidFill>
                  <a:srgbClr val="000000"/>
                </a:solidFill>
                <a:latin typeface="Arial"/>
                <a:ea typeface="Arial"/>
                <a:cs typeface="Arial"/>
                <a:sym typeface="Arial"/>
              </a:rPr>
              <a:t>claims</a:t>
            </a:r>
            <a:endParaRPr b="0" i="0" sz="2800" u="none">
              <a:solidFill>
                <a:srgbClr val="000000"/>
              </a:solidFill>
              <a:latin typeface="Arial"/>
              <a:ea typeface="Arial"/>
              <a:cs typeface="Arial"/>
              <a:sym typeface="Arial"/>
            </a:endParaRPr>
          </a:p>
        </p:txBody>
      </p:sp>
      <p:sp>
        <p:nvSpPr>
          <p:cNvPr id="1542" name="Google Shape;1542;p63"/>
          <p:cNvSpPr/>
          <p:nvPr/>
        </p:nvSpPr>
        <p:spPr>
          <a:xfrm>
            <a:off x="2971800" y="3886200"/>
            <a:ext cx="76200" cy="228600"/>
          </a:xfrm>
          <a:prstGeom prst="ellipse">
            <a:avLst/>
          </a:prstGeom>
          <a:solidFill>
            <a:srgbClr val="BBE0E3"/>
          </a:solidFill>
          <a:ln cap="flat" cmpd="sng" w="9525">
            <a:solidFill>
              <a:srgbClr val="00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cxnSp>
        <p:nvCxnSpPr>
          <p:cNvPr id="1543" name="Google Shape;1543;p63"/>
          <p:cNvCxnSpPr/>
          <p:nvPr/>
        </p:nvCxnSpPr>
        <p:spPr>
          <a:xfrm flipH="1" rot="10800000">
            <a:off x="3124200" y="2435225"/>
            <a:ext cx="990600" cy="1225550"/>
          </a:xfrm>
          <a:prstGeom prst="straightConnector1">
            <a:avLst/>
          </a:prstGeom>
          <a:noFill/>
          <a:ln cap="flat" cmpd="sng" w="9525">
            <a:solidFill>
              <a:srgbClr val="000000"/>
            </a:solidFill>
            <a:prstDash val="solid"/>
            <a:miter lim="8000"/>
            <a:headEnd len="sm" w="sm" type="none"/>
            <a:tailEnd len="med" w="med" type="triangle"/>
          </a:ln>
        </p:spPr>
      </p:cxnSp>
      <p:cxnSp>
        <p:nvCxnSpPr>
          <p:cNvPr id="1544" name="Google Shape;1544;p63"/>
          <p:cNvCxnSpPr/>
          <p:nvPr/>
        </p:nvCxnSpPr>
        <p:spPr>
          <a:xfrm flipH="1" rot="10800000">
            <a:off x="3276600" y="3273425"/>
            <a:ext cx="1295400" cy="692150"/>
          </a:xfrm>
          <a:prstGeom prst="straightConnector1">
            <a:avLst/>
          </a:prstGeom>
          <a:noFill/>
          <a:ln cap="flat" cmpd="sng" w="9525">
            <a:solidFill>
              <a:srgbClr val="000000"/>
            </a:solidFill>
            <a:prstDash val="solid"/>
            <a:miter lim="8000"/>
            <a:headEnd len="sm" w="sm" type="none"/>
            <a:tailEnd len="med" w="med" type="triangle"/>
          </a:ln>
        </p:spPr>
      </p:cxnSp>
      <p:cxnSp>
        <p:nvCxnSpPr>
          <p:cNvPr id="1545" name="Google Shape;1545;p63"/>
          <p:cNvCxnSpPr/>
          <p:nvPr/>
        </p:nvCxnSpPr>
        <p:spPr>
          <a:xfrm>
            <a:off x="3276600" y="4114800"/>
            <a:ext cx="1600200" cy="304800"/>
          </a:xfrm>
          <a:prstGeom prst="straightConnector1">
            <a:avLst/>
          </a:prstGeom>
          <a:noFill/>
          <a:ln cap="flat" cmpd="sng" w="9525">
            <a:solidFill>
              <a:srgbClr val="000000"/>
            </a:solidFill>
            <a:prstDash val="solid"/>
            <a:miter lim="8000"/>
            <a:headEnd len="sm" w="sm" type="none"/>
            <a:tailEnd len="med" w="med" type="triangle"/>
          </a:ln>
        </p:spPr>
      </p:cxnSp>
      <p:cxnSp>
        <p:nvCxnSpPr>
          <p:cNvPr id="1546" name="Google Shape;1546;p63"/>
          <p:cNvCxnSpPr/>
          <p:nvPr/>
        </p:nvCxnSpPr>
        <p:spPr>
          <a:xfrm>
            <a:off x="3200400" y="4495800"/>
            <a:ext cx="457200" cy="762000"/>
          </a:xfrm>
          <a:prstGeom prst="straightConnector1">
            <a:avLst/>
          </a:prstGeom>
          <a:noFill/>
          <a:ln cap="flat" cmpd="sng" w="9525">
            <a:solidFill>
              <a:srgbClr val="000000"/>
            </a:solidFill>
            <a:prstDash val="solid"/>
            <a:miter lim="8000"/>
            <a:headEnd len="sm" w="sm" type="none"/>
            <a:tailEnd len="med" w="med" type="triangle"/>
          </a:ln>
        </p:spPr>
      </p:cxnSp>
      <p:sp>
        <p:nvSpPr>
          <p:cNvPr id="1547" name="Google Shape;1547;p63"/>
          <p:cNvSpPr txBox="1"/>
          <p:nvPr/>
        </p:nvSpPr>
        <p:spPr>
          <a:xfrm>
            <a:off x="4252913" y="2170113"/>
            <a:ext cx="688975" cy="3683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2800"/>
              <a:buFont typeface="Noto Sans Symbols"/>
              <a:buNone/>
            </a:pPr>
            <a:r>
              <a:rPr b="0" i="0" lang="en-US" sz="2800" u="none">
                <a:solidFill>
                  <a:srgbClr val="000000"/>
                </a:solidFill>
                <a:latin typeface="Arial"/>
                <a:ea typeface="Arial"/>
                <a:cs typeface="Arial"/>
                <a:sym typeface="Arial"/>
              </a:rPr>
              <a:t>Time</a:t>
            </a:r>
            <a:endParaRPr b="0" i="0" sz="2800" u="none">
              <a:solidFill>
                <a:srgbClr val="000000"/>
              </a:solidFill>
              <a:latin typeface="Arial"/>
              <a:ea typeface="Arial"/>
              <a:cs typeface="Arial"/>
              <a:sym typeface="Arial"/>
            </a:endParaRPr>
          </a:p>
        </p:txBody>
      </p:sp>
      <p:sp>
        <p:nvSpPr>
          <p:cNvPr id="1548" name="Google Shape;1548;p63"/>
          <p:cNvSpPr txBox="1"/>
          <p:nvPr/>
        </p:nvSpPr>
        <p:spPr>
          <a:xfrm>
            <a:off x="4711700" y="3160713"/>
            <a:ext cx="712788" cy="3683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2800"/>
              <a:buFont typeface="Noto Sans Symbols"/>
              <a:buNone/>
            </a:pPr>
            <a:r>
              <a:rPr b="0" i="0" lang="en-US" sz="2800" u="none">
                <a:solidFill>
                  <a:srgbClr val="000000"/>
                </a:solidFill>
                <a:latin typeface="Arial"/>
                <a:ea typeface="Arial"/>
                <a:cs typeface="Arial"/>
                <a:sym typeface="Arial"/>
              </a:rPr>
              <a:t>claim</a:t>
            </a:r>
            <a:endParaRPr b="0" i="0" sz="2800" u="none">
              <a:solidFill>
                <a:srgbClr val="000000"/>
              </a:solidFill>
              <a:latin typeface="Arial"/>
              <a:ea typeface="Arial"/>
              <a:cs typeface="Arial"/>
              <a:sym typeface="Arial"/>
            </a:endParaRPr>
          </a:p>
        </p:txBody>
      </p:sp>
      <p:sp>
        <p:nvSpPr>
          <p:cNvPr id="1549" name="Google Shape;1549;p63"/>
          <p:cNvSpPr txBox="1"/>
          <p:nvPr/>
        </p:nvSpPr>
        <p:spPr>
          <a:xfrm>
            <a:off x="4862513" y="4227513"/>
            <a:ext cx="1512887" cy="3683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2800"/>
              <a:buFont typeface="Noto Sans Symbols"/>
              <a:buNone/>
            </a:pPr>
            <a:r>
              <a:rPr b="0" i="0" lang="en-US" sz="2800" u="none">
                <a:solidFill>
                  <a:srgbClr val="000000"/>
                </a:solidFill>
                <a:latin typeface="Arial"/>
                <a:ea typeface="Arial"/>
                <a:cs typeface="Arial"/>
                <a:sym typeface="Arial"/>
              </a:rPr>
              <a:t>Insured party</a:t>
            </a:r>
            <a:endParaRPr b="0" i="0" sz="2800" u="none">
              <a:solidFill>
                <a:srgbClr val="000000"/>
              </a:solidFill>
              <a:latin typeface="Arial"/>
              <a:ea typeface="Arial"/>
              <a:cs typeface="Arial"/>
              <a:sym typeface="Arial"/>
            </a:endParaRPr>
          </a:p>
        </p:txBody>
      </p:sp>
      <p:sp>
        <p:nvSpPr>
          <p:cNvPr id="1550" name="Google Shape;1550;p63"/>
          <p:cNvSpPr txBox="1"/>
          <p:nvPr/>
        </p:nvSpPr>
        <p:spPr>
          <a:xfrm>
            <a:off x="3873500" y="5065713"/>
            <a:ext cx="763588" cy="3683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2800"/>
              <a:buFont typeface="Noto Sans Symbols"/>
              <a:buNone/>
            </a:pPr>
            <a:r>
              <a:rPr b="0" i="0" lang="en-US" sz="2800" u="none">
                <a:solidFill>
                  <a:srgbClr val="000000"/>
                </a:solidFill>
                <a:latin typeface="Arial"/>
                <a:ea typeface="Arial"/>
                <a:cs typeface="Arial"/>
                <a:sym typeface="Arial"/>
              </a:rPr>
              <a:t>policy</a:t>
            </a:r>
            <a:endParaRPr b="0" i="0" sz="2800" u="none">
              <a:solidFill>
                <a:srgbClr val="000000"/>
              </a:solidFill>
              <a:latin typeface="Arial"/>
              <a:ea typeface="Arial"/>
              <a:cs typeface="Arial"/>
              <a:sym typeface="Arial"/>
            </a:endParaRPr>
          </a:p>
        </p:txBody>
      </p:sp>
      <p:cxnSp>
        <p:nvCxnSpPr>
          <p:cNvPr id="1551" name="Google Shape;1551;p63"/>
          <p:cNvCxnSpPr/>
          <p:nvPr/>
        </p:nvCxnSpPr>
        <p:spPr>
          <a:xfrm flipH="1">
            <a:off x="2282825" y="4343400"/>
            <a:ext cx="615950" cy="1371600"/>
          </a:xfrm>
          <a:prstGeom prst="straightConnector1">
            <a:avLst/>
          </a:prstGeom>
          <a:noFill/>
          <a:ln cap="flat" cmpd="sng" w="9525">
            <a:solidFill>
              <a:srgbClr val="000000"/>
            </a:solidFill>
            <a:prstDash val="solid"/>
            <a:miter lim="8000"/>
            <a:headEnd len="sm" w="sm" type="none"/>
            <a:tailEnd len="med" w="med" type="triangle"/>
          </a:ln>
        </p:spPr>
      </p:cxnSp>
      <p:cxnSp>
        <p:nvCxnSpPr>
          <p:cNvPr id="1552" name="Google Shape;1552;p63"/>
          <p:cNvCxnSpPr/>
          <p:nvPr/>
        </p:nvCxnSpPr>
        <p:spPr>
          <a:xfrm flipH="1" rot="10800000">
            <a:off x="2895600" y="2587625"/>
            <a:ext cx="1588" cy="1073150"/>
          </a:xfrm>
          <a:prstGeom prst="straightConnector1">
            <a:avLst/>
          </a:prstGeom>
          <a:noFill/>
          <a:ln cap="flat" cmpd="sng" w="9525">
            <a:solidFill>
              <a:srgbClr val="000000"/>
            </a:solidFill>
            <a:prstDash val="solid"/>
            <a:miter lim="8000"/>
            <a:headEnd len="sm" w="sm" type="none"/>
            <a:tailEnd len="med" w="med" type="triangle"/>
          </a:ln>
        </p:spPr>
      </p:cxnSp>
      <p:sp>
        <p:nvSpPr>
          <p:cNvPr id="1553" name="Google Shape;1553;p63"/>
          <p:cNvSpPr txBox="1"/>
          <p:nvPr/>
        </p:nvSpPr>
        <p:spPr>
          <a:xfrm>
            <a:off x="1966913" y="5599113"/>
            <a:ext cx="790575" cy="3683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2800"/>
              <a:buFont typeface="Noto Sans Symbols"/>
              <a:buNone/>
            </a:pPr>
            <a:r>
              <a:rPr b="0" i="0" lang="en-US" sz="2800" u="none">
                <a:solidFill>
                  <a:srgbClr val="000000"/>
                </a:solidFill>
                <a:latin typeface="Arial"/>
                <a:ea typeface="Arial"/>
                <a:cs typeface="Arial"/>
                <a:sym typeface="Arial"/>
              </a:rPr>
              <a:t>status</a:t>
            </a:r>
            <a:endParaRPr b="0" i="0" sz="2800" u="none">
              <a:solidFill>
                <a:srgbClr val="000000"/>
              </a:solidFill>
              <a:latin typeface="Arial"/>
              <a:ea typeface="Arial"/>
              <a:cs typeface="Arial"/>
              <a:sym typeface="Arial"/>
            </a:endParaRPr>
          </a:p>
        </p:txBody>
      </p:sp>
      <p:sp>
        <p:nvSpPr>
          <p:cNvPr id="1554" name="Google Shape;1554;p63"/>
          <p:cNvSpPr txBox="1"/>
          <p:nvPr/>
        </p:nvSpPr>
        <p:spPr>
          <a:xfrm>
            <a:off x="2347913" y="2246313"/>
            <a:ext cx="776287" cy="3683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2800"/>
              <a:buFont typeface="Noto Sans Symbols"/>
              <a:buNone/>
            </a:pPr>
            <a:r>
              <a:rPr b="0" i="0" lang="en-US" sz="2800" u="none">
                <a:solidFill>
                  <a:srgbClr val="000000"/>
                </a:solidFill>
                <a:latin typeface="Arial"/>
                <a:ea typeface="Arial"/>
                <a:cs typeface="Arial"/>
                <a:sym typeface="Arial"/>
              </a:rPr>
              <a:t>Agent</a:t>
            </a:r>
            <a:endParaRPr b="0" i="0" sz="2800" u="none">
              <a:solidFill>
                <a:srgbClr val="000000"/>
              </a:solidFill>
              <a:latin typeface="Arial"/>
              <a:ea typeface="Arial"/>
              <a:cs typeface="Arial"/>
              <a:sym typeface="Arial"/>
            </a:endParaRPr>
          </a:p>
        </p:txBody>
      </p:sp>
      <p:sp>
        <p:nvSpPr>
          <p:cNvPr id="1555" name="Google Shape;1555;p63"/>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9" name="Shape 1559"/>
        <p:cNvGrpSpPr/>
        <p:nvPr/>
      </p:nvGrpSpPr>
      <p:grpSpPr>
        <a:xfrm>
          <a:off x="0" y="0"/>
          <a:ext cx="0" cy="0"/>
          <a:chOff x="0" y="0"/>
          <a:chExt cx="0" cy="0"/>
        </a:xfrm>
      </p:grpSpPr>
      <p:sp>
        <p:nvSpPr>
          <p:cNvPr id="1560" name="Google Shape;1560;p64"/>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Datawarehouse : business dimensions</a:t>
            </a:r>
            <a:endParaRPr/>
          </a:p>
        </p:txBody>
      </p:sp>
      <p:sp>
        <p:nvSpPr>
          <p:cNvPr id="1561" name="Google Shape;1561;p64"/>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440"/>
              <a:buChar char="■"/>
            </a:pPr>
            <a:r>
              <a:rPr lang="en-US" sz="2400"/>
              <a:t>Identify dimensions for building a DW for flyer flight analysis of Airline Company</a:t>
            </a:r>
            <a:endParaRPr/>
          </a:p>
          <a:p>
            <a:pPr indent="-236220" lvl="0" marL="342900" rtl="0" algn="l">
              <a:spcBef>
                <a:spcPts val="560"/>
              </a:spcBef>
              <a:spcAft>
                <a:spcPts val="0"/>
              </a:spcAft>
              <a:buSzPts val="1680"/>
              <a:buNone/>
            </a:pPr>
            <a:r>
              <a:t/>
            </a:r>
            <a:endParaRPr/>
          </a:p>
        </p:txBody>
      </p:sp>
      <p:sp>
        <p:nvSpPr>
          <p:cNvPr id="1562" name="Google Shape;1562;p64"/>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7" name="Shape 1567"/>
        <p:cNvGrpSpPr/>
        <p:nvPr/>
      </p:nvGrpSpPr>
      <p:grpSpPr>
        <a:xfrm>
          <a:off x="0" y="0"/>
          <a:ext cx="0" cy="0"/>
          <a:chOff x="0" y="0"/>
          <a:chExt cx="0" cy="0"/>
        </a:xfrm>
      </p:grpSpPr>
      <p:sp>
        <p:nvSpPr>
          <p:cNvPr id="1568" name="Google Shape;1568;p65"/>
          <p:cNvSpPr txBox="1"/>
          <p:nvPr>
            <p:ph type="title"/>
          </p:nvPr>
        </p:nvSpPr>
        <p:spPr>
          <a:xfrm>
            <a:off x="2514600" y="304800"/>
            <a:ext cx="6096000" cy="7620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sz="3200">
                <a:solidFill>
                  <a:schemeClr val="lt1"/>
                </a:solidFill>
                <a:latin typeface="Calibri"/>
                <a:ea typeface="Calibri"/>
                <a:cs typeface="Calibri"/>
                <a:sym typeface="Calibri"/>
              </a:rPr>
              <a:t>Example of business dimensions</a:t>
            </a:r>
            <a:endParaRPr/>
          </a:p>
        </p:txBody>
      </p:sp>
      <p:sp>
        <p:nvSpPr>
          <p:cNvPr id="1569" name="Google Shape;1569;p65"/>
          <p:cNvSpPr txBox="1"/>
          <p:nvPr/>
        </p:nvSpPr>
        <p:spPr>
          <a:xfrm>
            <a:off x="1509713" y="3770313"/>
            <a:ext cx="1233487" cy="3683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2800"/>
              <a:buFont typeface="Noto Sans Symbols"/>
              <a:buNone/>
            </a:pPr>
            <a:r>
              <a:rPr b="0" i="0" lang="en-US" sz="2800" u="none">
                <a:solidFill>
                  <a:srgbClr val="000000"/>
                </a:solidFill>
                <a:latin typeface="Arial"/>
                <a:ea typeface="Arial"/>
                <a:cs typeface="Arial"/>
                <a:sym typeface="Arial"/>
              </a:rPr>
              <a:t>Flyer flight</a:t>
            </a:r>
            <a:endParaRPr b="0" i="0" sz="2800" u="none">
              <a:solidFill>
                <a:srgbClr val="000000"/>
              </a:solidFill>
              <a:latin typeface="Arial"/>
              <a:ea typeface="Arial"/>
              <a:cs typeface="Arial"/>
              <a:sym typeface="Arial"/>
            </a:endParaRPr>
          </a:p>
        </p:txBody>
      </p:sp>
      <p:sp>
        <p:nvSpPr>
          <p:cNvPr id="1570" name="Google Shape;1570;p65"/>
          <p:cNvSpPr/>
          <p:nvPr/>
        </p:nvSpPr>
        <p:spPr>
          <a:xfrm>
            <a:off x="2971800" y="3886200"/>
            <a:ext cx="76200" cy="228600"/>
          </a:xfrm>
          <a:prstGeom prst="ellipse">
            <a:avLst/>
          </a:prstGeom>
          <a:solidFill>
            <a:srgbClr val="BBE0E3"/>
          </a:solidFill>
          <a:ln cap="flat" cmpd="sng" w="9525">
            <a:solidFill>
              <a:srgbClr val="000000"/>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cxnSp>
        <p:nvCxnSpPr>
          <p:cNvPr id="1571" name="Google Shape;1571;p65"/>
          <p:cNvCxnSpPr/>
          <p:nvPr/>
        </p:nvCxnSpPr>
        <p:spPr>
          <a:xfrm flipH="1" rot="10800000">
            <a:off x="3124200" y="2435225"/>
            <a:ext cx="990600" cy="1225550"/>
          </a:xfrm>
          <a:prstGeom prst="straightConnector1">
            <a:avLst/>
          </a:prstGeom>
          <a:noFill/>
          <a:ln cap="flat" cmpd="sng" w="9525">
            <a:solidFill>
              <a:srgbClr val="000000"/>
            </a:solidFill>
            <a:prstDash val="solid"/>
            <a:miter lim="8000"/>
            <a:headEnd len="sm" w="sm" type="none"/>
            <a:tailEnd len="med" w="med" type="triangle"/>
          </a:ln>
        </p:spPr>
      </p:cxnSp>
      <p:cxnSp>
        <p:nvCxnSpPr>
          <p:cNvPr id="1572" name="Google Shape;1572;p65"/>
          <p:cNvCxnSpPr/>
          <p:nvPr/>
        </p:nvCxnSpPr>
        <p:spPr>
          <a:xfrm flipH="1" rot="10800000">
            <a:off x="3276600" y="3273425"/>
            <a:ext cx="1295400" cy="692150"/>
          </a:xfrm>
          <a:prstGeom prst="straightConnector1">
            <a:avLst/>
          </a:prstGeom>
          <a:noFill/>
          <a:ln cap="flat" cmpd="sng" w="9525">
            <a:solidFill>
              <a:srgbClr val="000000"/>
            </a:solidFill>
            <a:prstDash val="solid"/>
            <a:miter lim="8000"/>
            <a:headEnd len="sm" w="sm" type="none"/>
            <a:tailEnd len="med" w="med" type="triangle"/>
          </a:ln>
        </p:spPr>
      </p:cxnSp>
      <p:cxnSp>
        <p:nvCxnSpPr>
          <p:cNvPr id="1573" name="Google Shape;1573;p65"/>
          <p:cNvCxnSpPr/>
          <p:nvPr/>
        </p:nvCxnSpPr>
        <p:spPr>
          <a:xfrm>
            <a:off x="3276600" y="4114800"/>
            <a:ext cx="1600200" cy="304800"/>
          </a:xfrm>
          <a:prstGeom prst="straightConnector1">
            <a:avLst/>
          </a:prstGeom>
          <a:noFill/>
          <a:ln cap="flat" cmpd="sng" w="9525">
            <a:solidFill>
              <a:srgbClr val="000000"/>
            </a:solidFill>
            <a:prstDash val="solid"/>
            <a:miter lim="8000"/>
            <a:headEnd len="sm" w="sm" type="none"/>
            <a:tailEnd len="med" w="med" type="triangle"/>
          </a:ln>
        </p:spPr>
      </p:cxnSp>
      <p:cxnSp>
        <p:nvCxnSpPr>
          <p:cNvPr id="1574" name="Google Shape;1574;p65"/>
          <p:cNvCxnSpPr/>
          <p:nvPr/>
        </p:nvCxnSpPr>
        <p:spPr>
          <a:xfrm>
            <a:off x="3200400" y="4495800"/>
            <a:ext cx="457200" cy="762000"/>
          </a:xfrm>
          <a:prstGeom prst="straightConnector1">
            <a:avLst/>
          </a:prstGeom>
          <a:noFill/>
          <a:ln cap="flat" cmpd="sng" w="9525">
            <a:solidFill>
              <a:srgbClr val="000000"/>
            </a:solidFill>
            <a:prstDash val="solid"/>
            <a:miter lim="8000"/>
            <a:headEnd len="sm" w="sm" type="none"/>
            <a:tailEnd len="med" w="med" type="triangle"/>
          </a:ln>
        </p:spPr>
      </p:cxnSp>
      <p:sp>
        <p:nvSpPr>
          <p:cNvPr id="1575" name="Google Shape;1575;p65"/>
          <p:cNvSpPr txBox="1"/>
          <p:nvPr/>
        </p:nvSpPr>
        <p:spPr>
          <a:xfrm>
            <a:off x="4252913" y="2170113"/>
            <a:ext cx="688975" cy="3683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2800"/>
              <a:buFont typeface="Noto Sans Symbols"/>
              <a:buNone/>
            </a:pPr>
            <a:r>
              <a:rPr b="0" i="0" lang="en-US" sz="2800" u="none">
                <a:solidFill>
                  <a:srgbClr val="000000"/>
                </a:solidFill>
                <a:latin typeface="Arial"/>
                <a:ea typeface="Arial"/>
                <a:cs typeface="Arial"/>
                <a:sym typeface="Arial"/>
              </a:rPr>
              <a:t>Time</a:t>
            </a:r>
            <a:endParaRPr b="0" i="0" sz="2800" u="none">
              <a:solidFill>
                <a:srgbClr val="000000"/>
              </a:solidFill>
              <a:latin typeface="Arial"/>
              <a:ea typeface="Arial"/>
              <a:cs typeface="Arial"/>
              <a:sym typeface="Arial"/>
            </a:endParaRPr>
          </a:p>
        </p:txBody>
      </p:sp>
      <p:sp>
        <p:nvSpPr>
          <p:cNvPr id="1576" name="Google Shape;1576;p65"/>
          <p:cNvSpPr txBox="1"/>
          <p:nvPr/>
        </p:nvSpPr>
        <p:spPr>
          <a:xfrm>
            <a:off x="4710113" y="3160713"/>
            <a:ext cx="661987" cy="3683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2800"/>
              <a:buFont typeface="Noto Sans Symbols"/>
              <a:buNone/>
            </a:pPr>
            <a:r>
              <a:rPr b="0" i="0" lang="en-US" sz="2800" u="none">
                <a:solidFill>
                  <a:srgbClr val="000000"/>
                </a:solidFill>
                <a:latin typeface="Arial"/>
                <a:ea typeface="Arial"/>
                <a:cs typeface="Arial"/>
                <a:sym typeface="Arial"/>
              </a:rPr>
              <a:t>flight</a:t>
            </a:r>
            <a:endParaRPr b="0" i="0" sz="2800" u="none">
              <a:solidFill>
                <a:srgbClr val="000000"/>
              </a:solidFill>
              <a:latin typeface="Arial"/>
              <a:ea typeface="Arial"/>
              <a:cs typeface="Arial"/>
              <a:sym typeface="Arial"/>
            </a:endParaRPr>
          </a:p>
        </p:txBody>
      </p:sp>
      <p:sp>
        <p:nvSpPr>
          <p:cNvPr id="1577" name="Google Shape;1577;p65"/>
          <p:cNvSpPr txBox="1"/>
          <p:nvPr/>
        </p:nvSpPr>
        <p:spPr>
          <a:xfrm>
            <a:off x="4862513" y="4227513"/>
            <a:ext cx="1233487" cy="3683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2800"/>
              <a:buFont typeface="Noto Sans Symbols"/>
              <a:buNone/>
            </a:pPr>
            <a:r>
              <a:rPr b="0" i="0" lang="en-US" sz="2800" u="none">
                <a:solidFill>
                  <a:srgbClr val="000000"/>
                </a:solidFill>
                <a:latin typeface="Arial"/>
                <a:ea typeface="Arial"/>
                <a:cs typeface="Arial"/>
                <a:sym typeface="Arial"/>
              </a:rPr>
              <a:t>Fare class</a:t>
            </a:r>
            <a:endParaRPr b="0" i="0" sz="2800" u="none">
              <a:solidFill>
                <a:srgbClr val="000000"/>
              </a:solidFill>
              <a:latin typeface="Arial"/>
              <a:ea typeface="Arial"/>
              <a:cs typeface="Arial"/>
              <a:sym typeface="Arial"/>
            </a:endParaRPr>
          </a:p>
        </p:txBody>
      </p:sp>
      <p:sp>
        <p:nvSpPr>
          <p:cNvPr id="1578" name="Google Shape;1578;p65"/>
          <p:cNvSpPr txBox="1"/>
          <p:nvPr/>
        </p:nvSpPr>
        <p:spPr>
          <a:xfrm>
            <a:off x="3873500" y="5065713"/>
            <a:ext cx="827088" cy="3683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2800"/>
              <a:buFont typeface="Noto Sans Symbols"/>
              <a:buNone/>
            </a:pPr>
            <a:r>
              <a:rPr b="0" i="0" lang="en-US" sz="2800" u="none">
                <a:solidFill>
                  <a:srgbClr val="000000"/>
                </a:solidFill>
                <a:latin typeface="Arial"/>
                <a:ea typeface="Arial"/>
                <a:cs typeface="Arial"/>
                <a:sym typeface="Arial"/>
              </a:rPr>
              <a:t>airport</a:t>
            </a:r>
            <a:endParaRPr b="0" i="0" sz="2800" u="none">
              <a:solidFill>
                <a:srgbClr val="000000"/>
              </a:solidFill>
              <a:latin typeface="Arial"/>
              <a:ea typeface="Arial"/>
              <a:cs typeface="Arial"/>
              <a:sym typeface="Arial"/>
            </a:endParaRPr>
          </a:p>
        </p:txBody>
      </p:sp>
      <p:cxnSp>
        <p:nvCxnSpPr>
          <p:cNvPr id="1579" name="Google Shape;1579;p65"/>
          <p:cNvCxnSpPr/>
          <p:nvPr/>
        </p:nvCxnSpPr>
        <p:spPr>
          <a:xfrm flipH="1">
            <a:off x="2282825" y="4343400"/>
            <a:ext cx="615950" cy="1371600"/>
          </a:xfrm>
          <a:prstGeom prst="straightConnector1">
            <a:avLst/>
          </a:prstGeom>
          <a:noFill/>
          <a:ln cap="flat" cmpd="sng" w="9525">
            <a:solidFill>
              <a:srgbClr val="000000"/>
            </a:solidFill>
            <a:prstDash val="solid"/>
            <a:miter lim="8000"/>
            <a:headEnd len="sm" w="sm" type="none"/>
            <a:tailEnd len="med" w="med" type="triangle"/>
          </a:ln>
        </p:spPr>
      </p:cxnSp>
      <p:cxnSp>
        <p:nvCxnSpPr>
          <p:cNvPr id="1580" name="Google Shape;1580;p65"/>
          <p:cNvCxnSpPr/>
          <p:nvPr/>
        </p:nvCxnSpPr>
        <p:spPr>
          <a:xfrm flipH="1" rot="10800000">
            <a:off x="2895600" y="2587625"/>
            <a:ext cx="1588" cy="1073150"/>
          </a:xfrm>
          <a:prstGeom prst="straightConnector1">
            <a:avLst/>
          </a:prstGeom>
          <a:noFill/>
          <a:ln cap="flat" cmpd="sng" w="9525">
            <a:solidFill>
              <a:srgbClr val="000000"/>
            </a:solidFill>
            <a:prstDash val="solid"/>
            <a:miter lim="8000"/>
            <a:headEnd len="sm" w="sm" type="none"/>
            <a:tailEnd len="med" w="med" type="triangle"/>
          </a:ln>
        </p:spPr>
      </p:cxnSp>
      <p:sp>
        <p:nvSpPr>
          <p:cNvPr id="1581" name="Google Shape;1581;p65"/>
          <p:cNvSpPr txBox="1"/>
          <p:nvPr/>
        </p:nvSpPr>
        <p:spPr>
          <a:xfrm>
            <a:off x="1966913" y="5599113"/>
            <a:ext cx="790575" cy="3683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2800"/>
              <a:buFont typeface="Noto Sans Symbols"/>
              <a:buNone/>
            </a:pPr>
            <a:r>
              <a:rPr b="0" i="0" lang="en-US" sz="2800" u="none">
                <a:solidFill>
                  <a:srgbClr val="000000"/>
                </a:solidFill>
                <a:latin typeface="Arial"/>
                <a:ea typeface="Arial"/>
                <a:cs typeface="Arial"/>
                <a:sym typeface="Arial"/>
              </a:rPr>
              <a:t>status</a:t>
            </a:r>
            <a:endParaRPr b="0" i="0" sz="2800" u="none">
              <a:solidFill>
                <a:srgbClr val="000000"/>
              </a:solidFill>
              <a:latin typeface="Arial"/>
              <a:ea typeface="Arial"/>
              <a:cs typeface="Arial"/>
              <a:sym typeface="Arial"/>
            </a:endParaRPr>
          </a:p>
        </p:txBody>
      </p:sp>
      <p:sp>
        <p:nvSpPr>
          <p:cNvPr id="1582" name="Google Shape;1582;p65"/>
          <p:cNvSpPr txBox="1"/>
          <p:nvPr/>
        </p:nvSpPr>
        <p:spPr>
          <a:xfrm>
            <a:off x="2347913" y="2246313"/>
            <a:ext cx="1119187" cy="368300"/>
          </a:xfrm>
          <a:prstGeom prst="rect">
            <a:avLst/>
          </a:prstGeom>
          <a:noFill/>
          <a:ln>
            <a:noFill/>
          </a:ln>
        </p:spPr>
        <p:txBody>
          <a:bodyPr anchorCtr="0" anchor="t" bIns="46800" lIns="90000" spcFirstLastPara="1" rIns="90000" wrap="square" tIns="46800">
            <a:spAutoFit/>
          </a:bodyPr>
          <a:lstStyle/>
          <a:p>
            <a:pPr indent="0" lvl="0" marL="0" marR="0" rtl="0" algn="l">
              <a:lnSpc>
                <a:spcPct val="100000"/>
              </a:lnSpc>
              <a:spcBef>
                <a:spcPts val="0"/>
              </a:spcBef>
              <a:spcAft>
                <a:spcPts val="0"/>
              </a:spcAft>
              <a:buClr>
                <a:srgbClr val="000000"/>
              </a:buClr>
              <a:buSzPts val="2800"/>
              <a:buFont typeface="Noto Sans Symbols"/>
              <a:buNone/>
            </a:pPr>
            <a:r>
              <a:rPr b="0" i="0" lang="en-US" sz="2800" u="none">
                <a:solidFill>
                  <a:srgbClr val="000000"/>
                </a:solidFill>
                <a:latin typeface="Arial"/>
                <a:ea typeface="Arial"/>
                <a:cs typeface="Arial"/>
                <a:sym typeface="Arial"/>
              </a:rPr>
              <a:t>customer</a:t>
            </a:r>
            <a:endParaRPr b="0" i="0" sz="2800" u="none">
              <a:solidFill>
                <a:srgbClr val="000000"/>
              </a:solidFill>
              <a:latin typeface="Arial"/>
              <a:ea typeface="Arial"/>
              <a:cs typeface="Arial"/>
              <a:sym typeface="Arial"/>
            </a:endParaRPr>
          </a:p>
        </p:txBody>
      </p:sp>
      <p:sp>
        <p:nvSpPr>
          <p:cNvPr id="1583" name="Google Shape;1583;p65"/>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7" name="Shape 1587"/>
        <p:cNvGrpSpPr/>
        <p:nvPr/>
      </p:nvGrpSpPr>
      <p:grpSpPr>
        <a:xfrm>
          <a:off x="0" y="0"/>
          <a:ext cx="0" cy="0"/>
          <a:chOff x="0" y="0"/>
          <a:chExt cx="0" cy="0"/>
        </a:xfrm>
      </p:grpSpPr>
      <p:sp>
        <p:nvSpPr>
          <p:cNvPr id="1588" name="Google Shape;1588;p66"/>
          <p:cNvSpPr txBox="1"/>
          <p:nvPr>
            <p:ph type="title"/>
          </p:nvPr>
        </p:nvSpPr>
        <p:spPr>
          <a:xfrm>
            <a:off x="2971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Exercise</a:t>
            </a:r>
            <a:endParaRPr>
              <a:solidFill>
                <a:schemeClr val="lt1"/>
              </a:solidFill>
              <a:latin typeface="Calibri"/>
              <a:ea typeface="Calibri"/>
              <a:cs typeface="Calibri"/>
              <a:sym typeface="Calibri"/>
            </a:endParaRPr>
          </a:p>
        </p:txBody>
      </p:sp>
      <p:sp>
        <p:nvSpPr>
          <p:cNvPr id="1589" name="Google Shape;1589;p66"/>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
        <p:nvSpPr>
          <p:cNvPr id="1590" name="Google Shape;1590;p66"/>
          <p:cNvSpPr txBox="1"/>
          <p:nvPr/>
        </p:nvSpPr>
        <p:spPr>
          <a:xfrm>
            <a:off x="685800" y="2133600"/>
            <a:ext cx="7109460" cy="224536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800"/>
              <a:buFont typeface="Tahoma"/>
              <a:buNone/>
            </a:pPr>
            <a:r>
              <a:rPr b="0" i="0" lang="en-US" sz="2800" u="none">
                <a:solidFill>
                  <a:schemeClr val="dk1"/>
                </a:solidFill>
                <a:latin typeface="Tahoma"/>
                <a:ea typeface="Tahoma"/>
                <a:cs typeface="Tahoma"/>
                <a:sym typeface="Tahoma"/>
              </a:rPr>
              <a:t>Suppose that a data warehouse consists of the three dimensions time, doctor, and patient and the two measures count and charge, where change is that a doctor charges a patient for a visit.</a:t>
            </a:r>
            <a:endParaRPr/>
          </a:p>
        </p:txBody>
      </p:sp>
    </p:spTree>
  </p:cSld>
  <p:clrMapOvr>
    <a:masterClrMapping/>
  </p:clrMapOvr>
  <p:transition>
    <p:zoom dir="out"/>
  </p:transition>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4" name="Shape 1594"/>
        <p:cNvGrpSpPr/>
        <p:nvPr/>
      </p:nvGrpSpPr>
      <p:grpSpPr>
        <a:xfrm>
          <a:off x="0" y="0"/>
          <a:ext cx="0" cy="0"/>
          <a:chOff x="0" y="0"/>
          <a:chExt cx="0" cy="0"/>
        </a:xfrm>
      </p:grpSpPr>
      <p:sp>
        <p:nvSpPr>
          <p:cNvPr id="1595" name="Google Shape;1595;p67"/>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STAR Schema</a:t>
            </a:r>
            <a:endParaRPr>
              <a:solidFill>
                <a:schemeClr val="lt1"/>
              </a:solidFill>
              <a:latin typeface="Calibri"/>
              <a:ea typeface="Calibri"/>
              <a:cs typeface="Calibri"/>
              <a:sym typeface="Calibri"/>
            </a:endParaRPr>
          </a:p>
        </p:txBody>
      </p:sp>
      <p:sp>
        <p:nvSpPr>
          <p:cNvPr id="1596" name="Google Shape;1596;p67"/>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1597" name="Google Shape;1597;p67"/>
          <p:cNvPicPr preferRelativeResize="0"/>
          <p:nvPr>
            <p:ph idx="1" type="body"/>
          </p:nvPr>
        </p:nvPicPr>
        <p:blipFill rotWithShape="1">
          <a:blip r:embed="rId3">
            <a:alphaModFix/>
          </a:blip>
          <a:srcRect b="0" l="0" r="0" t="0"/>
          <a:stretch/>
        </p:blipFill>
        <p:spPr>
          <a:xfrm>
            <a:off x="1828800" y="2405063"/>
            <a:ext cx="5486400" cy="3114675"/>
          </a:xfrm>
          <a:prstGeom prst="rect">
            <a:avLst/>
          </a:prstGeom>
          <a:noFill/>
          <a:ln>
            <a:noFill/>
          </a:ln>
        </p:spPr>
      </p:pic>
    </p:spTree>
  </p:cSld>
  <p:clrMapOvr>
    <a:masterClrMapping/>
  </p:clrMapOvr>
  <p:transition>
    <p:zoom dir="out"/>
  </p:transition>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1" name="Shape 1601"/>
        <p:cNvGrpSpPr/>
        <p:nvPr/>
      </p:nvGrpSpPr>
      <p:grpSpPr>
        <a:xfrm>
          <a:off x="0" y="0"/>
          <a:ext cx="0" cy="0"/>
          <a:chOff x="0" y="0"/>
          <a:chExt cx="0" cy="0"/>
        </a:xfrm>
      </p:grpSpPr>
      <p:sp>
        <p:nvSpPr>
          <p:cNvPr id="1602" name="Google Shape;1602;p68"/>
          <p:cNvSpPr txBox="1"/>
          <p:nvPr>
            <p:ph type="title"/>
          </p:nvPr>
        </p:nvSpPr>
        <p:spPr>
          <a:xfrm>
            <a:off x="2667000" y="381000"/>
            <a:ext cx="60960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Exercise</a:t>
            </a:r>
            <a:endParaRPr>
              <a:solidFill>
                <a:schemeClr val="lt1"/>
              </a:solidFill>
              <a:latin typeface="Calibri"/>
              <a:ea typeface="Calibri"/>
              <a:cs typeface="Calibri"/>
              <a:sym typeface="Calibri"/>
            </a:endParaRPr>
          </a:p>
        </p:txBody>
      </p:sp>
      <p:sp>
        <p:nvSpPr>
          <p:cNvPr id="1603" name="Google Shape;1603;p68"/>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1604" name="Google Shape;1604;p68"/>
          <p:cNvPicPr preferRelativeResize="0"/>
          <p:nvPr>
            <p:ph idx="1" type="body"/>
          </p:nvPr>
        </p:nvPicPr>
        <p:blipFill rotWithShape="1">
          <a:blip r:embed="rId3">
            <a:alphaModFix/>
          </a:blip>
          <a:srcRect b="0" l="0" r="0" t="0"/>
          <a:stretch/>
        </p:blipFill>
        <p:spPr>
          <a:xfrm>
            <a:off x="914400" y="1600200"/>
            <a:ext cx="7343775" cy="1524000"/>
          </a:xfrm>
          <a:prstGeom prst="rect">
            <a:avLst/>
          </a:prstGeom>
          <a:noFill/>
          <a:ln>
            <a:noFill/>
          </a:ln>
        </p:spPr>
      </p:pic>
    </p:spTree>
  </p:cSld>
  <p:clrMapOvr>
    <a:masterClrMapping/>
  </p:clrMapOvr>
  <p:transition>
    <p:zoom dir="out"/>
  </p:transition>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8" name="Shape 1608"/>
        <p:cNvGrpSpPr/>
        <p:nvPr/>
      </p:nvGrpSpPr>
      <p:grpSpPr>
        <a:xfrm>
          <a:off x="0" y="0"/>
          <a:ext cx="0" cy="0"/>
          <a:chOff x="0" y="0"/>
          <a:chExt cx="0" cy="0"/>
        </a:xfrm>
      </p:grpSpPr>
      <p:sp>
        <p:nvSpPr>
          <p:cNvPr id="1609" name="Google Shape;1609;p69"/>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STAR Schema</a:t>
            </a:r>
            <a:endParaRPr/>
          </a:p>
        </p:txBody>
      </p:sp>
      <p:sp>
        <p:nvSpPr>
          <p:cNvPr id="1610" name="Google Shape;1610;p69"/>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1611" name="Google Shape;1611;p69"/>
          <p:cNvPicPr preferRelativeResize="0"/>
          <p:nvPr>
            <p:ph idx="1" type="body"/>
          </p:nvPr>
        </p:nvPicPr>
        <p:blipFill rotWithShape="1">
          <a:blip r:embed="rId3">
            <a:alphaModFix/>
          </a:blip>
          <a:srcRect b="0" l="0" r="0" t="0"/>
          <a:stretch/>
        </p:blipFill>
        <p:spPr>
          <a:xfrm>
            <a:off x="1743075" y="2171700"/>
            <a:ext cx="5657850" cy="3581400"/>
          </a:xfrm>
          <a:prstGeom prst="rect">
            <a:avLst/>
          </a:prstGeom>
          <a:noFill/>
          <a:ln>
            <a:noFill/>
          </a:ln>
        </p:spPr>
      </p:pic>
    </p:spTree>
  </p:cSld>
  <p:clrMapOvr>
    <a:masterClrMapping/>
  </p:clrMapOvr>
  <p:transition>
    <p:zoom dir="o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p7"/>
          <p:cNvSpPr txBox="1"/>
          <p:nvPr/>
        </p:nvSpPr>
        <p:spPr>
          <a:xfrm>
            <a:off x="2667000" y="0"/>
            <a:ext cx="6478588" cy="126206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Noto Sans Symbols"/>
              <a:buNone/>
            </a:pPr>
            <a:r>
              <a:t/>
            </a:r>
            <a:endParaRPr b="0" i="0" sz="1800" u="none">
              <a:solidFill>
                <a:schemeClr val="dk1"/>
              </a:solidFill>
              <a:latin typeface="Arial"/>
              <a:ea typeface="Arial"/>
              <a:cs typeface="Arial"/>
              <a:sym typeface="Arial"/>
            </a:endParaRPr>
          </a:p>
        </p:txBody>
      </p:sp>
      <p:sp>
        <p:nvSpPr>
          <p:cNvPr id="718" name="Google Shape;718;p7"/>
          <p:cNvSpPr txBox="1"/>
          <p:nvPr/>
        </p:nvSpPr>
        <p:spPr>
          <a:xfrm>
            <a:off x="457200" y="1371600"/>
            <a:ext cx="8229600" cy="5486400"/>
          </a:xfrm>
          <a:prstGeom prst="rect">
            <a:avLst/>
          </a:prstGeom>
          <a:noFill/>
          <a:ln>
            <a:noFill/>
          </a:ln>
        </p:spPr>
        <p:txBody>
          <a:bodyPr anchorCtr="0" anchor="t" bIns="46800" lIns="54700" spcFirstLastPara="1" rIns="90000" wrap="square" tIns="91425">
            <a:noAutofit/>
          </a:bodyPr>
          <a:lstStyle/>
          <a:p>
            <a:pPr indent="-317500" lvl="0" marL="431800" marR="0" rtl="0" algn="l">
              <a:lnSpc>
                <a:spcPct val="9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A single, complete and consistent store of data obtained from a variety of different sources, made available to end users in a way they can understand and use in a business context. [Barry Devlin]</a:t>
            </a:r>
            <a:endParaRPr/>
          </a:p>
          <a:p>
            <a:pPr indent="-195580" lvl="0" marL="431800" marR="0" rtl="0" algn="l">
              <a:lnSpc>
                <a:spcPct val="90000"/>
              </a:lnSpc>
              <a:spcBef>
                <a:spcPts val="0"/>
              </a:spcBef>
              <a:spcAft>
                <a:spcPts val="0"/>
              </a:spcAft>
              <a:buClr>
                <a:srgbClr val="F0AD00"/>
              </a:buClr>
              <a:buSzPts val="1920"/>
              <a:buFont typeface="Noto Sans Symbols"/>
              <a:buNone/>
            </a:pPr>
            <a:r>
              <a:t/>
            </a:r>
            <a:endParaRPr b="0" i="0" sz="2400" u="none">
              <a:solidFill>
                <a:srgbClr val="000000"/>
              </a:solidFill>
              <a:latin typeface="Calibri"/>
              <a:ea typeface="Calibri"/>
              <a:cs typeface="Calibri"/>
              <a:sym typeface="Calibri"/>
            </a:endParaRPr>
          </a:p>
          <a:p>
            <a:pPr indent="-317500" lvl="0" marL="431800" marR="0" rtl="0" algn="l">
              <a:lnSpc>
                <a:spcPct val="9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A decision support database that is maintained separately from the organization’s operational databases.</a:t>
            </a:r>
            <a:endParaRPr/>
          </a:p>
          <a:p>
            <a:pPr indent="-195580" lvl="0" marL="431800" marR="0" rtl="0" algn="l">
              <a:lnSpc>
                <a:spcPct val="90000"/>
              </a:lnSpc>
              <a:spcBef>
                <a:spcPts val="0"/>
              </a:spcBef>
              <a:spcAft>
                <a:spcPts val="0"/>
              </a:spcAft>
              <a:buClr>
                <a:srgbClr val="F0AD00"/>
              </a:buClr>
              <a:buSzPts val="1920"/>
              <a:buFont typeface="Noto Sans Symbols"/>
              <a:buNone/>
            </a:pPr>
            <a:r>
              <a:t/>
            </a:r>
            <a:endParaRPr b="0" i="0" sz="2400" u="none">
              <a:solidFill>
                <a:srgbClr val="000000"/>
              </a:solidFill>
              <a:latin typeface="Calibri"/>
              <a:ea typeface="Calibri"/>
              <a:cs typeface="Calibri"/>
              <a:sym typeface="Calibri"/>
            </a:endParaRPr>
          </a:p>
          <a:p>
            <a:pPr indent="-317500" lvl="0" marL="431800" marR="0" rtl="0" algn="l">
              <a:lnSpc>
                <a:spcPct val="90000"/>
              </a:lnSpc>
              <a:spcBef>
                <a:spcPts val="0"/>
              </a:spcBef>
              <a:spcAft>
                <a:spcPts val="0"/>
              </a:spcAft>
              <a:buClr>
                <a:srgbClr val="F0AD00"/>
              </a:buClr>
              <a:buSzPts val="1920"/>
              <a:buFont typeface="Noto Sans Symbols"/>
              <a:buChar char="◼"/>
            </a:pPr>
            <a:r>
              <a:rPr b="0" i="0" lang="en-US" sz="2400" u="none">
                <a:solidFill>
                  <a:schemeClr val="dk1"/>
                </a:solidFill>
                <a:latin typeface="Calibri"/>
                <a:ea typeface="Calibri"/>
                <a:cs typeface="Calibri"/>
                <a:sym typeface="Calibri"/>
              </a:rPr>
              <a:t>Support </a:t>
            </a:r>
            <a:r>
              <a:rPr b="0" i="0" lang="en-US" sz="2400" u="none">
                <a:solidFill>
                  <a:schemeClr val="hlink"/>
                </a:solidFill>
                <a:latin typeface="Calibri"/>
                <a:ea typeface="Calibri"/>
                <a:cs typeface="Calibri"/>
                <a:sym typeface="Calibri"/>
              </a:rPr>
              <a:t>information processing</a:t>
            </a:r>
            <a:r>
              <a:rPr b="0" i="0" lang="en-US" sz="2400" u="none">
                <a:solidFill>
                  <a:schemeClr val="dk1"/>
                </a:solidFill>
                <a:latin typeface="Calibri"/>
                <a:ea typeface="Calibri"/>
                <a:cs typeface="Calibri"/>
                <a:sym typeface="Calibri"/>
              </a:rPr>
              <a:t> by providing a solid platform of consolidated, historical data for analysis</a:t>
            </a:r>
            <a:endParaRPr/>
          </a:p>
          <a:p>
            <a:pPr indent="-195580" lvl="0" marL="431800" marR="0" rtl="0" algn="l">
              <a:lnSpc>
                <a:spcPct val="90000"/>
              </a:lnSpc>
              <a:spcBef>
                <a:spcPts val="0"/>
              </a:spcBef>
              <a:spcAft>
                <a:spcPts val="0"/>
              </a:spcAft>
              <a:buClr>
                <a:srgbClr val="F0AD00"/>
              </a:buClr>
              <a:buSzPts val="1920"/>
              <a:buFont typeface="Noto Sans Symbols"/>
              <a:buNone/>
            </a:pPr>
            <a:r>
              <a:t/>
            </a:r>
            <a:endParaRPr b="0" i="0" sz="2400" u="none">
              <a:solidFill>
                <a:schemeClr val="dk1"/>
              </a:solidFill>
              <a:latin typeface="Calibri"/>
              <a:ea typeface="Calibri"/>
              <a:cs typeface="Calibri"/>
              <a:sym typeface="Calibri"/>
            </a:endParaRPr>
          </a:p>
          <a:p>
            <a:pPr indent="-317500" lvl="0" marL="431800" marR="0" rtl="0" algn="l">
              <a:lnSpc>
                <a:spcPct val="90000"/>
              </a:lnSpc>
              <a:spcBef>
                <a:spcPts val="0"/>
              </a:spcBef>
              <a:spcAft>
                <a:spcPts val="0"/>
              </a:spcAft>
              <a:buClr>
                <a:srgbClr val="F0AD00"/>
              </a:buClr>
              <a:buSzPts val="1920"/>
              <a:buFont typeface="Noto Sans Symbols"/>
              <a:buChar char="◼"/>
            </a:pPr>
            <a:r>
              <a:rPr b="0" i="0" lang="en-US" sz="2400" u="none">
                <a:solidFill>
                  <a:srgbClr val="000000"/>
                </a:solidFill>
                <a:latin typeface="Calibri"/>
                <a:ea typeface="Calibri"/>
                <a:cs typeface="Calibri"/>
                <a:sym typeface="Calibri"/>
              </a:rPr>
              <a:t>“A data warehouse is a </a:t>
            </a:r>
            <a:r>
              <a:rPr b="0" i="0" lang="en-US" sz="2400" u="sng">
                <a:solidFill>
                  <a:schemeClr val="hlink"/>
                </a:solidFill>
                <a:latin typeface="Calibri"/>
                <a:ea typeface="Calibri"/>
                <a:cs typeface="Calibri"/>
                <a:sym typeface="Calibri"/>
              </a:rPr>
              <a:t>subject-oriented</a:t>
            </a:r>
            <a:r>
              <a:rPr b="0" i="0" lang="en-US" sz="2400" u="none">
                <a:solidFill>
                  <a:schemeClr val="dk1"/>
                </a:solidFill>
                <a:latin typeface="Calibri"/>
                <a:ea typeface="Calibri"/>
                <a:cs typeface="Calibri"/>
                <a:sym typeface="Calibri"/>
              </a:rPr>
              <a:t>,</a:t>
            </a:r>
            <a:r>
              <a:rPr b="0" i="0" lang="en-US" sz="2400" u="sng">
                <a:solidFill>
                  <a:schemeClr val="hlink"/>
                </a:solidFill>
                <a:latin typeface="Calibri"/>
                <a:ea typeface="Calibri"/>
                <a:cs typeface="Calibri"/>
                <a:sym typeface="Calibri"/>
              </a:rPr>
              <a:t> integrated</a:t>
            </a:r>
            <a:r>
              <a:rPr b="0" i="0" lang="en-US" sz="2400" u="none">
                <a:solidFill>
                  <a:schemeClr val="dk1"/>
                </a:solidFill>
                <a:latin typeface="Calibri"/>
                <a:ea typeface="Calibri"/>
                <a:cs typeface="Calibri"/>
                <a:sym typeface="Calibri"/>
              </a:rPr>
              <a:t>, </a:t>
            </a:r>
            <a:r>
              <a:rPr b="0" i="0" lang="en-US" sz="2400" u="sng">
                <a:solidFill>
                  <a:schemeClr val="hlink"/>
                </a:solidFill>
                <a:latin typeface="Calibri"/>
                <a:ea typeface="Calibri"/>
                <a:cs typeface="Calibri"/>
                <a:sym typeface="Calibri"/>
              </a:rPr>
              <a:t>time-variant</a:t>
            </a:r>
            <a:r>
              <a:rPr b="0" i="0" lang="en-US" sz="2400" u="none">
                <a:solidFill>
                  <a:schemeClr val="dk1"/>
                </a:solidFill>
                <a:latin typeface="Calibri"/>
                <a:ea typeface="Calibri"/>
                <a:cs typeface="Calibri"/>
                <a:sym typeface="Calibri"/>
              </a:rPr>
              <a:t>, </a:t>
            </a:r>
            <a:r>
              <a:rPr b="0" i="0" lang="en-US" sz="2400" u="none">
                <a:solidFill>
                  <a:srgbClr val="000000"/>
                </a:solidFill>
                <a:latin typeface="Calibri"/>
                <a:ea typeface="Calibri"/>
                <a:cs typeface="Calibri"/>
                <a:sym typeface="Calibri"/>
              </a:rPr>
              <a:t>and</a:t>
            </a:r>
            <a:r>
              <a:rPr b="0" i="0" lang="en-US" sz="2400" u="none">
                <a:solidFill>
                  <a:srgbClr val="157573"/>
                </a:solidFill>
                <a:latin typeface="Calibri"/>
                <a:ea typeface="Calibri"/>
                <a:cs typeface="Calibri"/>
                <a:sym typeface="Calibri"/>
              </a:rPr>
              <a:t> </a:t>
            </a:r>
            <a:r>
              <a:rPr b="0" i="0" lang="en-US" sz="2400" u="sng">
                <a:solidFill>
                  <a:schemeClr val="hlink"/>
                </a:solidFill>
                <a:latin typeface="Calibri"/>
                <a:ea typeface="Calibri"/>
                <a:cs typeface="Calibri"/>
                <a:sym typeface="Calibri"/>
              </a:rPr>
              <a:t>nonvolatile</a:t>
            </a:r>
            <a:r>
              <a:rPr b="0" i="0" lang="en-US" sz="2400" u="none">
                <a:solidFill>
                  <a:schemeClr val="dk1"/>
                </a:solidFill>
                <a:latin typeface="Calibri"/>
                <a:ea typeface="Calibri"/>
                <a:cs typeface="Calibri"/>
                <a:sym typeface="Calibri"/>
              </a:rPr>
              <a:t> </a:t>
            </a:r>
            <a:r>
              <a:rPr b="0" i="0" lang="en-US" sz="2400" u="none">
                <a:solidFill>
                  <a:srgbClr val="000000"/>
                </a:solidFill>
                <a:latin typeface="Calibri"/>
                <a:ea typeface="Calibri"/>
                <a:cs typeface="Calibri"/>
                <a:sym typeface="Calibri"/>
              </a:rPr>
              <a:t>collection of data in support of management’s decision-making process.”—W. H. Inmon</a:t>
            </a:r>
            <a:endParaRPr/>
          </a:p>
          <a:p>
            <a:pPr indent="-175259" lvl="0" marL="431800" marR="0" rtl="0" algn="l">
              <a:lnSpc>
                <a:spcPct val="90000"/>
              </a:lnSpc>
              <a:spcBef>
                <a:spcPts val="0"/>
              </a:spcBef>
              <a:spcAft>
                <a:spcPts val="0"/>
              </a:spcAft>
              <a:buClr>
                <a:srgbClr val="F0AD00"/>
              </a:buClr>
              <a:buSzPts val="2240"/>
              <a:buFont typeface="Noto Sans Symbols"/>
              <a:buNone/>
            </a:pPr>
            <a:r>
              <a:t/>
            </a:r>
            <a:endParaRPr b="0" i="0" sz="2800" u="none">
              <a:solidFill>
                <a:srgbClr val="000000"/>
              </a:solidFill>
              <a:latin typeface="Calibri"/>
              <a:ea typeface="Calibri"/>
              <a:cs typeface="Calibri"/>
              <a:sym typeface="Calibri"/>
            </a:endParaRPr>
          </a:p>
          <a:p>
            <a:pPr indent="-317500" lvl="0" marL="431800" marR="0" rtl="0" algn="l">
              <a:lnSpc>
                <a:spcPct val="90000"/>
              </a:lnSpc>
              <a:spcBef>
                <a:spcPts val="0"/>
              </a:spcBef>
              <a:spcAft>
                <a:spcPts val="0"/>
              </a:spcAft>
              <a:buClr>
                <a:srgbClr val="F0AD00"/>
              </a:buClr>
              <a:buSzPts val="2400"/>
              <a:buFont typeface="Noto Sans Symbols"/>
              <a:buNone/>
            </a:pPr>
            <a:r>
              <a:t/>
            </a:r>
            <a:endParaRPr b="0" i="0" sz="3000" u="none">
              <a:solidFill>
                <a:srgbClr val="000000"/>
              </a:solidFill>
              <a:latin typeface="Corbel"/>
              <a:ea typeface="Corbel"/>
              <a:cs typeface="Corbel"/>
              <a:sym typeface="Corbel"/>
            </a:endParaRPr>
          </a:p>
        </p:txBody>
      </p:sp>
      <p:sp>
        <p:nvSpPr>
          <p:cNvPr id="719" name="Google Shape;719;p7"/>
          <p:cNvSpPr txBox="1"/>
          <p:nvPr/>
        </p:nvSpPr>
        <p:spPr>
          <a:xfrm>
            <a:off x="3657600" y="609600"/>
            <a:ext cx="5027613" cy="64611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3600"/>
              <a:buFont typeface="Noto Sans Symbols"/>
              <a:buNone/>
            </a:pPr>
            <a:r>
              <a:rPr b="0" i="0" lang="en-US" sz="3600" u="none">
                <a:solidFill>
                  <a:schemeClr val="lt1"/>
                </a:solidFill>
                <a:latin typeface="Calibri"/>
                <a:ea typeface="Calibri"/>
                <a:cs typeface="Calibri"/>
                <a:sym typeface="Calibri"/>
              </a:rPr>
              <a:t>What is Data Warehouse?</a:t>
            </a:r>
            <a:endParaRPr b="0" i="0" sz="3600" u="none">
              <a:solidFill>
                <a:schemeClr val="dk1"/>
              </a:solidFill>
              <a:latin typeface="Tahoma"/>
              <a:ea typeface="Tahoma"/>
              <a:cs typeface="Tahoma"/>
              <a:sym typeface="Tahoma"/>
            </a:endParaRPr>
          </a:p>
        </p:txBody>
      </p:sp>
      <p:sp>
        <p:nvSpPr>
          <p:cNvPr id="720" name="Google Shape;720;p7"/>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5" name="Shape 1615"/>
        <p:cNvGrpSpPr/>
        <p:nvPr/>
      </p:nvGrpSpPr>
      <p:grpSpPr>
        <a:xfrm>
          <a:off x="0" y="0"/>
          <a:ext cx="0" cy="0"/>
          <a:chOff x="0" y="0"/>
          <a:chExt cx="0" cy="0"/>
        </a:xfrm>
      </p:grpSpPr>
      <p:sp>
        <p:nvSpPr>
          <p:cNvPr id="1616" name="Google Shape;1616;p70"/>
          <p:cNvSpPr txBox="1"/>
          <p:nvPr>
            <p:ph type="title"/>
          </p:nvPr>
        </p:nvSpPr>
        <p:spPr>
          <a:xfrm>
            <a:off x="2590800" y="-22860"/>
            <a:ext cx="6172200" cy="121285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sz="3200">
                <a:solidFill>
                  <a:schemeClr val="lt1"/>
                </a:solidFill>
                <a:latin typeface="Calibri"/>
                <a:ea typeface="Calibri"/>
                <a:cs typeface="Calibri"/>
                <a:sym typeface="Calibri"/>
              </a:rPr>
              <a:t>Measures of Data Cube: Three Categories</a:t>
            </a:r>
            <a:endParaRPr/>
          </a:p>
        </p:txBody>
      </p:sp>
      <p:sp>
        <p:nvSpPr>
          <p:cNvPr id="1617" name="Google Shape;1617;p70"/>
          <p:cNvSpPr txBox="1"/>
          <p:nvPr>
            <p:ph idx="1" type="body"/>
          </p:nvPr>
        </p:nvSpPr>
        <p:spPr>
          <a:xfrm>
            <a:off x="304800" y="1447800"/>
            <a:ext cx="8534400" cy="4953000"/>
          </a:xfrm>
          <a:prstGeom prst="rect">
            <a:avLst/>
          </a:prstGeom>
          <a:noFill/>
          <a:ln>
            <a:noFill/>
          </a:ln>
        </p:spPr>
        <p:txBody>
          <a:bodyPr anchorCtr="0" anchor="t" bIns="45700" lIns="91425" spcFirstLastPara="1" rIns="91425" wrap="square" tIns="45700">
            <a:noAutofit/>
          </a:bodyPr>
          <a:lstStyle/>
          <a:p>
            <a:pPr indent="-342900" lvl="0" marL="342900" rtl="0" algn="l">
              <a:lnSpc>
                <a:spcPct val="110000"/>
              </a:lnSpc>
              <a:spcBef>
                <a:spcPts val="0"/>
              </a:spcBef>
              <a:spcAft>
                <a:spcPts val="0"/>
              </a:spcAft>
              <a:buSzPts val="1440"/>
              <a:buChar char="■"/>
            </a:pPr>
            <a:r>
              <a:rPr lang="en-US" sz="2400" u="sng">
                <a:solidFill>
                  <a:schemeClr val="hlink"/>
                </a:solidFill>
              </a:rPr>
              <a:t>Distributive</a:t>
            </a:r>
            <a:r>
              <a:rPr lang="en-US" sz="2400"/>
              <a:t>: if the result derived by applying the function to </a:t>
            </a:r>
            <a:r>
              <a:rPr i="1" lang="en-US" sz="2400"/>
              <a:t>n </a:t>
            </a:r>
            <a:r>
              <a:rPr lang="en-US" sz="2400"/>
              <a:t>aggregate values is the same as that derived by applying the function on all the data without partitioning</a:t>
            </a:r>
            <a:endParaRPr/>
          </a:p>
          <a:p>
            <a:pPr indent="-228600" lvl="2" marL="1143000" rtl="0" algn="l">
              <a:lnSpc>
                <a:spcPct val="110000"/>
              </a:lnSpc>
              <a:spcBef>
                <a:spcPts val="400"/>
              </a:spcBef>
              <a:spcAft>
                <a:spcPts val="0"/>
              </a:spcAft>
              <a:buSzPts val="1000"/>
              <a:buChar char="■"/>
            </a:pPr>
            <a:r>
              <a:rPr lang="en-US"/>
              <a:t>E.g., count(), sum(), min(), max()</a:t>
            </a:r>
            <a:endParaRPr/>
          </a:p>
          <a:p>
            <a:pPr indent="-342900" lvl="0" marL="342900" rtl="0" algn="l">
              <a:lnSpc>
                <a:spcPct val="110000"/>
              </a:lnSpc>
              <a:spcBef>
                <a:spcPts val="480"/>
              </a:spcBef>
              <a:spcAft>
                <a:spcPts val="0"/>
              </a:spcAft>
              <a:buSzPts val="1440"/>
              <a:buChar char="■"/>
            </a:pPr>
            <a:r>
              <a:rPr lang="en-US" sz="2400" u="sng">
                <a:solidFill>
                  <a:schemeClr val="hlink"/>
                </a:solidFill>
              </a:rPr>
              <a:t>Algebraic</a:t>
            </a:r>
            <a:r>
              <a:rPr lang="en-US" sz="2400">
                <a:solidFill>
                  <a:srgbClr val="121328"/>
                </a:solidFill>
              </a:rPr>
              <a:t>:</a:t>
            </a:r>
            <a:r>
              <a:rPr lang="en-US" sz="2400">
                <a:solidFill>
                  <a:schemeClr val="hlink"/>
                </a:solidFill>
              </a:rPr>
              <a:t> </a:t>
            </a:r>
            <a:r>
              <a:rPr lang="en-US" sz="2400"/>
              <a:t>if it can be computed by an algebraic function with </a:t>
            </a:r>
            <a:r>
              <a:rPr i="1" lang="en-US" sz="2400"/>
              <a:t>M</a:t>
            </a:r>
            <a:r>
              <a:rPr lang="en-US" sz="2400"/>
              <a:t> arguments (where</a:t>
            </a:r>
            <a:r>
              <a:rPr i="1" lang="en-US" sz="2400"/>
              <a:t> M</a:t>
            </a:r>
            <a:r>
              <a:rPr lang="en-US" sz="2400"/>
              <a:t> is a bounded integer), each of which is obtained by applying a distributive aggregate function</a:t>
            </a:r>
            <a:endParaRPr sz="2400">
              <a:solidFill>
                <a:srgbClr val="121328"/>
              </a:solidFill>
            </a:endParaRPr>
          </a:p>
          <a:p>
            <a:pPr indent="-228600" lvl="2" marL="1143000" rtl="0" algn="l">
              <a:lnSpc>
                <a:spcPct val="110000"/>
              </a:lnSpc>
              <a:spcBef>
                <a:spcPts val="400"/>
              </a:spcBef>
              <a:spcAft>
                <a:spcPts val="0"/>
              </a:spcAft>
              <a:buSzPts val="1000"/>
              <a:buChar char="■"/>
            </a:pPr>
            <a:r>
              <a:rPr lang="en-US">
                <a:solidFill>
                  <a:srgbClr val="121328"/>
                </a:solidFill>
              </a:rPr>
              <a:t>E.g.,</a:t>
            </a:r>
            <a:r>
              <a:rPr lang="en-US">
                <a:solidFill>
                  <a:schemeClr val="hlink"/>
                </a:solidFill>
              </a:rPr>
              <a:t>  </a:t>
            </a:r>
            <a:r>
              <a:rPr lang="en-US">
                <a:solidFill>
                  <a:srgbClr val="121328"/>
                </a:solidFill>
              </a:rPr>
              <a:t>avg(), min_N(), standard_deviation()</a:t>
            </a:r>
            <a:endParaRPr/>
          </a:p>
          <a:p>
            <a:pPr indent="-342900" lvl="0" marL="342900" rtl="0" algn="l">
              <a:lnSpc>
                <a:spcPct val="110000"/>
              </a:lnSpc>
              <a:spcBef>
                <a:spcPts val="480"/>
              </a:spcBef>
              <a:spcAft>
                <a:spcPts val="0"/>
              </a:spcAft>
              <a:buSzPts val="1440"/>
              <a:buChar char="■"/>
            </a:pPr>
            <a:r>
              <a:rPr lang="en-US" sz="2400" u="sng">
                <a:solidFill>
                  <a:schemeClr val="hlink"/>
                </a:solidFill>
              </a:rPr>
              <a:t>Holistic</a:t>
            </a:r>
            <a:r>
              <a:rPr lang="en-US" sz="2400">
                <a:solidFill>
                  <a:schemeClr val="hlink"/>
                </a:solidFill>
              </a:rPr>
              <a:t>: </a:t>
            </a:r>
            <a:r>
              <a:rPr lang="en-US" sz="2400"/>
              <a:t>if there is no constant bound on the storage size needed to describe a </a:t>
            </a:r>
            <a:r>
              <a:rPr lang="en-US" sz="2400"/>
              <a:t>sub aggregate</a:t>
            </a:r>
            <a:r>
              <a:rPr lang="en-US" sz="2400"/>
              <a:t>.</a:t>
            </a:r>
            <a:r>
              <a:rPr lang="en-US" sz="2400">
                <a:solidFill>
                  <a:schemeClr val="hlink"/>
                </a:solidFill>
              </a:rPr>
              <a:t>  </a:t>
            </a:r>
            <a:endParaRPr/>
          </a:p>
          <a:p>
            <a:pPr indent="-228600" lvl="2" marL="1143000" rtl="0" algn="l">
              <a:lnSpc>
                <a:spcPct val="110000"/>
              </a:lnSpc>
              <a:spcBef>
                <a:spcPts val="400"/>
              </a:spcBef>
              <a:spcAft>
                <a:spcPts val="0"/>
              </a:spcAft>
              <a:buSzPts val="1000"/>
              <a:buChar char="■"/>
            </a:pPr>
            <a:r>
              <a:rPr lang="en-US"/>
              <a:t>E.g., median(), mode(), rank()</a:t>
            </a:r>
            <a:endParaRPr/>
          </a:p>
        </p:txBody>
      </p:sp>
      <p:sp>
        <p:nvSpPr>
          <p:cNvPr id="1618" name="Google Shape;1618;p70"/>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2" name="Shape 1622"/>
        <p:cNvGrpSpPr/>
        <p:nvPr/>
      </p:nvGrpSpPr>
      <p:grpSpPr>
        <a:xfrm>
          <a:off x="0" y="0"/>
          <a:ext cx="0" cy="0"/>
          <a:chOff x="0" y="0"/>
          <a:chExt cx="0" cy="0"/>
        </a:xfrm>
      </p:grpSpPr>
      <p:sp>
        <p:nvSpPr>
          <p:cNvPr id="1623" name="Google Shape;1623;p71"/>
          <p:cNvSpPr txBox="1"/>
          <p:nvPr>
            <p:ph type="title"/>
          </p:nvPr>
        </p:nvSpPr>
        <p:spPr>
          <a:xfrm>
            <a:off x="2514600" y="381000"/>
            <a:ext cx="6096000" cy="809625"/>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sz="3200">
                <a:latin typeface="Tahoma"/>
                <a:ea typeface="Tahoma"/>
                <a:cs typeface="Tahoma"/>
                <a:sym typeface="Tahoma"/>
              </a:rPr>
              <a:t>A Concept Hierarchy: Dimension (location)</a:t>
            </a:r>
            <a:endParaRPr/>
          </a:p>
        </p:txBody>
      </p:sp>
      <p:sp>
        <p:nvSpPr>
          <p:cNvPr id="1624" name="Google Shape;1624;p71"/>
          <p:cNvSpPr txBox="1"/>
          <p:nvPr/>
        </p:nvSpPr>
        <p:spPr>
          <a:xfrm>
            <a:off x="4876800" y="1447800"/>
            <a:ext cx="487363"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all</a:t>
            </a:r>
            <a:endParaRPr/>
          </a:p>
        </p:txBody>
      </p:sp>
      <p:sp>
        <p:nvSpPr>
          <p:cNvPr id="1625" name="Google Shape;1625;p71"/>
          <p:cNvSpPr txBox="1"/>
          <p:nvPr/>
        </p:nvSpPr>
        <p:spPr>
          <a:xfrm>
            <a:off x="3352800" y="2438400"/>
            <a:ext cx="106362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Europe</a:t>
            </a:r>
            <a:endParaRPr/>
          </a:p>
        </p:txBody>
      </p:sp>
      <p:sp>
        <p:nvSpPr>
          <p:cNvPr id="1626" name="Google Shape;1626;p71"/>
          <p:cNvSpPr txBox="1"/>
          <p:nvPr/>
        </p:nvSpPr>
        <p:spPr>
          <a:xfrm>
            <a:off x="6400800" y="2438400"/>
            <a:ext cx="209550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North_America</a:t>
            </a:r>
            <a:endParaRPr/>
          </a:p>
        </p:txBody>
      </p:sp>
      <p:sp>
        <p:nvSpPr>
          <p:cNvPr id="1627" name="Google Shape;1627;p71"/>
          <p:cNvSpPr txBox="1"/>
          <p:nvPr/>
        </p:nvSpPr>
        <p:spPr>
          <a:xfrm>
            <a:off x="8029575" y="3505200"/>
            <a:ext cx="111442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Mexico</a:t>
            </a:r>
            <a:endParaRPr/>
          </a:p>
        </p:txBody>
      </p:sp>
      <p:sp>
        <p:nvSpPr>
          <p:cNvPr id="1628" name="Google Shape;1628;p71"/>
          <p:cNvSpPr txBox="1"/>
          <p:nvPr/>
        </p:nvSpPr>
        <p:spPr>
          <a:xfrm>
            <a:off x="5943600" y="3505200"/>
            <a:ext cx="1096963"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Canada</a:t>
            </a:r>
            <a:endParaRPr/>
          </a:p>
        </p:txBody>
      </p:sp>
      <p:sp>
        <p:nvSpPr>
          <p:cNvPr id="1629" name="Google Shape;1629;p71"/>
          <p:cNvSpPr txBox="1"/>
          <p:nvPr/>
        </p:nvSpPr>
        <p:spPr>
          <a:xfrm>
            <a:off x="4227513" y="3505200"/>
            <a:ext cx="877887"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Spain</a:t>
            </a:r>
            <a:endParaRPr/>
          </a:p>
        </p:txBody>
      </p:sp>
      <p:sp>
        <p:nvSpPr>
          <p:cNvPr id="1630" name="Google Shape;1630;p71"/>
          <p:cNvSpPr txBox="1"/>
          <p:nvPr/>
        </p:nvSpPr>
        <p:spPr>
          <a:xfrm>
            <a:off x="2209800" y="3505200"/>
            <a:ext cx="131762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Germany</a:t>
            </a:r>
            <a:endParaRPr/>
          </a:p>
        </p:txBody>
      </p:sp>
      <p:sp>
        <p:nvSpPr>
          <p:cNvPr id="1631" name="Google Shape;1631;p71"/>
          <p:cNvSpPr txBox="1"/>
          <p:nvPr/>
        </p:nvSpPr>
        <p:spPr>
          <a:xfrm>
            <a:off x="4876800" y="4572000"/>
            <a:ext cx="152082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Vancouver</a:t>
            </a:r>
            <a:endParaRPr/>
          </a:p>
        </p:txBody>
      </p:sp>
      <p:sp>
        <p:nvSpPr>
          <p:cNvPr id="1632" name="Google Shape;1632;p71"/>
          <p:cNvSpPr txBox="1"/>
          <p:nvPr/>
        </p:nvSpPr>
        <p:spPr>
          <a:xfrm>
            <a:off x="6019800" y="5562600"/>
            <a:ext cx="1284288"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M. Wind</a:t>
            </a:r>
            <a:endParaRPr/>
          </a:p>
        </p:txBody>
      </p:sp>
      <p:sp>
        <p:nvSpPr>
          <p:cNvPr id="1633" name="Google Shape;1633;p71"/>
          <p:cNvSpPr txBox="1"/>
          <p:nvPr/>
        </p:nvSpPr>
        <p:spPr>
          <a:xfrm>
            <a:off x="4191000" y="5562600"/>
            <a:ext cx="116522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L. Chan</a:t>
            </a:r>
            <a:endParaRPr/>
          </a:p>
        </p:txBody>
      </p:sp>
      <p:sp>
        <p:nvSpPr>
          <p:cNvPr id="1634" name="Google Shape;1634;p71"/>
          <p:cNvSpPr txBox="1"/>
          <p:nvPr/>
        </p:nvSpPr>
        <p:spPr>
          <a:xfrm>
            <a:off x="5334000" y="2438400"/>
            <a:ext cx="4127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a:t>
            </a:r>
            <a:endParaRPr/>
          </a:p>
        </p:txBody>
      </p:sp>
      <p:sp>
        <p:nvSpPr>
          <p:cNvPr id="1635" name="Google Shape;1635;p71"/>
          <p:cNvSpPr txBox="1"/>
          <p:nvPr/>
        </p:nvSpPr>
        <p:spPr>
          <a:xfrm>
            <a:off x="7391400" y="3505200"/>
            <a:ext cx="4127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a:t>
            </a:r>
            <a:endParaRPr/>
          </a:p>
        </p:txBody>
      </p:sp>
      <p:sp>
        <p:nvSpPr>
          <p:cNvPr id="1636" name="Google Shape;1636;p71"/>
          <p:cNvSpPr txBox="1"/>
          <p:nvPr/>
        </p:nvSpPr>
        <p:spPr>
          <a:xfrm>
            <a:off x="3657600" y="3505200"/>
            <a:ext cx="4127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a:t>
            </a:r>
            <a:endParaRPr/>
          </a:p>
        </p:txBody>
      </p:sp>
      <p:sp>
        <p:nvSpPr>
          <p:cNvPr id="1637" name="Google Shape;1637;p71"/>
          <p:cNvSpPr txBox="1"/>
          <p:nvPr/>
        </p:nvSpPr>
        <p:spPr>
          <a:xfrm>
            <a:off x="3429000" y="4648200"/>
            <a:ext cx="4127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a:t>
            </a:r>
            <a:endParaRPr/>
          </a:p>
        </p:txBody>
      </p:sp>
      <p:sp>
        <p:nvSpPr>
          <p:cNvPr id="1638" name="Google Shape;1638;p71"/>
          <p:cNvSpPr txBox="1"/>
          <p:nvPr/>
        </p:nvSpPr>
        <p:spPr>
          <a:xfrm>
            <a:off x="6477000" y="4572000"/>
            <a:ext cx="4127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a:t>
            </a:r>
            <a:endParaRPr/>
          </a:p>
        </p:txBody>
      </p:sp>
      <p:sp>
        <p:nvSpPr>
          <p:cNvPr id="1639" name="Google Shape;1639;p71"/>
          <p:cNvSpPr txBox="1"/>
          <p:nvPr/>
        </p:nvSpPr>
        <p:spPr>
          <a:xfrm>
            <a:off x="5486400" y="5562600"/>
            <a:ext cx="412750"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a:t>
            </a:r>
            <a:endParaRPr/>
          </a:p>
        </p:txBody>
      </p:sp>
      <p:cxnSp>
        <p:nvCxnSpPr>
          <p:cNvPr id="1640" name="Google Shape;1640;p71"/>
          <p:cNvCxnSpPr/>
          <p:nvPr/>
        </p:nvCxnSpPr>
        <p:spPr>
          <a:xfrm flipH="1">
            <a:off x="3886200" y="1828800"/>
            <a:ext cx="1219200" cy="762000"/>
          </a:xfrm>
          <a:prstGeom prst="straightConnector1">
            <a:avLst/>
          </a:prstGeom>
          <a:noFill/>
          <a:ln cap="flat" cmpd="sng" w="9525">
            <a:solidFill>
              <a:schemeClr val="dk1"/>
            </a:solidFill>
            <a:prstDash val="solid"/>
            <a:round/>
            <a:headEnd len="sm" w="sm" type="none"/>
            <a:tailEnd len="sm" w="sm" type="none"/>
          </a:ln>
        </p:spPr>
      </p:cxnSp>
      <p:cxnSp>
        <p:nvCxnSpPr>
          <p:cNvPr id="1641" name="Google Shape;1641;p71"/>
          <p:cNvCxnSpPr/>
          <p:nvPr/>
        </p:nvCxnSpPr>
        <p:spPr>
          <a:xfrm>
            <a:off x="5105400" y="1828800"/>
            <a:ext cx="2209800" cy="762000"/>
          </a:xfrm>
          <a:prstGeom prst="straightConnector1">
            <a:avLst/>
          </a:prstGeom>
          <a:noFill/>
          <a:ln cap="flat" cmpd="sng" w="9525">
            <a:solidFill>
              <a:schemeClr val="dk1"/>
            </a:solidFill>
            <a:prstDash val="solid"/>
            <a:round/>
            <a:headEnd len="sm" w="sm" type="none"/>
            <a:tailEnd len="sm" w="sm" type="none"/>
          </a:ln>
        </p:spPr>
      </p:cxnSp>
      <p:cxnSp>
        <p:nvCxnSpPr>
          <p:cNvPr id="1642" name="Google Shape;1642;p71"/>
          <p:cNvCxnSpPr/>
          <p:nvPr/>
        </p:nvCxnSpPr>
        <p:spPr>
          <a:xfrm flipH="1">
            <a:off x="2819400" y="2819400"/>
            <a:ext cx="990600" cy="838200"/>
          </a:xfrm>
          <a:prstGeom prst="straightConnector1">
            <a:avLst/>
          </a:prstGeom>
          <a:noFill/>
          <a:ln cap="flat" cmpd="sng" w="9525">
            <a:solidFill>
              <a:schemeClr val="dk1"/>
            </a:solidFill>
            <a:prstDash val="solid"/>
            <a:round/>
            <a:headEnd len="sm" w="sm" type="none"/>
            <a:tailEnd len="sm" w="sm" type="none"/>
          </a:ln>
        </p:spPr>
      </p:cxnSp>
      <p:cxnSp>
        <p:nvCxnSpPr>
          <p:cNvPr id="1643" name="Google Shape;1643;p71"/>
          <p:cNvCxnSpPr/>
          <p:nvPr/>
        </p:nvCxnSpPr>
        <p:spPr>
          <a:xfrm>
            <a:off x="3810000" y="2819400"/>
            <a:ext cx="838200" cy="838200"/>
          </a:xfrm>
          <a:prstGeom prst="straightConnector1">
            <a:avLst/>
          </a:prstGeom>
          <a:noFill/>
          <a:ln cap="flat" cmpd="sng" w="9525">
            <a:solidFill>
              <a:schemeClr val="dk1"/>
            </a:solidFill>
            <a:prstDash val="solid"/>
            <a:round/>
            <a:headEnd len="sm" w="sm" type="none"/>
            <a:tailEnd len="sm" w="sm" type="none"/>
          </a:ln>
        </p:spPr>
      </p:cxnSp>
      <p:cxnSp>
        <p:nvCxnSpPr>
          <p:cNvPr id="1644" name="Google Shape;1644;p71"/>
          <p:cNvCxnSpPr/>
          <p:nvPr/>
        </p:nvCxnSpPr>
        <p:spPr>
          <a:xfrm flipH="1">
            <a:off x="6477000" y="2819400"/>
            <a:ext cx="990600" cy="838200"/>
          </a:xfrm>
          <a:prstGeom prst="straightConnector1">
            <a:avLst/>
          </a:prstGeom>
          <a:noFill/>
          <a:ln cap="flat" cmpd="sng" w="9525">
            <a:solidFill>
              <a:schemeClr val="dk1"/>
            </a:solidFill>
            <a:prstDash val="solid"/>
            <a:round/>
            <a:headEnd len="sm" w="sm" type="none"/>
            <a:tailEnd len="sm" w="sm" type="none"/>
          </a:ln>
        </p:spPr>
      </p:cxnSp>
      <p:cxnSp>
        <p:nvCxnSpPr>
          <p:cNvPr id="1645" name="Google Shape;1645;p71"/>
          <p:cNvCxnSpPr/>
          <p:nvPr/>
        </p:nvCxnSpPr>
        <p:spPr>
          <a:xfrm>
            <a:off x="7467600" y="2819400"/>
            <a:ext cx="1143000" cy="838200"/>
          </a:xfrm>
          <a:prstGeom prst="straightConnector1">
            <a:avLst/>
          </a:prstGeom>
          <a:noFill/>
          <a:ln cap="flat" cmpd="sng" w="9525">
            <a:solidFill>
              <a:schemeClr val="dk1"/>
            </a:solidFill>
            <a:prstDash val="solid"/>
            <a:round/>
            <a:headEnd len="sm" w="sm" type="none"/>
            <a:tailEnd len="sm" w="sm" type="none"/>
          </a:ln>
        </p:spPr>
      </p:cxnSp>
      <p:cxnSp>
        <p:nvCxnSpPr>
          <p:cNvPr id="1646" name="Google Shape;1646;p71"/>
          <p:cNvCxnSpPr/>
          <p:nvPr/>
        </p:nvCxnSpPr>
        <p:spPr>
          <a:xfrm flipH="1">
            <a:off x="2362200" y="3886200"/>
            <a:ext cx="533400" cy="762000"/>
          </a:xfrm>
          <a:prstGeom prst="straightConnector1">
            <a:avLst/>
          </a:prstGeom>
          <a:noFill/>
          <a:ln cap="flat" cmpd="sng" w="9525">
            <a:solidFill>
              <a:schemeClr val="dk1"/>
            </a:solidFill>
            <a:prstDash val="solid"/>
            <a:round/>
            <a:headEnd len="sm" w="sm" type="none"/>
            <a:tailEnd len="sm" w="sm" type="none"/>
          </a:ln>
        </p:spPr>
      </p:cxnSp>
      <p:cxnSp>
        <p:nvCxnSpPr>
          <p:cNvPr id="1647" name="Google Shape;1647;p71"/>
          <p:cNvCxnSpPr/>
          <p:nvPr/>
        </p:nvCxnSpPr>
        <p:spPr>
          <a:xfrm>
            <a:off x="2895600" y="3886200"/>
            <a:ext cx="609600" cy="838200"/>
          </a:xfrm>
          <a:prstGeom prst="straightConnector1">
            <a:avLst/>
          </a:prstGeom>
          <a:noFill/>
          <a:ln cap="flat" cmpd="sng" w="9525">
            <a:solidFill>
              <a:schemeClr val="dk1"/>
            </a:solidFill>
            <a:prstDash val="solid"/>
            <a:round/>
            <a:headEnd len="sm" w="sm" type="none"/>
            <a:tailEnd len="sm" w="sm" type="none"/>
          </a:ln>
        </p:spPr>
      </p:cxnSp>
      <p:cxnSp>
        <p:nvCxnSpPr>
          <p:cNvPr id="1648" name="Google Shape;1648;p71"/>
          <p:cNvCxnSpPr/>
          <p:nvPr/>
        </p:nvCxnSpPr>
        <p:spPr>
          <a:xfrm flipH="1">
            <a:off x="4191000" y="38862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1649" name="Google Shape;1649;p71"/>
          <p:cNvCxnSpPr/>
          <p:nvPr/>
        </p:nvCxnSpPr>
        <p:spPr>
          <a:xfrm>
            <a:off x="4572000" y="38862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1650" name="Google Shape;1650;p71"/>
          <p:cNvCxnSpPr/>
          <p:nvPr/>
        </p:nvCxnSpPr>
        <p:spPr>
          <a:xfrm flipH="1">
            <a:off x="8229600" y="38862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1651" name="Google Shape;1651;p71"/>
          <p:cNvCxnSpPr/>
          <p:nvPr/>
        </p:nvCxnSpPr>
        <p:spPr>
          <a:xfrm>
            <a:off x="8610600" y="38862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1652" name="Google Shape;1652;p71"/>
          <p:cNvCxnSpPr/>
          <p:nvPr/>
        </p:nvCxnSpPr>
        <p:spPr>
          <a:xfrm flipH="1">
            <a:off x="2057400" y="51054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1653" name="Google Shape;1653;p71"/>
          <p:cNvCxnSpPr/>
          <p:nvPr/>
        </p:nvCxnSpPr>
        <p:spPr>
          <a:xfrm>
            <a:off x="2438400" y="51054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1654" name="Google Shape;1654;p71"/>
          <p:cNvCxnSpPr/>
          <p:nvPr/>
        </p:nvCxnSpPr>
        <p:spPr>
          <a:xfrm flipH="1">
            <a:off x="4876800" y="4953000"/>
            <a:ext cx="685800" cy="762000"/>
          </a:xfrm>
          <a:prstGeom prst="straightConnector1">
            <a:avLst/>
          </a:prstGeom>
          <a:noFill/>
          <a:ln cap="flat" cmpd="sng" w="9525">
            <a:solidFill>
              <a:schemeClr val="dk1"/>
            </a:solidFill>
            <a:prstDash val="solid"/>
            <a:round/>
            <a:headEnd len="sm" w="sm" type="none"/>
            <a:tailEnd len="sm" w="sm" type="none"/>
          </a:ln>
        </p:spPr>
      </p:cxnSp>
      <p:cxnSp>
        <p:nvCxnSpPr>
          <p:cNvPr id="1655" name="Google Shape;1655;p71"/>
          <p:cNvCxnSpPr/>
          <p:nvPr/>
        </p:nvCxnSpPr>
        <p:spPr>
          <a:xfrm>
            <a:off x="5562600" y="4953000"/>
            <a:ext cx="990600" cy="685800"/>
          </a:xfrm>
          <a:prstGeom prst="straightConnector1">
            <a:avLst/>
          </a:prstGeom>
          <a:noFill/>
          <a:ln cap="flat" cmpd="sng" w="9525">
            <a:solidFill>
              <a:schemeClr val="dk1"/>
            </a:solidFill>
            <a:prstDash val="solid"/>
            <a:round/>
            <a:headEnd len="sm" w="sm" type="none"/>
            <a:tailEnd len="sm" w="sm" type="none"/>
          </a:ln>
        </p:spPr>
      </p:cxnSp>
      <p:sp>
        <p:nvSpPr>
          <p:cNvPr id="1656" name="Google Shape;1656;p71"/>
          <p:cNvSpPr txBox="1"/>
          <p:nvPr/>
        </p:nvSpPr>
        <p:spPr>
          <a:xfrm>
            <a:off x="304800" y="1524000"/>
            <a:ext cx="487363"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hlink"/>
              </a:buClr>
              <a:buSzPts val="2400"/>
              <a:buFont typeface="Noto Sans Symbols"/>
              <a:buNone/>
            </a:pPr>
            <a:r>
              <a:rPr b="0" i="0" lang="en-US" sz="2400" u="none">
                <a:solidFill>
                  <a:schemeClr val="hlink"/>
                </a:solidFill>
                <a:latin typeface="Times New Roman"/>
                <a:ea typeface="Times New Roman"/>
                <a:cs typeface="Times New Roman"/>
                <a:sym typeface="Times New Roman"/>
              </a:rPr>
              <a:t>all</a:t>
            </a:r>
            <a:endParaRPr b="0" i="0" sz="2400" u="none">
              <a:solidFill>
                <a:schemeClr val="dk1"/>
              </a:solidFill>
              <a:latin typeface="Times New Roman"/>
              <a:ea typeface="Times New Roman"/>
              <a:cs typeface="Times New Roman"/>
              <a:sym typeface="Times New Roman"/>
            </a:endParaRPr>
          </a:p>
        </p:txBody>
      </p:sp>
      <p:sp>
        <p:nvSpPr>
          <p:cNvPr id="1657" name="Google Shape;1657;p71"/>
          <p:cNvSpPr txBox="1"/>
          <p:nvPr/>
        </p:nvSpPr>
        <p:spPr>
          <a:xfrm>
            <a:off x="228600" y="2514600"/>
            <a:ext cx="96202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hlink"/>
              </a:buClr>
              <a:buSzPts val="2400"/>
              <a:buFont typeface="Noto Sans Symbols"/>
              <a:buNone/>
            </a:pPr>
            <a:r>
              <a:rPr b="0" i="0" lang="en-US" sz="2400" u="none">
                <a:solidFill>
                  <a:schemeClr val="hlink"/>
                </a:solidFill>
                <a:latin typeface="Times New Roman"/>
                <a:ea typeface="Times New Roman"/>
                <a:cs typeface="Times New Roman"/>
                <a:sym typeface="Times New Roman"/>
              </a:rPr>
              <a:t>region</a:t>
            </a:r>
            <a:endParaRPr b="0" i="0" sz="2400" u="none">
              <a:solidFill>
                <a:schemeClr val="dk1"/>
              </a:solidFill>
              <a:latin typeface="Times New Roman"/>
              <a:ea typeface="Times New Roman"/>
              <a:cs typeface="Times New Roman"/>
              <a:sym typeface="Times New Roman"/>
            </a:endParaRPr>
          </a:p>
        </p:txBody>
      </p:sp>
      <p:sp>
        <p:nvSpPr>
          <p:cNvPr id="1658" name="Google Shape;1658;p71"/>
          <p:cNvSpPr txBox="1"/>
          <p:nvPr/>
        </p:nvSpPr>
        <p:spPr>
          <a:xfrm>
            <a:off x="304800" y="5638800"/>
            <a:ext cx="893763"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hlink"/>
              </a:buClr>
              <a:buSzPts val="2400"/>
              <a:buFont typeface="Noto Sans Symbols"/>
              <a:buNone/>
            </a:pPr>
            <a:r>
              <a:rPr b="0" i="0" lang="en-US" sz="2400" u="none">
                <a:solidFill>
                  <a:schemeClr val="hlink"/>
                </a:solidFill>
                <a:latin typeface="Times New Roman"/>
                <a:ea typeface="Times New Roman"/>
                <a:cs typeface="Times New Roman"/>
                <a:sym typeface="Times New Roman"/>
              </a:rPr>
              <a:t>office</a:t>
            </a:r>
            <a:endParaRPr b="0" i="0" sz="2400" u="none">
              <a:solidFill>
                <a:schemeClr val="dk1"/>
              </a:solidFill>
              <a:latin typeface="Times New Roman"/>
              <a:ea typeface="Times New Roman"/>
              <a:cs typeface="Times New Roman"/>
              <a:sym typeface="Times New Roman"/>
            </a:endParaRPr>
          </a:p>
        </p:txBody>
      </p:sp>
      <p:cxnSp>
        <p:nvCxnSpPr>
          <p:cNvPr id="1659" name="Google Shape;1659;p71"/>
          <p:cNvCxnSpPr/>
          <p:nvPr/>
        </p:nvCxnSpPr>
        <p:spPr>
          <a:xfrm flipH="1">
            <a:off x="7315200" y="50292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1660" name="Google Shape;1660;p71"/>
          <p:cNvCxnSpPr/>
          <p:nvPr/>
        </p:nvCxnSpPr>
        <p:spPr>
          <a:xfrm>
            <a:off x="7696200" y="5029200"/>
            <a:ext cx="381000" cy="304800"/>
          </a:xfrm>
          <a:prstGeom prst="straightConnector1">
            <a:avLst/>
          </a:prstGeom>
          <a:noFill/>
          <a:ln cap="flat" cmpd="sng" w="9525">
            <a:solidFill>
              <a:schemeClr val="dk1"/>
            </a:solidFill>
            <a:prstDash val="solid"/>
            <a:round/>
            <a:headEnd len="sm" w="sm" type="none"/>
            <a:tailEnd len="sm" w="sm" type="none"/>
          </a:ln>
        </p:spPr>
      </p:cxnSp>
      <p:cxnSp>
        <p:nvCxnSpPr>
          <p:cNvPr id="1661" name="Google Shape;1661;p71"/>
          <p:cNvCxnSpPr/>
          <p:nvPr/>
        </p:nvCxnSpPr>
        <p:spPr>
          <a:xfrm flipH="1">
            <a:off x="5638800" y="3886200"/>
            <a:ext cx="762000" cy="838200"/>
          </a:xfrm>
          <a:prstGeom prst="straightConnector1">
            <a:avLst/>
          </a:prstGeom>
          <a:noFill/>
          <a:ln cap="flat" cmpd="sng" w="9525">
            <a:solidFill>
              <a:schemeClr val="dk1"/>
            </a:solidFill>
            <a:prstDash val="solid"/>
            <a:round/>
            <a:headEnd len="sm" w="sm" type="none"/>
            <a:tailEnd len="sm" w="sm" type="none"/>
          </a:ln>
        </p:spPr>
      </p:cxnSp>
      <p:cxnSp>
        <p:nvCxnSpPr>
          <p:cNvPr id="1662" name="Google Shape;1662;p71"/>
          <p:cNvCxnSpPr/>
          <p:nvPr/>
        </p:nvCxnSpPr>
        <p:spPr>
          <a:xfrm>
            <a:off x="6400800" y="3886200"/>
            <a:ext cx="1066800" cy="838200"/>
          </a:xfrm>
          <a:prstGeom prst="straightConnector1">
            <a:avLst/>
          </a:prstGeom>
          <a:noFill/>
          <a:ln cap="flat" cmpd="sng" w="9525">
            <a:solidFill>
              <a:schemeClr val="dk1"/>
            </a:solidFill>
            <a:prstDash val="solid"/>
            <a:round/>
            <a:headEnd len="sm" w="sm" type="none"/>
            <a:tailEnd len="sm" w="sm" type="none"/>
          </a:ln>
        </p:spPr>
      </p:cxnSp>
      <p:sp>
        <p:nvSpPr>
          <p:cNvPr id="1663" name="Google Shape;1663;p71"/>
          <p:cNvSpPr txBox="1"/>
          <p:nvPr/>
        </p:nvSpPr>
        <p:spPr>
          <a:xfrm>
            <a:off x="228600" y="3581400"/>
            <a:ext cx="111442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hlink"/>
              </a:buClr>
              <a:buSzPts val="2400"/>
              <a:buFont typeface="Noto Sans Symbols"/>
              <a:buNone/>
            </a:pPr>
            <a:r>
              <a:rPr b="0" i="0" lang="en-US" sz="2400" u="none">
                <a:solidFill>
                  <a:schemeClr val="hlink"/>
                </a:solidFill>
                <a:latin typeface="Times New Roman"/>
                <a:ea typeface="Times New Roman"/>
                <a:cs typeface="Times New Roman"/>
                <a:sym typeface="Times New Roman"/>
              </a:rPr>
              <a:t>country</a:t>
            </a:r>
            <a:endParaRPr/>
          </a:p>
        </p:txBody>
      </p:sp>
      <p:cxnSp>
        <p:nvCxnSpPr>
          <p:cNvPr id="1664" name="Google Shape;1664;p71"/>
          <p:cNvCxnSpPr/>
          <p:nvPr/>
        </p:nvCxnSpPr>
        <p:spPr>
          <a:xfrm>
            <a:off x="609600" y="1905000"/>
            <a:ext cx="0" cy="762000"/>
          </a:xfrm>
          <a:prstGeom prst="straightConnector1">
            <a:avLst/>
          </a:prstGeom>
          <a:noFill/>
          <a:ln cap="flat" cmpd="sng" w="9525">
            <a:solidFill>
              <a:schemeClr val="dk1"/>
            </a:solidFill>
            <a:prstDash val="dot"/>
            <a:round/>
            <a:headEnd len="sm" w="sm" type="none"/>
            <a:tailEnd len="sm" w="sm" type="none"/>
          </a:ln>
        </p:spPr>
      </p:cxnSp>
      <p:cxnSp>
        <p:nvCxnSpPr>
          <p:cNvPr id="1665" name="Google Shape;1665;p71"/>
          <p:cNvCxnSpPr/>
          <p:nvPr/>
        </p:nvCxnSpPr>
        <p:spPr>
          <a:xfrm>
            <a:off x="609600" y="2971800"/>
            <a:ext cx="0" cy="762000"/>
          </a:xfrm>
          <a:prstGeom prst="straightConnector1">
            <a:avLst/>
          </a:prstGeom>
          <a:noFill/>
          <a:ln cap="flat" cmpd="sng" w="9525">
            <a:solidFill>
              <a:schemeClr val="dk1"/>
            </a:solidFill>
            <a:prstDash val="dot"/>
            <a:round/>
            <a:headEnd len="sm" w="sm" type="none"/>
            <a:tailEnd len="sm" w="sm" type="none"/>
          </a:ln>
        </p:spPr>
      </p:cxnSp>
      <p:cxnSp>
        <p:nvCxnSpPr>
          <p:cNvPr id="1666" name="Google Shape;1666;p71"/>
          <p:cNvCxnSpPr/>
          <p:nvPr/>
        </p:nvCxnSpPr>
        <p:spPr>
          <a:xfrm>
            <a:off x="609600" y="3962400"/>
            <a:ext cx="0" cy="762000"/>
          </a:xfrm>
          <a:prstGeom prst="straightConnector1">
            <a:avLst/>
          </a:prstGeom>
          <a:noFill/>
          <a:ln cap="flat" cmpd="sng" w="9525">
            <a:solidFill>
              <a:schemeClr val="dk1"/>
            </a:solidFill>
            <a:prstDash val="dot"/>
            <a:round/>
            <a:headEnd len="sm" w="sm" type="none"/>
            <a:tailEnd len="sm" w="sm" type="none"/>
          </a:ln>
        </p:spPr>
      </p:cxnSp>
      <p:cxnSp>
        <p:nvCxnSpPr>
          <p:cNvPr id="1667" name="Google Shape;1667;p71"/>
          <p:cNvCxnSpPr/>
          <p:nvPr/>
        </p:nvCxnSpPr>
        <p:spPr>
          <a:xfrm>
            <a:off x="609600" y="5029200"/>
            <a:ext cx="0" cy="685800"/>
          </a:xfrm>
          <a:prstGeom prst="straightConnector1">
            <a:avLst/>
          </a:prstGeom>
          <a:noFill/>
          <a:ln cap="flat" cmpd="sng" w="9525">
            <a:solidFill>
              <a:schemeClr val="dk1"/>
            </a:solidFill>
            <a:prstDash val="dot"/>
            <a:round/>
            <a:headEnd len="sm" w="sm" type="none"/>
            <a:tailEnd len="sm" w="sm" type="none"/>
          </a:ln>
        </p:spPr>
      </p:cxnSp>
      <p:sp>
        <p:nvSpPr>
          <p:cNvPr id="1668" name="Google Shape;1668;p71"/>
          <p:cNvSpPr txBox="1"/>
          <p:nvPr/>
        </p:nvSpPr>
        <p:spPr>
          <a:xfrm>
            <a:off x="7086600" y="4648200"/>
            <a:ext cx="1165225"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Toronto</a:t>
            </a:r>
            <a:endParaRPr/>
          </a:p>
        </p:txBody>
      </p:sp>
      <p:sp>
        <p:nvSpPr>
          <p:cNvPr id="1669" name="Google Shape;1669;p71"/>
          <p:cNvSpPr txBox="1"/>
          <p:nvPr/>
        </p:nvSpPr>
        <p:spPr>
          <a:xfrm>
            <a:off x="1828800" y="4648200"/>
            <a:ext cx="1335088"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Frankfurt</a:t>
            </a:r>
            <a:endParaRPr/>
          </a:p>
        </p:txBody>
      </p:sp>
      <p:sp>
        <p:nvSpPr>
          <p:cNvPr id="1670" name="Google Shape;1670;p71"/>
          <p:cNvSpPr txBox="1"/>
          <p:nvPr/>
        </p:nvSpPr>
        <p:spPr>
          <a:xfrm>
            <a:off x="304800" y="4648200"/>
            <a:ext cx="639763" cy="457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hlink"/>
              </a:buClr>
              <a:buSzPts val="2400"/>
              <a:buFont typeface="Noto Sans Symbols"/>
              <a:buNone/>
            </a:pPr>
            <a:r>
              <a:rPr b="0" i="0" lang="en-US" sz="2400" u="none">
                <a:solidFill>
                  <a:schemeClr val="hlink"/>
                </a:solidFill>
                <a:latin typeface="Times New Roman"/>
                <a:ea typeface="Times New Roman"/>
                <a:cs typeface="Times New Roman"/>
                <a:sym typeface="Times New Roman"/>
              </a:rPr>
              <a:t>city</a:t>
            </a:r>
            <a:endParaRPr b="0" i="0" sz="2400" u="none">
              <a:solidFill>
                <a:schemeClr val="dk1"/>
              </a:solidFill>
              <a:latin typeface="Times New Roman"/>
              <a:ea typeface="Times New Roman"/>
              <a:cs typeface="Times New Roman"/>
              <a:sym typeface="Times New Roman"/>
            </a:endParaRPr>
          </a:p>
        </p:txBody>
      </p:sp>
      <p:sp>
        <p:nvSpPr>
          <p:cNvPr id="1671" name="Google Shape;1671;p71"/>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5" name="Shape 1675"/>
        <p:cNvGrpSpPr/>
        <p:nvPr/>
      </p:nvGrpSpPr>
      <p:grpSpPr>
        <a:xfrm>
          <a:off x="0" y="0"/>
          <a:ext cx="0" cy="0"/>
          <a:chOff x="0" y="0"/>
          <a:chExt cx="0" cy="0"/>
        </a:xfrm>
      </p:grpSpPr>
      <p:sp>
        <p:nvSpPr>
          <p:cNvPr id="1676" name="Google Shape;1676;p72"/>
          <p:cNvSpPr txBox="1"/>
          <p:nvPr>
            <p:ph type="title"/>
          </p:nvPr>
        </p:nvSpPr>
        <p:spPr>
          <a:xfrm>
            <a:off x="2514600" y="381000"/>
            <a:ext cx="6248400" cy="6858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Multidimensional Data</a:t>
            </a:r>
            <a:endParaRPr/>
          </a:p>
        </p:txBody>
      </p:sp>
      <p:sp>
        <p:nvSpPr>
          <p:cNvPr id="1677" name="Google Shape;1677;p72"/>
          <p:cNvSpPr txBox="1"/>
          <p:nvPr>
            <p:ph idx="1" type="body"/>
          </p:nvPr>
        </p:nvSpPr>
        <p:spPr>
          <a:xfrm>
            <a:off x="381000" y="1562100"/>
            <a:ext cx="8302625" cy="4572000"/>
          </a:xfrm>
          <a:prstGeom prst="rect">
            <a:avLst/>
          </a:prstGeom>
          <a:noFill/>
          <a:ln>
            <a:noFill/>
          </a:ln>
        </p:spPr>
        <p:txBody>
          <a:bodyPr anchorCtr="0" anchor="t" bIns="46025" lIns="92075" spcFirstLastPara="1" rIns="92075" wrap="square" tIns="46025">
            <a:noAutofit/>
          </a:bodyPr>
          <a:lstStyle/>
          <a:p>
            <a:pPr indent="-342900" lvl="0" marL="342900" rtl="0" algn="l">
              <a:spcBef>
                <a:spcPts val="0"/>
              </a:spcBef>
              <a:spcAft>
                <a:spcPts val="0"/>
              </a:spcAft>
              <a:buSzPts val="1680"/>
              <a:buChar char="■"/>
            </a:pPr>
            <a:r>
              <a:rPr lang="en-US"/>
              <a:t>Sales volume as a function of product, month, and region</a:t>
            </a:r>
            <a:endParaRPr/>
          </a:p>
        </p:txBody>
      </p:sp>
      <p:sp>
        <p:nvSpPr>
          <p:cNvPr id="1678" name="Google Shape;1678;p72"/>
          <p:cNvSpPr/>
          <p:nvPr/>
        </p:nvSpPr>
        <p:spPr>
          <a:xfrm>
            <a:off x="1377950" y="3130550"/>
            <a:ext cx="3263900" cy="2882900"/>
          </a:xfrm>
          <a:prstGeom prst="cube">
            <a:avLst>
              <a:gd fmla="val 24995" name="adj"/>
            </a:avLst>
          </a:prstGeom>
          <a:noFill/>
          <a:ln cap="flat" cmpd="sng" w="12700">
            <a:solidFill>
              <a:schemeClr val="dk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2800"/>
              <a:buFont typeface="Noto Sans Symbols"/>
              <a:buNone/>
            </a:pPr>
            <a:r>
              <a:t/>
            </a:r>
            <a:endParaRPr b="0" i="0" sz="2800" u="none">
              <a:solidFill>
                <a:schemeClr val="dk1"/>
              </a:solidFill>
              <a:latin typeface="Tahoma"/>
              <a:ea typeface="Tahoma"/>
              <a:cs typeface="Tahoma"/>
              <a:sym typeface="Tahoma"/>
            </a:endParaRPr>
          </a:p>
        </p:txBody>
      </p:sp>
      <p:cxnSp>
        <p:nvCxnSpPr>
          <p:cNvPr id="1679" name="Google Shape;1679;p72"/>
          <p:cNvCxnSpPr/>
          <p:nvPr/>
        </p:nvCxnSpPr>
        <p:spPr>
          <a:xfrm>
            <a:off x="1371600" y="4191000"/>
            <a:ext cx="2590800" cy="0"/>
          </a:xfrm>
          <a:prstGeom prst="straightConnector1">
            <a:avLst/>
          </a:prstGeom>
          <a:noFill/>
          <a:ln cap="flat" cmpd="sng" w="12700">
            <a:solidFill>
              <a:schemeClr val="dk1"/>
            </a:solidFill>
            <a:prstDash val="solid"/>
            <a:round/>
            <a:headEnd len="sm" w="sm" type="none"/>
            <a:tailEnd len="sm" w="sm" type="none"/>
          </a:ln>
        </p:spPr>
      </p:cxnSp>
      <p:cxnSp>
        <p:nvCxnSpPr>
          <p:cNvPr id="1680" name="Google Shape;1680;p72"/>
          <p:cNvCxnSpPr/>
          <p:nvPr/>
        </p:nvCxnSpPr>
        <p:spPr>
          <a:xfrm>
            <a:off x="1371600" y="4495800"/>
            <a:ext cx="2590800" cy="0"/>
          </a:xfrm>
          <a:prstGeom prst="straightConnector1">
            <a:avLst/>
          </a:prstGeom>
          <a:noFill/>
          <a:ln cap="flat" cmpd="sng" w="12700">
            <a:solidFill>
              <a:schemeClr val="dk1"/>
            </a:solidFill>
            <a:prstDash val="solid"/>
            <a:round/>
            <a:headEnd len="sm" w="sm" type="none"/>
            <a:tailEnd len="sm" w="sm" type="none"/>
          </a:ln>
        </p:spPr>
      </p:cxnSp>
      <p:cxnSp>
        <p:nvCxnSpPr>
          <p:cNvPr id="1681" name="Google Shape;1681;p72"/>
          <p:cNvCxnSpPr/>
          <p:nvPr/>
        </p:nvCxnSpPr>
        <p:spPr>
          <a:xfrm>
            <a:off x="1371600" y="4876800"/>
            <a:ext cx="2590800" cy="0"/>
          </a:xfrm>
          <a:prstGeom prst="straightConnector1">
            <a:avLst/>
          </a:prstGeom>
          <a:noFill/>
          <a:ln cap="flat" cmpd="sng" w="12700">
            <a:solidFill>
              <a:schemeClr val="dk1"/>
            </a:solidFill>
            <a:prstDash val="solid"/>
            <a:round/>
            <a:headEnd len="sm" w="sm" type="none"/>
            <a:tailEnd len="sm" w="sm" type="none"/>
          </a:ln>
        </p:spPr>
      </p:cxnSp>
      <p:cxnSp>
        <p:nvCxnSpPr>
          <p:cNvPr id="1682" name="Google Shape;1682;p72"/>
          <p:cNvCxnSpPr/>
          <p:nvPr/>
        </p:nvCxnSpPr>
        <p:spPr>
          <a:xfrm>
            <a:off x="1371600" y="5181600"/>
            <a:ext cx="2590800" cy="0"/>
          </a:xfrm>
          <a:prstGeom prst="straightConnector1">
            <a:avLst/>
          </a:prstGeom>
          <a:noFill/>
          <a:ln cap="flat" cmpd="sng" w="12700">
            <a:solidFill>
              <a:schemeClr val="dk1"/>
            </a:solidFill>
            <a:prstDash val="solid"/>
            <a:round/>
            <a:headEnd len="sm" w="sm" type="none"/>
            <a:tailEnd len="sm" w="sm" type="none"/>
          </a:ln>
        </p:spPr>
      </p:cxnSp>
      <p:cxnSp>
        <p:nvCxnSpPr>
          <p:cNvPr id="1683" name="Google Shape;1683;p72"/>
          <p:cNvCxnSpPr/>
          <p:nvPr/>
        </p:nvCxnSpPr>
        <p:spPr>
          <a:xfrm>
            <a:off x="1371600" y="5486400"/>
            <a:ext cx="2590800" cy="0"/>
          </a:xfrm>
          <a:prstGeom prst="straightConnector1">
            <a:avLst/>
          </a:prstGeom>
          <a:noFill/>
          <a:ln cap="flat" cmpd="sng" w="12700">
            <a:solidFill>
              <a:schemeClr val="dk1"/>
            </a:solidFill>
            <a:prstDash val="solid"/>
            <a:round/>
            <a:headEnd len="sm" w="sm" type="none"/>
            <a:tailEnd len="sm" w="sm" type="none"/>
          </a:ln>
        </p:spPr>
      </p:cxnSp>
      <p:cxnSp>
        <p:nvCxnSpPr>
          <p:cNvPr id="1684" name="Google Shape;1684;p72"/>
          <p:cNvCxnSpPr/>
          <p:nvPr/>
        </p:nvCxnSpPr>
        <p:spPr>
          <a:xfrm>
            <a:off x="1371600" y="5791200"/>
            <a:ext cx="2590800" cy="0"/>
          </a:xfrm>
          <a:prstGeom prst="straightConnector1">
            <a:avLst/>
          </a:prstGeom>
          <a:noFill/>
          <a:ln cap="flat" cmpd="sng" w="12700">
            <a:solidFill>
              <a:schemeClr val="dk1"/>
            </a:solidFill>
            <a:prstDash val="solid"/>
            <a:round/>
            <a:headEnd len="sm" w="sm" type="none"/>
            <a:tailEnd len="sm" w="sm" type="none"/>
          </a:ln>
        </p:spPr>
      </p:cxnSp>
      <p:cxnSp>
        <p:nvCxnSpPr>
          <p:cNvPr id="1685" name="Google Shape;1685;p72"/>
          <p:cNvCxnSpPr/>
          <p:nvPr/>
        </p:nvCxnSpPr>
        <p:spPr>
          <a:xfrm>
            <a:off x="1676400" y="38862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686" name="Google Shape;1686;p72"/>
          <p:cNvCxnSpPr/>
          <p:nvPr/>
        </p:nvCxnSpPr>
        <p:spPr>
          <a:xfrm>
            <a:off x="2362200" y="38862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687" name="Google Shape;1687;p72"/>
          <p:cNvCxnSpPr/>
          <p:nvPr/>
        </p:nvCxnSpPr>
        <p:spPr>
          <a:xfrm>
            <a:off x="2743200" y="38862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688" name="Google Shape;1688;p72"/>
          <p:cNvCxnSpPr/>
          <p:nvPr/>
        </p:nvCxnSpPr>
        <p:spPr>
          <a:xfrm>
            <a:off x="3048000" y="38862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689" name="Google Shape;1689;p72"/>
          <p:cNvCxnSpPr/>
          <p:nvPr/>
        </p:nvCxnSpPr>
        <p:spPr>
          <a:xfrm>
            <a:off x="3352800" y="38862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690" name="Google Shape;1690;p72"/>
          <p:cNvCxnSpPr/>
          <p:nvPr/>
        </p:nvCxnSpPr>
        <p:spPr>
          <a:xfrm>
            <a:off x="1981200" y="38862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691" name="Google Shape;1691;p72"/>
          <p:cNvCxnSpPr/>
          <p:nvPr/>
        </p:nvCxnSpPr>
        <p:spPr>
          <a:xfrm flipH="1" rot="10800000">
            <a:off x="1676400" y="3124200"/>
            <a:ext cx="762000" cy="762000"/>
          </a:xfrm>
          <a:prstGeom prst="straightConnector1">
            <a:avLst/>
          </a:prstGeom>
          <a:noFill/>
          <a:ln cap="flat" cmpd="sng" w="12700">
            <a:solidFill>
              <a:schemeClr val="dk1"/>
            </a:solidFill>
            <a:prstDash val="solid"/>
            <a:round/>
            <a:headEnd len="sm" w="sm" type="none"/>
            <a:tailEnd len="sm" w="sm" type="none"/>
          </a:ln>
        </p:spPr>
      </p:cxnSp>
      <p:cxnSp>
        <p:nvCxnSpPr>
          <p:cNvPr id="1692" name="Google Shape;1692;p72"/>
          <p:cNvCxnSpPr/>
          <p:nvPr/>
        </p:nvCxnSpPr>
        <p:spPr>
          <a:xfrm flipH="1" rot="10800000">
            <a:off x="1981200" y="3124200"/>
            <a:ext cx="685800" cy="762000"/>
          </a:xfrm>
          <a:prstGeom prst="straightConnector1">
            <a:avLst/>
          </a:prstGeom>
          <a:noFill/>
          <a:ln cap="flat" cmpd="sng" w="12700">
            <a:solidFill>
              <a:schemeClr val="dk1"/>
            </a:solidFill>
            <a:prstDash val="solid"/>
            <a:round/>
            <a:headEnd len="sm" w="sm" type="none"/>
            <a:tailEnd len="sm" w="sm" type="none"/>
          </a:ln>
        </p:spPr>
      </p:cxnSp>
      <p:cxnSp>
        <p:nvCxnSpPr>
          <p:cNvPr id="1693" name="Google Shape;1693;p72"/>
          <p:cNvCxnSpPr/>
          <p:nvPr/>
        </p:nvCxnSpPr>
        <p:spPr>
          <a:xfrm flipH="1" rot="10800000">
            <a:off x="2362200" y="3124200"/>
            <a:ext cx="685800" cy="762000"/>
          </a:xfrm>
          <a:prstGeom prst="straightConnector1">
            <a:avLst/>
          </a:prstGeom>
          <a:noFill/>
          <a:ln cap="flat" cmpd="sng" w="12700">
            <a:solidFill>
              <a:schemeClr val="dk1"/>
            </a:solidFill>
            <a:prstDash val="solid"/>
            <a:round/>
            <a:headEnd len="sm" w="sm" type="none"/>
            <a:tailEnd len="sm" w="sm" type="none"/>
          </a:ln>
        </p:spPr>
      </p:cxnSp>
      <p:cxnSp>
        <p:nvCxnSpPr>
          <p:cNvPr id="1694" name="Google Shape;1694;p72"/>
          <p:cNvCxnSpPr/>
          <p:nvPr/>
        </p:nvCxnSpPr>
        <p:spPr>
          <a:xfrm flipH="1" rot="10800000">
            <a:off x="3048000" y="3124200"/>
            <a:ext cx="685800" cy="762000"/>
          </a:xfrm>
          <a:prstGeom prst="straightConnector1">
            <a:avLst/>
          </a:prstGeom>
          <a:noFill/>
          <a:ln cap="flat" cmpd="sng" w="12700">
            <a:solidFill>
              <a:schemeClr val="dk1"/>
            </a:solidFill>
            <a:prstDash val="solid"/>
            <a:round/>
            <a:headEnd len="sm" w="sm" type="none"/>
            <a:tailEnd len="sm" w="sm" type="none"/>
          </a:ln>
        </p:spPr>
      </p:cxnSp>
      <p:cxnSp>
        <p:nvCxnSpPr>
          <p:cNvPr id="1695" name="Google Shape;1695;p72"/>
          <p:cNvCxnSpPr/>
          <p:nvPr/>
        </p:nvCxnSpPr>
        <p:spPr>
          <a:xfrm flipH="1" rot="10800000">
            <a:off x="3352800" y="3124200"/>
            <a:ext cx="685800" cy="762000"/>
          </a:xfrm>
          <a:prstGeom prst="straightConnector1">
            <a:avLst/>
          </a:prstGeom>
          <a:noFill/>
          <a:ln cap="flat" cmpd="sng" w="12700">
            <a:solidFill>
              <a:schemeClr val="dk1"/>
            </a:solidFill>
            <a:prstDash val="solid"/>
            <a:round/>
            <a:headEnd len="sm" w="sm" type="none"/>
            <a:tailEnd len="sm" w="sm" type="none"/>
          </a:ln>
        </p:spPr>
      </p:cxnSp>
      <p:cxnSp>
        <p:nvCxnSpPr>
          <p:cNvPr id="1696" name="Google Shape;1696;p72"/>
          <p:cNvCxnSpPr/>
          <p:nvPr/>
        </p:nvCxnSpPr>
        <p:spPr>
          <a:xfrm flipH="1" rot="10800000">
            <a:off x="3657600" y="3124200"/>
            <a:ext cx="685800" cy="762000"/>
          </a:xfrm>
          <a:prstGeom prst="straightConnector1">
            <a:avLst/>
          </a:prstGeom>
          <a:noFill/>
          <a:ln cap="flat" cmpd="sng" w="12700">
            <a:solidFill>
              <a:schemeClr val="dk1"/>
            </a:solidFill>
            <a:prstDash val="solid"/>
            <a:round/>
            <a:headEnd len="sm" w="sm" type="none"/>
            <a:tailEnd len="sm" w="sm" type="none"/>
          </a:ln>
        </p:spPr>
      </p:cxnSp>
      <p:cxnSp>
        <p:nvCxnSpPr>
          <p:cNvPr id="1697" name="Google Shape;1697;p72"/>
          <p:cNvCxnSpPr/>
          <p:nvPr/>
        </p:nvCxnSpPr>
        <p:spPr>
          <a:xfrm>
            <a:off x="1905000" y="3352800"/>
            <a:ext cx="2514600" cy="0"/>
          </a:xfrm>
          <a:prstGeom prst="straightConnector1">
            <a:avLst/>
          </a:prstGeom>
          <a:noFill/>
          <a:ln cap="flat" cmpd="sng" w="12700">
            <a:solidFill>
              <a:schemeClr val="dk1"/>
            </a:solidFill>
            <a:prstDash val="solid"/>
            <a:round/>
            <a:headEnd len="sm" w="sm" type="none"/>
            <a:tailEnd len="sm" w="sm" type="none"/>
          </a:ln>
        </p:spPr>
      </p:cxnSp>
      <p:cxnSp>
        <p:nvCxnSpPr>
          <p:cNvPr id="1698" name="Google Shape;1698;p72"/>
          <p:cNvCxnSpPr/>
          <p:nvPr/>
        </p:nvCxnSpPr>
        <p:spPr>
          <a:xfrm>
            <a:off x="1676400" y="3581400"/>
            <a:ext cx="2590800" cy="0"/>
          </a:xfrm>
          <a:prstGeom prst="straightConnector1">
            <a:avLst/>
          </a:prstGeom>
          <a:noFill/>
          <a:ln cap="flat" cmpd="sng" w="12700">
            <a:solidFill>
              <a:schemeClr val="dk1"/>
            </a:solidFill>
            <a:prstDash val="solid"/>
            <a:round/>
            <a:headEnd len="sm" w="sm" type="none"/>
            <a:tailEnd len="sm" w="sm" type="none"/>
          </a:ln>
        </p:spPr>
      </p:cxnSp>
      <p:cxnSp>
        <p:nvCxnSpPr>
          <p:cNvPr id="1699" name="Google Shape;1699;p72"/>
          <p:cNvCxnSpPr/>
          <p:nvPr/>
        </p:nvCxnSpPr>
        <p:spPr>
          <a:xfrm>
            <a:off x="3657600" y="38862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700" name="Google Shape;1700;p72"/>
          <p:cNvCxnSpPr/>
          <p:nvPr/>
        </p:nvCxnSpPr>
        <p:spPr>
          <a:xfrm>
            <a:off x="4419600" y="3352800"/>
            <a:ext cx="0" cy="2209800"/>
          </a:xfrm>
          <a:prstGeom prst="straightConnector1">
            <a:avLst/>
          </a:prstGeom>
          <a:noFill/>
          <a:ln cap="flat" cmpd="sng" w="12700">
            <a:solidFill>
              <a:schemeClr val="dk1"/>
            </a:solidFill>
            <a:prstDash val="solid"/>
            <a:round/>
            <a:headEnd len="sm" w="sm" type="none"/>
            <a:tailEnd len="sm" w="sm" type="none"/>
          </a:ln>
        </p:spPr>
      </p:cxnSp>
      <p:cxnSp>
        <p:nvCxnSpPr>
          <p:cNvPr id="1701" name="Google Shape;1701;p72"/>
          <p:cNvCxnSpPr/>
          <p:nvPr/>
        </p:nvCxnSpPr>
        <p:spPr>
          <a:xfrm flipH="1" rot="10800000">
            <a:off x="3962400" y="3505200"/>
            <a:ext cx="685800" cy="685800"/>
          </a:xfrm>
          <a:prstGeom prst="straightConnector1">
            <a:avLst/>
          </a:prstGeom>
          <a:noFill/>
          <a:ln cap="flat" cmpd="sng" w="12700">
            <a:solidFill>
              <a:schemeClr val="dk1"/>
            </a:solidFill>
            <a:prstDash val="solid"/>
            <a:round/>
            <a:headEnd len="sm" w="sm" type="none"/>
            <a:tailEnd len="sm" w="sm" type="none"/>
          </a:ln>
        </p:spPr>
      </p:cxnSp>
      <p:cxnSp>
        <p:nvCxnSpPr>
          <p:cNvPr id="1702" name="Google Shape;1702;p72"/>
          <p:cNvCxnSpPr/>
          <p:nvPr/>
        </p:nvCxnSpPr>
        <p:spPr>
          <a:xfrm flipH="1" rot="10800000">
            <a:off x="3962400" y="3886200"/>
            <a:ext cx="685800" cy="609600"/>
          </a:xfrm>
          <a:prstGeom prst="straightConnector1">
            <a:avLst/>
          </a:prstGeom>
          <a:noFill/>
          <a:ln cap="flat" cmpd="sng" w="12700">
            <a:solidFill>
              <a:schemeClr val="dk1"/>
            </a:solidFill>
            <a:prstDash val="solid"/>
            <a:round/>
            <a:headEnd len="sm" w="sm" type="none"/>
            <a:tailEnd len="sm" w="sm" type="none"/>
          </a:ln>
        </p:spPr>
      </p:cxnSp>
      <p:cxnSp>
        <p:nvCxnSpPr>
          <p:cNvPr id="1703" name="Google Shape;1703;p72"/>
          <p:cNvCxnSpPr/>
          <p:nvPr/>
        </p:nvCxnSpPr>
        <p:spPr>
          <a:xfrm flipH="1" rot="10800000">
            <a:off x="3962400" y="4267200"/>
            <a:ext cx="685800" cy="609600"/>
          </a:xfrm>
          <a:prstGeom prst="straightConnector1">
            <a:avLst/>
          </a:prstGeom>
          <a:noFill/>
          <a:ln cap="flat" cmpd="sng" w="12700">
            <a:solidFill>
              <a:schemeClr val="dk1"/>
            </a:solidFill>
            <a:prstDash val="solid"/>
            <a:round/>
            <a:headEnd len="sm" w="sm" type="none"/>
            <a:tailEnd len="sm" w="sm" type="none"/>
          </a:ln>
        </p:spPr>
      </p:cxnSp>
      <p:cxnSp>
        <p:nvCxnSpPr>
          <p:cNvPr id="1704" name="Google Shape;1704;p72"/>
          <p:cNvCxnSpPr/>
          <p:nvPr/>
        </p:nvCxnSpPr>
        <p:spPr>
          <a:xfrm flipH="1" rot="10800000">
            <a:off x="3962400" y="4572000"/>
            <a:ext cx="685800" cy="609600"/>
          </a:xfrm>
          <a:prstGeom prst="straightConnector1">
            <a:avLst/>
          </a:prstGeom>
          <a:noFill/>
          <a:ln cap="flat" cmpd="sng" w="12700">
            <a:solidFill>
              <a:schemeClr val="dk1"/>
            </a:solidFill>
            <a:prstDash val="solid"/>
            <a:round/>
            <a:headEnd len="sm" w="sm" type="none"/>
            <a:tailEnd len="sm" w="sm" type="none"/>
          </a:ln>
        </p:spPr>
      </p:cxnSp>
      <p:cxnSp>
        <p:nvCxnSpPr>
          <p:cNvPr id="1705" name="Google Shape;1705;p72"/>
          <p:cNvCxnSpPr/>
          <p:nvPr/>
        </p:nvCxnSpPr>
        <p:spPr>
          <a:xfrm flipH="1" rot="10800000">
            <a:off x="3962400" y="4876800"/>
            <a:ext cx="685800" cy="609600"/>
          </a:xfrm>
          <a:prstGeom prst="straightConnector1">
            <a:avLst/>
          </a:prstGeom>
          <a:noFill/>
          <a:ln cap="flat" cmpd="sng" w="12700">
            <a:solidFill>
              <a:schemeClr val="dk1"/>
            </a:solidFill>
            <a:prstDash val="solid"/>
            <a:round/>
            <a:headEnd len="sm" w="sm" type="none"/>
            <a:tailEnd len="sm" w="sm" type="none"/>
          </a:ln>
        </p:spPr>
      </p:cxnSp>
      <p:cxnSp>
        <p:nvCxnSpPr>
          <p:cNvPr id="1706" name="Google Shape;1706;p72"/>
          <p:cNvCxnSpPr/>
          <p:nvPr/>
        </p:nvCxnSpPr>
        <p:spPr>
          <a:xfrm flipH="1" rot="10800000">
            <a:off x="3962400" y="5105400"/>
            <a:ext cx="685800" cy="685800"/>
          </a:xfrm>
          <a:prstGeom prst="straightConnector1">
            <a:avLst/>
          </a:prstGeom>
          <a:noFill/>
          <a:ln cap="flat" cmpd="sng" w="12700">
            <a:solidFill>
              <a:schemeClr val="dk1"/>
            </a:solidFill>
            <a:prstDash val="solid"/>
            <a:round/>
            <a:headEnd len="sm" w="sm" type="none"/>
            <a:tailEnd len="sm" w="sm" type="none"/>
          </a:ln>
        </p:spPr>
      </p:cxnSp>
      <p:sp>
        <p:nvSpPr>
          <p:cNvPr id="1707" name="Google Shape;1707;p72"/>
          <p:cNvSpPr/>
          <p:nvPr/>
        </p:nvSpPr>
        <p:spPr>
          <a:xfrm flipH="1" rot="-5400000">
            <a:off x="347663" y="4527550"/>
            <a:ext cx="1131887" cy="457200"/>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Product</a:t>
            </a:r>
            <a:endParaRPr/>
          </a:p>
        </p:txBody>
      </p:sp>
      <p:sp>
        <p:nvSpPr>
          <p:cNvPr id="1708" name="Google Shape;1708;p72"/>
          <p:cNvSpPr/>
          <p:nvPr/>
        </p:nvSpPr>
        <p:spPr>
          <a:xfrm rot="-2880000">
            <a:off x="685800" y="2970213"/>
            <a:ext cx="1065213" cy="457200"/>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Region</a:t>
            </a:r>
            <a:endParaRPr/>
          </a:p>
        </p:txBody>
      </p:sp>
      <p:sp>
        <p:nvSpPr>
          <p:cNvPr id="1709" name="Google Shape;1709;p72"/>
          <p:cNvSpPr/>
          <p:nvPr/>
        </p:nvSpPr>
        <p:spPr>
          <a:xfrm>
            <a:off x="2117725" y="6003925"/>
            <a:ext cx="996950" cy="457200"/>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400"/>
              <a:buFont typeface="Noto Sans Symbols"/>
              <a:buNone/>
            </a:pPr>
            <a:r>
              <a:rPr b="0" i="0" lang="en-US" sz="2400" u="none">
                <a:solidFill>
                  <a:schemeClr val="dk1"/>
                </a:solidFill>
                <a:latin typeface="Times New Roman"/>
                <a:ea typeface="Times New Roman"/>
                <a:cs typeface="Times New Roman"/>
                <a:sym typeface="Times New Roman"/>
              </a:rPr>
              <a:t>Month</a:t>
            </a:r>
            <a:endParaRPr/>
          </a:p>
        </p:txBody>
      </p:sp>
      <p:cxnSp>
        <p:nvCxnSpPr>
          <p:cNvPr id="1710" name="Google Shape;1710;p72"/>
          <p:cNvCxnSpPr/>
          <p:nvPr/>
        </p:nvCxnSpPr>
        <p:spPr>
          <a:xfrm>
            <a:off x="4267200" y="3581400"/>
            <a:ext cx="0" cy="2133600"/>
          </a:xfrm>
          <a:prstGeom prst="straightConnector1">
            <a:avLst/>
          </a:prstGeom>
          <a:noFill/>
          <a:ln cap="flat" cmpd="sng" w="12700">
            <a:solidFill>
              <a:schemeClr val="dk1"/>
            </a:solidFill>
            <a:prstDash val="solid"/>
            <a:round/>
            <a:headEnd len="sm" w="sm" type="none"/>
            <a:tailEnd len="sm" w="sm" type="none"/>
          </a:ln>
        </p:spPr>
      </p:cxnSp>
      <p:cxnSp>
        <p:nvCxnSpPr>
          <p:cNvPr id="1711" name="Google Shape;1711;p72"/>
          <p:cNvCxnSpPr/>
          <p:nvPr/>
        </p:nvCxnSpPr>
        <p:spPr>
          <a:xfrm flipH="1" rot="10800000">
            <a:off x="2743200" y="3124200"/>
            <a:ext cx="685800" cy="762000"/>
          </a:xfrm>
          <a:prstGeom prst="straightConnector1">
            <a:avLst/>
          </a:prstGeom>
          <a:noFill/>
          <a:ln cap="flat" cmpd="sng" w="12700">
            <a:solidFill>
              <a:schemeClr val="dk1"/>
            </a:solidFill>
            <a:prstDash val="solid"/>
            <a:round/>
            <a:headEnd len="sm" w="sm" type="none"/>
            <a:tailEnd len="sm" w="sm" type="none"/>
          </a:ln>
        </p:spPr>
      </p:cxnSp>
      <p:sp>
        <p:nvSpPr>
          <p:cNvPr id="1712" name="Google Shape;1712;p72"/>
          <p:cNvSpPr/>
          <p:nvPr/>
        </p:nvSpPr>
        <p:spPr>
          <a:xfrm>
            <a:off x="4572000" y="2362200"/>
            <a:ext cx="4237038" cy="701675"/>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1" i="0" lang="en-US" sz="2000" u="none">
                <a:solidFill>
                  <a:schemeClr val="dk1"/>
                </a:solidFill>
                <a:latin typeface="Times New Roman"/>
                <a:ea typeface="Times New Roman"/>
                <a:cs typeface="Times New Roman"/>
                <a:sym typeface="Times New Roman"/>
              </a:rPr>
              <a:t>Dimensions: Product, Location, Time</a:t>
            </a:r>
            <a:endParaRPr/>
          </a:p>
          <a:p>
            <a:pPr indent="0" lvl="0" marL="0" marR="0" rtl="0" algn="l">
              <a:lnSpc>
                <a:spcPct val="100000"/>
              </a:lnSpc>
              <a:spcBef>
                <a:spcPts val="0"/>
              </a:spcBef>
              <a:spcAft>
                <a:spcPts val="0"/>
              </a:spcAft>
              <a:buClr>
                <a:schemeClr val="dk1"/>
              </a:buClr>
              <a:buSzPts val="2000"/>
              <a:buFont typeface="Noto Sans Symbols"/>
              <a:buNone/>
            </a:pPr>
            <a:r>
              <a:rPr b="1" i="0" lang="en-US" sz="2000" u="none">
                <a:solidFill>
                  <a:schemeClr val="dk1"/>
                </a:solidFill>
                <a:latin typeface="Times New Roman"/>
                <a:ea typeface="Times New Roman"/>
                <a:cs typeface="Times New Roman"/>
                <a:sym typeface="Times New Roman"/>
              </a:rPr>
              <a:t>Hierarchical summarization paths</a:t>
            </a:r>
            <a:endParaRPr/>
          </a:p>
        </p:txBody>
      </p:sp>
      <p:sp>
        <p:nvSpPr>
          <p:cNvPr id="1713" name="Google Shape;1713;p72"/>
          <p:cNvSpPr/>
          <p:nvPr/>
        </p:nvSpPr>
        <p:spPr>
          <a:xfrm>
            <a:off x="5105400" y="3276600"/>
            <a:ext cx="3830638" cy="2225675"/>
          </a:xfrm>
          <a:prstGeom prst="rect">
            <a:avLst/>
          </a:prstGeom>
          <a:noFill/>
          <a:ln>
            <a:noFill/>
          </a:ln>
        </p:spPr>
        <p:txBody>
          <a:bodyPr anchorCtr="0" anchor="t" bIns="46025" lIns="92075" spcFirstLastPara="1" rIns="92075" wrap="square" tIns="46025">
            <a:spAutoFit/>
          </a:bodyPr>
          <a:lstStyle/>
          <a:p>
            <a:pPr indent="0" lvl="0" marL="0" marR="0" rtl="0" algn="l">
              <a:lnSpc>
                <a:spcPct val="100000"/>
              </a:lnSpc>
              <a:spcBef>
                <a:spcPts val="0"/>
              </a:spcBef>
              <a:spcAft>
                <a:spcPts val="0"/>
              </a:spcAft>
              <a:buClr>
                <a:schemeClr val="dk1"/>
              </a:buClr>
              <a:buSzPts val="2000"/>
              <a:buFont typeface="Noto Sans Symbols"/>
              <a:buNone/>
            </a:pPr>
            <a:r>
              <a:rPr b="1" i="0" lang="en-US" sz="2000" u="none">
                <a:solidFill>
                  <a:schemeClr val="dk1"/>
                </a:solidFill>
                <a:latin typeface="Times New Roman"/>
                <a:ea typeface="Times New Roman"/>
                <a:cs typeface="Times New Roman"/>
                <a:sym typeface="Times New Roman"/>
              </a:rPr>
              <a:t>Industry   Region         Year</a:t>
            </a:r>
            <a:endParaRPr/>
          </a:p>
          <a:p>
            <a:pPr indent="0" lvl="0" marL="0" marR="0" rtl="0" algn="l">
              <a:lnSpc>
                <a:spcPct val="100000"/>
              </a:lnSpc>
              <a:spcBef>
                <a:spcPts val="0"/>
              </a:spcBef>
              <a:spcAft>
                <a:spcPts val="0"/>
              </a:spcAft>
              <a:buClr>
                <a:schemeClr val="dk1"/>
              </a:buClr>
              <a:buSzPts val="2000"/>
              <a:buFont typeface="Noto Sans Symbols"/>
              <a:buNone/>
            </a:pPr>
            <a:r>
              <a:t/>
            </a:r>
            <a:endParaRPr b="1" i="0" sz="20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000"/>
              <a:buFont typeface="Noto Sans Symbols"/>
              <a:buNone/>
            </a:pPr>
            <a:r>
              <a:rPr b="1" i="0" lang="en-US" sz="2000" u="none">
                <a:solidFill>
                  <a:schemeClr val="dk1"/>
                </a:solidFill>
                <a:latin typeface="Times New Roman"/>
                <a:ea typeface="Times New Roman"/>
                <a:cs typeface="Times New Roman"/>
                <a:sym typeface="Times New Roman"/>
              </a:rPr>
              <a:t>Category   Country  Quarter</a:t>
            </a:r>
            <a:endParaRPr/>
          </a:p>
          <a:p>
            <a:pPr indent="0" lvl="0" marL="0" marR="0" rtl="0" algn="l">
              <a:lnSpc>
                <a:spcPct val="100000"/>
              </a:lnSpc>
              <a:spcBef>
                <a:spcPts val="0"/>
              </a:spcBef>
              <a:spcAft>
                <a:spcPts val="0"/>
              </a:spcAft>
              <a:buClr>
                <a:schemeClr val="dk1"/>
              </a:buClr>
              <a:buSzPts val="2000"/>
              <a:buFont typeface="Noto Sans Symbols"/>
              <a:buNone/>
            </a:pPr>
            <a:r>
              <a:t/>
            </a:r>
            <a:endParaRPr b="1" i="0" sz="20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000"/>
              <a:buFont typeface="Noto Sans Symbols"/>
              <a:buNone/>
            </a:pPr>
            <a:r>
              <a:rPr b="1" i="0" lang="en-US" sz="2000" u="none">
                <a:solidFill>
                  <a:schemeClr val="dk1"/>
                </a:solidFill>
                <a:latin typeface="Times New Roman"/>
                <a:ea typeface="Times New Roman"/>
                <a:cs typeface="Times New Roman"/>
                <a:sym typeface="Times New Roman"/>
              </a:rPr>
              <a:t>Product      City     Month    Week</a:t>
            </a:r>
            <a:endParaRPr/>
          </a:p>
          <a:p>
            <a:pPr indent="0" lvl="0" marL="0" marR="0" rtl="0" algn="l">
              <a:lnSpc>
                <a:spcPct val="100000"/>
              </a:lnSpc>
              <a:spcBef>
                <a:spcPts val="0"/>
              </a:spcBef>
              <a:spcAft>
                <a:spcPts val="0"/>
              </a:spcAft>
              <a:buClr>
                <a:schemeClr val="dk1"/>
              </a:buClr>
              <a:buSzPts val="2000"/>
              <a:buFont typeface="Noto Sans Symbols"/>
              <a:buNone/>
            </a:pPr>
            <a:r>
              <a:t/>
            </a:r>
            <a:endParaRPr b="1" i="0" sz="2000" u="none">
              <a:solidFill>
                <a:schemeClr val="dk1"/>
              </a:solidFill>
              <a:latin typeface="Times New Roman"/>
              <a:ea typeface="Times New Roman"/>
              <a:cs typeface="Times New Roman"/>
              <a:sym typeface="Times New Roman"/>
            </a:endParaRPr>
          </a:p>
          <a:p>
            <a:pPr indent="0" lvl="0" marL="0" marR="0" rtl="0" algn="l">
              <a:lnSpc>
                <a:spcPct val="100000"/>
              </a:lnSpc>
              <a:spcBef>
                <a:spcPts val="0"/>
              </a:spcBef>
              <a:spcAft>
                <a:spcPts val="0"/>
              </a:spcAft>
              <a:buClr>
                <a:schemeClr val="dk1"/>
              </a:buClr>
              <a:buSzPts val="2000"/>
              <a:buFont typeface="Noto Sans Symbols"/>
              <a:buNone/>
            </a:pPr>
            <a:r>
              <a:rPr b="1" i="0" lang="en-US" sz="2000" u="none">
                <a:solidFill>
                  <a:schemeClr val="dk1"/>
                </a:solidFill>
                <a:latin typeface="Times New Roman"/>
                <a:ea typeface="Times New Roman"/>
                <a:cs typeface="Times New Roman"/>
                <a:sym typeface="Times New Roman"/>
              </a:rPr>
              <a:t>                   Office         Day</a:t>
            </a:r>
            <a:endParaRPr/>
          </a:p>
        </p:txBody>
      </p:sp>
      <p:cxnSp>
        <p:nvCxnSpPr>
          <p:cNvPr id="1714" name="Google Shape;1714;p72"/>
          <p:cNvCxnSpPr/>
          <p:nvPr/>
        </p:nvCxnSpPr>
        <p:spPr>
          <a:xfrm>
            <a:off x="5638800" y="3657600"/>
            <a:ext cx="0" cy="381000"/>
          </a:xfrm>
          <a:prstGeom prst="straightConnector1">
            <a:avLst/>
          </a:prstGeom>
          <a:noFill/>
          <a:ln cap="flat" cmpd="sng" w="12700">
            <a:solidFill>
              <a:schemeClr val="dk1"/>
            </a:solidFill>
            <a:prstDash val="solid"/>
            <a:round/>
            <a:headEnd len="sm" w="sm" type="none"/>
            <a:tailEnd len="sm" w="sm" type="none"/>
          </a:ln>
        </p:spPr>
      </p:cxnSp>
      <p:cxnSp>
        <p:nvCxnSpPr>
          <p:cNvPr id="1715" name="Google Shape;1715;p72"/>
          <p:cNvCxnSpPr/>
          <p:nvPr/>
        </p:nvCxnSpPr>
        <p:spPr>
          <a:xfrm>
            <a:off x="6705600" y="3657600"/>
            <a:ext cx="0" cy="381000"/>
          </a:xfrm>
          <a:prstGeom prst="straightConnector1">
            <a:avLst/>
          </a:prstGeom>
          <a:noFill/>
          <a:ln cap="flat" cmpd="sng" w="12700">
            <a:solidFill>
              <a:schemeClr val="dk1"/>
            </a:solidFill>
            <a:prstDash val="solid"/>
            <a:round/>
            <a:headEnd len="sm" w="sm" type="none"/>
            <a:tailEnd len="sm" w="sm" type="none"/>
          </a:ln>
        </p:spPr>
      </p:cxnSp>
      <p:cxnSp>
        <p:nvCxnSpPr>
          <p:cNvPr id="1716" name="Google Shape;1716;p72"/>
          <p:cNvCxnSpPr/>
          <p:nvPr/>
        </p:nvCxnSpPr>
        <p:spPr>
          <a:xfrm>
            <a:off x="7924800" y="3657600"/>
            <a:ext cx="0" cy="381000"/>
          </a:xfrm>
          <a:prstGeom prst="straightConnector1">
            <a:avLst/>
          </a:prstGeom>
          <a:noFill/>
          <a:ln cap="flat" cmpd="sng" w="12700">
            <a:solidFill>
              <a:schemeClr val="dk1"/>
            </a:solidFill>
            <a:prstDash val="solid"/>
            <a:round/>
            <a:headEnd len="sm" w="sm" type="none"/>
            <a:tailEnd len="sm" w="sm" type="none"/>
          </a:ln>
        </p:spPr>
      </p:cxnSp>
      <p:cxnSp>
        <p:nvCxnSpPr>
          <p:cNvPr id="1717" name="Google Shape;1717;p72"/>
          <p:cNvCxnSpPr/>
          <p:nvPr/>
        </p:nvCxnSpPr>
        <p:spPr>
          <a:xfrm>
            <a:off x="5638800" y="4267200"/>
            <a:ext cx="0" cy="304800"/>
          </a:xfrm>
          <a:prstGeom prst="straightConnector1">
            <a:avLst/>
          </a:prstGeom>
          <a:noFill/>
          <a:ln cap="flat" cmpd="sng" w="12700">
            <a:solidFill>
              <a:schemeClr val="dk1"/>
            </a:solidFill>
            <a:prstDash val="solid"/>
            <a:round/>
            <a:headEnd len="sm" w="sm" type="none"/>
            <a:tailEnd len="sm" w="sm" type="none"/>
          </a:ln>
        </p:spPr>
      </p:cxnSp>
      <p:cxnSp>
        <p:nvCxnSpPr>
          <p:cNvPr id="1718" name="Google Shape;1718;p72"/>
          <p:cNvCxnSpPr/>
          <p:nvPr/>
        </p:nvCxnSpPr>
        <p:spPr>
          <a:xfrm>
            <a:off x="6705600" y="4267200"/>
            <a:ext cx="0" cy="381000"/>
          </a:xfrm>
          <a:prstGeom prst="straightConnector1">
            <a:avLst/>
          </a:prstGeom>
          <a:noFill/>
          <a:ln cap="flat" cmpd="sng" w="12700">
            <a:solidFill>
              <a:schemeClr val="dk1"/>
            </a:solidFill>
            <a:prstDash val="solid"/>
            <a:round/>
            <a:headEnd len="sm" w="sm" type="none"/>
            <a:tailEnd len="sm" w="sm" type="none"/>
          </a:ln>
        </p:spPr>
      </p:cxnSp>
      <p:cxnSp>
        <p:nvCxnSpPr>
          <p:cNvPr id="1719" name="Google Shape;1719;p72"/>
          <p:cNvCxnSpPr/>
          <p:nvPr/>
        </p:nvCxnSpPr>
        <p:spPr>
          <a:xfrm>
            <a:off x="6705600" y="4876800"/>
            <a:ext cx="0" cy="381000"/>
          </a:xfrm>
          <a:prstGeom prst="straightConnector1">
            <a:avLst/>
          </a:prstGeom>
          <a:noFill/>
          <a:ln cap="flat" cmpd="sng" w="12700">
            <a:solidFill>
              <a:schemeClr val="dk1"/>
            </a:solidFill>
            <a:prstDash val="solid"/>
            <a:round/>
            <a:headEnd len="sm" w="sm" type="none"/>
            <a:tailEnd len="sm" w="sm" type="none"/>
          </a:ln>
        </p:spPr>
      </p:cxnSp>
      <p:cxnSp>
        <p:nvCxnSpPr>
          <p:cNvPr id="1720" name="Google Shape;1720;p72"/>
          <p:cNvCxnSpPr/>
          <p:nvPr/>
        </p:nvCxnSpPr>
        <p:spPr>
          <a:xfrm flipH="1">
            <a:off x="7620000" y="4267200"/>
            <a:ext cx="304800" cy="304800"/>
          </a:xfrm>
          <a:prstGeom prst="straightConnector1">
            <a:avLst/>
          </a:prstGeom>
          <a:noFill/>
          <a:ln cap="flat" cmpd="sng" w="12700">
            <a:solidFill>
              <a:schemeClr val="dk1"/>
            </a:solidFill>
            <a:prstDash val="solid"/>
            <a:round/>
            <a:headEnd len="sm" w="sm" type="none"/>
            <a:tailEnd len="sm" w="sm" type="none"/>
          </a:ln>
        </p:spPr>
      </p:cxnSp>
      <p:cxnSp>
        <p:nvCxnSpPr>
          <p:cNvPr id="1721" name="Google Shape;1721;p72"/>
          <p:cNvCxnSpPr/>
          <p:nvPr/>
        </p:nvCxnSpPr>
        <p:spPr>
          <a:xfrm>
            <a:off x="8077200" y="3657600"/>
            <a:ext cx="533400" cy="914400"/>
          </a:xfrm>
          <a:prstGeom prst="straightConnector1">
            <a:avLst/>
          </a:prstGeom>
          <a:noFill/>
          <a:ln cap="flat" cmpd="sng" w="12700">
            <a:solidFill>
              <a:schemeClr val="dk1"/>
            </a:solidFill>
            <a:prstDash val="solid"/>
            <a:round/>
            <a:headEnd len="sm" w="sm" type="none"/>
            <a:tailEnd len="sm" w="sm" type="none"/>
          </a:ln>
        </p:spPr>
      </p:cxnSp>
      <p:cxnSp>
        <p:nvCxnSpPr>
          <p:cNvPr id="1722" name="Google Shape;1722;p72"/>
          <p:cNvCxnSpPr/>
          <p:nvPr/>
        </p:nvCxnSpPr>
        <p:spPr>
          <a:xfrm>
            <a:off x="7620000" y="4800600"/>
            <a:ext cx="304800" cy="381000"/>
          </a:xfrm>
          <a:prstGeom prst="straightConnector1">
            <a:avLst/>
          </a:prstGeom>
          <a:noFill/>
          <a:ln cap="flat" cmpd="sng" w="12700">
            <a:solidFill>
              <a:schemeClr val="dk1"/>
            </a:solidFill>
            <a:prstDash val="solid"/>
            <a:round/>
            <a:headEnd len="sm" w="sm" type="none"/>
            <a:tailEnd len="sm" w="sm" type="none"/>
          </a:ln>
        </p:spPr>
      </p:cxnSp>
      <p:cxnSp>
        <p:nvCxnSpPr>
          <p:cNvPr id="1723" name="Google Shape;1723;p72"/>
          <p:cNvCxnSpPr/>
          <p:nvPr/>
        </p:nvCxnSpPr>
        <p:spPr>
          <a:xfrm flipH="1">
            <a:off x="8001000" y="4800600"/>
            <a:ext cx="304800" cy="381000"/>
          </a:xfrm>
          <a:prstGeom prst="straightConnector1">
            <a:avLst/>
          </a:prstGeom>
          <a:noFill/>
          <a:ln cap="flat" cmpd="sng" w="12700">
            <a:solidFill>
              <a:schemeClr val="dk1"/>
            </a:solidFill>
            <a:prstDash val="solid"/>
            <a:round/>
            <a:headEnd len="sm" w="sm" type="none"/>
            <a:tailEnd len="sm" w="sm" type="none"/>
          </a:ln>
        </p:spPr>
      </p:cxnSp>
      <p:sp>
        <p:nvSpPr>
          <p:cNvPr id="1724" name="Google Shape;1724;p72"/>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8" name="Shape 1728"/>
        <p:cNvGrpSpPr/>
        <p:nvPr/>
      </p:nvGrpSpPr>
      <p:grpSpPr>
        <a:xfrm>
          <a:off x="0" y="0"/>
          <a:ext cx="0" cy="0"/>
          <a:chOff x="0" y="0"/>
          <a:chExt cx="0" cy="0"/>
        </a:xfrm>
      </p:grpSpPr>
      <p:sp>
        <p:nvSpPr>
          <p:cNvPr id="1729" name="Google Shape;1729;p73"/>
          <p:cNvSpPr txBox="1"/>
          <p:nvPr>
            <p:ph type="title"/>
          </p:nvPr>
        </p:nvSpPr>
        <p:spPr>
          <a:xfrm>
            <a:off x="2514600" y="152400"/>
            <a:ext cx="5715000" cy="8382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Typical OLAP Operations</a:t>
            </a:r>
            <a:endParaRPr/>
          </a:p>
        </p:txBody>
      </p:sp>
      <p:sp>
        <p:nvSpPr>
          <p:cNvPr id="1730" name="Google Shape;1730;p73"/>
          <p:cNvSpPr txBox="1"/>
          <p:nvPr>
            <p:ph idx="1" type="body"/>
          </p:nvPr>
        </p:nvSpPr>
        <p:spPr>
          <a:xfrm>
            <a:off x="228600" y="1371600"/>
            <a:ext cx="8763000" cy="4953000"/>
          </a:xfrm>
          <a:prstGeom prst="rect">
            <a:avLst/>
          </a:prstGeom>
          <a:noFill/>
          <a:ln>
            <a:noFill/>
          </a:ln>
        </p:spPr>
        <p:txBody>
          <a:bodyPr anchorCtr="0" anchor="t" bIns="46025" lIns="92075" spcFirstLastPara="1" rIns="92075" wrap="square" tIns="46025">
            <a:noAutofit/>
          </a:bodyPr>
          <a:lstStyle/>
          <a:p>
            <a:pPr indent="-342900" lvl="0" marL="342900" rtl="0" algn="l">
              <a:spcBef>
                <a:spcPts val="0"/>
              </a:spcBef>
              <a:spcAft>
                <a:spcPts val="0"/>
              </a:spcAft>
              <a:buSzPts val="1200"/>
              <a:buChar char="■"/>
            </a:pPr>
            <a:r>
              <a:rPr lang="en-US" sz="2000">
                <a:solidFill>
                  <a:schemeClr val="hlink"/>
                </a:solidFill>
              </a:rPr>
              <a:t>Roll up (drill-up):</a:t>
            </a:r>
            <a:r>
              <a:rPr lang="en-US" sz="2000"/>
              <a:t> summarize data</a:t>
            </a:r>
            <a:endParaRPr/>
          </a:p>
          <a:p>
            <a:pPr indent="-285750" lvl="1" marL="742950" rtl="0" algn="l">
              <a:spcBef>
                <a:spcPts val="480"/>
              </a:spcBef>
              <a:spcAft>
                <a:spcPts val="0"/>
              </a:spcAft>
              <a:buSzPts val="1320"/>
              <a:buChar char="■"/>
            </a:pPr>
            <a:r>
              <a:rPr i="1" lang="en-US"/>
              <a:t>by climbing up hierarchy or by dimension reduction</a:t>
            </a:r>
            <a:endParaRPr/>
          </a:p>
          <a:p>
            <a:pPr indent="-342900" lvl="0" marL="342900" rtl="0" algn="l">
              <a:spcBef>
                <a:spcPts val="400"/>
              </a:spcBef>
              <a:spcAft>
                <a:spcPts val="0"/>
              </a:spcAft>
              <a:buSzPts val="1200"/>
              <a:buChar char="■"/>
            </a:pPr>
            <a:r>
              <a:rPr lang="en-US" sz="2000">
                <a:solidFill>
                  <a:schemeClr val="hlink"/>
                </a:solidFill>
              </a:rPr>
              <a:t>Drill down (roll down):</a:t>
            </a:r>
            <a:r>
              <a:rPr lang="en-US" sz="2000"/>
              <a:t> reverse of roll-up</a:t>
            </a:r>
            <a:endParaRPr/>
          </a:p>
          <a:p>
            <a:pPr indent="-285750" lvl="1" marL="742950" rtl="0" algn="l">
              <a:spcBef>
                <a:spcPts val="480"/>
              </a:spcBef>
              <a:spcAft>
                <a:spcPts val="0"/>
              </a:spcAft>
              <a:buSzPts val="1320"/>
              <a:buChar char="■"/>
            </a:pPr>
            <a:r>
              <a:rPr i="1" lang="en-US"/>
              <a:t>from higher level summary to lower level summary or detailed data, or introducing new dimensions</a:t>
            </a:r>
            <a:endParaRPr/>
          </a:p>
          <a:p>
            <a:pPr indent="-342900" lvl="0" marL="342900" rtl="0" algn="l">
              <a:spcBef>
                <a:spcPts val="480"/>
              </a:spcBef>
              <a:spcAft>
                <a:spcPts val="0"/>
              </a:spcAft>
              <a:buSzPts val="1200"/>
              <a:buChar char="■"/>
            </a:pPr>
            <a:r>
              <a:rPr lang="en-US" sz="2000">
                <a:solidFill>
                  <a:schemeClr val="hlink"/>
                </a:solidFill>
              </a:rPr>
              <a:t>Slice and dice:</a:t>
            </a:r>
            <a:r>
              <a:rPr lang="en-US" sz="2000"/>
              <a:t> </a:t>
            </a:r>
            <a:r>
              <a:rPr i="1" lang="en-US" sz="2400"/>
              <a:t>project and select</a:t>
            </a:r>
            <a:r>
              <a:rPr lang="en-US" sz="2400"/>
              <a:t> </a:t>
            </a:r>
            <a:endParaRPr/>
          </a:p>
          <a:p>
            <a:pPr indent="-342900" lvl="0" marL="342900" rtl="0" algn="l">
              <a:spcBef>
                <a:spcPts val="400"/>
              </a:spcBef>
              <a:spcAft>
                <a:spcPts val="0"/>
              </a:spcAft>
              <a:buSzPts val="1200"/>
              <a:buChar char="■"/>
            </a:pPr>
            <a:r>
              <a:rPr lang="en-US" sz="2000">
                <a:solidFill>
                  <a:schemeClr val="hlink"/>
                </a:solidFill>
              </a:rPr>
              <a:t>Pivot (rotate):</a:t>
            </a:r>
            <a:r>
              <a:rPr lang="en-US" sz="2000"/>
              <a:t> </a:t>
            </a:r>
            <a:endParaRPr/>
          </a:p>
          <a:p>
            <a:pPr indent="-285750" lvl="1" marL="742950" rtl="0" algn="l">
              <a:spcBef>
                <a:spcPts val="480"/>
              </a:spcBef>
              <a:spcAft>
                <a:spcPts val="0"/>
              </a:spcAft>
              <a:buSzPts val="1320"/>
              <a:buChar char="■"/>
            </a:pPr>
            <a:r>
              <a:rPr i="1" lang="en-US"/>
              <a:t>reorient the cube, visualization, 3D to series of 2D planes</a:t>
            </a:r>
            <a:endParaRPr/>
          </a:p>
          <a:p>
            <a:pPr indent="-342900" lvl="0" marL="342900" rtl="0" algn="l">
              <a:spcBef>
                <a:spcPts val="400"/>
              </a:spcBef>
              <a:spcAft>
                <a:spcPts val="0"/>
              </a:spcAft>
              <a:buSzPts val="1200"/>
              <a:buChar char="■"/>
            </a:pPr>
            <a:r>
              <a:rPr lang="en-US" sz="2000"/>
              <a:t>Other operations</a:t>
            </a:r>
            <a:endParaRPr/>
          </a:p>
          <a:p>
            <a:pPr indent="-285750" lvl="1" marL="742950" rtl="0" algn="l">
              <a:spcBef>
                <a:spcPts val="480"/>
              </a:spcBef>
              <a:spcAft>
                <a:spcPts val="0"/>
              </a:spcAft>
              <a:buSzPts val="1320"/>
              <a:buChar char="■"/>
            </a:pPr>
            <a:r>
              <a:rPr i="1" lang="en-US">
                <a:solidFill>
                  <a:schemeClr val="hlink"/>
                </a:solidFill>
              </a:rPr>
              <a:t>drill across:</a:t>
            </a:r>
            <a:r>
              <a:rPr i="1" lang="en-US"/>
              <a:t> involving (across) more than one fact table</a:t>
            </a:r>
            <a:endParaRPr/>
          </a:p>
          <a:p>
            <a:pPr indent="-285750" lvl="1" marL="742950" rtl="0" algn="l">
              <a:spcBef>
                <a:spcPts val="480"/>
              </a:spcBef>
              <a:spcAft>
                <a:spcPts val="0"/>
              </a:spcAft>
              <a:buSzPts val="1320"/>
              <a:buChar char="■"/>
            </a:pPr>
            <a:r>
              <a:rPr i="1" lang="en-US">
                <a:solidFill>
                  <a:schemeClr val="hlink"/>
                </a:solidFill>
              </a:rPr>
              <a:t>drill through:</a:t>
            </a:r>
            <a:r>
              <a:rPr i="1" lang="en-US"/>
              <a:t> through the bottom level of the cube to its back-end relational tables (using SQL)</a:t>
            </a:r>
            <a:endParaRPr sz="2000"/>
          </a:p>
        </p:txBody>
      </p:sp>
      <p:sp>
        <p:nvSpPr>
          <p:cNvPr id="1731" name="Google Shape;1731;p73"/>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5" name="Shape 1735"/>
        <p:cNvGrpSpPr/>
        <p:nvPr/>
      </p:nvGrpSpPr>
      <p:grpSpPr>
        <a:xfrm>
          <a:off x="0" y="0"/>
          <a:ext cx="0" cy="0"/>
          <a:chOff x="0" y="0"/>
          <a:chExt cx="0" cy="0"/>
        </a:xfrm>
      </p:grpSpPr>
      <p:sp>
        <p:nvSpPr>
          <p:cNvPr id="1736" name="Google Shape;1736;p74"/>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lt1"/>
              </a:buClr>
              <a:buSzPts val="3600"/>
              <a:buFont typeface="Calibri"/>
              <a:buNone/>
            </a:pPr>
            <a:r>
              <a:rPr lang="en-US">
                <a:solidFill>
                  <a:schemeClr val="lt1"/>
                </a:solidFill>
                <a:latin typeface="Calibri"/>
                <a:ea typeface="Calibri"/>
                <a:cs typeface="Calibri"/>
                <a:sym typeface="Calibri"/>
              </a:rPr>
              <a:t>Roll up (drill-up):</a:t>
            </a:r>
            <a:endParaRPr>
              <a:solidFill>
                <a:schemeClr val="lt1"/>
              </a:solidFill>
              <a:latin typeface="Calibri"/>
              <a:ea typeface="Calibri"/>
              <a:cs typeface="Calibri"/>
              <a:sym typeface="Calibri"/>
            </a:endParaRPr>
          </a:p>
        </p:txBody>
      </p:sp>
      <p:sp>
        <p:nvSpPr>
          <p:cNvPr id="1737" name="Google Shape;1737;p74"/>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1738" name="Google Shape;1738;p74"/>
          <p:cNvPicPr preferRelativeResize="0"/>
          <p:nvPr>
            <p:ph idx="1" type="body"/>
          </p:nvPr>
        </p:nvPicPr>
        <p:blipFill rotWithShape="1">
          <a:blip r:embed="rId3">
            <a:alphaModFix/>
          </a:blip>
          <a:srcRect b="14188" l="8357" r="53532" t="23402"/>
          <a:stretch/>
        </p:blipFill>
        <p:spPr>
          <a:xfrm>
            <a:off x="2114550" y="1447800"/>
            <a:ext cx="4914900" cy="5029200"/>
          </a:xfrm>
          <a:prstGeom prst="rect">
            <a:avLst/>
          </a:prstGeom>
          <a:noFill/>
          <a:ln>
            <a:noFill/>
          </a:ln>
        </p:spPr>
      </p:pic>
    </p:spTree>
  </p:cSld>
  <p:clrMapOvr>
    <a:masterClrMapping/>
  </p:clrMapOvr>
  <p:transition>
    <p:zoom dir="ou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38"/>
                                        </p:tgtEl>
                                        <p:attrNameLst>
                                          <p:attrName>style.visibility</p:attrName>
                                        </p:attrNameLst>
                                      </p:cBhvr>
                                      <p:to>
                                        <p:strVal val="visible"/>
                                      </p:to>
                                    </p:set>
                                    <p:animEffect filter="fade" transition="in">
                                      <p:cBhvr>
                                        <p:cTn dur="500"/>
                                        <p:tgtEl>
                                          <p:spTgt spid="173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1738"/>
                                        </p:tgtEl>
                                      </p:cBhvr>
                                    </p:animEffect>
                                    <p:set>
                                      <p:cBhvr>
                                        <p:cTn dur="1" fill="hold">
                                          <p:stCondLst>
                                            <p:cond delay="500"/>
                                          </p:stCondLst>
                                        </p:cTn>
                                        <p:tgtEl>
                                          <p:spTgt spid="1738"/>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2" name="Shape 1742"/>
        <p:cNvGrpSpPr/>
        <p:nvPr/>
      </p:nvGrpSpPr>
      <p:grpSpPr>
        <a:xfrm>
          <a:off x="0" y="0"/>
          <a:ext cx="0" cy="0"/>
          <a:chOff x="0" y="0"/>
          <a:chExt cx="0" cy="0"/>
        </a:xfrm>
      </p:grpSpPr>
      <p:sp>
        <p:nvSpPr>
          <p:cNvPr id="1743" name="Google Shape;1743;p75"/>
          <p:cNvSpPr txBox="1"/>
          <p:nvPr>
            <p:ph type="title"/>
          </p:nvPr>
        </p:nvSpPr>
        <p:spPr>
          <a:xfrm>
            <a:off x="2667000" y="381000"/>
            <a:ext cx="60960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lt1"/>
              </a:buClr>
              <a:buSzPts val="3600"/>
              <a:buFont typeface="Calibri"/>
              <a:buNone/>
            </a:pPr>
            <a:r>
              <a:rPr lang="en-US">
                <a:solidFill>
                  <a:schemeClr val="lt1"/>
                </a:solidFill>
                <a:latin typeface="Calibri"/>
                <a:ea typeface="Calibri"/>
                <a:cs typeface="Calibri"/>
                <a:sym typeface="Calibri"/>
              </a:rPr>
              <a:t>Slice and dice</a:t>
            </a:r>
            <a:endParaRPr>
              <a:solidFill>
                <a:schemeClr val="lt1"/>
              </a:solidFill>
              <a:latin typeface="Calibri"/>
              <a:ea typeface="Calibri"/>
              <a:cs typeface="Calibri"/>
              <a:sym typeface="Calibri"/>
            </a:endParaRPr>
          </a:p>
        </p:txBody>
      </p:sp>
      <p:sp>
        <p:nvSpPr>
          <p:cNvPr id="1744" name="Google Shape;1744;p75"/>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1745" name="Google Shape;1745;p75"/>
          <p:cNvPicPr preferRelativeResize="0"/>
          <p:nvPr/>
        </p:nvPicPr>
        <p:blipFill rotWithShape="1">
          <a:blip r:embed="rId3">
            <a:alphaModFix/>
          </a:blip>
          <a:srcRect b="6628" l="8260" r="40199" t="32953"/>
          <a:stretch/>
        </p:blipFill>
        <p:spPr>
          <a:xfrm>
            <a:off x="843915" y="1333500"/>
            <a:ext cx="7544435" cy="5067300"/>
          </a:xfrm>
          <a:prstGeom prst="rect">
            <a:avLst/>
          </a:prstGeom>
          <a:noFill/>
          <a:ln>
            <a:noFill/>
          </a:ln>
        </p:spPr>
      </p:pic>
    </p:spTree>
  </p:cSld>
  <p:clrMapOvr>
    <a:masterClrMapping/>
  </p:clrMapOvr>
  <p:transition>
    <p:zoom dir="out"/>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745"/>
                                        </p:tgtEl>
                                        <p:attrNameLst>
                                          <p:attrName>style.visibility</p:attrName>
                                        </p:attrNameLst>
                                      </p:cBhvr>
                                      <p:to>
                                        <p:strVal val="visible"/>
                                      </p:to>
                                    </p:set>
                                    <p:animEffect filter="fade" transition="in">
                                      <p:cBhvr>
                                        <p:cTn dur="500"/>
                                        <p:tgtEl>
                                          <p:spTgt spid="174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9" name="Shape 1749"/>
        <p:cNvGrpSpPr/>
        <p:nvPr/>
      </p:nvGrpSpPr>
      <p:grpSpPr>
        <a:xfrm>
          <a:off x="0" y="0"/>
          <a:ext cx="0" cy="0"/>
          <a:chOff x="0" y="0"/>
          <a:chExt cx="0" cy="0"/>
        </a:xfrm>
      </p:grpSpPr>
      <p:sp>
        <p:nvSpPr>
          <p:cNvPr id="1750" name="Google Shape;1750;p7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898989"/>
              </a:buClr>
              <a:buSzPts val="1200"/>
              <a:buFont typeface="Tahoma"/>
              <a:buNone/>
            </a:pPr>
            <a:fld id="{00000000-1234-1234-1234-123412341234}" type="slidenum">
              <a:rPr lang="en-US" sz="1200">
                <a:solidFill>
                  <a:srgbClr val="898989"/>
                </a:solidFill>
                <a:latin typeface="Tahoma"/>
                <a:ea typeface="Tahoma"/>
                <a:cs typeface="Tahoma"/>
                <a:sym typeface="Tahoma"/>
              </a:rPr>
              <a:t>‹#›</a:t>
            </a:fld>
            <a:endParaRPr sz="1200">
              <a:solidFill>
                <a:srgbClr val="898989"/>
              </a:solidFill>
              <a:latin typeface="Tahoma"/>
              <a:ea typeface="Tahoma"/>
              <a:cs typeface="Tahoma"/>
              <a:sym typeface="Tahoma"/>
            </a:endParaRPr>
          </a:p>
        </p:txBody>
      </p:sp>
      <p:pic>
        <p:nvPicPr>
          <p:cNvPr descr="ha02f10" id="1751" name="Google Shape;1751;p76"/>
          <p:cNvPicPr preferRelativeResize="0"/>
          <p:nvPr>
            <p:ph idx="1" type="body"/>
          </p:nvPr>
        </p:nvPicPr>
        <p:blipFill rotWithShape="1">
          <a:blip r:embed="rId3">
            <a:alphaModFix/>
          </a:blip>
          <a:srcRect b="0" l="0" r="0" t="0"/>
          <a:stretch/>
        </p:blipFill>
        <p:spPr>
          <a:xfrm>
            <a:off x="1295400" y="228600"/>
            <a:ext cx="6629400" cy="6324600"/>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5" name="Shape 1755"/>
        <p:cNvGrpSpPr/>
        <p:nvPr/>
      </p:nvGrpSpPr>
      <p:grpSpPr>
        <a:xfrm>
          <a:off x="0" y="0"/>
          <a:ext cx="0" cy="0"/>
          <a:chOff x="0" y="0"/>
          <a:chExt cx="0" cy="0"/>
        </a:xfrm>
      </p:grpSpPr>
      <p:sp>
        <p:nvSpPr>
          <p:cNvPr id="1756" name="Google Shape;1756;p77"/>
          <p:cNvSpPr txBox="1"/>
          <p:nvPr>
            <p:ph type="title"/>
          </p:nvPr>
        </p:nvSpPr>
        <p:spPr>
          <a:xfrm>
            <a:off x="2590800" y="304800"/>
            <a:ext cx="6019800" cy="8382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Design of Data Warehouse: A Business Analysis Framework</a:t>
            </a:r>
            <a:endParaRPr/>
          </a:p>
        </p:txBody>
      </p:sp>
      <p:sp>
        <p:nvSpPr>
          <p:cNvPr id="1757" name="Google Shape;1757;p77"/>
          <p:cNvSpPr txBox="1"/>
          <p:nvPr>
            <p:ph idx="1" type="body"/>
          </p:nvPr>
        </p:nvSpPr>
        <p:spPr>
          <a:xfrm>
            <a:off x="381000" y="1447800"/>
            <a:ext cx="8305800" cy="5181600"/>
          </a:xfrm>
          <a:prstGeom prst="rect">
            <a:avLst/>
          </a:prstGeom>
          <a:noFill/>
          <a:ln>
            <a:noFill/>
          </a:ln>
        </p:spPr>
        <p:txBody>
          <a:bodyPr anchorCtr="0" anchor="t" bIns="46025" lIns="92075" spcFirstLastPara="1" rIns="92075" wrap="square" tIns="46025">
            <a:noAutofit/>
          </a:bodyPr>
          <a:lstStyle/>
          <a:p>
            <a:pPr indent="-342900" lvl="0" marL="342900" rtl="0" algn="l">
              <a:lnSpc>
                <a:spcPct val="110000"/>
              </a:lnSpc>
              <a:spcBef>
                <a:spcPts val="0"/>
              </a:spcBef>
              <a:spcAft>
                <a:spcPts val="0"/>
              </a:spcAft>
              <a:buSzPts val="1440"/>
              <a:buChar char="■"/>
            </a:pPr>
            <a:r>
              <a:rPr lang="en-US" sz="2400"/>
              <a:t>Four views regarding the design of a data warehouse </a:t>
            </a:r>
            <a:endParaRPr/>
          </a:p>
          <a:p>
            <a:pPr indent="-285750" lvl="1" marL="742950" rtl="0" algn="l">
              <a:lnSpc>
                <a:spcPct val="110000"/>
              </a:lnSpc>
              <a:spcBef>
                <a:spcPts val="480"/>
              </a:spcBef>
              <a:spcAft>
                <a:spcPts val="0"/>
              </a:spcAft>
              <a:buSzPts val="1320"/>
              <a:buChar char="■"/>
            </a:pPr>
            <a:r>
              <a:rPr lang="en-US">
                <a:solidFill>
                  <a:schemeClr val="hlink"/>
                </a:solidFill>
              </a:rPr>
              <a:t>Top-down view</a:t>
            </a:r>
            <a:endParaRPr/>
          </a:p>
          <a:p>
            <a:pPr indent="-228600" lvl="2" marL="1143000" rtl="0" algn="l">
              <a:lnSpc>
                <a:spcPct val="110000"/>
              </a:lnSpc>
              <a:spcBef>
                <a:spcPts val="480"/>
              </a:spcBef>
              <a:spcAft>
                <a:spcPts val="0"/>
              </a:spcAft>
              <a:buSzPts val="1200"/>
              <a:buChar char="■"/>
            </a:pPr>
            <a:r>
              <a:rPr lang="en-US" sz="2400"/>
              <a:t>allows selection of the relevant information necessary for the data warehouse</a:t>
            </a:r>
            <a:endParaRPr/>
          </a:p>
          <a:p>
            <a:pPr indent="-285750" lvl="1" marL="742950" rtl="0" algn="l">
              <a:lnSpc>
                <a:spcPct val="110000"/>
              </a:lnSpc>
              <a:spcBef>
                <a:spcPts val="480"/>
              </a:spcBef>
              <a:spcAft>
                <a:spcPts val="0"/>
              </a:spcAft>
              <a:buSzPts val="1320"/>
              <a:buChar char="■"/>
            </a:pPr>
            <a:r>
              <a:rPr lang="en-US">
                <a:solidFill>
                  <a:schemeClr val="hlink"/>
                </a:solidFill>
              </a:rPr>
              <a:t>Data source view</a:t>
            </a:r>
            <a:endParaRPr/>
          </a:p>
          <a:p>
            <a:pPr indent="-228600" lvl="2" marL="1143000" rtl="0" algn="l">
              <a:lnSpc>
                <a:spcPct val="110000"/>
              </a:lnSpc>
              <a:spcBef>
                <a:spcPts val="480"/>
              </a:spcBef>
              <a:spcAft>
                <a:spcPts val="0"/>
              </a:spcAft>
              <a:buSzPts val="1200"/>
              <a:buChar char="■"/>
            </a:pPr>
            <a:r>
              <a:rPr lang="en-US" sz="2400"/>
              <a:t>exposes the information being captured, stored, and managed by operational systems</a:t>
            </a:r>
            <a:endParaRPr/>
          </a:p>
          <a:p>
            <a:pPr indent="-285750" lvl="1" marL="742950" rtl="0" algn="l">
              <a:lnSpc>
                <a:spcPct val="110000"/>
              </a:lnSpc>
              <a:spcBef>
                <a:spcPts val="480"/>
              </a:spcBef>
              <a:spcAft>
                <a:spcPts val="0"/>
              </a:spcAft>
              <a:buSzPts val="1320"/>
              <a:buChar char="■"/>
            </a:pPr>
            <a:r>
              <a:rPr lang="en-US">
                <a:solidFill>
                  <a:schemeClr val="hlink"/>
                </a:solidFill>
              </a:rPr>
              <a:t>Data warehouse view</a:t>
            </a:r>
            <a:endParaRPr/>
          </a:p>
          <a:p>
            <a:pPr indent="-228600" lvl="2" marL="1143000" rtl="0" algn="l">
              <a:lnSpc>
                <a:spcPct val="110000"/>
              </a:lnSpc>
              <a:spcBef>
                <a:spcPts val="480"/>
              </a:spcBef>
              <a:spcAft>
                <a:spcPts val="0"/>
              </a:spcAft>
              <a:buSzPts val="1200"/>
              <a:buChar char="■"/>
            </a:pPr>
            <a:r>
              <a:rPr lang="en-US" sz="2400"/>
              <a:t>consists of fact tables and dimension tables</a:t>
            </a:r>
            <a:endParaRPr/>
          </a:p>
          <a:p>
            <a:pPr indent="-285750" lvl="1" marL="742950" rtl="0" algn="l">
              <a:lnSpc>
                <a:spcPct val="110000"/>
              </a:lnSpc>
              <a:spcBef>
                <a:spcPts val="480"/>
              </a:spcBef>
              <a:spcAft>
                <a:spcPts val="0"/>
              </a:spcAft>
              <a:buSzPts val="1320"/>
              <a:buChar char="■"/>
            </a:pPr>
            <a:r>
              <a:rPr lang="en-US">
                <a:solidFill>
                  <a:schemeClr val="hlink"/>
                </a:solidFill>
              </a:rPr>
              <a:t>Business query view</a:t>
            </a:r>
            <a:r>
              <a:rPr lang="en-US"/>
              <a:t> </a:t>
            </a:r>
            <a:endParaRPr/>
          </a:p>
          <a:p>
            <a:pPr indent="-228600" lvl="2" marL="1143000" rtl="0" algn="l">
              <a:lnSpc>
                <a:spcPct val="110000"/>
              </a:lnSpc>
              <a:spcBef>
                <a:spcPts val="480"/>
              </a:spcBef>
              <a:spcAft>
                <a:spcPts val="0"/>
              </a:spcAft>
              <a:buSzPts val="1200"/>
              <a:buChar char="■"/>
            </a:pPr>
            <a:r>
              <a:rPr lang="en-US" sz="2400"/>
              <a:t>sees the perspectives of data in the warehouse from the view of end-user</a:t>
            </a:r>
            <a:endParaRPr/>
          </a:p>
        </p:txBody>
      </p:sp>
      <p:sp>
        <p:nvSpPr>
          <p:cNvPr id="1758" name="Google Shape;1758;p77"/>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2" name="Shape 1762"/>
        <p:cNvGrpSpPr/>
        <p:nvPr/>
      </p:nvGrpSpPr>
      <p:grpSpPr>
        <a:xfrm>
          <a:off x="0" y="0"/>
          <a:ext cx="0" cy="0"/>
          <a:chOff x="0" y="0"/>
          <a:chExt cx="0" cy="0"/>
        </a:xfrm>
      </p:grpSpPr>
      <p:sp>
        <p:nvSpPr>
          <p:cNvPr id="1763" name="Google Shape;1763;p78"/>
          <p:cNvSpPr txBox="1"/>
          <p:nvPr>
            <p:ph type="title"/>
          </p:nvPr>
        </p:nvSpPr>
        <p:spPr>
          <a:xfrm>
            <a:off x="2590800" y="304800"/>
            <a:ext cx="6553200" cy="8382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 Design Process </a:t>
            </a:r>
            <a:endParaRPr/>
          </a:p>
        </p:txBody>
      </p:sp>
      <p:sp>
        <p:nvSpPr>
          <p:cNvPr id="1764" name="Google Shape;1764;p78"/>
          <p:cNvSpPr txBox="1"/>
          <p:nvPr>
            <p:ph idx="1" type="body"/>
          </p:nvPr>
        </p:nvSpPr>
        <p:spPr>
          <a:xfrm>
            <a:off x="304800" y="1371600"/>
            <a:ext cx="8458200" cy="5181600"/>
          </a:xfrm>
          <a:prstGeom prst="rect">
            <a:avLst/>
          </a:prstGeom>
          <a:noFill/>
          <a:ln>
            <a:noFill/>
          </a:ln>
        </p:spPr>
        <p:txBody>
          <a:bodyPr anchorCtr="0" anchor="t" bIns="46025" lIns="92075" spcFirstLastPara="1" rIns="92075" wrap="square" tIns="46025">
            <a:noAutofit/>
          </a:bodyPr>
          <a:lstStyle/>
          <a:p>
            <a:pPr indent="-342900" lvl="0" marL="342900" rtl="0" algn="l">
              <a:lnSpc>
                <a:spcPct val="110000"/>
              </a:lnSpc>
              <a:spcBef>
                <a:spcPts val="0"/>
              </a:spcBef>
              <a:spcAft>
                <a:spcPts val="0"/>
              </a:spcAft>
              <a:buSzPts val="1200"/>
              <a:buChar char="■"/>
            </a:pPr>
            <a:r>
              <a:rPr lang="en-US" sz="2000"/>
              <a:t>Top-down, bottom-up approaches or a combination of both</a:t>
            </a:r>
            <a:endParaRPr/>
          </a:p>
          <a:p>
            <a:pPr indent="-285750" lvl="1" marL="742950" rtl="0" algn="l">
              <a:lnSpc>
                <a:spcPct val="110000"/>
              </a:lnSpc>
              <a:spcBef>
                <a:spcPts val="400"/>
              </a:spcBef>
              <a:spcAft>
                <a:spcPts val="0"/>
              </a:spcAft>
              <a:buSzPts val="1100"/>
              <a:buChar char="■"/>
            </a:pPr>
            <a:r>
              <a:rPr lang="en-US" sz="2000" u="sng"/>
              <a:t>Top-down</a:t>
            </a:r>
            <a:r>
              <a:rPr lang="en-US" sz="2000"/>
              <a:t>: Starts with overall design and planning (mature)</a:t>
            </a:r>
            <a:endParaRPr/>
          </a:p>
          <a:p>
            <a:pPr indent="-285750" lvl="1" marL="742950" rtl="0" algn="l">
              <a:lnSpc>
                <a:spcPct val="110000"/>
              </a:lnSpc>
              <a:spcBef>
                <a:spcPts val="400"/>
              </a:spcBef>
              <a:spcAft>
                <a:spcPts val="0"/>
              </a:spcAft>
              <a:buSzPts val="1100"/>
              <a:buChar char="■"/>
            </a:pPr>
            <a:r>
              <a:rPr lang="en-US" sz="2000" u="sng"/>
              <a:t>Bottom-up</a:t>
            </a:r>
            <a:r>
              <a:rPr lang="en-US" sz="2000"/>
              <a:t>: Starts with experiments and prototypes (rapid)</a:t>
            </a:r>
            <a:endParaRPr/>
          </a:p>
          <a:p>
            <a:pPr indent="-342900" lvl="0" marL="342900" rtl="0" algn="l">
              <a:lnSpc>
                <a:spcPct val="110000"/>
              </a:lnSpc>
              <a:spcBef>
                <a:spcPts val="400"/>
              </a:spcBef>
              <a:spcAft>
                <a:spcPts val="0"/>
              </a:spcAft>
              <a:buSzPts val="1200"/>
              <a:buChar char="■"/>
            </a:pPr>
            <a:r>
              <a:rPr lang="en-US" sz="2000"/>
              <a:t>From software engineering point of view</a:t>
            </a:r>
            <a:endParaRPr/>
          </a:p>
          <a:p>
            <a:pPr indent="-285750" lvl="1" marL="742950" rtl="0" algn="l">
              <a:lnSpc>
                <a:spcPct val="110000"/>
              </a:lnSpc>
              <a:spcBef>
                <a:spcPts val="400"/>
              </a:spcBef>
              <a:spcAft>
                <a:spcPts val="0"/>
              </a:spcAft>
              <a:buSzPts val="1100"/>
              <a:buChar char="■"/>
            </a:pPr>
            <a:r>
              <a:rPr lang="en-US" sz="2000" u="sng"/>
              <a:t>Waterfal</a:t>
            </a:r>
            <a:r>
              <a:rPr lang="en-US" sz="2000"/>
              <a:t>l: structured and systematic analysis at each step before proceeding to the next</a:t>
            </a:r>
            <a:endParaRPr/>
          </a:p>
          <a:p>
            <a:pPr indent="-285750" lvl="1" marL="742950" rtl="0" algn="l">
              <a:lnSpc>
                <a:spcPct val="110000"/>
              </a:lnSpc>
              <a:spcBef>
                <a:spcPts val="400"/>
              </a:spcBef>
              <a:spcAft>
                <a:spcPts val="0"/>
              </a:spcAft>
              <a:buSzPts val="1100"/>
              <a:buChar char="■"/>
            </a:pPr>
            <a:r>
              <a:rPr lang="en-US" sz="2000" u="sng"/>
              <a:t>Spiral</a:t>
            </a:r>
            <a:r>
              <a:rPr lang="en-US" sz="2000"/>
              <a:t>:  rapid generation of increasingly functional systems, short turn around time, quick turn around</a:t>
            </a:r>
            <a:endParaRPr/>
          </a:p>
          <a:p>
            <a:pPr indent="-342900" lvl="0" marL="342900" rtl="0" algn="l">
              <a:lnSpc>
                <a:spcPct val="110000"/>
              </a:lnSpc>
              <a:spcBef>
                <a:spcPts val="400"/>
              </a:spcBef>
              <a:spcAft>
                <a:spcPts val="0"/>
              </a:spcAft>
              <a:buSzPts val="1200"/>
              <a:buChar char="■"/>
            </a:pPr>
            <a:r>
              <a:rPr lang="en-US" sz="2000"/>
              <a:t>Typical data warehouse design process</a:t>
            </a:r>
            <a:endParaRPr/>
          </a:p>
          <a:p>
            <a:pPr indent="-285750" lvl="1" marL="742950" rtl="0" algn="l">
              <a:lnSpc>
                <a:spcPct val="110000"/>
              </a:lnSpc>
              <a:spcBef>
                <a:spcPts val="400"/>
              </a:spcBef>
              <a:spcAft>
                <a:spcPts val="0"/>
              </a:spcAft>
              <a:buSzPts val="1100"/>
              <a:buChar char="■"/>
            </a:pPr>
            <a:r>
              <a:rPr lang="en-US" sz="2000"/>
              <a:t>Choose a </a:t>
            </a:r>
            <a:r>
              <a:rPr lang="en-US" sz="2000">
                <a:solidFill>
                  <a:schemeClr val="folHlink"/>
                </a:solidFill>
              </a:rPr>
              <a:t>business process</a:t>
            </a:r>
            <a:r>
              <a:rPr lang="en-US" sz="2000"/>
              <a:t> to model, e.g., orders, invoices, etc.</a:t>
            </a:r>
            <a:endParaRPr/>
          </a:p>
          <a:p>
            <a:pPr indent="-285750" lvl="1" marL="742950" rtl="0" algn="l">
              <a:lnSpc>
                <a:spcPct val="110000"/>
              </a:lnSpc>
              <a:spcBef>
                <a:spcPts val="400"/>
              </a:spcBef>
              <a:spcAft>
                <a:spcPts val="0"/>
              </a:spcAft>
              <a:buSzPts val="1100"/>
              <a:buChar char="■"/>
            </a:pPr>
            <a:r>
              <a:rPr lang="en-US" sz="2000"/>
              <a:t>Choose the </a:t>
            </a:r>
            <a:r>
              <a:rPr i="1" lang="en-US" sz="2000" u="sng">
                <a:solidFill>
                  <a:schemeClr val="folHlink"/>
                </a:solidFill>
              </a:rPr>
              <a:t>grain</a:t>
            </a:r>
            <a:r>
              <a:rPr lang="en-US" sz="2000">
                <a:solidFill>
                  <a:schemeClr val="folHlink"/>
                </a:solidFill>
              </a:rPr>
              <a:t> (</a:t>
            </a:r>
            <a:r>
              <a:rPr i="1" lang="en-US" sz="2000">
                <a:solidFill>
                  <a:schemeClr val="folHlink"/>
                </a:solidFill>
              </a:rPr>
              <a:t>atomic level of data</a:t>
            </a:r>
            <a:r>
              <a:rPr lang="en-US" sz="2000">
                <a:solidFill>
                  <a:schemeClr val="folHlink"/>
                </a:solidFill>
              </a:rPr>
              <a:t>)</a:t>
            </a:r>
            <a:r>
              <a:rPr lang="en-US" sz="2000"/>
              <a:t> of the business process</a:t>
            </a:r>
            <a:endParaRPr/>
          </a:p>
          <a:p>
            <a:pPr indent="-285750" lvl="1" marL="742950" rtl="0" algn="l">
              <a:lnSpc>
                <a:spcPct val="110000"/>
              </a:lnSpc>
              <a:spcBef>
                <a:spcPts val="400"/>
              </a:spcBef>
              <a:spcAft>
                <a:spcPts val="0"/>
              </a:spcAft>
              <a:buSzPts val="1100"/>
              <a:buChar char="■"/>
            </a:pPr>
            <a:r>
              <a:rPr lang="en-US" sz="2000"/>
              <a:t>Choose the </a:t>
            </a:r>
            <a:r>
              <a:rPr lang="en-US" sz="2000">
                <a:solidFill>
                  <a:schemeClr val="folHlink"/>
                </a:solidFill>
              </a:rPr>
              <a:t>dimensions</a:t>
            </a:r>
            <a:r>
              <a:rPr lang="en-US" sz="2000"/>
              <a:t> that will apply to each fact table record</a:t>
            </a:r>
            <a:endParaRPr/>
          </a:p>
          <a:p>
            <a:pPr indent="-285750" lvl="1" marL="742950" rtl="0" algn="l">
              <a:lnSpc>
                <a:spcPct val="110000"/>
              </a:lnSpc>
              <a:spcBef>
                <a:spcPts val="400"/>
              </a:spcBef>
              <a:spcAft>
                <a:spcPts val="0"/>
              </a:spcAft>
              <a:buSzPts val="1100"/>
              <a:buChar char="■"/>
            </a:pPr>
            <a:r>
              <a:rPr lang="en-US" sz="2000"/>
              <a:t>Choose the </a:t>
            </a:r>
            <a:r>
              <a:rPr lang="en-US" sz="2000">
                <a:solidFill>
                  <a:schemeClr val="folHlink"/>
                </a:solidFill>
              </a:rPr>
              <a:t>measure</a:t>
            </a:r>
            <a:r>
              <a:rPr lang="en-US" sz="2000"/>
              <a:t> that will populate each fact table record</a:t>
            </a:r>
            <a:endParaRPr/>
          </a:p>
        </p:txBody>
      </p:sp>
      <p:sp>
        <p:nvSpPr>
          <p:cNvPr id="1765" name="Google Shape;1765;p78"/>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9" name="Shape 1769"/>
        <p:cNvGrpSpPr/>
        <p:nvPr/>
      </p:nvGrpSpPr>
      <p:grpSpPr>
        <a:xfrm>
          <a:off x="0" y="0"/>
          <a:ext cx="0" cy="0"/>
          <a:chOff x="0" y="0"/>
          <a:chExt cx="0" cy="0"/>
        </a:xfrm>
      </p:grpSpPr>
      <p:sp>
        <p:nvSpPr>
          <p:cNvPr id="1770" name="Google Shape;1770;p79"/>
          <p:cNvSpPr txBox="1"/>
          <p:nvPr>
            <p:ph type="title"/>
          </p:nvPr>
        </p:nvSpPr>
        <p:spPr>
          <a:xfrm>
            <a:off x="381000" y="381000"/>
            <a:ext cx="83820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Top Down Approach</a:t>
            </a:r>
            <a:endParaRPr>
              <a:solidFill>
                <a:schemeClr val="lt1"/>
              </a:solidFill>
              <a:latin typeface="Calibri"/>
              <a:ea typeface="Calibri"/>
              <a:cs typeface="Calibri"/>
              <a:sym typeface="Calibri"/>
            </a:endParaRPr>
          </a:p>
        </p:txBody>
      </p:sp>
      <p:sp>
        <p:nvSpPr>
          <p:cNvPr id="1771" name="Google Shape;1771;p79"/>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1772" name="Google Shape;1772;p79"/>
          <p:cNvPicPr preferRelativeResize="0"/>
          <p:nvPr>
            <p:ph idx="2" type="body"/>
          </p:nvPr>
        </p:nvPicPr>
        <p:blipFill rotWithShape="1">
          <a:blip r:embed="rId3">
            <a:alphaModFix/>
          </a:blip>
          <a:srcRect b="0" l="0" r="0" t="0"/>
          <a:stretch/>
        </p:blipFill>
        <p:spPr>
          <a:xfrm>
            <a:off x="726440" y="1294765"/>
            <a:ext cx="7774305" cy="4953000"/>
          </a:xfrm>
          <a:prstGeom prst="rect">
            <a:avLst/>
          </a:prstGeom>
          <a:noFill/>
          <a:ln>
            <a:noFill/>
          </a:ln>
        </p:spPr>
      </p:pic>
    </p:spTree>
  </p:cSld>
  <p:clrMapOvr>
    <a:masterClrMapping/>
  </p:clrMapOvr>
  <p:transition>
    <p:zoom dir="o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8"/>
          <p:cNvSpPr txBox="1"/>
          <p:nvPr>
            <p:ph type="title"/>
          </p:nvPr>
        </p:nvSpPr>
        <p:spPr>
          <a:xfrm>
            <a:off x="2438400" y="381000"/>
            <a:ext cx="6324600" cy="6858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 Subject-Oriented</a:t>
            </a:r>
            <a:endParaRPr/>
          </a:p>
        </p:txBody>
      </p:sp>
      <p:sp>
        <p:nvSpPr>
          <p:cNvPr id="726" name="Google Shape;726;p8"/>
          <p:cNvSpPr txBox="1"/>
          <p:nvPr>
            <p:ph idx="1" type="body"/>
          </p:nvPr>
        </p:nvSpPr>
        <p:spPr>
          <a:xfrm>
            <a:off x="381000" y="1524000"/>
            <a:ext cx="8305800" cy="4608513"/>
          </a:xfrm>
          <a:prstGeom prst="rect">
            <a:avLst/>
          </a:prstGeom>
          <a:noFill/>
          <a:ln>
            <a:noFill/>
          </a:ln>
        </p:spPr>
        <p:txBody>
          <a:bodyPr anchorCtr="0" anchor="t" bIns="46025" lIns="92075" spcFirstLastPara="1" rIns="92075" wrap="square" tIns="46025">
            <a:noAutofit/>
          </a:bodyPr>
          <a:lstStyle/>
          <a:p>
            <a:pPr indent="-342900" lvl="0" marL="342900" rtl="0" algn="l">
              <a:lnSpc>
                <a:spcPct val="130000"/>
              </a:lnSpc>
              <a:spcBef>
                <a:spcPts val="0"/>
              </a:spcBef>
              <a:spcAft>
                <a:spcPts val="0"/>
              </a:spcAft>
              <a:buSzPts val="1440"/>
              <a:buChar char="■"/>
            </a:pPr>
            <a:r>
              <a:rPr lang="en-US" sz="2400"/>
              <a:t>Organized around major subjects, such as </a:t>
            </a:r>
            <a:r>
              <a:rPr lang="en-US" sz="2400">
                <a:solidFill>
                  <a:schemeClr val="hlink"/>
                </a:solidFill>
              </a:rPr>
              <a:t>customer, product, sales</a:t>
            </a:r>
            <a:endParaRPr sz="2400"/>
          </a:p>
          <a:p>
            <a:pPr indent="-342900" lvl="0" marL="342900" rtl="0" algn="l">
              <a:lnSpc>
                <a:spcPct val="130000"/>
              </a:lnSpc>
              <a:spcBef>
                <a:spcPts val="480"/>
              </a:spcBef>
              <a:spcAft>
                <a:spcPts val="0"/>
              </a:spcAft>
              <a:buSzPts val="1440"/>
              <a:buChar char="■"/>
            </a:pPr>
            <a:r>
              <a:rPr lang="en-US" sz="2400"/>
              <a:t>Focusing on the modeling and analysis of data for decision makers, not on daily operations or transaction processing</a:t>
            </a:r>
            <a:endParaRPr/>
          </a:p>
          <a:p>
            <a:pPr indent="-342900" lvl="0" marL="342900" rtl="0" algn="l">
              <a:lnSpc>
                <a:spcPct val="130000"/>
              </a:lnSpc>
              <a:spcBef>
                <a:spcPts val="480"/>
              </a:spcBef>
              <a:spcAft>
                <a:spcPts val="0"/>
              </a:spcAft>
              <a:buSzPts val="1440"/>
              <a:buChar char="■"/>
            </a:pPr>
            <a:r>
              <a:rPr lang="en-US" sz="2400"/>
              <a:t>Provide </a:t>
            </a:r>
            <a:r>
              <a:rPr lang="en-US" sz="2400">
                <a:solidFill>
                  <a:schemeClr val="hlink"/>
                </a:solidFill>
              </a:rPr>
              <a:t>a simple and concise</a:t>
            </a:r>
            <a:r>
              <a:rPr lang="en-US" sz="2400"/>
              <a:t> view around particular subject issues by </a:t>
            </a:r>
            <a:r>
              <a:rPr lang="en-US" sz="2400">
                <a:solidFill>
                  <a:schemeClr val="hlink"/>
                </a:solidFill>
              </a:rPr>
              <a:t>excluding data that are not useful in the decision support process</a:t>
            </a:r>
            <a:endParaRPr sz="2400"/>
          </a:p>
        </p:txBody>
      </p:sp>
      <p:sp>
        <p:nvSpPr>
          <p:cNvPr id="727" name="Google Shape;727;p8"/>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6" name="Shape 1776"/>
        <p:cNvGrpSpPr/>
        <p:nvPr/>
      </p:nvGrpSpPr>
      <p:grpSpPr>
        <a:xfrm>
          <a:off x="0" y="0"/>
          <a:ext cx="0" cy="0"/>
          <a:chOff x="0" y="0"/>
          <a:chExt cx="0" cy="0"/>
        </a:xfrm>
      </p:grpSpPr>
      <p:sp>
        <p:nvSpPr>
          <p:cNvPr id="1777" name="Google Shape;1777;p80"/>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Top Down Approach</a:t>
            </a:r>
            <a:endParaRPr/>
          </a:p>
        </p:txBody>
      </p:sp>
      <p:sp>
        <p:nvSpPr>
          <p:cNvPr id="1778" name="Google Shape;1778;p80"/>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342900" lvl="0" marL="342900" rtl="0" algn="just">
              <a:spcBef>
                <a:spcPts val="0"/>
              </a:spcBef>
              <a:spcAft>
                <a:spcPts val="0"/>
              </a:spcAft>
              <a:buSzPts val="1200"/>
              <a:buChar char="■"/>
            </a:pPr>
            <a:r>
              <a:rPr b="1" lang="en-US" sz="2000"/>
              <a:t>Advantages Of Top Down Design :</a:t>
            </a:r>
            <a:endParaRPr/>
          </a:p>
          <a:p>
            <a:pPr indent="-285750" lvl="1" marL="742950" rtl="0" algn="just">
              <a:spcBef>
                <a:spcPts val="400"/>
              </a:spcBef>
              <a:spcAft>
                <a:spcPts val="0"/>
              </a:spcAft>
              <a:buSzPts val="1100"/>
              <a:buChar char="■"/>
            </a:pPr>
            <a:r>
              <a:rPr lang="en-US" sz="2000"/>
              <a:t>It is easier to maintain Top Down Design</a:t>
            </a:r>
            <a:endParaRPr/>
          </a:p>
          <a:p>
            <a:pPr indent="-285750" lvl="1" marL="742950" rtl="0" algn="just">
              <a:spcBef>
                <a:spcPts val="400"/>
              </a:spcBef>
              <a:spcAft>
                <a:spcPts val="0"/>
              </a:spcAft>
              <a:buSzPts val="1100"/>
              <a:buChar char="■"/>
            </a:pPr>
            <a:r>
              <a:rPr lang="en-US" sz="2000"/>
              <a:t>Provides consistent dimensional views of data across data marts, as all data marts are loaded from the data warehouse.</a:t>
            </a:r>
            <a:endParaRPr/>
          </a:p>
          <a:p>
            <a:pPr indent="-285750" lvl="1" marL="742950" rtl="0" algn="just">
              <a:spcBef>
                <a:spcPts val="400"/>
              </a:spcBef>
              <a:spcAft>
                <a:spcPts val="0"/>
              </a:spcAft>
              <a:buSzPts val="1100"/>
              <a:buChar char="■"/>
            </a:pPr>
            <a:r>
              <a:rPr lang="en-US" sz="2000"/>
              <a:t>This approach is robust against business changes. Creating a new data mart from the data warehouse is very easy.</a:t>
            </a:r>
            <a:endParaRPr/>
          </a:p>
          <a:p>
            <a:pPr indent="-285750" lvl="1" marL="742950" rtl="0" algn="just">
              <a:spcBef>
                <a:spcPts val="400"/>
              </a:spcBef>
              <a:spcAft>
                <a:spcPts val="0"/>
              </a:spcAft>
              <a:buSzPts val="1100"/>
              <a:buChar char="■"/>
            </a:pPr>
            <a:r>
              <a:rPr lang="en-US" sz="2000"/>
              <a:t>Initial cost is high but subsequent project development cost is lower</a:t>
            </a:r>
            <a:endParaRPr/>
          </a:p>
          <a:p>
            <a:pPr indent="-342900" lvl="0" marL="342900" rtl="0" algn="just">
              <a:spcBef>
                <a:spcPts val="400"/>
              </a:spcBef>
              <a:spcAft>
                <a:spcPts val="0"/>
              </a:spcAft>
              <a:buSzPts val="1200"/>
              <a:buChar char="■"/>
            </a:pPr>
            <a:r>
              <a:rPr b="1" lang="en-US" sz="2000"/>
              <a:t>Disadvantages Of Top Down Design :</a:t>
            </a:r>
            <a:endParaRPr/>
          </a:p>
          <a:p>
            <a:pPr indent="-285750" lvl="1" marL="742950" rtl="0" algn="just">
              <a:spcBef>
                <a:spcPts val="400"/>
              </a:spcBef>
              <a:spcAft>
                <a:spcPts val="0"/>
              </a:spcAft>
              <a:buSzPts val="1100"/>
              <a:buChar char="■"/>
            </a:pPr>
            <a:r>
              <a:rPr lang="en-US" sz="2000"/>
              <a:t>It represents a very large project and the cost of implementing the project is significant.</a:t>
            </a:r>
            <a:endParaRPr/>
          </a:p>
          <a:p>
            <a:pPr indent="-285750" lvl="1" marL="742950" rtl="0" algn="just">
              <a:spcBef>
                <a:spcPts val="400"/>
              </a:spcBef>
              <a:spcAft>
                <a:spcPts val="0"/>
              </a:spcAft>
              <a:buSzPts val="1100"/>
              <a:buChar char="■"/>
            </a:pPr>
            <a:r>
              <a:rPr lang="en-US" sz="2000"/>
              <a:t>It is time consuming and more time required for initial set up</a:t>
            </a:r>
            <a:endParaRPr/>
          </a:p>
          <a:p>
            <a:pPr indent="-285750" lvl="1" marL="742950" rtl="0" algn="just">
              <a:spcBef>
                <a:spcPts val="400"/>
              </a:spcBef>
              <a:spcAft>
                <a:spcPts val="0"/>
              </a:spcAft>
              <a:buSzPts val="1100"/>
              <a:buChar char="■"/>
            </a:pPr>
            <a:r>
              <a:rPr lang="en-US" sz="2000"/>
              <a:t>Highly skilled people required for set up</a:t>
            </a:r>
            <a:endParaRPr/>
          </a:p>
          <a:p>
            <a:pPr indent="-266700" lvl="0" marL="342900" rtl="0" algn="l">
              <a:spcBef>
                <a:spcPts val="400"/>
              </a:spcBef>
              <a:spcAft>
                <a:spcPts val="0"/>
              </a:spcAft>
              <a:buSzPts val="1200"/>
              <a:buNone/>
            </a:pPr>
            <a:r>
              <a:t/>
            </a:r>
            <a:endParaRPr sz="2000"/>
          </a:p>
        </p:txBody>
      </p:sp>
      <p:sp>
        <p:nvSpPr>
          <p:cNvPr id="1779" name="Google Shape;1779;p80"/>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3" name="Shape 1783"/>
        <p:cNvGrpSpPr/>
        <p:nvPr/>
      </p:nvGrpSpPr>
      <p:grpSpPr>
        <a:xfrm>
          <a:off x="0" y="0"/>
          <a:ext cx="0" cy="0"/>
          <a:chOff x="0" y="0"/>
          <a:chExt cx="0" cy="0"/>
        </a:xfrm>
      </p:grpSpPr>
      <p:sp>
        <p:nvSpPr>
          <p:cNvPr id="1784" name="Google Shape;1784;p81"/>
          <p:cNvSpPr txBox="1"/>
          <p:nvPr>
            <p:ph type="title"/>
          </p:nvPr>
        </p:nvSpPr>
        <p:spPr>
          <a:xfrm>
            <a:off x="381000" y="381000"/>
            <a:ext cx="83820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Bottom Up Approach</a:t>
            </a:r>
            <a:endParaRPr>
              <a:solidFill>
                <a:schemeClr val="lt1"/>
              </a:solidFill>
              <a:latin typeface="Calibri"/>
              <a:ea typeface="Calibri"/>
              <a:cs typeface="Calibri"/>
              <a:sym typeface="Calibri"/>
            </a:endParaRPr>
          </a:p>
        </p:txBody>
      </p:sp>
      <p:sp>
        <p:nvSpPr>
          <p:cNvPr id="1785" name="Google Shape;1785;p81"/>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1786" name="Google Shape;1786;p81"/>
          <p:cNvPicPr preferRelativeResize="0"/>
          <p:nvPr>
            <p:ph idx="2" type="body"/>
          </p:nvPr>
        </p:nvPicPr>
        <p:blipFill rotWithShape="1">
          <a:blip r:embed="rId3">
            <a:alphaModFix/>
          </a:blip>
          <a:srcRect b="0" l="0" r="0" t="0"/>
          <a:stretch/>
        </p:blipFill>
        <p:spPr>
          <a:xfrm>
            <a:off x="608965" y="1285240"/>
            <a:ext cx="8187055" cy="4972050"/>
          </a:xfrm>
          <a:prstGeom prst="rect">
            <a:avLst/>
          </a:prstGeom>
          <a:noFill/>
          <a:ln>
            <a:noFill/>
          </a:ln>
        </p:spPr>
      </p:pic>
    </p:spTree>
  </p:cSld>
  <p:clrMapOvr>
    <a:masterClrMapping/>
  </p:clrMapOvr>
  <p:transition>
    <p:zoom dir="out"/>
  </p:transition>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0" name="Shape 1790"/>
        <p:cNvGrpSpPr/>
        <p:nvPr/>
      </p:nvGrpSpPr>
      <p:grpSpPr>
        <a:xfrm>
          <a:off x="0" y="0"/>
          <a:ext cx="0" cy="0"/>
          <a:chOff x="0" y="0"/>
          <a:chExt cx="0" cy="0"/>
        </a:xfrm>
      </p:grpSpPr>
      <p:sp>
        <p:nvSpPr>
          <p:cNvPr id="1791" name="Google Shape;1791;p82"/>
          <p:cNvSpPr txBox="1"/>
          <p:nvPr>
            <p:ph type="title"/>
          </p:nvPr>
        </p:nvSpPr>
        <p:spPr>
          <a:xfrm>
            <a:off x="2579370" y="381000"/>
            <a:ext cx="618363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rgbClr val="FBFB11"/>
                </a:solidFill>
              </a:rPr>
              <a:t>Bottom Up Approach:</a:t>
            </a:r>
            <a:endParaRPr/>
          </a:p>
        </p:txBody>
      </p:sp>
      <p:sp>
        <p:nvSpPr>
          <p:cNvPr id="1792" name="Google Shape;1792;p82"/>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200"/>
              <a:buChar char="■"/>
            </a:pPr>
            <a:r>
              <a:rPr b="1" lang="en-US" sz="2000"/>
              <a:t>Advantages Of  Bottom Up Design :</a:t>
            </a:r>
            <a:endParaRPr/>
          </a:p>
          <a:p>
            <a:pPr indent="-285750" lvl="1" marL="742950" rtl="0" algn="l">
              <a:spcBef>
                <a:spcPts val="400"/>
              </a:spcBef>
              <a:spcAft>
                <a:spcPts val="0"/>
              </a:spcAft>
              <a:buSzPts val="1100"/>
              <a:buChar char="■"/>
            </a:pPr>
            <a:r>
              <a:rPr lang="en-US" sz="2000"/>
              <a:t>This model contains consistent data marts and these data marts can be delivered quickly.</a:t>
            </a:r>
            <a:endParaRPr/>
          </a:p>
          <a:p>
            <a:pPr indent="-285750" lvl="1" marL="742950" rtl="0" algn="l">
              <a:spcBef>
                <a:spcPts val="400"/>
              </a:spcBef>
              <a:spcAft>
                <a:spcPts val="0"/>
              </a:spcAft>
              <a:buSzPts val="1100"/>
              <a:buChar char="■"/>
            </a:pPr>
            <a:r>
              <a:rPr lang="en-US" sz="2000"/>
              <a:t>The data marts are created first to provide reporting capability</a:t>
            </a:r>
            <a:endParaRPr/>
          </a:p>
          <a:p>
            <a:pPr indent="-285750" lvl="1" marL="742950" rtl="0" algn="l">
              <a:spcBef>
                <a:spcPts val="400"/>
              </a:spcBef>
              <a:spcAft>
                <a:spcPts val="0"/>
              </a:spcAft>
              <a:buSzPts val="1100"/>
              <a:buChar char="■"/>
            </a:pPr>
            <a:r>
              <a:rPr lang="en-US" sz="2000"/>
              <a:t>It is easier to extend the data warehouse as it can easily accommodate new business units. It is just creating new data marts and then integrating with other data marts.</a:t>
            </a:r>
            <a:endParaRPr/>
          </a:p>
          <a:p>
            <a:pPr indent="-285750" lvl="1" marL="742950" rtl="0" algn="l">
              <a:spcBef>
                <a:spcPts val="400"/>
              </a:spcBef>
              <a:spcAft>
                <a:spcPts val="0"/>
              </a:spcAft>
              <a:buSzPts val="1100"/>
              <a:buChar char="■"/>
            </a:pPr>
            <a:r>
              <a:rPr lang="en-US" sz="2000"/>
              <a:t>This Approach take less time. Initial set up is very quickly</a:t>
            </a:r>
            <a:endParaRPr/>
          </a:p>
          <a:p>
            <a:pPr indent="-342900" lvl="0" marL="342900" rtl="0" algn="l">
              <a:spcBef>
                <a:spcPts val="400"/>
              </a:spcBef>
              <a:spcAft>
                <a:spcPts val="0"/>
              </a:spcAft>
              <a:buSzPts val="1200"/>
              <a:buChar char="■"/>
            </a:pPr>
            <a:r>
              <a:rPr b="1" lang="en-US" sz="2000"/>
              <a:t>Disadvantage of Bottom Up Design  :</a:t>
            </a:r>
            <a:endParaRPr/>
          </a:p>
          <a:p>
            <a:pPr indent="-285750" lvl="1" marL="742950" rtl="0" algn="l">
              <a:spcBef>
                <a:spcPts val="400"/>
              </a:spcBef>
              <a:spcAft>
                <a:spcPts val="0"/>
              </a:spcAft>
              <a:buSzPts val="1100"/>
              <a:buChar char="■"/>
            </a:pPr>
            <a:r>
              <a:rPr lang="en-US" sz="2000"/>
              <a:t>Initial cost is low but each subsequent phase will cost same</a:t>
            </a:r>
            <a:endParaRPr/>
          </a:p>
          <a:p>
            <a:pPr indent="-285750" lvl="1" marL="742950" rtl="0" algn="l">
              <a:spcBef>
                <a:spcPts val="400"/>
              </a:spcBef>
              <a:spcAft>
                <a:spcPts val="0"/>
              </a:spcAft>
              <a:buSzPts val="1100"/>
              <a:buChar char="■"/>
            </a:pPr>
            <a:r>
              <a:rPr lang="en-US" sz="2000"/>
              <a:t>The positions of the data warehouse and the data marts are reversed in the bottom-up approach design.</a:t>
            </a:r>
            <a:endParaRPr/>
          </a:p>
          <a:p>
            <a:pPr indent="-285750" lvl="1" marL="742950" rtl="0" algn="l">
              <a:spcBef>
                <a:spcPts val="400"/>
              </a:spcBef>
              <a:spcAft>
                <a:spcPts val="0"/>
              </a:spcAft>
              <a:buSzPts val="1100"/>
              <a:buChar char="■"/>
            </a:pPr>
            <a:r>
              <a:rPr lang="en-US" sz="2000"/>
              <a:t>It is difficult to maintain and often redundant and subject to revisions</a:t>
            </a:r>
            <a:endParaRPr/>
          </a:p>
          <a:p>
            <a:pPr indent="-266700" lvl="0" marL="342900" rtl="0" algn="l">
              <a:spcBef>
                <a:spcPts val="400"/>
              </a:spcBef>
              <a:spcAft>
                <a:spcPts val="0"/>
              </a:spcAft>
              <a:buSzPts val="1200"/>
              <a:buNone/>
            </a:pPr>
            <a:r>
              <a:t/>
            </a:r>
            <a:endParaRPr sz="2000"/>
          </a:p>
        </p:txBody>
      </p:sp>
      <p:sp>
        <p:nvSpPr>
          <p:cNvPr id="1793" name="Google Shape;1793;p82"/>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7" name="Shape 1797"/>
        <p:cNvGrpSpPr/>
        <p:nvPr/>
      </p:nvGrpSpPr>
      <p:grpSpPr>
        <a:xfrm>
          <a:off x="0" y="0"/>
          <a:ext cx="0" cy="0"/>
          <a:chOff x="0" y="0"/>
          <a:chExt cx="0" cy="0"/>
        </a:xfrm>
      </p:grpSpPr>
      <p:sp>
        <p:nvSpPr>
          <p:cNvPr id="1798" name="Google Shape;1798;p83"/>
          <p:cNvSpPr txBox="1"/>
          <p:nvPr>
            <p:ph type="title"/>
          </p:nvPr>
        </p:nvSpPr>
        <p:spPr>
          <a:xfrm>
            <a:off x="2667000" y="304800"/>
            <a:ext cx="6096000" cy="685800"/>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 Usage</a:t>
            </a:r>
            <a:endParaRPr/>
          </a:p>
        </p:txBody>
      </p:sp>
      <p:sp>
        <p:nvSpPr>
          <p:cNvPr id="1799" name="Google Shape;1799;p83"/>
          <p:cNvSpPr txBox="1"/>
          <p:nvPr>
            <p:ph idx="1" type="body"/>
          </p:nvPr>
        </p:nvSpPr>
        <p:spPr>
          <a:xfrm>
            <a:off x="381000" y="1371600"/>
            <a:ext cx="8382000" cy="5105400"/>
          </a:xfrm>
          <a:prstGeom prst="rect">
            <a:avLst/>
          </a:prstGeom>
          <a:noFill/>
          <a:ln>
            <a:noFill/>
          </a:ln>
        </p:spPr>
        <p:txBody>
          <a:bodyPr anchorCtr="0" anchor="t" bIns="46025" lIns="92075" spcFirstLastPara="1" rIns="92075" wrap="square" tIns="46025">
            <a:noAutofit/>
          </a:bodyPr>
          <a:lstStyle/>
          <a:p>
            <a:pPr indent="-342900" lvl="0" marL="342900" rtl="0" algn="l">
              <a:lnSpc>
                <a:spcPct val="120000"/>
              </a:lnSpc>
              <a:spcBef>
                <a:spcPts val="0"/>
              </a:spcBef>
              <a:spcAft>
                <a:spcPts val="0"/>
              </a:spcAft>
              <a:buSzPts val="1200"/>
              <a:buChar char="■"/>
            </a:pPr>
            <a:r>
              <a:rPr lang="en-US" sz="2000"/>
              <a:t>Three kinds of data warehouse applications</a:t>
            </a:r>
            <a:endParaRPr/>
          </a:p>
          <a:p>
            <a:pPr indent="-285750" lvl="1" marL="742950" rtl="0" algn="l">
              <a:lnSpc>
                <a:spcPct val="120000"/>
              </a:lnSpc>
              <a:spcBef>
                <a:spcPts val="400"/>
              </a:spcBef>
              <a:spcAft>
                <a:spcPts val="0"/>
              </a:spcAft>
              <a:buSzPts val="1100"/>
              <a:buChar char="■"/>
            </a:pPr>
            <a:r>
              <a:rPr lang="en-US" sz="2000">
                <a:solidFill>
                  <a:schemeClr val="hlink"/>
                </a:solidFill>
              </a:rPr>
              <a:t>Information processing</a:t>
            </a:r>
            <a:endParaRPr/>
          </a:p>
          <a:p>
            <a:pPr indent="-228600" lvl="2" marL="1143000" rtl="0" algn="l">
              <a:lnSpc>
                <a:spcPct val="120000"/>
              </a:lnSpc>
              <a:spcBef>
                <a:spcPts val="400"/>
              </a:spcBef>
              <a:spcAft>
                <a:spcPts val="0"/>
              </a:spcAft>
              <a:buSzPts val="1000"/>
              <a:buChar char="■"/>
            </a:pPr>
            <a:r>
              <a:rPr lang="en-US"/>
              <a:t>supports querying, basic statistical analysis, and reporting using crosstabs, tables, charts and graphs</a:t>
            </a:r>
            <a:endParaRPr/>
          </a:p>
          <a:p>
            <a:pPr indent="-285750" lvl="1" marL="742950" rtl="0" algn="l">
              <a:lnSpc>
                <a:spcPct val="120000"/>
              </a:lnSpc>
              <a:spcBef>
                <a:spcPts val="400"/>
              </a:spcBef>
              <a:spcAft>
                <a:spcPts val="0"/>
              </a:spcAft>
              <a:buSzPts val="1100"/>
              <a:buChar char="■"/>
            </a:pPr>
            <a:r>
              <a:rPr lang="en-US" sz="2000">
                <a:solidFill>
                  <a:schemeClr val="hlink"/>
                </a:solidFill>
              </a:rPr>
              <a:t>Analytical processing</a:t>
            </a:r>
            <a:endParaRPr/>
          </a:p>
          <a:p>
            <a:pPr indent="-228600" lvl="2" marL="1143000" rtl="0" algn="l">
              <a:lnSpc>
                <a:spcPct val="120000"/>
              </a:lnSpc>
              <a:spcBef>
                <a:spcPts val="400"/>
              </a:spcBef>
              <a:spcAft>
                <a:spcPts val="0"/>
              </a:spcAft>
              <a:buSzPts val="1000"/>
              <a:buChar char="■"/>
            </a:pPr>
            <a:r>
              <a:rPr lang="en-US"/>
              <a:t>multidimensional analysis of data warehouse data</a:t>
            </a:r>
            <a:endParaRPr/>
          </a:p>
          <a:p>
            <a:pPr indent="-228600" lvl="2" marL="1143000" rtl="0" algn="l">
              <a:lnSpc>
                <a:spcPct val="120000"/>
              </a:lnSpc>
              <a:spcBef>
                <a:spcPts val="400"/>
              </a:spcBef>
              <a:spcAft>
                <a:spcPts val="0"/>
              </a:spcAft>
              <a:buSzPts val="1000"/>
              <a:buChar char="■"/>
            </a:pPr>
            <a:r>
              <a:rPr lang="en-US"/>
              <a:t>supports basic OLAP operations, slice-dice, drilling, pivoting</a:t>
            </a:r>
            <a:endParaRPr/>
          </a:p>
          <a:p>
            <a:pPr indent="-285750" lvl="1" marL="742950" rtl="0" algn="l">
              <a:lnSpc>
                <a:spcPct val="120000"/>
              </a:lnSpc>
              <a:spcBef>
                <a:spcPts val="400"/>
              </a:spcBef>
              <a:spcAft>
                <a:spcPts val="0"/>
              </a:spcAft>
              <a:buSzPts val="1100"/>
              <a:buChar char="■"/>
            </a:pPr>
            <a:r>
              <a:rPr lang="en-US" sz="2000">
                <a:solidFill>
                  <a:schemeClr val="hlink"/>
                </a:solidFill>
              </a:rPr>
              <a:t>Data mining</a:t>
            </a:r>
            <a:endParaRPr/>
          </a:p>
          <a:p>
            <a:pPr indent="-228600" lvl="2" marL="1143000" rtl="0" algn="l">
              <a:lnSpc>
                <a:spcPct val="120000"/>
              </a:lnSpc>
              <a:spcBef>
                <a:spcPts val="400"/>
              </a:spcBef>
              <a:spcAft>
                <a:spcPts val="0"/>
              </a:spcAft>
              <a:buSzPts val="1000"/>
              <a:buChar char="■"/>
            </a:pPr>
            <a:r>
              <a:rPr lang="en-US"/>
              <a:t>knowledge discovery from hidden patterns </a:t>
            </a:r>
            <a:endParaRPr/>
          </a:p>
          <a:p>
            <a:pPr indent="-228600" lvl="2" marL="1143000" rtl="0" algn="l">
              <a:lnSpc>
                <a:spcPct val="120000"/>
              </a:lnSpc>
              <a:spcBef>
                <a:spcPts val="400"/>
              </a:spcBef>
              <a:spcAft>
                <a:spcPts val="0"/>
              </a:spcAft>
              <a:buSzPts val="1000"/>
              <a:buChar char="■"/>
            </a:pPr>
            <a:r>
              <a:rPr lang="en-US"/>
              <a:t>supports associations, constructing analytical models, performing classification and prediction, and presenting the mining results using visualization tools</a:t>
            </a:r>
            <a:endParaRPr/>
          </a:p>
        </p:txBody>
      </p:sp>
      <p:sp>
        <p:nvSpPr>
          <p:cNvPr id="1800" name="Google Shape;1800;p83"/>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4" name="Shape 1804"/>
        <p:cNvGrpSpPr/>
        <p:nvPr/>
      </p:nvGrpSpPr>
      <p:grpSpPr>
        <a:xfrm>
          <a:off x="0" y="0"/>
          <a:ext cx="0" cy="0"/>
          <a:chOff x="0" y="0"/>
          <a:chExt cx="0" cy="0"/>
        </a:xfrm>
      </p:grpSpPr>
      <p:sp>
        <p:nvSpPr>
          <p:cNvPr id="1805" name="Google Shape;1805;p84"/>
          <p:cNvSpPr txBox="1"/>
          <p:nvPr>
            <p:ph type="title"/>
          </p:nvPr>
        </p:nvSpPr>
        <p:spPr>
          <a:xfrm>
            <a:off x="2590800" y="381000"/>
            <a:ext cx="6172200" cy="560388"/>
          </a:xfrm>
          <a:prstGeom prst="rect">
            <a:avLst/>
          </a:prstGeom>
          <a:noFill/>
          <a:ln>
            <a:noFill/>
          </a:ln>
        </p:spPr>
        <p:txBody>
          <a:bodyPr anchorCtr="0" anchor="b"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OLAP Server Architectures</a:t>
            </a:r>
            <a:endParaRPr/>
          </a:p>
        </p:txBody>
      </p:sp>
      <p:sp>
        <p:nvSpPr>
          <p:cNvPr id="1806" name="Google Shape;1806;p84"/>
          <p:cNvSpPr txBox="1"/>
          <p:nvPr>
            <p:ph idx="1" type="body"/>
          </p:nvPr>
        </p:nvSpPr>
        <p:spPr>
          <a:xfrm>
            <a:off x="381000" y="1371600"/>
            <a:ext cx="8382000" cy="5181600"/>
          </a:xfrm>
          <a:prstGeom prst="rect">
            <a:avLst/>
          </a:prstGeom>
          <a:noFill/>
          <a:ln>
            <a:noFill/>
          </a:ln>
        </p:spPr>
        <p:txBody>
          <a:bodyPr anchorCtr="0" anchor="t" bIns="46025" lIns="92075" spcFirstLastPara="1" rIns="92075" wrap="square" tIns="46025">
            <a:noAutofit/>
          </a:bodyPr>
          <a:lstStyle/>
          <a:p>
            <a:pPr indent="-342900" lvl="0" marL="342900" rtl="0" algn="l">
              <a:lnSpc>
                <a:spcPct val="110000"/>
              </a:lnSpc>
              <a:spcBef>
                <a:spcPts val="0"/>
              </a:spcBef>
              <a:spcAft>
                <a:spcPts val="0"/>
              </a:spcAft>
              <a:buSzPts val="1440"/>
              <a:buChar char="■"/>
            </a:pPr>
            <a:r>
              <a:rPr lang="en-US" sz="2400"/>
              <a:t>Relational OLAP (ROLAP) </a:t>
            </a:r>
            <a:endParaRPr/>
          </a:p>
          <a:p>
            <a:pPr indent="-251459" lvl="0" marL="342900" rtl="0" algn="l">
              <a:lnSpc>
                <a:spcPct val="110000"/>
              </a:lnSpc>
              <a:spcBef>
                <a:spcPts val="480"/>
              </a:spcBef>
              <a:spcAft>
                <a:spcPts val="0"/>
              </a:spcAft>
              <a:buSzPts val="1440"/>
              <a:buNone/>
            </a:pPr>
            <a:r>
              <a:t/>
            </a:r>
            <a:endParaRPr sz="2400"/>
          </a:p>
          <a:p>
            <a:pPr indent="-342900" lvl="0" marL="342900" rtl="0" algn="l">
              <a:lnSpc>
                <a:spcPct val="110000"/>
              </a:lnSpc>
              <a:spcBef>
                <a:spcPts val="480"/>
              </a:spcBef>
              <a:spcAft>
                <a:spcPts val="0"/>
              </a:spcAft>
              <a:buSzPts val="1440"/>
              <a:buChar char="■"/>
            </a:pPr>
            <a:r>
              <a:rPr lang="en-US" sz="2400"/>
              <a:t>Multidimensional OLAP (MOLAP) </a:t>
            </a:r>
            <a:endParaRPr/>
          </a:p>
          <a:p>
            <a:pPr indent="-251459" lvl="0" marL="342900" rtl="0" algn="l">
              <a:lnSpc>
                <a:spcPct val="110000"/>
              </a:lnSpc>
              <a:spcBef>
                <a:spcPts val="480"/>
              </a:spcBef>
              <a:spcAft>
                <a:spcPts val="0"/>
              </a:spcAft>
              <a:buSzPts val="1440"/>
              <a:buNone/>
            </a:pPr>
            <a:r>
              <a:t/>
            </a:r>
            <a:endParaRPr sz="2400"/>
          </a:p>
          <a:p>
            <a:pPr indent="-342900" lvl="0" marL="342900" rtl="0" algn="l">
              <a:lnSpc>
                <a:spcPct val="110000"/>
              </a:lnSpc>
              <a:spcBef>
                <a:spcPts val="480"/>
              </a:spcBef>
              <a:spcAft>
                <a:spcPts val="0"/>
              </a:spcAft>
              <a:buSzPts val="1440"/>
              <a:buChar char="■"/>
            </a:pPr>
            <a:r>
              <a:rPr lang="en-US" sz="2400"/>
              <a:t>Hybrid OLAP (HOLAP) (e.g., Microsoft SQLServer)</a:t>
            </a:r>
            <a:endParaRPr/>
          </a:p>
          <a:p>
            <a:pPr indent="-251459" lvl="0" marL="342900" rtl="0" algn="l">
              <a:lnSpc>
                <a:spcPct val="110000"/>
              </a:lnSpc>
              <a:spcBef>
                <a:spcPts val="480"/>
              </a:spcBef>
              <a:spcAft>
                <a:spcPts val="0"/>
              </a:spcAft>
              <a:buSzPts val="1440"/>
              <a:buNone/>
            </a:pPr>
            <a:r>
              <a:t/>
            </a:r>
            <a:endParaRPr sz="2400"/>
          </a:p>
          <a:p>
            <a:pPr indent="-342900" lvl="0" marL="342900" rtl="0" algn="l">
              <a:lnSpc>
                <a:spcPct val="110000"/>
              </a:lnSpc>
              <a:spcBef>
                <a:spcPts val="480"/>
              </a:spcBef>
              <a:spcAft>
                <a:spcPts val="0"/>
              </a:spcAft>
              <a:buSzPts val="1440"/>
              <a:buChar char="■"/>
            </a:pPr>
            <a:r>
              <a:rPr lang="en-US" sz="2400"/>
              <a:t>Specialized SQL servers (e.g., Redbricks) </a:t>
            </a:r>
            <a:endParaRPr/>
          </a:p>
          <a:p>
            <a:pPr indent="-285750" lvl="1" marL="742950" rtl="0" algn="l">
              <a:lnSpc>
                <a:spcPct val="110000"/>
              </a:lnSpc>
              <a:spcBef>
                <a:spcPts val="480"/>
              </a:spcBef>
              <a:spcAft>
                <a:spcPts val="0"/>
              </a:spcAft>
              <a:buSzPts val="1320"/>
              <a:buChar char="■"/>
            </a:pPr>
            <a:r>
              <a:rPr lang="en-US"/>
              <a:t>Specialized support for SQL qu</a:t>
            </a:r>
            <a:r>
              <a:rPr lang="en-US" sz="2000"/>
              <a:t>eries over star/snowflake schemas</a:t>
            </a:r>
            <a:endParaRPr/>
          </a:p>
        </p:txBody>
      </p:sp>
      <p:sp>
        <p:nvSpPr>
          <p:cNvPr id="1807" name="Google Shape;1807;p84"/>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1" name="Shape 1811"/>
        <p:cNvGrpSpPr/>
        <p:nvPr/>
      </p:nvGrpSpPr>
      <p:grpSpPr>
        <a:xfrm>
          <a:off x="0" y="0"/>
          <a:ext cx="0" cy="0"/>
          <a:chOff x="0" y="0"/>
          <a:chExt cx="0" cy="0"/>
        </a:xfrm>
      </p:grpSpPr>
      <p:sp>
        <p:nvSpPr>
          <p:cNvPr id="1812" name="Google Shape;1812;p85"/>
          <p:cNvSpPr txBox="1"/>
          <p:nvPr>
            <p:ph type="title"/>
          </p:nvPr>
        </p:nvSpPr>
        <p:spPr>
          <a:xfrm>
            <a:off x="2693035" y="381000"/>
            <a:ext cx="6069965"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OLAP Server Architectures</a:t>
            </a:r>
            <a:endParaRPr/>
          </a:p>
        </p:txBody>
      </p:sp>
      <p:pic>
        <p:nvPicPr>
          <p:cNvPr id="1813" name="Google Shape;1813;p85"/>
          <p:cNvPicPr preferRelativeResize="0"/>
          <p:nvPr>
            <p:ph idx="2" type="tbl"/>
          </p:nvPr>
        </p:nvPicPr>
        <p:blipFill rotWithShape="1">
          <a:blip r:embed="rId3">
            <a:alphaModFix/>
          </a:blip>
          <a:srcRect b="0" l="0" r="0" t="0"/>
          <a:stretch/>
        </p:blipFill>
        <p:spPr>
          <a:xfrm>
            <a:off x="247016" y="1561465"/>
            <a:ext cx="8267699" cy="4419600"/>
          </a:xfrm>
          <a:prstGeom prst="rect">
            <a:avLst/>
          </a:prstGeom>
          <a:noFill/>
          <a:ln>
            <a:noFill/>
          </a:ln>
        </p:spPr>
      </p:pic>
    </p:spTree>
  </p:cSld>
  <p:clrMapOvr>
    <a:masterClrMapping/>
  </p:clrMapOvr>
  <p:transition>
    <p:zoom dir="out"/>
  </p:transition>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7" name="Shape 1817"/>
        <p:cNvGrpSpPr/>
        <p:nvPr/>
      </p:nvGrpSpPr>
      <p:grpSpPr>
        <a:xfrm>
          <a:off x="0" y="0"/>
          <a:ext cx="0" cy="0"/>
          <a:chOff x="0" y="0"/>
          <a:chExt cx="0" cy="0"/>
        </a:xfrm>
      </p:grpSpPr>
      <p:sp>
        <p:nvSpPr>
          <p:cNvPr id="1818" name="Google Shape;1818;p86"/>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Relational OLAP (ROLAP)</a:t>
            </a:r>
            <a:endParaRPr>
              <a:solidFill>
                <a:schemeClr val="lt1"/>
              </a:solidFill>
              <a:latin typeface="Calibri"/>
              <a:ea typeface="Calibri"/>
              <a:cs typeface="Calibri"/>
              <a:sym typeface="Calibri"/>
            </a:endParaRPr>
          </a:p>
        </p:txBody>
      </p:sp>
      <p:sp>
        <p:nvSpPr>
          <p:cNvPr id="1819" name="Google Shape;1819;p86"/>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285750" lvl="1" marL="742950" rtl="0" algn="l">
              <a:lnSpc>
                <a:spcPct val="110000"/>
              </a:lnSpc>
              <a:spcBef>
                <a:spcPts val="0"/>
              </a:spcBef>
              <a:spcAft>
                <a:spcPts val="0"/>
              </a:spcAft>
              <a:buSzPts val="1100"/>
              <a:buChar char="■"/>
            </a:pPr>
            <a:r>
              <a:rPr lang="en-US" sz="2000"/>
              <a:t>Use relational or extended-relational DBMS to store and manage warehouse data and OLAP middle ware</a:t>
            </a:r>
            <a:endParaRPr/>
          </a:p>
          <a:p>
            <a:pPr indent="-285750" lvl="1" marL="742950" rtl="0" algn="l">
              <a:lnSpc>
                <a:spcPct val="110000"/>
              </a:lnSpc>
              <a:spcBef>
                <a:spcPts val="400"/>
              </a:spcBef>
              <a:spcAft>
                <a:spcPts val="0"/>
              </a:spcAft>
              <a:buSzPts val="1100"/>
              <a:buChar char="■"/>
            </a:pPr>
            <a:r>
              <a:rPr lang="en-US" sz="2000"/>
              <a:t>Include optimization of DBMS backend, implementation of aggregation navigation logic, and additional tools and services</a:t>
            </a:r>
            <a:endParaRPr/>
          </a:p>
          <a:p>
            <a:pPr indent="-285750" lvl="1" marL="742950" rtl="0" algn="l">
              <a:lnSpc>
                <a:spcPct val="110000"/>
              </a:lnSpc>
              <a:spcBef>
                <a:spcPts val="400"/>
              </a:spcBef>
              <a:spcAft>
                <a:spcPts val="0"/>
              </a:spcAft>
              <a:buSzPts val="1100"/>
              <a:buChar char="■"/>
            </a:pPr>
            <a:r>
              <a:rPr lang="en-US" sz="2000"/>
              <a:t>Greater scalability</a:t>
            </a:r>
            <a:endParaRPr/>
          </a:p>
          <a:p>
            <a:pPr indent="-285750" lvl="1" marL="742950" rtl="0" algn="l">
              <a:lnSpc>
                <a:spcPct val="110000"/>
              </a:lnSpc>
              <a:spcBef>
                <a:spcPts val="400"/>
              </a:spcBef>
              <a:spcAft>
                <a:spcPts val="0"/>
              </a:spcAft>
              <a:buSzPts val="1100"/>
              <a:buChar char="■"/>
            </a:pPr>
            <a:r>
              <a:rPr lang="en-US" sz="2000"/>
              <a:t>ROLAP supports RDBMS products through the use of a metadata layer, thus avoiding the requirement to create a static multi-dimensional data structure.</a:t>
            </a:r>
            <a:endParaRPr/>
          </a:p>
          <a:p>
            <a:pPr indent="-285750" lvl="1" marL="742950" rtl="0" algn="l">
              <a:lnSpc>
                <a:spcPct val="110000"/>
              </a:lnSpc>
              <a:spcBef>
                <a:spcPts val="400"/>
              </a:spcBef>
              <a:spcAft>
                <a:spcPts val="0"/>
              </a:spcAft>
              <a:buSzPts val="1100"/>
              <a:buChar char="■"/>
            </a:pPr>
            <a:r>
              <a:rPr lang="en-US" sz="2000"/>
              <a:t>This facilitates the creation of multiple multi-dimensional views of the two-dimensional relation.</a:t>
            </a:r>
            <a:endParaRPr/>
          </a:p>
          <a:p>
            <a:pPr indent="-285750" lvl="1" marL="742950" rtl="0" algn="l">
              <a:lnSpc>
                <a:spcPct val="110000"/>
              </a:lnSpc>
              <a:spcBef>
                <a:spcPts val="400"/>
              </a:spcBef>
              <a:spcAft>
                <a:spcPts val="0"/>
              </a:spcAft>
              <a:buSzPts val="1100"/>
              <a:buChar char="■"/>
            </a:pPr>
            <a:r>
              <a:rPr lang="en-US" sz="2000"/>
              <a:t>To improve performance, some ROLAP products have enhanced SQL engines to support the complexity of multi-dimensional analysis, while others recommend, or require, the use of highly denormalized database designs such as the star schema.</a:t>
            </a:r>
            <a:endParaRPr/>
          </a:p>
          <a:p>
            <a:pPr indent="-215900" lvl="1" marL="742950" rtl="0" algn="l">
              <a:lnSpc>
                <a:spcPct val="110000"/>
              </a:lnSpc>
              <a:spcBef>
                <a:spcPts val="400"/>
              </a:spcBef>
              <a:spcAft>
                <a:spcPts val="0"/>
              </a:spcAft>
              <a:buSzPts val="1100"/>
              <a:buNone/>
            </a:pPr>
            <a:r>
              <a:t/>
            </a:r>
            <a:endParaRPr sz="2000"/>
          </a:p>
        </p:txBody>
      </p:sp>
      <p:sp>
        <p:nvSpPr>
          <p:cNvPr id="1820" name="Google Shape;1820;p86"/>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4" name="Shape 1824"/>
        <p:cNvGrpSpPr/>
        <p:nvPr/>
      </p:nvGrpSpPr>
      <p:grpSpPr>
        <a:xfrm>
          <a:off x="0" y="0"/>
          <a:ext cx="0" cy="0"/>
          <a:chOff x="0" y="0"/>
          <a:chExt cx="0" cy="0"/>
        </a:xfrm>
      </p:grpSpPr>
      <p:sp>
        <p:nvSpPr>
          <p:cNvPr id="1825" name="Google Shape;1825;p87"/>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Relational OLAP (ROLAP)</a:t>
            </a:r>
            <a:endParaRPr/>
          </a:p>
        </p:txBody>
      </p:sp>
      <p:sp>
        <p:nvSpPr>
          <p:cNvPr id="1826" name="Google Shape;1826;p87"/>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440"/>
              <a:buChar char="■"/>
            </a:pPr>
            <a:r>
              <a:rPr lang="en-US" sz="2400"/>
              <a:t>The development issues associated with ROLAP technology:</a:t>
            </a:r>
            <a:endParaRPr/>
          </a:p>
          <a:p>
            <a:pPr indent="-285750" lvl="1" marL="742950" rtl="0" algn="l">
              <a:spcBef>
                <a:spcPts val="480"/>
              </a:spcBef>
              <a:spcAft>
                <a:spcPts val="0"/>
              </a:spcAft>
              <a:buSzPts val="1320"/>
              <a:buChar char="■"/>
            </a:pPr>
            <a:r>
              <a:rPr lang="en-US"/>
              <a:t>Performance problems associated with the processing of complex queries that require multiple passes through the relational data.</a:t>
            </a:r>
            <a:endParaRPr/>
          </a:p>
          <a:p>
            <a:pPr indent="-285750" lvl="1" marL="742950" rtl="0" algn="l">
              <a:spcBef>
                <a:spcPts val="480"/>
              </a:spcBef>
              <a:spcAft>
                <a:spcPts val="0"/>
              </a:spcAft>
              <a:buSzPts val="1320"/>
              <a:buChar char="■"/>
            </a:pPr>
            <a:r>
              <a:rPr lang="en-US"/>
              <a:t>Development of middleware to facilitate the development of multi-dimensional applications.</a:t>
            </a:r>
            <a:endParaRPr/>
          </a:p>
          <a:p>
            <a:pPr indent="-285750" lvl="1" marL="742950" rtl="0" algn="l">
              <a:spcBef>
                <a:spcPts val="480"/>
              </a:spcBef>
              <a:spcAft>
                <a:spcPts val="0"/>
              </a:spcAft>
              <a:buSzPts val="1320"/>
              <a:buChar char="■"/>
            </a:pPr>
            <a:r>
              <a:rPr lang="en-US"/>
              <a:t>Development of an option to create persistent multi-dimensional structures, together with facilities o assist in the administration of these structures. </a:t>
            </a:r>
            <a:endParaRPr/>
          </a:p>
          <a:p>
            <a:pPr indent="-236220" lvl="0" marL="342900" rtl="0" algn="l">
              <a:spcBef>
                <a:spcPts val="560"/>
              </a:spcBef>
              <a:spcAft>
                <a:spcPts val="0"/>
              </a:spcAft>
              <a:buSzPts val="1680"/>
              <a:buNone/>
            </a:pPr>
            <a:r>
              <a:t/>
            </a:r>
            <a:endParaRPr/>
          </a:p>
        </p:txBody>
      </p:sp>
      <p:sp>
        <p:nvSpPr>
          <p:cNvPr id="1827" name="Google Shape;1827;p87"/>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1" name="Shape 1831"/>
        <p:cNvGrpSpPr/>
        <p:nvPr/>
      </p:nvGrpSpPr>
      <p:grpSpPr>
        <a:xfrm>
          <a:off x="0" y="0"/>
          <a:ext cx="0" cy="0"/>
          <a:chOff x="0" y="0"/>
          <a:chExt cx="0" cy="0"/>
        </a:xfrm>
      </p:grpSpPr>
      <p:sp>
        <p:nvSpPr>
          <p:cNvPr id="1832" name="Google Shape;1832;p88"/>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Relational OLAP (ROLAP)</a:t>
            </a:r>
            <a:endParaRPr/>
          </a:p>
        </p:txBody>
      </p:sp>
      <p:sp>
        <p:nvSpPr>
          <p:cNvPr id="1833" name="Google Shape;1833;p88"/>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descr="Picture2 015" id="1834" name="Google Shape;1834;p88"/>
          <p:cNvPicPr preferRelativeResize="0"/>
          <p:nvPr>
            <p:ph idx="1" type="body"/>
          </p:nvPr>
        </p:nvPicPr>
        <p:blipFill rotWithShape="1">
          <a:blip r:embed="rId3">
            <a:alphaModFix/>
          </a:blip>
          <a:srcRect b="0" l="0" r="0" t="0"/>
          <a:stretch/>
        </p:blipFill>
        <p:spPr>
          <a:xfrm>
            <a:off x="1143000" y="1600200"/>
            <a:ext cx="7624445" cy="3672205"/>
          </a:xfrm>
          <a:prstGeom prst="rect">
            <a:avLst/>
          </a:prstGeom>
          <a:noFill/>
          <a:ln>
            <a:noFill/>
          </a:ln>
        </p:spPr>
      </p:pic>
    </p:spTree>
  </p:cSld>
  <p:clrMapOvr>
    <a:masterClrMapping/>
  </p:clrMapOvr>
  <p:transition>
    <p:zoom dir="out"/>
  </p:transition>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8" name="Shape 1838"/>
        <p:cNvGrpSpPr/>
        <p:nvPr/>
      </p:nvGrpSpPr>
      <p:grpSpPr>
        <a:xfrm>
          <a:off x="0" y="0"/>
          <a:ext cx="0" cy="0"/>
          <a:chOff x="0" y="0"/>
          <a:chExt cx="0" cy="0"/>
        </a:xfrm>
      </p:grpSpPr>
      <p:sp>
        <p:nvSpPr>
          <p:cNvPr id="1839" name="Google Shape;1839;p89"/>
          <p:cNvSpPr txBox="1"/>
          <p:nvPr>
            <p:ph type="title"/>
          </p:nvPr>
        </p:nvSpPr>
        <p:spPr>
          <a:xfrm>
            <a:off x="2667000" y="533400"/>
            <a:ext cx="6096000" cy="685800"/>
          </a:xfrm>
          <a:prstGeom prst="rect">
            <a:avLst/>
          </a:prstGeom>
          <a:noFill/>
          <a:ln>
            <a:noFill/>
          </a:ln>
        </p:spPr>
        <p:txBody>
          <a:bodyPr anchorCtr="0" anchor="b" bIns="45700" lIns="91425" spcFirstLastPara="1" rIns="91425" wrap="square" tIns="45700">
            <a:noAutofit/>
          </a:bodyPr>
          <a:lstStyle/>
          <a:p>
            <a:pPr indent="0" lvl="0" marL="0" rtl="0" algn="ctr">
              <a:lnSpc>
                <a:spcPct val="110000"/>
              </a:lnSpc>
              <a:spcBef>
                <a:spcPts val="0"/>
              </a:spcBef>
              <a:spcAft>
                <a:spcPts val="0"/>
              </a:spcAft>
              <a:buClr>
                <a:schemeClr val="lt1"/>
              </a:buClr>
              <a:buSzPts val="3600"/>
              <a:buFont typeface="Calibri"/>
              <a:buNone/>
            </a:pPr>
            <a:r>
              <a:rPr lang="en-US">
                <a:solidFill>
                  <a:schemeClr val="lt1"/>
                </a:solidFill>
                <a:latin typeface="Calibri"/>
                <a:ea typeface="Calibri"/>
                <a:cs typeface="Calibri"/>
                <a:sym typeface="Calibri"/>
              </a:rPr>
              <a:t>Multidimensional OLAP (MOLAP) </a:t>
            </a:r>
            <a:endParaRPr/>
          </a:p>
        </p:txBody>
      </p:sp>
      <p:sp>
        <p:nvSpPr>
          <p:cNvPr id="1840" name="Google Shape;1840;p89"/>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285750" lvl="1" marL="742950" rtl="0" algn="l">
              <a:lnSpc>
                <a:spcPct val="110000"/>
              </a:lnSpc>
              <a:spcBef>
                <a:spcPts val="0"/>
              </a:spcBef>
              <a:spcAft>
                <a:spcPts val="0"/>
              </a:spcAft>
              <a:buSzPts val="1100"/>
              <a:buChar char="■"/>
            </a:pPr>
            <a:r>
              <a:rPr lang="en-US" sz="2000"/>
              <a:t>MOLAP tools use specialized data structures and multi-dimensional database management systems (MDDBMS) to organize, navigate, and analyze data.</a:t>
            </a:r>
            <a:endParaRPr/>
          </a:p>
          <a:p>
            <a:pPr indent="-285750" lvl="1" marL="742950" rtl="0" algn="l">
              <a:lnSpc>
                <a:spcPct val="110000"/>
              </a:lnSpc>
              <a:spcBef>
                <a:spcPts val="400"/>
              </a:spcBef>
              <a:spcAft>
                <a:spcPts val="0"/>
              </a:spcAft>
              <a:buSzPts val="1100"/>
              <a:buChar char="■"/>
            </a:pPr>
            <a:r>
              <a:rPr lang="en-US" sz="2000"/>
              <a:t>Sparse array-based multidimensional storage engine that minimize the disk space requirements through sparse data management.</a:t>
            </a:r>
            <a:endParaRPr/>
          </a:p>
          <a:p>
            <a:pPr indent="-285750" lvl="1" marL="742950" rtl="0" algn="l">
              <a:lnSpc>
                <a:spcPct val="110000"/>
              </a:lnSpc>
              <a:spcBef>
                <a:spcPts val="400"/>
              </a:spcBef>
              <a:spcAft>
                <a:spcPts val="0"/>
              </a:spcAft>
              <a:buSzPts val="1100"/>
              <a:buChar char="■"/>
            </a:pPr>
            <a:r>
              <a:rPr lang="en-US" sz="2000"/>
              <a:t>Fast indexing to pre-computed summarized data</a:t>
            </a:r>
            <a:endParaRPr sz="2000"/>
          </a:p>
          <a:p>
            <a:pPr indent="-285750" lvl="1" marL="742950" rtl="0" algn="l">
              <a:lnSpc>
                <a:spcPct val="110000"/>
              </a:lnSpc>
              <a:spcBef>
                <a:spcPts val="400"/>
              </a:spcBef>
              <a:spcAft>
                <a:spcPts val="0"/>
              </a:spcAft>
              <a:buSzPts val="1100"/>
              <a:buChar char="■"/>
            </a:pPr>
            <a:r>
              <a:rPr lang="en-US" sz="2000"/>
              <a:t>The development issues associated with MOLAP:</a:t>
            </a:r>
            <a:endParaRPr/>
          </a:p>
          <a:p>
            <a:pPr indent="-228600" lvl="2" marL="1143000" rtl="0" algn="l">
              <a:lnSpc>
                <a:spcPct val="110000"/>
              </a:lnSpc>
              <a:spcBef>
                <a:spcPts val="400"/>
              </a:spcBef>
              <a:spcAft>
                <a:spcPts val="0"/>
              </a:spcAft>
              <a:buSzPts val="1000"/>
              <a:buChar char="■"/>
            </a:pPr>
            <a:r>
              <a:rPr lang="en-US"/>
              <a:t>Only a limited amount of data can be efficiently stored and analyzed.</a:t>
            </a:r>
            <a:endParaRPr/>
          </a:p>
          <a:p>
            <a:pPr indent="-228600" lvl="2" marL="1143000" rtl="0" algn="l">
              <a:lnSpc>
                <a:spcPct val="110000"/>
              </a:lnSpc>
              <a:spcBef>
                <a:spcPts val="400"/>
              </a:spcBef>
              <a:spcAft>
                <a:spcPts val="0"/>
              </a:spcAft>
              <a:buSzPts val="1000"/>
              <a:buChar char="■"/>
            </a:pPr>
            <a:r>
              <a:rPr lang="en-US"/>
              <a:t>Navigation and analysis of data are limited because the data is designed according to previously determined requirements.</a:t>
            </a:r>
            <a:endParaRPr/>
          </a:p>
          <a:p>
            <a:pPr indent="-228600" lvl="2" marL="1143000" rtl="0" algn="l">
              <a:lnSpc>
                <a:spcPct val="110000"/>
              </a:lnSpc>
              <a:spcBef>
                <a:spcPts val="400"/>
              </a:spcBef>
              <a:spcAft>
                <a:spcPts val="0"/>
              </a:spcAft>
              <a:buSzPts val="1000"/>
              <a:buChar char="■"/>
            </a:pPr>
            <a:r>
              <a:rPr lang="en-US"/>
              <a:t>MOLAP products require a different set of skills and tools to build and maintain the database.</a:t>
            </a:r>
            <a:endParaRPr/>
          </a:p>
          <a:p>
            <a:pPr indent="-215900" lvl="1" marL="742950" rtl="0" algn="l">
              <a:lnSpc>
                <a:spcPct val="110000"/>
              </a:lnSpc>
              <a:spcBef>
                <a:spcPts val="400"/>
              </a:spcBef>
              <a:spcAft>
                <a:spcPts val="0"/>
              </a:spcAft>
              <a:buSzPts val="1100"/>
              <a:buNone/>
            </a:pPr>
            <a:r>
              <a:t/>
            </a:r>
            <a:endParaRPr sz="2000"/>
          </a:p>
        </p:txBody>
      </p:sp>
      <p:sp>
        <p:nvSpPr>
          <p:cNvPr id="1841" name="Google Shape;1841;p89"/>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1" name="Shape 731"/>
        <p:cNvGrpSpPr/>
        <p:nvPr/>
      </p:nvGrpSpPr>
      <p:grpSpPr>
        <a:xfrm>
          <a:off x="0" y="0"/>
          <a:ext cx="0" cy="0"/>
          <a:chOff x="0" y="0"/>
          <a:chExt cx="0" cy="0"/>
        </a:xfrm>
      </p:grpSpPr>
      <p:sp>
        <p:nvSpPr>
          <p:cNvPr id="732" name="Google Shape;732;p9"/>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Data Warehouse </a:t>
            </a:r>
            <a:br>
              <a:rPr lang="en-US">
                <a:solidFill>
                  <a:schemeClr val="lt1"/>
                </a:solidFill>
                <a:latin typeface="Calibri"/>
                <a:ea typeface="Calibri"/>
                <a:cs typeface="Calibri"/>
                <a:sym typeface="Calibri"/>
              </a:rPr>
            </a:br>
            <a:r>
              <a:rPr lang="en-US">
                <a:solidFill>
                  <a:schemeClr val="lt1"/>
                </a:solidFill>
                <a:latin typeface="Calibri"/>
                <a:ea typeface="Calibri"/>
                <a:cs typeface="Calibri"/>
                <a:sym typeface="Calibri"/>
              </a:rPr>
              <a:t>-Subject-Oriented</a:t>
            </a:r>
            <a:endParaRPr/>
          </a:p>
        </p:txBody>
      </p:sp>
      <p:sp>
        <p:nvSpPr>
          <p:cNvPr id="733" name="Google Shape;733;p9"/>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734" name="Google Shape;734;p9"/>
          <p:cNvPicPr preferRelativeResize="0"/>
          <p:nvPr>
            <p:ph idx="1" type="body"/>
          </p:nvPr>
        </p:nvPicPr>
        <p:blipFill rotWithShape="1">
          <a:blip r:embed="rId3">
            <a:alphaModFix/>
          </a:blip>
          <a:srcRect b="22508" l="32843" r="34314" t="30588"/>
          <a:stretch/>
        </p:blipFill>
        <p:spPr>
          <a:xfrm>
            <a:off x="815975" y="1616710"/>
            <a:ext cx="7772400" cy="4765800"/>
          </a:xfrm>
          <a:prstGeom prst="rect">
            <a:avLst/>
          </a:prstGeom>
          <a:noFill/>
          <a:ln>
            <a:noFill/>
          </a:ln>
        </p:spPr>
      </p:pic>
    </p:spTree>
  </p:cSld>
  <p:clrMapOvr>
    <a:masterClrMapping/>
  </p:clrMapOvr>
  <p:transition>
    <p:zoom dir="out"/>
  </p:transition>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734"/>
                                        </p:tgtEl>
                                      </p:cBhvr>
                                    </p:animEffect>
                                    <p:set>
                                      <p:cBhvr>
                                        <p:cTn dur="1" fill="hold">
                                          <p:stCondLst>
                                            <p:cond delay="500"/>
                                          </p:stCondLst>
                                        </p:cTn>
                                        <p:tgtEl>
                                          <p:spTgt spid="734"/>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5" name="Shape 1845"/>
        <p:cNvGrpSpPr/>
        <p:nvPr/>
      </p:nvGrpSpPr>
      <p:grpSpPr>
        <a:xfrm>
          <a:off x="0" y="0"/>
          <a:ext cx="0" cy="0"/>
          <a:chOff x="0" y="0"/>
          <a:chExt cx="0" cy="0"/>
        </a:xfrm>
      </p:grpSpPr>
      <p:sp>
        <p:nvSpPr>
          <p:cNvPr id="1846" name="Google Shape;1846;p90"/>
          <p:cNvSpPr txBox="1"/>
          <p:nvPr>
            <p:ph type="title"/>
          </p:nvPr>
        </p:nvSpPr>
        <p:spPr>
          <a:xfrm>
            <a:off x="2621915" y="381000"/>
            <a:ext cx="6141085"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lt1"/>
              </a:buClr>
              <a:buSzPts val="3600"/>
              <a:buFont typeface="Calibri"/>
              <a:buNone/>
            </a:pPr>
            <a:r>
              <a:rPr lang="en-US">
                <a:solidFill>
                  <a:schemeClr val="lt1"/>
                </a:solidFill>
                <a:latin typeface="Calibri"/>
                <a:ea typeface="Calibri"/>
                <a:cs typeface="Calibri"/>
                <a:sym typeface="Calibri"/>
              </a:rPr>
              <a:t>Multidimensional OLAP (MOLAP) </a:t>
            </a:r>
            <a:endParaRPr/>
          </a:p>
        </p:txBody>
      </p:sp>
      <p:sp>
        <p:nvSpPr>
          <p:cNvPr id="1847" name="Google Shape;1847;p90"/>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1848" name="Google Shape;1848;p90"/>
          <p:cNvPicPr preferRelativeResize="0"/>
          <p:nvPr>
            <p:ph idx="1" type="body"/>
          </p:nvPr>
        </p:nvPicPr>
        <p:blipFill rotWithShape="1">
          <a:blip r:embed="rId3">
            <a:alphaModFix/>
          </a:blip>
          <a:srcRect b="0" l="0" r="0" t="0"/>
          <a:stretch/>
        </p:blipFill>
        <p:spPr>
          <a:xfrm>
            <a:off x="628015" y="2280603"/>
            <a:ext cx="7505700" cy="2981325"/>
          </a:xfrm>
          <a:prstGeom prst="rect">
            <a:avLst/>
          </a:prstGeom>
          <a:noFill/>
          <a:ln>
            <a:noFill/>
          </a:ln>
        </p:spPr>
      </p:pic>
    </p:spTree>
  </p:cSld>
  <p:clrMapOvr>
    <a:masterClrMapping/>
  </p:clrMapOvr>
  <p:transition>
    <p:zoom dir="out"/>
  </p:transition>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2" name="Shape 1852"/>
        <p:cNvGrpSpPr/>
        <p:nvPr/>
      </p:nvGrpSpPr>
      <p:grpSpPr>
        <a:xfrm>
          <a:off x="0" y="0"/>
          <a:ext cx="0" cy="0"/>
          <a:chOff x="0" y="0"/>
          <a:chExt cx="0" cy="0"/>
        </a:xfrm>
      </p:grpSpPr>
      <p:sp>
        <p:nvSpPr>
          <p:cNvPr id="1853" name="Google Shape;1853;p91"/>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Hybrid OLAP (HOLAP)</a:t>
            </a:r>
            <a:endParaRPr/>
          </a:p>
        </p:txBody>
      </p:sp>
      <p:sp>
        <p:nvSpPr>
          <p:cNvPr id="1854" name="Google Shape;1854;p91"/>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342900" lvl="0" marL="342900" marR="0" rtl="0" algn="l">
              <a:lnSpc>
                <a:spcPct val="100000"/>
              </a:lnSpc>
              <a:spcBef>
                <a:spcPts val="0"/>
              </a:spcBef>
              <a:spcAft>
                <a:spcPts val="0"/>
              </a:spcAft>
              <a:buClr>
                <a:schemeClr val="folHlink"/>
              </a:buClr>
              <a:buSzPts val="1200"/>
              <a:buFont typeface="Noto Sans Symbols"/>
              <a:buChar char="■"/>
            </a:pPr>
            <a:r>
              <a:rPr b="0" i="0" lang="en-US" sz="2000" u="none" cap="none" strike="noStrike">
                <a:solidFill>
                  <a:schemeClr val="dk1"/>
                </a:solidFill>
                <a:latin typeface="Calibri"/>
                <a:ea typeface="Calibri"/>
                <a:cs typeface="Calibri"/>
                <a:sym typeface="Calibri"/>
              </a:rPr>
              <a:t>HOLAP tools provide limited analysis capability, either directly against RDBMS products, or by using an intermediate MOLAP server.</a:t>
            </a:r>
            <a:endParaRPr/>
          </a:p>
          <a:p>
            <a:pPr indent="-342900" lvl="0" marL="342900" marR="0" rtl="0" algn="l">
              <a:lnSpc>
                <a:spcPct val="100000"/>
              </a:lnSpc>
              <a:spcBef>
                <a:spcPts val="400"/>
              </a:spcBef>
              <a:spcAft>
                <a:spcPts val="0"/>
              </a:spcAft>
              <a:buClr>
                <a:schemeClr val="folHlink"/>
              </a:buClr>
              <a:buSzPts val="1200"/>
              <a:buFont typeface="Noto Sans Symbols"/>
              <a:buChar char="■"/>
            </a:pPr>
            <a:r>
              <a:rPr b="0" i="0" lang="en-US" sz="2000" u="none" cap="none" strike="noStrike">
                <a:solidFill>
                  <a:schemeClr val="dk1"/>
                </a:solidFill>
                <a:latin typeface="Calibri"/>
                <a:ea typeface="Calibri"/>
                <a:cs typeface="Calibri"/>
                <a:sym typeface="Calibri"/>
              </a:rPr>
              <a:t>HOLAP tools deliver selected data directly from DBMS or via  MOLAP server to the desktop (or local server) in the form of data cube, where it is stored, analyzed, and maintained locally is the fastest-growing type of OLAP tools.</a:t>
            </a:r>
            <a:endParaRPr/>
          </a:p>
          <a:p>
            <a:pPr indent="-342900" lvl="1" marL="342900" marR="0" rtl="0" algn="l">
              <a:lnSpc>
                <a:spcPct val="100000"/>
              </a:lnSpc>
              <a:spcBef>
                <a:spcPts val="400"/>
              </a:spcBef>
              <a:spcAft>
                <a:spcPts val="0"/>
              </a:spcAft>
              <a:buClr>
                <a:schemeClr val="folHlink"/>
              </a:buClr>
              <a:buSzPts val="1200"/>
              <a:buFont typeface="Noto Sans Symbols"/>
              <a:buChar char="■"/>
            </a:pPr>
            <a:r>
              <a:rPr b="0" i="0" lang="en-US" sz="2000" u="none" cap="none" strike="noStrike">
                <a:solidFill>
                  <a:schemeClr val="dk1"/>
                </a:solidFill>
                <a:latin typeface="Calibri"/>
                <a:ea typeface="Calibri"/>
                <a:cs typeface="Calibri"/>
                <a:sym typeface="Calibri"/>
              </a:rPr>
              <a:t>Flexibility, e.g., low level: relational, high-level: array</a:t>
            </a:r>
            <a:endParaRPr/>
          </a:p>
          <a:p>
            <a:pPr indent="-342900" lvl="0" marL="342900" marR="0" rtl="0" algn="l">
              <a:lnSpc>
                <a:spcPct val="100000"/>
              </a:lnSpc>
              <a:spcBef>
                <a:spcPts val="400"/>
              </a:spcBef>
              <a:spcAft>
                <a:spcPts val="0"/>
              </a:spcAft>
              <a:buClr>
                <a:schemeClr val="folHlink"/>
              </a:buClr>
              <a:buSzPts val="1200"/>
              <a:buFont typeface="Noto Sans Symbols"/>
              <a:buChar char="■"/>
            </a:pPr>
            <a:r>
              <a:rPr b="0" i="0" lang="en-US" sz="2000" u="none" cap="none" strike="noStrike">
                <a:solidFill>
                  <a:schemeClr val="dk1"/>
                </a:solidFill>
                <a:latin typeface="Calibri"/>
                <a:ea typeface="Calibri"/>
                <a:cs typeface="Calibri"/>
                <a:sym typeface="Calibri"/>
              </a:rPr>
              <a:t>The issues associated with HOLAP tools:</a:t>
            </a:r>
            <a:endParaRPr/>
          </a:p>
          <a:p>
            <a:pPr indent="-285750" lvl="1" marL="742950" marR="0" rtl="0" algn="l">
              <a:lnSpc>
                <a:spcPct val="100000"/>
              </a:lnSpc>
              <a:spcBef>
                <a:spcPts val="400"/>
              </a:spcBef>
              <a:spcAft>
                <a:spcPts val="0"/>
              </a:spcAft>
              <a:buClr>
                <a:schemeClr val="hlink"/>
              </a:buClr>
              <a:buSzPts val="1100"/>
              <a:buFont typeface="Noto Sans Symbols"/>
              <a:buChar char="■"/>
            </a:pPr>
            <a:r>
              <a:rPr b="0" i="0" lang="en-US" sz="2000" u="none" cap="none" strike="noStrike">
                <a:solidFill>
                  <a:schemeClr val="dk1"/>
                </a:solidFill>
                <a:latin typeface="Calibri"/>
                <a:ea typeface="Calibri"/>
                <a:cs typeface="Calibri"/>
                <a:sym typeface="Calibri"/>
              </a:rPr>
              <a:t>The architecture results in significant data redundancy and may cause problems for networks that support many users.</a:t>
            </a:r>
            <a:endParaRPr/>
          </a:p>
          <a:p>
            <a:pPr indent="-285750" lvl="1" marL="742950" marR="0" rtl="0" algn="l">
              <a:lnSpc>
                <a:spcPct val="100000"/>
              </a:lnSpc>
              <a:spcBef>
                <a:spcPts val="400"/>
              </a:spcBef>
              <a:spcAft>
                <a:spcPts val="0"/>
              </a:spcAft>
              <a:buClr>
                <a:schemeClr val="hlink"/>
              </a:buClr>
              <a:buSzPts val="1100"/>
              <a:buFont typeface="Noto Sans Symbols"/>
              <a:buChar char="■"/>
            </a:pPr>
            <a:r>
              <a:rPr b="0" i="0" lang="en-US" sz="2000" u="none" cap="none" strike="noStrike">
                <a:solidFill>
                  <a:schemeClr val="dk1"/>
                </a:solidFill>
                <a:latin typeface="Calibri"/>
                <a:ea typeface="Calibri"/>
                <a:cs typeface="Calibri"/>
                <a:sym typeface="Calibri"/>
              </a:rPr>
              <a:t>Ability of each user to build a custom data cube may cause a lack of data consistency among users.</a:t>
            </a:r>
            <a:endParaRPr/>
          </a:p>
          <a:p>
            <a:pPr indent="-285750" lvl="1" marL="742950" marR="0" rtl="0" algn="l">
              <a:lnSpc>
                <a:spcPct val="100000"/>
              </a:lnSpc>
              <a:spcBef>
                <a:spcPts val="400"/>
              </a:spcBef>
              <a:spcAft>
                <a:spcPts val="0"/>
              </a:spcAft>
              <a:buClr>
                <a:schemeClr val="hlink"/>
              </a:buClr>
              <a:buSzPts val="1100"/>
              <a:buFont typeface="Noto Sans Symbols"/>
              <a:buChar char="■"/>
            </a:pPr>
            <a:r>
              <a:rPr b="0" i="0" lang="en-US" sz="2000" u="none" cap="none" strike="noStrike">
                <a:solidFill>
                  <a:schemeClr val="dk1"/>
                </a:solidFill>
                <a:latin typeface="Calibri"/>
                <a:ea typeface="Calibri"/>
                <a:cs typeface="Calibri"/>
                <a:sym typeface="Calibri"/>
              </a:rPr>
              <a:t>Only a limited amount of data can be efficiently maintained.</a:t>
            </a:r>
            <a:endParaRPr/>
          </a:p>
          <a:p>
            <a:pPr indent="-236220" lvl="0" marL="342900" marR="0" rtl="0" algn="l">
              <a:lnSpc>
                <a:spcPct val="100000"/>
              </a:lnSpc>
              <a:spcBef>
                <a:spcPts val="560"/>
              </a:spcBef>
              <a:spcAft>
                <a:spcPts val="0"/>
              </a:spcAft>
              <a:buClr>
                <a:schemeClr val="folHlink"/>
              </a:buClr>
              <a:buSzPts val="1680"/>
              <a:buFont typeface="Noto Sans Symbols"/>
              <a:buNone/>
            </a:pPr>
            <a:r>
              <a:t/>
            </a:r>
            <a:endParaRPr b="0" i="0" sz="2800" u="none" cap="none" strike="noStrike">
              <a:solidFill>
                <a:schemeClr val="dk1"/>
              </a:solidFill>
              <a:latin typeface="Calibri"/>
              <a:ea typeface="Calibri"/>
              <a:cs typeface="Calibri"/>
              <a:sym typeface="Calibri"/>
            </a:endParaRPr>
          </a:p>
        </p:txBody>
      </p:sp>
      <p:sp>
        <p:nvSpPr>
          <p:cNvPr id="1855" name="Google Shape;1855;p91"/>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59" name="Shape 1859"/>
        <p:cNvGrpSpPr/>
        <p:nvPr/>
      </p:nvGrpSpPr>
      <p:grpSpPr>
        <a:xfrm>
          <a:off x="0" y="0"/>
          <a:ext cx="0" cy="0"/>
          <a:chOff x="0" y="0"/>
          <a:chExt cx="0" cy="0"/>
        </a:xfrm>
      </p:grpSpPr>
      <p:sp>
        <p:nvSpPr>
          <p:cNvPr id="1860" name="Google Shape;1860;p92"/>
          <p:cNvSpPr txBox="1"/>
          <p:nvPr>
            <p:ph type="title"/>
          </p:nvPr>
        </p:nvSpPr>
        <p:spPr>
          <a:xfrm>
            <a:off x="381000" y="381000"/>
            <a:ext cx="83820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Hybrid OLAP (HOLAP)</a:t>
            </a:r>
            <a:endParaRPr>
              <a:solidFill>
                <a:schemeClr val="lt1"/>
              </a:solidFill>
              <a:latin typeface="Calibri"/>
              <a:ea typeface="Calibri"/>
              <a:cs typeface="Calibri"/>
              <a:sym typeface="Calibri"/>
            </a:endParaRPr>
          </a:p>
        </p:txBody>
      </p:sp>
      <p:sp>
        <p:nvSpPr>
          <p:cNvPr id="1861" name="Google Shape;1861;p92"/>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pic>
        <p:nvPicPr>
          <p:cNvPr id="1862" name="Google Shape;1862;p92"/>
          <p:cNvPicPr preferRelativeResize="0"/>
          <p:nvPr>
            <p:ph idx="2" type="body"/>
          </p:nvPr>
        </p:nvPicPr>
        <p:blipFill rotWithShape="1">
          <a:blip r:embed="rId3">
            <a:alphaModFix/>
          </a:blip>
          <a:srcRect b="0" l="0" r="0" t="0"/>
          <a:stretch/>
        </p:blipFill>
        <p:spPr>
          <a:xfrm>
            <a:off x="581025" y="1480185"/>
            <a:ext cx="8140065" cy="4381500"/>
          </a:xfrm>
          <a:prstGeom prst="rect">
            <a:avLst/>
          </a:prstGeom>
          <a:noFill/>
          <a:ln>
            <a:noFill/>
          </a:ln>
        </p:spPr>
      </p:pic>
    </p:spTree>
  </p:cSld>
  <p:clrMapOvr>
    <a:masterClrMapping/>
  </p:clrMapOvr>
  <p:transition>
    <p:zoom dir="out"/>
  </p:transition>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6" name="Shape 1866"/>
        <p:cNvGrpSpPr/>
        <p:nvPr/>
      </p:nvGrpSpPr>
      <p:grpSpPr>
        <a:xfrm>
          <a:off x="0" y="0"/>
          <a:ext cx="0" cy="0"/>
          <a:chOff x="0" y="0"/>
          <a:chExt cx="0" cy="0"/>
        </a:xfrm>
      </p:grpSpPr>
      <p:sp>
        <p:nvSpPr>
          <p:cNvPr id="1867" name="Google Shape;1867;p93"/>
          <p:cNvSpPr txBox="1"/>
          <p:nvPr>
            <p:ph type="title"/>
          </p:nvPr>
        </p:nvSpPr>
        <p:spPr>
          <a:xfrm>
            <a:off x="381000" y="381000"/>
            <a:ext cx="83820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t>Other Types</a:t>
            </a:r>
            <a:endParaRPr/>
          </a:p>
        </p:txBody>
      </p:sp>
      <p:sp>
        <p:nvSpPr>
          <p:cNvPr id="1868" name="Google Shape;1868;p93"/>
          <p:cNvSpPr txBox="1"/>
          <p:nvPr>
            <p:ph idx="1" type="body"/>
          </p:nvPr>
        </p:nvSpPr>
        <p:spPr>
          <a:xfrm>
            <a:off x="381000" y="1269365"/>
            <a:ext cx="8493760" cy="5207635"/>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200"/>
              <a:buChar char="■"/>
            </a:pPr>
            <a:r>
              <a:rPr b="1" lang="en-US" sz="2000"/>
              <a:t>Web-Enabled OLAP (WOLAP) Server</a:t>
            </a:r>
            <a:endParaRPr/>
          </a:p>
          <a:p>
            <a:pPr indent="-342900" lvl="0" marL="342900" rtl="0" algn="l">
              <a:spcBef>
                <a:spcPts val="400"/>
              </a:spcBef>
              <a:spcAft>
                <a:spcPts val="0"/>
              </a:spcAft>
              <a:buSzPts val="1200"/>
              <a:buChar char="■"/>
            </a:pPr>
            <a:r>
              <a:rPr lang="en-US" sz="2000"/>
              <a:t>WOLAP pertains to OLAP application which is accessible via the web browser. Unlike traditional client/server OLAP applications, WOLAP is considered to have a three-tiered architecture which consists of three components: a client, a middleware, and a database server.</a:t>
            </a:r>
            <a:endParaRPr/>
          </a:p>
          <a:p>
            <a:pPr indent="-342900" lvl="0" marL="342900" rtl="0" algn="l">
              <a:spcBef>
                <a:spcPts val="400"/>
              </a:spcBef>
              <a:spcAft>
                <a:spcPts val="0"/>
              </a:spcAft>
              <a:buSzPts val="1200"/>
              <a:buChar char="■"/>
            </a:pPr>
            <a:r>
              <a:rPr b="1" lang="en-US" sz="2000"/>
              <a:t>Desktop OLAP (DOLAP) Server</a:t>
            </a:r>
            <a:endParaRPr/>
          </a:p>
          <a:p>
            <a:pPr indent="-342900" lvl="0" marL="342900" rtl="0" algn="l">
              <a:spcBef>
                <a:spcPts val="400"/>
              </a:spcBef>
              <a:spcAft>
                <a:spcPts val="0"/>
              </a:spcAft>
              <a:buSzPts val="1200"/>
              <a:buChar char="■"/>
            </a:pPr>
            <a:r>
              <a:rPr lang="en-US" sz="2000"/>
              <a:t>DOLAP permits a user to download a section of the data from the database or source, and work with that dataset locally, or on their desktop.</a:t>
            </a:r>
            <a:endParaRPr/>
          </a:p>
          <a:p>
            <a:pPr indent="-342900" lvl="0" marL="342900" rtl="0" algn="l">
              <a:spcBef>
                <a:spcPts val="400"/>
              </a:spcBef>
              <a:spcAft>
                <a:spcPts val="0"/>
              </a:spcAft>
              <a:buSzPts val="1200"/>
              <a:buChar char="■"/>
            </a:pPr>
            <a:r>
              <a:rPr b="1" lang="en-US" sz="2000"/>
              <a:t>Mobile OLAP (MOLAP) Server</a:t>
            </a:r>
            <a:endParaRPr/>
          </a:p>
          <a:p>
            <a:pPr indent="-342900" lvl="0" marL="342900" rtl="0" algn="l">
              <a:spcBef>
                <a:spcPts val="400"/>
              </a:spcBef>
              <a:spcAft>
                <a:spcPts val="0"/>
              </a:spcAft>
              <a:buSzPts val="1200"/>
              <a:buChar char="■"/>
            </a:pPr>
            <a:r>
              <a:rPr lang="en-US" sz="2000"/>
              <a:t>Mobile OLAP enables users to access and work on OLAP data and applications remotely through the use of their mobile devices.</a:t>
            </a:r>
            <a:endParaRPr/>
          </a:p>
          <a:p>
            <a:pPr indent="-342900" lvl="0" marL="342900" rtl="0" algn="l">
              <a:spcBef>
                <a:spcPts val="400"/>
              </a:spcBef>
              <a:spcAft>
                <a:spcPts val="0"/>
              </a:spcAft>
              <a:buSzPts val="1200"/>
              <a:buChar char="■"/>
            </a:pPr>
            <a:r>
              <a:rPr b="1" lang="en-US" sz="2000"/>
              <a:t>Spatial OLAP (SOLAP) Server</a:t>
            </a:r>
            <a:endParaRPr/>
          </a:p>
          <a:p>
            <a:pPr indent="-342900" lvl="0" marL="342900" rtl="0" algn="l">
              <a:spcBef>
                <a:spcPts val="400"/>
              </a:spcBef>
              <a:spcAft>
                <a:spcPts val="0"/>
              </a:spcAft>
              <a:buSzPts val="1200"/>
              <a:buChar char="■"/>
            </a:pPr>
            <a:r>
              <a:rPr lang="en-US" sz="2000"/>
              <a:t>SOLAP includes the capabilities of both Geographic Information Systems (GIS) and OLAP into a single user interface. It facilitates the management of both spatial and non-spatial data.</a:t>
            </a:r>
            <a:endParaRPr/>
          </a:p>
        </p:txBody>
      </p:sp>
    </p:spTree>
  </p:cSld>
  <p:clrMapOvr>
    <a:masterClrMapping/>
  </p:clrMapOvr>
  <p:transition>
    <p:zoom dir="out"/>
  </p:transition>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2" name="Shape 1872"/>
        <p:cNvGrpSpPr/>
        <p:nvPr/>
      </p:nvGrpSpPr>
      <p:grpSpPr>
        <a:xfrm>
          <a:off x="0" y="0"/>
          <a:ext cx="0" cy="0"/>
          <a:chOff x="0" y="0"/>
          <a:chExt cx="0" cy="0"/>
        </a:xfrm>
      </p:grpSpPr>
      <p:sp>
        <p:nvSpPr>
          <p:cNvPr id="1873" name="Google Shape;1873;p94"/>
          <p:cNvSpPr txBox="1"/>
          <p:nvPr>
            <p:ph type="title"/>
          </p:nvPr>
        </p:nvSpPr>
        <p:spPr>
          <a:xfrm>
            <a:off x="2590800" y="304800"/>
            <a:ext cx="5614988" cy="685800"/>
          </a:xfrm>
          <a:prstGeom prst="rect">
            <a:avLst/>
          </a:prstGeom>
          <a:noFill/>
          <a:ln>
            <a:noFill/>
          </a:ln>
        </p:spPr>
        <p:txBody>
          <a:bodyPr anchorCtr="0" anchor="ctr" bIns="46025" lIns="92075" spcFirstLastPara="1" rIns="92075" wrap="square" tIns="46025">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Efficient Data Cube Computation</a:t>
            </a:r>
            <a:endParaRPr/>
          </a:p>
        </p:txBody>
      </p:sp>
      <p:sp>
        <p:nvSpPr>
          <p:cNvPr id="1874" name="Google Shape;1874;p94"/>
          <p:cNvSpPr txBox="1"/>
          <p:nvPr>
            <p:ph idx="1" type="body"/>
          </p:nvPr>
        </p:nvSpPr>
        <p:spPr>
          <a:xfrm>
            <a:off x="457200" y="1447800"/>
            <a:ext cx="8382000" cy="4876800"/>
          </a:xfrm>
          <a:prstGeom prst="rect">
            <a:avLst/>
          </a:prstGeom>
          <a:noFill/>
          <a:ln>
            <a:noFill/>
          </a:ln>
        </p:spPr>
        <p:txBody>
          <a:bodyPr anchorCtr="0" anchor="t" bIns="46025" lIns="92075" spcFirstLastPara="1" rIns="92075" wrap="square" tIns="46025">
            <a:noAutofit/>
          </a:bodyPr>
          <a:lstStyle/>
          <a:p>
            <a:pPr indent="-342900" lvl="0" marL="342900" rtl="0" algn="l">
              <a:lnSpc>
                <a:spcPct val="110000"/>
              </a:lnSpc>
              <a:spcBef>
                <a:spcPts val="0"/>
              </a:spcBef>
              <a:spcAft>
                <a:spcPts val="0"/>
              </a:spcAft>
              <a:buSzPts val="1440"/>
              <a:buChar char="■"/>
            </a:pPr>
            <a:r>
              <a:rPr lang="en-US" sz="2400"/>
              <a:t>Data cube can be viewed as a lattice of cuboids  </a:t>
            </a:r>
            <a:endParaRPr/>
          </a:p>
          <a:p>
            <a:pPr indent="-285750" lvl="1" marL="742950" rtl="0" algn="l">
              <a:lnSpc>
                <a:spcPct val="110000"/>
              </a:lnSpc>
              <a:spcBef>
                <a:spcPts val="480"/>
              </a:spcBef>
              <a:spcAft>
                <a:spcPts val="0"/>
              </a:spcAft>
              <a:buSzPts val="1320"/>
              <a:buChar char="■"/>
            </a:pPr>
            <a:r>
              <a:rPr lang="en-US"/>
              <a:t>The bottom-most cuboid is the base cuboid</a:t>
            </a:r>
            <a:endParaRPr/>
          </a:p>
          <a:p>
            <a:pPr indent="-285750" lvl="1" marL="742950" rtl="0" algn="l">
              <a:lnSpc>
                <a:spcPct val="110000"/>
              </a:lnSpc>
              <a:spcBef>
                <a:spcPts val="480"/>
              </a:spcBef>
              <a:spcAft>
                <a:spcPts val="0"/>
              </a:spcAft>
              <a:buSzPts val="1320"/>
              <a:buChar char="■"/>
            </a:pPr>
            <a:r>
              <a:rPr lang="en-US"/>
              <a:t>The top-most cuboid (apex) contains only one cell</a:t>
            </a:r>
            <a:endParaRPr/>
          </a:p>
          <a:p>
            <a:pPr indent="-285750" lvl="1" marL="742950" rtl="0" algn="l">
              <a:lnSpc>
                <a:spcPct val="110000"/>
              </a:lnSpc>
              <a:spcBef>
                <a:spcPts val="480"/>
              </a:spcBef>
              <a:spcAft>
                <a:spcPts val="0"/>
              </a:spcAft>
              <a:buSzPts val="1320"/>
              <a:buChar char="■"/>
            </a:pPr>
            <a:r>
              <a:rPr lang="en-US"/>
              <a:t>How many cuboids in an n-dimensional cube with L levels?</a:t>
            </a:r>
            <a:endParaRPr/>
          </a:p>
          <a:p>
            <a:pPr indent="-201930" lvl="1" marL="742950" rtl="0" algn="l">
              <a:lnSpc>
                <a:spcPct val="110000"/>
              </a:lnSpc>
              <a:spcBef>
                <a:spcPts val="480"/>
              </a:spcBef>
              <a:spcAft>
                <a:spcPts val="0"/>
              </a:spcAft>
              <a:buSzPts val="1320"/>
              <a:buNone/>
            </a:pPr>
            <a:r>
              <a:t/>
            </a:r>
            <a:endParaRPr/>
          </a:p>
          <a:p>
            <a:pPr indent="-342900" lvl="0" marL="342900" rtl="0" algn="l">
              <a:lnSpc>
                <a:spcPct val="110000"/>
              </a:lnSpc>
              <a:spcBef>
                <a:spcPts val="480"/>
              </a:spcBef>
              <a:spcAft>
                <a:spcPts val="0"/>
              </a:spcAft>
              <a:buSzPts val="1440"/>
              <a:buChar char="■"/>
            </a:pPr>
            <a:r>
              <a:rPr lang="en-US" sz="2400"/>
              <a:t>Materialization of data cube</a:t>
            </a:r>
            <a:endParaRPr/>
          </a:p>
          <a:p>
            <a:pPr indent="-285750" lvl="1" marL="742950" rtl="0" algn="l">
              <a:lnSpc>
                <a:spcPct val="110000"/>
              </a:lnSpc>
              <a:spcBef>
                <a:spcPts val="480"/>
              </a:spcBef>
              <a:spcAft>
                <a:spcPts val="0"/>
              </a:spcAft>
              <a:buSzPts val="1320"/>
              <a:buChar char="■"/>
            </a:pPr>
            <a:r>
              <a:rPr lang="en-US"/>
              <a:t>Materialize </a:t>
            </a:r>
            <a:r>
              <a:rPr lang="en-US" u="sng"/>
              <a:t>every</a:t>
            </a:r>
            <a:r>
              <a:rPr lang="en-US"/>
              <a:t> (cuboid) (full materialization), </a:t>
            </a:r>
            <a:r>
              <a:rPr lang="en-US" u="sng"/>
              <a:t>none </a:t>
            </a:r>
            <a:r>
              <a:rPr lang="en-US"/>
              <a:t>(no materialization), or </a:t>
            </a:r>
            <a:r>
              <a:rPr lang="en-US" u="sng">
                <a:solidFill>
                  <a:schemeClr val="hlink"/>
                </a:solidFill>
              </a:rPr>
              <a:t>some (partial materialization)</a:t>
            </a:r>
            <a:endParaRPr>
              <a:solidFill>
                <a:schemeClr val="hlink"/>
              </a:solidFill>
            </a:endParaRPr>
          </a:p>
          <a:p>
            <a:pPr indent="-285750" lvl="1" marL="742950" rtl="0" algn="l">
              <a:lnSpc>
                <a:spcPct val="110000"/>
              </a:lnSpc>
              <a:spcBef>
                <a:spcPts val="480"/>
              </a:spcBef>
              <a:spcAft>
                <a:spcPts val="0"/>
              </a:spcAft>
              <a:buSzPts val="1320"/>
              <a:buChar char="■"/>
            </a:pPr>
            <a:r>
              <a:rPr lang="en-US"/>
              <a:t>Selection of which cuboids to materialize</a:t>
            </a:r>
            <a:endParaRPr/>
          </a:p>
          <a:p>
            <a:pPr indent="-228600" lvl="2" marL="1085850" rtl="0" algn="l">
              <a:lnSpc>
                <a:spcPct val="110000"/>
              </a:lnSpc>
              <a:spcBef>
                <a:spcPts val="400"/>
              </a:spcBef>
              <a:spcAft>
                <a:spcPts val="0"/>
              </a:spcAft>
              <a:buSzPts val="1000"/>
              <a:buChar char="■"/>
            </a:pPr>
            <a:r>
              <a:rPr lang="en-US"/>
              <a:t>Based on size, sharing, access frequency, etc.</a:t>
            </a:r>
            <a:endParaRPr/>
          </a:p>
        </p:txBody>
      </p:sp>
      <p:pic>
        <p:nvPicPr>
          <p:cNvPr id="1875" name="Google Shape;1875;p94"/>
          <p:cNvPicPr preferRelativeResize="0"/>
          <p:nvPr/>
        </p:nvPicPr>
        <p:blipFill rotWithShape="1">
          <a:blip r:embed="rId3">
            <a:alphaModFix/>
          </a:blip>
          <a:srcRect b="0" l="0" r="0" t="0"/>
          <a:stretch/>
        </p:blipFill>
        <p:spPr>
          <a:xfrm>
            <a:off x="4648200" y="3352800"/>
            <a:ext cx="2133600" cy="685800"/>
          </a:xfrm>
          <a:prstGeom prst="rect">
            <a:avLst/>
          </a:prstGeom>
          <a:noFill/>
          <a:ln>
            <a:noFill/>
          </a:ln>
        </p:spPr>
      </p:pic>
      <p:sp>
        <p:nvSpPr>
          <p:cNvPr id="1876" name="Google Shape;1876;p94"/>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1" name="Shape 1881"/>
        <p:cNvGrpSpPr/>
        <p:nvPr/>
      </p:nvGrpSpPr>
      <p:grpSpPr>
        <a:xfrm>
          <a:off x="0" y="0"/>
          <a:ext cx="0" cy="0"/>
          <a:chOff x="0" y="0"/>
          <a:chExt cx="0" cy="0"/>
        </a:xfrm>
      </p:grpSpPr>
      <p:sp>
        <p:nvSpPr>
          <p:cNvPr id="1882" name="Google Shape;1882;p95"/>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
        <p:nvSpPr>
          <p:cNvPr id="1883" name="Google Shape;1883;p95"/>
          <p:cNvSpPr txBox="1"/>
          <p:nvPr>
            <p:ph type="title"/>
          </p:nvPr>
        </p:nvSpPr>
        <p:spPr>
          <a:xfrm>
            <a:off x="2590800" y="304800"/>
            <a:ext cx="6172200" cy="8382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Efficient Processing OLAP Queries</a:t>
            </a:r>
            <a:endParaRPr/>
          </a:p>
        </p:txBody>
      </p:sp>
      <p:sp>
        <p:nvSpPr>
          <p:cNvPr id="1884" name="Google Shape;1884;p95"/>
          <p:cNvSpPr txBox="1"/>
          <p:nvPr>
            <p:ph idx="1" type="body"/>
          </p:nvPr>
        </p:nvSpPr>
        <p:spPr>
          <a:xfrm>
            <a:off x="228600" y="1295400"/>
            <a:ext cx="8686800" cy="5257800"/>
          </a:xfrm>
          <a:prstGeom prst="rect">
            <a:avLst/>
          </a:prstGeom>
          <a:noFill/>
          <a:ln>
            <a:noFill/>
          </a:ln>
        </p:spPr>
        <p:txBody>
          <a:bodyPr anchorCtr="0" anchor="t" bIns="45700" lIns="91425" spcFirstLastPara="1" rIns="91425" wrap="square" tIns="45700">
            <a:noAutofit/>
          </a:bodyPr>
          <a:lstStyle/>
          <a:p>
            <a:pPr indent="-342900" lvl="0" marL="342900" rtl="0" algn="l">
              <a:lnSpc>
                <a:spcPct val="140000"/>
              </a:lnSpc>
              <a:spcBef>
                <a:spcPts val="0"/>
              </a:spcBef>
              <a:spcAft>
                <a:spcPts val="0"/>
              </a:spcAft>
              <a:buSzPts val="1080"/>
              <a:buChar char="■"/>
            </a:pPr>
            <a:r>
              <a:rPr b="1" lang="en-US" sz="1800"/>
              <a:t>Determine which operations</a:t>
            </a:r>
            <a:r>
              <a:rPr lang="en-US" sz="1800"/>
              <a:t> should be performed on the available cuboids</a:t>
            </a:r>
            <a:endParaRPr/>
          </a:p>
          <a:p>
            <a:pPr indent="-285750" lvl="1" marL="742950" rtl="0" algn="l">
              <a:lnSpc>
                <a:spcPct val="140000"/>
              </a:lnSpc>
              <a:spcBef>
                <a:spcPts val="360"/>
              </a:spcBef>
              <a:spcAft>
                <a:spcPts val="0"/>
              </a:spcAft>
              <a:buSzPts val="990"/>
              <a:buChar char="■"/>
            </a:pPr>
            <a:r>
              <a:rPr lang="en-US" sz="1800"/>
              <a:t>Transform </a:t>
            </a:r>
            <a:r>
              <a:rPr lang="en-US" sz="1800">
                <a:solidFill>
                  <a:schemeClr val="folHlink"/>
                </a:solidFill>
              </a:rPr>
              <a:t>drill</a:t>
            </a:r>
            <a:r>
              <a:rPr lang="en-US" sz="1800"/>
              <a:t>, </a:t>
            </a:r>
            <a:r>
              <a:rPr lang="en-US" sz="1800">
                <a:solidFill>
                  <a:schemeClr val="folHlink"/>
                </a:solidFill>
              </a:rPr>
              <a:t>roll</a:t>
            </a:r>
            <a:r>
              <a:rPr lang="en-US" sz="1800"/>
              <a:t>, etc. into corresponding SQL and/or OLAP operations, e.g., </a:t>
            </a:r>
            <a:r>
              <a:rPr lang="en-US" sz="1800">
                <a:solidFill>
                  <a:schemeClr val="folHlink"/>
                </a:solidFill>
              </a:rPr>
              <a:t>dice</a:t>
            </a:r>
            <a:r>
              <a:rPr lang="en-US" sz="1800"/>
              <a:t> = selection + projection</a:t>
            </a:r>
            <a:endParaRPr/>
          </a:p>
          <a:p>
            <a:pPr indent="-342900" lvl="0" marL="342900" rtl="0" algn="l">
              <a:lnSpc>
                <a:spcPct val="140000"/>
              </a:lnSpc>
              <a:spcBef>
                <a:spcPts val="360"/>
              </a:spcBef>
              <a:spcAft>
                <a:spcPts val="0"/>
              </a:spcAft>
              <a:buSzPts val="1080"/>
              <a:buChar char="■"/>
            </a:pPr>
            <a:r>
              <a:rPr b="1" lang="en-US" sz="1800"/>
              <a:t>Determine which materialized cuboid(s)</a:t>
            </a:r>
            <a:r>
              <a:rPr lang="en-US" sz="1800"/>
              <a:t> should be selected for OLAP op.</a:t>
            </a:r>
            <a:endParaRPr/>
          </a:p>
          <a:p>
            <a:pPr indent="-285750" lvl="1" marL="742950" rtl="0" algn="l">
              <a:lnSpc>
                <a:spcPct val="140000"/>
              </a:lnSpc>
              <a:spcBef>
                <a:spcPts val="360"/>
              </a:spcBef>
              <a:spcAft>
                <a:spcPts val="0"/>
              </a:spcAft>
              <a:buSzPts val="990"/>
              <a:buChar char="■"/>
            </a:pPr>
            <a:r>
              <a:rPr lang="en-US" sz="1800"/>
              <a:t>Let the query to be processed be on {</a:t>
            </a:r>
            <a:r>
              <a:rPr i="1" lang="en-US" sz="1800"/>
              <a:t>brand, province_or_state</a:t>
            </a:r>
            <a:r>
              <a:rPr lang="en-US" sz="1800"/>
              <a:t>} with the condition “</a:t>
            </a:r>
            <a:r>
              <a:rPr i="1" lang="en-US" sz="1800"/>
              <a:t>year = 2004</a:t>
            </a:r>
            <a:r>
              <a:rPr lang="en-US" sz="1800"/>
              <a:t>”, and there are 4 materialized cuboids available:</a:t>
            </a:r>
            <a:endParaRPr/>
          </a:p>
          <a:p>
            <a:pPr indent="-228600" lvl="2" marL="1143000" rtl="0" algn="l">
              <a:lnSpc>
                <a:spcPct val="140000"/>
              </a:lnSpc>
              <a:spcBef>
                <a:spcPts val="360"/>
              </a:spcBef>
              <a:spcAft>
                <a:spcPts val="0"/>
              </a:spcAft>
              <a:buSzPts val="900"/>
              <a:buNone/>
            </a:pPr>
            <a:r>
              <a:rPr lang="en-US" sz="1800"/>
              <a:t>1) {</a:t>
            </a:r>
            <a:r>
              <a:rPr i="1" lang="en-US" sz="1800"/>
              <a:t>year, item_name, city</a:t>
            </a:r>
            <a:r>
              <a:rPr lang="en-US" sz="1800"/>
              <a:t>}  </a:t>
            </a:r>
            <a:endParaRPr/>
          </a:p>
          <a:p>
            <a:pPr indent="-228600" lvl="2" marL="1143000" rtl="0" algn="l">
              <a:lnSpc>
                <a:spcPct val="140000"/>
              </a:lnSpc>
              <a:spcBef>
                <a:spcPts val="360"/>
              </a:spcBef>
              <a:spcAft>
                <a:spcPts val="0"/>
              </a:spcAft>
              <a:buSzPts val="900"/>
              <a:buNone/>
            </a:pPr>
            <a:r>
              <a:rPr lang="en-US" sz="1800"/>
              <a:t>2) {</a:t>
            </a:r>
            <a:r>
              <a:rPr i="1" lang="en-US" sz="1800"/>
              <a:t>year, brand, country</a:t>
            </a:r>
            <a:r>
              <a:rPr lang="en-US" sz="1800"/>
              <a:t>}</a:t>
            </a:r>
            <a:endParaRPr/>
          </a:p>
          <a:p>
            <a:pPr indent="-228600" lvl="2" marL="1143000" rtl="0" algn="l">
              <a:lnSpc>
                <a:spcPct val="140000"/>
              </a:lnSpc>
              <a:spcBef>
                <a:spcPts val="360"/>
              </a:spcBef>
              <a:spcAft>
                <a:spcPts val="0"/>
              </a:spcAft>
              <a:buSzPts val="900"/>
              <a:buNone/>
            </a:pPr>
            <a:r>
              <a:rPr lang="en-US" sz="1800"/>
              <a:t>3) {</a:t>
            </a:r>
            <a:r>
              <a:rPr i="1" lang="en-US" sz="1800"/>
              <a:t>year, brand, province_or_state</a:t>
            </a:r>
            <a:r>
              <a:rPr lang="en-US" sz="1800"/>
              <a:t>}</a:t>
            </a:r>
            <a:endParaRPr/>
          </a:p>
          <a:p>
            <a:pPr indent="-228600" lvl="2" marL="1143000" rtl="0" algn="l">
              <a:lnSpc>
                <a:spcPct val="140000"/>
              </a:lnSpc>
              <a:spcBef>
                <a:spcPts val="360"/>
              </a:spcBef>
              <a:spcAft>
                <a:spcPts val="0"/>
              </a:spcAft>
              <a:buSzPts val="900"/>
              <a:buNone/>
            </a:pPr>
            <a:r>
              <a:rPr lang="en-US" sz="1800"/>
              <a:t>4) {</a:t>
            </a:r>
            <a:r>
              <a:rPr i="1" lang="en-US" sz="1800"/>
              <a:t>item_name, province_or_state</a:t>
            </a:r>
            <a:r>
              <a:rPr lang="en-US" sz="1800"/>
              <a:t>}  where </a:t>
            </a:r>
            <a:r>
              <a:rPr i="1" lang="en-US" sz="1800"/>
              <a:t>year = 2004</a:t>
            </a:r>
            <a:endParaRPr/>
          </a:p>
          <a:p>
            <a:pPr indent="-228600" lvl="2" marL="1143000" rtl="0" algn="l">
              <a:lnSpc>
                <a:spcPct val="140000"/>
              </a:lnSpc>
              <a:spcBef>
                <a:spcPts val="360"/>
              </a:spcBef>
              <a:spcAft>
                <a:spcPts val="0"/>
              </a:spcAft>
              <a:buSzPts val="900"/>
              <a:buNone/>
            </a:pPr>
            <a:r>
              <a:rPr lang="en-US" sz="1800"/>
              <a:t>Which should be selected to process the query?</a:t>
            </a:r>
            <a:endParaRPr/>
          </a:p>
        </p:txBody>
      </p:sp>
    </p:spTree>
  </p:cSld>
  <p:clrMapOvr>
    <a:masterClrMapping/>
  </p:clrMapOvr>
  <p:transition>
    <p:zoom dir="out"/>
  </p:transition>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8" name="Shape 1888"/>
        <p:cNvGrpSpPr/>
        <p:nvPr/>
      </p:nvGrpSpPr>
      <p:grpSpPr>
        <a:xfrm>
          <a:off x="0" y="0"/>
          <a:ext cx="0" cy="0"/>
          <a:chOff x="0" y="0"/>
          <a:chExt cx="0" cy="0"/>
        </a:xfrm>
      </p:grpSpPr>
      <p:sp>
        <p:nvSpPr>
          <p:cNvPr id="1889" name="Google Shape;1889;p96"/>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latin typeface="Calibri"/>
                <a:ea typeface="Calibri"/>
                <a:cs typeface="Calibri"/>
                <a:sym typeface="Calibri"/>
              </a:rPr>
              <a:t>Case Study</a:t>
            </a:r>
            <a:endParaRPr/>
          </a:p>
        </p:txBody>
      </p:sp>
      <p:sp>
        <p:nvSpPr>
          <p:cNvPr id="1890" name="Google Shape;1890;p96"/>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200"/>
              <a:buChar char="■"/>
            </a:pPr>
            <a:r>
              <a:rPr b="1" lang="en-US" sz="2000"/>
              <a:t>Suppose that a data warehouse for  Big University   consists of the following four dimensions:  student, course, semester, and   instructor , and two measures   count    and  avg grade  . When at the lowest conceptual level (e.g.,for a given student, course, semester, and instructor combination), the  avg grade   measure stores the actualcourse grade of the student. At higher conceptual levels,  avg grade   stores the average grade for the givencombination</a:t>
            </a:r>
            <a:r>
              <a:rPr lang="en-US" sz="2400"/>
              <a:t>.</a:t>
            </a:r>
            <a:endParaRPr/>
          </a:p>
          <a:p>
            <a:pPr indent="-285750" lvl="1" marL="742950" rtl="0" algn="l">
              <a:spcBef>
                <a:spcPts val="400"/>
              </a:spcBef>
              <a:spcAft>
                <a:spcPts val="0"/>
              </a:spcAft>
              <a:buSzPts val="1100"/>
              <a:buNone/>
            </a:pPr>
            <a:r>
              <a:rPr lang="en-US" sz="2000"/>
              <a:t>(a) Draw a  snowﬂake schema   diagram for the data warehouse.</a:t>
            </a:r>
            <a:endParaRPr/>
          </a:p>
          <a:p>
            <a:pPr indent="-285750" lvl="1" marL="742950" rtl="0" algn="l">
              <a:spcBef>
                <a:spcPts val="400"/>
              </a:spcBef>
              <a:spcAft>
                <a:spcPts val="0"/>
              </a:spcAft>
              <a:buSzPts val="1100"/>
              <a:buNone/>
            </a:pPr>
            <a:r>
              <a:rPr lang="en-US" sz="2000"/>
              <a:t>(b) Starting with the base cuboid [  student,course,semester,instructor ], what speciﬁc  OLAP operations  (e.g., roll-up from  semester   to  year  ) should one perform in order to list the average grade of   CS   coursesfor each  Big University   student.</a:t>
            </a:r>
            <a:endParaRPr/>
          </a:p>
          <a:p>
            <a:pPr indent="-285750" lvl="1" marL="742950" rtl="0" algn="l">
              <a:spcBef>
                <a:spcPts val="400"/>
              </a:spcBef>
              <a:spcAft>
                <a:spcPts val="0"/>
              </a:spcAft>
              <a:buSzPts val="1100"/>
              <a:buNone/>
            </a:pPr>
            <a:r>
              <a:rPr lang="en-US" sz="2000"/>
              <a:t>(c) If each dimension has ﬁve levels (including  all ), such as “  student   &lt;  major   &lt;  status   &lt;  university   &lt;  all ”,how many cuboids will this cube contain (including the base and apex cuboids)?</a:t>
            </a:r>
            <a:endParaRPr/>
          </a:p>
          <a:p>
            <a:pPr indent="-266700" lvl="0" marL="342900" rtl="0" algn="l">
              <a:spcBef>
                <a:spcPts val="400"/>
              </a:spcBef>
              <a:spcAft>
                <a:spcPts val="0"/>
              </a:spcAft>
              <a:buSzPts val="1200"/>
              <a:buNone/>
            </a:pPr>
            <a:r>
              <a:t/>
            </a:r>
            <a:endParaRPr sz="2000"/>
          </a:p>
        </p:txBody>
      </p:sp>
      <p:sp>
        <p:nvSpPr>
          <p:cNvPr id="1891" name="Google Shape;1891;p96"/>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5" name="Shape 1895"/>
        <p:cNvGrpSpPr/>
        <p:nvPr/>
      </p:nvGrpSpPr>
      <p:grpSpPr>
        <a:xfrm>
          <a:off x="0" y="0"/>
          <a:ext cx="0" cy="0"/>
          <a:chOff x="0" y="0"/>
          <a:chExt cx="0" cy="0"/>
        </a:xfrm>
      </p:grpSpPr>
      <p:sp>
        <p:nvSpPr>
          <p:cNvPr id="1896" name="Google Shape;1896;p97"/>
          <p:cNvSpPr txBox="1"/>
          <p:nvPr>
            <p:ph type="title"/>
          </p:nvPr>
        </p:nvSpPr>
        <p:spPr>
          <a:xfrm>
            <a:off x="2514600" y="381000"/>
            <a:ext cx="62484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rPr lang="en-US">
                <a:solidFill>
                  <a:schemeClr val="lt1"/>
                </a:solidFill>
              </a:rPr>
              <a:t> </a:t>
            </a:r>
            <a:r>
              <a:rPr lang="en-US">
                <a:solidFill>
                  <a:schemeClr val="lt1"/>
                </a:solidFill>
                <a:latin typeface="Calibri"/>
                <a:ea typeface="Calibri"/>
                <a:cs typeface="Calibri"/>
                <a:sym typeface="Calibri"/>
              </a:rPr>
              <a:t>Snowﬂake  Schema   diagram </a:t>
            </a:r>
            <a:endParaRPr>
              <a:solidFill>
                <a:schemeClr val="lt1"/>
              </a:solidFill>
              <a:latin typeface="Calibri"/>
              <a:ea typeface="Calibri"/>
              <a:cs typeface="Calibri"/>
              <a:sym typeface="Calibri"/>
            </a:endParaRPr>
          </a:p>
        </p:txBody>
      </p:sp>
      <p:pic>
        <p:nvPicPr>
          <p:cNvPr id="1897" name="Google Shape;1897;p97"/>
          <p:cNvPicPr preferRelativeResize="0"/>
          <p:nvPr>
            <p:ph idx="1" type="body"/>
          </p:nvPr>
        </p:nvPicPr>
        <p:blipFill rotWithShape="1">
          <a:blip r:embed="rId3">
            <a:alphaModFix/>
          </a:blip>
          <a:srcRect b="0" l="0" r="0" t="0"/>
          <a:stretch/>
        </p:blipFill>
        <p:spPr>
          <a:xfrm>
            <a:off x="571500" y="1571625"/>
            <a:ext cx="7929563" cy="4714875"/>
          </a:xfrm>
          <a:prstGeom prst="rect">
            <a:avLst/>
          </a:prstGeom>
          <a:noFill/>
          <a:ln>
            <a:noFill/>
          </a:ln>
        </p:spPr>
      </p:pic>
      <p:sp>
        <p:nvSpPr>
          <p:cNvPr id="1898" name="Google Shape;1898;p97"/>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2" name="Shape 1902"/>
        <p:cNvGrpSpPr/>
        <p:nvPr/>
      </p:nvGrpSpPr>
      <p:grpSpPr>
        <a:xfrm>
          <a:off x="0" y="0"/>
          <a:ext cx="0" cy="0"/>
          <a:chOff x="0" y="0"/>
          <a:chExt cx="0" cy="0"/>
        </a:xfrm>
      </p:grpSpPr>
      <p:sp>
        <p:nvSpPr>
          <p:cNvPr id="1903" name="Google Shape;1903;p98"/>
          <p:cNvSpPr txBox="1"/>
          <p:nvPr>
            <p:ph type="title"/>
          </p:nvPr>
        </p:nvSpPr>
        <p:spPr>
          <a:xfrm>
            <a:off x="2590800" y="381000"/>
            <a:ext cx="6172200" cy="6858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None/>
            </a:pPr>
            <a:r>
              <a:t/>
            </a:r>
            <a:endParaRPr/>
          </a:p>
        </p:txBody>
      </p:sp>
      <p:sp>
        <p:nvSpPr>
          <p:cNvPr id="1904" name="Google Shape;1904;p98"/>
          <p:cNvSpPr txBox="1"/>
          <p:nvPr>
            <p:ph idx="1" type="body"/>
          </p:nvPr>
        </p:nvSpPr>
        <p:spPr>
          <a:xfrm>
            <a:off x="381000" y="1447800"/>
            <a:ext cx="8382000" cy="5029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SzPts val="1200"/>
              <a:buChar char="■"/>
            </a:pPr>
            <a:r>
              <a:rPr b="1" lang="en-US" sz="2000"/>
              <a:t>Starting with the   base cuboid   [ student,course,semester,instructor], what speciﬁc  OLAP operations (e.g., roll-up from semester  to year ) should one perform in order to list the average grade of  CS  courses for each Big University  student. The speciﬁc OLAP operations to be performed are:</a:t>
            </a:r>
            <a:endParaRPr/>
          </a:p>
          <a:p>
            <a:pPr indent="-285750" lvl="1" marL="742950" rtl="0" algn="l">
              <a:spcBef>
                <a:spcPts val="400"/>
              </a:spcBef>
              <a:spcAft>
                <a:spcPts val="0"/>
              </a:spcAft>
              <a:buSzPts val="1100"/>
              <a:buNone/>
            </a:pPr>
            <a:r>
              <a:rPr lang="en-US" sz="2000"/>
              <a:t>• Roll-up on course from  course id   to department .</a:t>
            </a:r>
            <a:endParaRPr/>
          </a:p>
          <a:p>
            <a:pPr indent="-285750" lvl="1" marL="742950" rtl="0" algn="l">
              <a:spcBef>
                <a:spcPts val="400"/>
              </a:spcBef>
              <a:spcAft>
                <a:spcPts val="0"/>
              </a:spcAft>
              <a:buSzPts val="1100"/>
              <a:buNone/>
            </a:pPr>
            <a:r>
              <a:rPr lang="en-US" sz="2000"/>
              <a:t>• Roll-up on student from student id  to university.</a:t>
            </a:r>
            <a:endParaRPr/>
          </a:p>
          <a:p>
            <a:pPr indent="-285750" lvl="1" marL="742950" rtl="0" algn="l">
              <a:spcBef>
                <a:spcPts val="400"/>
              </a:spcBef>
              <a:spcAft>
                <a:spcPts val="0"/>
              </a:spcAft>
              <a:buSzPts val="1100"/>
              <a:buNone/>
            </a:pPr>
            <a:r>
              <a:rPr lang="en-US" sz="2000"/>
              <a:t>• Dice on course, student with department=“CS”  and university = “Big University”.</a:t>
            </a:r>
            <a:endParaRPr/>
          </a:p>
          <a:p>
            <a:pPr indent="-285750" lvl="1" marL="742950" rtl="0" algn="l">
              <a:spcBef>
                <a:spcPts val="400"/>
              </a:spcBef>
              <a:spcAft>
                <a:spcPts val="0"/>
              </a:spcAft>
              <a:buSzPts val="1100"/>
              <a:buNone/>
            </a:pPr>
            <a:r>
              <a:rPr lang="en-US" sz="2000"/>
              <a:t>• Drill-down on student from university  to student name </a:t>
            </a:r>
            <a:endParaRPr/>
          </a:p>
          <a:p>
            <a:pPr indent="-266700" lvl="0" marL="342900" rtl="0" algn="l">
              <a:spcBef>
                <a:spcPts val="400"/>
              </a:spcBef>
              <a:spcAft>
                <a:spcPts val="0"/>
              </a:spcAft>
              <a:buSzPts val="1200"/>
              <a:buNone/>
            </a:pPr>
            <a:r>
              <a:t/>
            </a:r>
            <a:endParaRPr sz="2000"/>
          </a:p>
          <a:p>
            <a:pPr indent="-342900" lvl="0" marL="342900" rtl="0" algn="l">
              <a:spcBef>
                <a:spcPts val="400"/>
              </a:spcBef>
              <a:spcAft>
                <a:spcPts val="0"/>
              </a:spcAft>
              <a:buSzPts val="1200"/>
              <a:buChar char="■"/>
            </a:pPr>
            <a:r>
              <a:rPr b="1" lang="en-US" sz="2000"/>
              <a:t>(c) If each dimension has ﬁve levels (including all), such as student &lt; major &lt; status  &lt; university  &lt; all,how many cuboids will this cube contain (including the base and apex cuboids)</a:t>
            </a:r>
            <a:endParaRPr/>
          </a:p>
          <a:p>
            <a:pPr indent="-342900" lvl="0" marL="342900" rtl="0" algn="l">
              <a:spcBef>
                <a:spcPts val="400"/>
              </a:spcBef>
              <a:spcAft>
                <a:spcPts val="0"/>
              </a:spcAft>
              <a:buSzPts val="1200"/>
              <a:buChar char="■"/>
            </a:pPr>
            <a:r>
              <a:rPr lang="en-US" sz="2000"/>
              <a:t>This cube will contain 54= 625 cuboids</a:t>
            </a:r>
            <a:endParaRPr/>
          </a:p>
          <a:p>
            <a:pPr indent="-281940" lvl="0" marL="342900" rtl="0" algn="l">
              <a:spcBef>
                <a:spcPts val="320"/>
              </a:spcBef>
              <a:spcAft>
                <a:spcPts val="0"/>
              </a:spcAft>
              <a:buSzPts val="960"/>
              <a:buNone/>
            </a:pPr>
            <a:r>
              <a:t/>
            </a:r>
            <a:endParaRPr sz="1600"/>
          </a:p>
        </p:txBody>
      </p:sp>
      <p:sp>
        <p:nvSpPr>
          <p:cNvPr id="1905" name="Google Shape;1905;p98"/>
          <p:cNvSpPr txBox="1"/>
          <p:nvPr>
            <p:ph idx="12" type="sldNum"/>
          </p:nvPr>
        </p:nvSpPr>
        <p:spPr>
          <a:xfrm>
            <a:off x="7239000" y="6400800"/>
            <a:ext cx="19050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Tahoma"/>
              <a:buNone/>
            </a:pPr>
            <a:fld id="{00000000-1234-1234-1234-123412341234}" type="slidenum">
              <a:rPr lang="en-US" sz="1200">
                <a:latin typeface="Tahoma"/>
                <a:ea typeface="Tahoma"/>
                <a:cs typeface="Tahoma"/>
                <a:sym typeface="Tahoma"/>
              </a:rPr>
              <a:t>‹#›</a:t>
            </a:fld>
            <a:endParaRPr sz="1200">
              <a:latin typeface="Tahoma"/>
              <a:ea typeface="Tahoma"/>
              <a:cs typeface="Tahoma"/>
              <a:sym typeface="Tahoma"/>
            </a:endParaRPr>
          </a:p>
        </p:txBody>
      </p:sp>
    </p:spTree>
  </p:cSld>
  <p:clrMapOvr>
    <a:masterClrMapping/>
  </p:clrMapOvr>
  <p:transition>
    <p:zoom dir="out"/>
  </p:transition>
</p:sld>
</file>

<file path=ppt/theme/theme1.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lends">
  <a:themeElements>
    <a:clrScheme name="Blends 2">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ustom Desig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1998-06-19T04:38:00Z</dcterms:created>
  <dc:creator>Jiawei Han</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3FF1312FDCF64492A044A02D722C3601_12</vt:lpwstr>
  </property>
  <property fmtid="{D5CDD505-2E9C-101B-9397-08002B2CF9AE}" pid="3" name="KSOProductBuildVer">
    <vt:lpwstr>1033-12.2.0.13266</vt:lpwstr>
  </property>
</Properties>
</file>