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 id="214748374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Lst>
  <p:sldSz cy="6858000" cx="12192000"/>
  <p:notesSz cx="6858000" cy="9144000"/>
  <p:embeddedFontLst>
    <p:embeddedFont>
      <p:font typeface="Arimo"/>
      <p:regular r:id="rId110"/>
      <p:bold r:id="rId111"/>
      <p:italic r:id="rId112"/>
      <p:boldItalic r:id="rId113"/>
    </p:embeddedFont>
    <p:embeddedFont>
      <p:font typeface="Tahoma"/>
      <p:regular r:id="rId114"/>
      <p:bold r:id="rId1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116" roundtripDataSignature="AMtx7mgeSIeF8qMjnbTRonB/UzSNsNVw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F4D7573-AD9E-44DB-A1FB-6CA1F5AF7E30}">
  <a:tblStyle styleId="{BF4D7573-AD9E-44DB-A1FB-6CA1F5AF7E3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6" Type="http://customschemas.google.com/relationships/presentationmetadata" Target="metadata"/><Relationship Id="rId115" Type="http://schemas.openxmlformats.org/officeDocument/2006/relationships/font" Target="fonts/Tahoma-bold.fntdata"/><Relationship Id="rId15" Type="http://schemas.openxmlformats.org/officeDocument/2006/relationships/slide" Target="slides/slide8.xml"/><Relationship Id="rId110" Type="http://schemas.openxmlformats.org/officeDocument/2006/relationships/font" Target="fonts/Arimo-regular.fntdata"/><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font" Target="fonts/Tahoma-regular.fntdata"/><Relationship Id="rId18" Type="http://schemas.openxmlformats.org/officeDocument/2006/relationships/slide" Target="slides/slide11.xml"/><Relationship Id="rId113" Type="http://schemas.openxmlformats.org/officeDocument/2006/relationships/font" Target="fonts/Arimo-boldItalic.fntdata"/><Relationship Id="rId112" Type="http://schemas.openxmlformats.org/officeDocument/2006/relationships/font" Target="fonts/Arimo-italic.fntdata"/><Relationship Id="rId111" Type="http://schemas.openxmlformats.org/officeDocument/2006/relationships/font" Target="fonts/Arimo-bold.fntdata"/><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8" name="Shape 3908"/>
        <p:cNvGrpSpPr/>
        <p:nvPr/>
      </p:nvGrpSpPr>
      <p:grpSpPr>
        <a:xfrm>
          <a:off x="0" y="0"/>
          <a:ext cx="0" cy="0"/>
          <a:chOff x="0" y="0"/>
          <a:chExt cx="0" cy="0"/>
        </a:xfrm>
      </p:grpSpPr>
      <p:sp>
        <p:nvSpPr>
          <p:cNvPr id="3909" name="Google Shape;3909;p1:notes"/>
          <p:cNvSpPr/>
          <p:nvPr>
            <p:ph idx="2" type="sldImg"/>
          </p:nvPr>
        </p:nvSpPr>
        <p:spPr>
          <a:xfrm>
            <a:off x="685800" y="1163638"/>
            <a:ext cx="5583238" cy="31416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0" name="Google Shape;39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solidFill>
                  <a:srgbClr val="000000"/>
                </a:solidFill>
              </a:rPr>
              <a:t>© Copyright Showeet.com – Free PowerPoint Templates</a:t>
            </a:r>
            <a:endParaRPr>
              <a:solidFill>
                <a:srgbClr val="000000"/>
              </a:solidFill>
            </a:endParaRPr>
          </a:p>
        </p:txBody>
      </p:sp>
      <p:sp>
        <p:nvSpPr>
          <p:cNvPr id="3911" name="Google Shape;391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7" name="Shape 4007"/>
        <p:cNvGrpSpPr/>
        <p:nvPr/>
      </p:nvGrpSpPr>
      <p:grpSpPr>
        <a:xfrm>
          <a:off x="0" y="0"/>
          <a:ext cx="0" cy="0"/>
          <a:chOff x="0" y="0"/>
          <a:chExt cx="0" cy="0"/>
        </a:xfrm>
      </p:grpSpPr>
      <p:sp>
        <p:nvSpPr>
          <p:cNvPr id="4008" name="Google Shape;400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009" name="Google Shape;40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10" name="Google Shape;40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9" name="Shape 5419"/>
        <p:cNvGrpSpPr/>
        <p:nvPr/>
      </p:nvGrpSpPr>
      <p:grpSpPr>
        <a:xfrm>
          <a:off x="0" y="0"/>
          <a:ext cx="0" cy="0"/>
          <a:chOff x="0" y="0"/>
          <a:chExt cx="0" cy="0"/>
        </a:xfrm>
      </p:grpSpPr>
      <p:sp>
        <p:nvSpPr>
          <p:cNvPr id="5420" name="Google Shape;5420;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21" name="Google Shape;5421;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5" name="Shape 5425"/>
        <p:cNvGrpSpPr/>
        <p:nvPr/>
      </p:nvGrpSpPr>
      <p:grpSpPr>
        <a:xfrm>
          <a:off x="0" y="0"/>
          <a:ext cx="0" cy="0"/>
          <a:chOff x="0" y="0"/>
          <a:chExt cx="0" cy="0"/>
        </a:xfrm>
      </p:grpSpPr>
      <p:sp>
        <p:nvSpPr>
          <p:cNvPr id="5426" name="Google Shape;5426;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27" name="Google Shape;5427;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2" name="Shape 5432"/>
        <p:cNvGrpSpPr/>
        <p:nvPr/>
      </p:nvGrpSpPr>
      <p:grpSpPr>
        <a:xfrm>
          <a:off x="0" y="0"/>
          <a:ext cx="0" cy="0"/>
          <a:chOff x="0" y="0"/>
          <a:chExt cx="0" cy="0"/>
        </a:xfrm>
      </p:grpSpPr>
      <p:sp>
        <p:nvSpPr>
          <p:cNvPr id="5433" name="Google Shape;5433;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434" name="Google Shape;5434;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4" name="Shape 4014"/>
        <p:cNvGrpSpPr/>
        <p:nvPr/>
      </p:nvGrpSpPr>
      <p:grpSpPr>
        <a:xfrm>
          <a:off x="0" y="0"/>
          <a:ext cx="0" cy="0"/>
          <a:chOff x="0" y="0"/>
          <a:chExt cx="0" cy="0"/>
        </a:xfrm>
      </p:grpSpPr>
      <p:sp>
        <p:nvSpPr>
          <p:cNvPr id="4015" name="Google Shape;40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16" name="Google Shape;40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1" name="Shape 4031"/>
        <p:cNvGrpSpPr/>
        <p:nvPr/>
      </p:nvGrpSpPr>
      <p:grpSpPr>
        <a:xfrm>
          <a:off x="0" y="0"/>
          <a:ext cx="0" cy="0"/>
          <a:chOff x="0" y="0"/>
          <a:chExt cx="0" cy="0"/>
        </a:xfrm>
      </p:grpSpPr>
      <p:sp>
        <p:nvSpPr>
          <p:cNvPr id="4032" name="Google Shape;403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33" name="Google Shape;403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5" name="Shape 4045"/>
        <p:cNvGrpSpPr/>
        <p:nvPr/>
      </p:nvGrpSpPr>
      <p:grpSpPr>
        <a:xfrm>
          <a:off x="0" y="0"/>
          <a:ext cx="0" cy="0"/>
          <a:chOff x="0" y="0"/>
          <a:chExt cx="0" cy="0"/>
        </a:xfrm>
      </p:grpSpPr>
      <p:sp>
        <p:nvSpPr>
          <p:cNvPr id="4046" name="Google Shape;404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47" name="Google Shape;40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6" name="Shape 4056"/>
        <p:cNvGrpSpPr/>
        <p:nvPr/>
      </p:nvGrpSpPr>
      <p:grpSpPr>
        <a:xfrm>
          <a:off x="0" y="0"/>
          <a:ext cx="0" cy="0"/>
          <a:chOff x="0" y="0"/>
          <a:chExt cx="0" cy="0"/>
        </a:xfrm>
      </p:grpSpPr>
      <p:sp>
        <p:nvSpPr>
          <p:cNvPr id="4057" name="Google Shape;405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8" name="Google Shape;40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4" name="Shape 4064"/>
        <p:cNvGrpSpPr/>
        <p:nvPr/>
      </p:nvGrpSpPr>
      <p:grpSpPr>
        <a:xfrm>
          <a:off x="0" y="0"/>
          <a:ext cx="0" cy="0"/>
          <a:chOff x="0" y="0"/>
          <a:chExt cx="0" cy="0"/>
        </a:xfrm>
      </p:grpSpPr>
      <p:sp>
        <p:nvSpPr>
          <p:cNvPr id="4065" name="Google Shape;406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66" name="Google Shape;40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5" name="Shape 4075"/>
        <p:cNvGrpSpPr/>
        <p:nvPr/>
      </p:nvGrpSpPr>
      <p:grpSpPr>
        <a:xfrm>
          <a:off x="0" y="0"/>
          <a:ext cx="0" cy="0"/>
          <a:chOff x="0" y="0"/>
          <a:chExt cx="0" cy="0"/>
        </a:xfrm>
      </p:grpSpPr>
      <p:sp>
        <p:nvSpPr>
          <p:cNvPr id="4076" name="Google Shape;407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77" name="Google Shape;407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2" name="Shape 4082"/>
        <p:cNvGrpSpPr/>
        <p:nvPr/>
      </p:nvGrpSpPr>
      <p:grpSpPr>
        <a:xfrm>
          <a:off x="0" y="0"/>
          <a:ext cx="0" cy="0"/>
          <a:chOff x="0" y="0"/>
          <a:chExt cx="0" cy="0"/>
        </a:xfrm>
      </p:grpSpPr>
      <p:sp>
        <p:nvSpPr>
          <p:cNvPr id="4083" name="Google Shape;40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84" name="Google Shape;40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4" name="Shape 4094"/>
        <p:cNvGrpSpPr/>
        <p:nvPr/>
      </p:nvGrpSpPr>
      <p:grpSpPr>
        <a:xfrm>
          <a:off x="0" y="0"/>
          <a:ext cx="0" cy="0"/>
          <a:chOff x="0" y="0"/>
          <a:chExt cx="0" cy="0"/>
        </a:xfrm>
      </p:grpSpPr>
      <p:sp>
        <p:nvSpPr>
          <p:cNvPr id="4095" name="Google Shape;40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96" name="Google Shape;409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8" name="Shape 4108"/>
        <p:cNvGrpSpPr/>
        <p:nvPr/>
      </p:nvGrpSpPr>
      <p:grpSpPr>
        <a:xfrm>
          <a:off x="0" y="0"/>
          <a:ext cx="0" cy="0"/>
          <a:chOff x="0" y="0"/>
          <a:chExt cx="0" cy="0"/>
        </a:xfrm>
      </p:grpSpPr>
      <p:sp>
        <p:nvSpPr>
          <p:cNvPr id="4109" name="Google Shape;410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10" name="Google Shape;411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9" name="Shape 3919"/>
        <p:cNvGrpSpPr/>
        <p:nvPr/>
      </p:nvGrpSpPr>
      <p:grpSpPr>
        <a:xfrm>
          <a:off x="0" y="0"/>
          <a:ext cx="0" cy="0"/>
          <a:chOff x="0" y="0"/>
          <a:chExt cx="0" cy="0"/>
        </a:xfrm>
      </p:grpSpPr>
      <p:sp>
        <p:nvSpPr>
          <p:cNvPr id="3920" name="Google Shape;392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21" name="Google Shape;392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5" name="Shape 4115"/>
        <p:cNvGrpSpPr/>
        <p:nvPr/>
      </p:nvGrpSpPr>
      <p:grpSpPr>
        <a:xfrm>
          <a:off x="0" y="0"/>
          <a:ext cx="0" cy="0"/>
          <a:chOff x="0" y="0"/>
          <a:chExt cx="0" cy="0"/>
        </a:xfrm>
      </p:grpSpPr>
      <p:sp>
        <p:nvSpPr>
          <p:cNvPr id="4116" name="Google Shape;411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17" name="Google Shape;411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3" name="Shape 4123"/>
        <p:cNvGrpSpPr/>
        <p:nvPr/>
      </p:nvGrpSpPr>
      <p:grpSpPr>
        <a:xfrm>
          <a:off x="0" y="0"/>
          <a:ext cx="0" cy="0"/>
          <a:chOff x="0" y="0"/>
          <a:chExt cx="0" cy="0"/>
        </a:xfrm>
      </p:grpSpPr>
      <p:sp>
        <p:nvSpPr>
          <p:cNvPr id="4124" name="Google Shape;412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25" name="Google Shape;412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7" name="Shape 4147"/>
        <p:cNvGrpSpPr/>
        <p:nvPr/>
      </p:nvGrpSpPr>
      <p:grpSpPr>
        <a:xfrm>
          <a:off x="0" y="0"/>
          <a:ext cx="0" cy="0"/>
          <a:chOff x="0" y="0"/>
          <a:chExt cx="0" cy="0"/>
        </a:xfrm>
      </p:grpSpPr>
      <p:sp>
        <p:nvSpPr>
          <p:cNvPr id="4148" name="Google Shape;414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49" name="Google Shape;414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4" name="Shape 4154"/>
        <p:cNvGrpSpPr/>
        <p:nvPr/>
      </p:nvGrpSpPr>
      <p:grpSpPr>
        <a:xfrm>
          <a:off x="0" y="0"/>
          <a:ext cx="0" cy="0"/>
          <a:chOff x="0" y="0"/>
          <a:chExt cx="0" cy="0"/>
        </a:xfrm>
      </p:grpSpPr>
      <p:sp>
        <p:nvSpPr>
          <p:cNvPr id="4155" name="Google Shape;415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56" name="Google Shape;415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6" name="Shape 4166"/>
        <p:cNvGrpSpPr/>
        <p:nvPr/>
      </p:nvGrpSpPr>
      <p:grpSpPr>
        <a:xfrm>
          <a:off x="0" y="0"/>
          <a:ext cx="0" cy="0"/>
          <a:chOff x="0" y="0"/>
          <a:chExt cx="0" cy="0"/>
        </a:xfrm>
      </p:grpSpPr>
      <p:sp>
        <p:nvSpPr>
          <p:cNvPr id="4167" name="Google Shape;416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68" name="Google Shape;416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4" name="Shape 4174"/>
        <p:cNvGrpSpPr/>
        <p:nvPr/>
      </p:nvGrpSpPr>
      <p:grpSpPr>
        <a:xfrm>
          <a:off x="0" y="0"/>
          <a:ext cx="0" cy="0"/>
          <a:chOff x="0" y="0"/>
          <a:chExt cx="0" cy="0"/>
        </a:xfrm>
      </p:grpSpPr>
      <p:sp>
        <p:nvSpPr>
          <p:cNvPr id="4175" name="Google Shape;417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76" name="Google Shape;417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2" name="Shape 4182"/>
        <p:cNvGrpSpPr/>
        <p:nvPr/>
      </p:nvGrpSpPr>
      <p:grpSpPr>
        <a:xfrm>
          <a:off x="0" y="0"/>
          <a:ext cx="0" cy="0"/>
          <a:chOff x="0" y="0"/>
          <a:chExt cx="0" cy="0"/>
        </a:xfrm>
      </p:grpSpPr>
      <p:sp>
        <p:nvSpPr>
          <p:cNvPr id="4183" name="Google Shape;418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84" name="Google Shape;418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0" name="Shape 4190"/>
        <p:cNvGrpSpPr/>
        <p:nvPr/>
      </p:nvGrpSpPr>
      <p:grpSpPr>
        <a:xfrm>
          <a:off x="0" y="0"/>
          <a:ext cx="0" cy="0"/>
          <a:chOff x="0" y="0"/>
          <a:chExt cx="0" cy="0"/>
        </a:xfrm>
      </p:grpSpPr>
      <p:sp>
        <p:nvSpPr>
          <p:cNvPr id="4191" name="Google Shape;4191;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192" name="Google Shape;419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8" name="Shape 4198"/>
        <p:cNvGrpSpPr/>
        <p:nvPr/>
      </p:nvGrpSpPr>
      <p:grpSpPr>
        <a:xfrm>
          <a:off x="0" y="0"/>
          <a:ext cx="0" cy="0"/>
          <a:chOff x="0" y="0"/>
          <a:chExt cx="0" cy="0"/>
        </a:xfrm>
      </p:grpSpPr>
      <p:sp>
        <p:nvSpPr>
          <p:cNvPr id="4199" name="Google Shape;419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00" name="Google Shape;420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4" name="Shape 4204"/>
        <p:cNvGrpSpPr/>
        <p:nvPr/>
      </p:nvGrpSpPr>
      <p:grpSpPr>
        <a:xfrm>
          <a:off x="0" y="0"/>
          <a:ext cx="0" cy="0"/>
          <a:chOff x="0" y="0"/>
          <a:chExt cx="0" cy="0"/>
        </a:xfrm>
      </p:grpSpPr>
      <p:sp>
        <p:nvSpPr>
          <p:cNvPr id="4205" name="Google Shape;4205;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06" name="Google Shape;420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5" name="Shape 3925"/>
        <p:cNvGrpSpPr/>
        <p:nvPr/>
      </p:nvGrpSpPr>
      <p:grpSpPr>
        <a:xfrm>
          <a:off x="0" y="0"/>
          <a:ext cx="0" cy="0"/>
          <a:chOff x="0" y="0"/>
          <a:chExt cx="0" cy="0"/>
        </a:xfrm>
      </p:grpSpPr>
      <p:sp>
        <p:nvSpPr>
          <p:cNvPr id="3926" name="Google Shape;39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27" name="Google Shape;39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4" name="Shape 4214"/>
        <p:cNvGrpSpPr/>
        <p:nvPr/>
      </p:nvGrpSpPr>
      <p:grpSpPr>
        <a:xfrm>
          <a:off x="0" y="0"/>
          <a:ext cx="0" cy="0"/>
          <a:chOff x="0" y="0"/>
          <a:chExt cx="0" cy="0"/>
        </a:xfrm>
      </p:grpSpPr>
      <p:sp>
        <p:nvSpPr>
          <p:cNvPr id="4215" name="Google Shape;421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16" name="Google Shape;421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1" name="Shape 4221"/>
        <p:cNvGrpSpPr/>
        <p:nvPr/>
      </p:nvGrpSpPr>
      <p:grpSpPr>
        <a:xfrm>
          <a:off x="0" y="0"/>
          <a:ext cx="0" cy="0"/>
          <a:chOff x="0" y="0"/>
          <a:chExt cx="0" cy="0"/>
        </a:xfrm>
      </p:grpSpPr>
      <p:sp>
        <p:nvSpPr>
          <p:cNvPr id="4222" name="Google Shape;422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23" name="Google Shape;422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8" name="Shape 4228"/>
        <p:cNvGrpSpPr/>
        <p:nvPr/>
      </p:nvGrpSpPr>
      <p:grpSpPr>
        <a:xfrm>
          <a:off x="0" y="0"/>
          <a:ext cx="0" cy="0"/>
          <a:chOff x="0" y="0"/>
          <a:chExt cx="0" cy="0"/>
        </a:xfrm>
      </p:grpSpPr>
      <p:sp>
        <p:nvSpPr>
          <p:cNvPr id="4229" name="Google Shape;4229;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30" name="Google Shape;423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5" name="Shape 4235"/>
        <p:cNvGrpSpPr/>
        <p:nvPr/>
      </p:nvGrpSpPr>
      <p:grpSpPr>
        <a:xfrm>
          <a:off x="0" y="0"/>
          <a:ext cx="0" cy="0"/>
          <a:chOff x="0" y="0"/>
          <a:chExt cx="0" cy="0"/>
        </a:xfrm>
      </p:grpSpPr>
      <p:sp>
        <p:nvSpPr>
          <p:cNvPr id="4236" name="Google Shape;423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37" name="Google Shape;423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1" name="Shape 4241"/>
        <p:cNvGrpSpPr/>
        <p:nvPr/>
      </p:nvGrpSpPr>
      <p:grpSpPr>
        <a:xfrm>
          <a:off x="0" y="0"/>
          <a:ext cx="0" cy="0"/>
          <a:chOff x="0" y="0"/>
          <a:chExt cx="0" cy="0"/>
        </a:xfrm>
      </p:grpSpPr>
      <p:sp>
        <p:nvSpPr>
          <p:cNvPr id="4242" name="Google Shape;424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43" name="Google Shape;424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7" name="Shape 4247"/>
        <p:cNvGrpSpPr/>
        <p:nvPr/>
      </p:nvGrpSpPr>
      <p:grpSpPr>
        <a:xfrm>
          <a:off x="0" y="0"/>
          <a:ext cx="0" cy="0"/>
          <a:chOff x="0" y="0"/>
          <a:chExt cx="0" cy="0"/>
        </a:xfrm>
      </p:grpSpPr>
      <p:sp>
        <p:nvSpPr>
          <p:cNvPr id="4248" name="Google Shape;4248;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49" name="Google Shape;424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3" name="Shape 4253"/>
        <p:cNvGrpSpPr/>
        <p:nvPr/>
      </p:nvGrpSpPr>
      <p:grpSpPr>
        <a:xfrm>
          <a:off x="0" y="0"/>
          <a:ext cx="0" cy="0"/>
          <a:chOff x="0" y="0"/>
          <a:chExt cx="0" cy="0"/>
        </a:xfrm>
      </p:grpSpPr>
      <p:sp>
        <p:nvSpPr>
          <p:cNvPr id="4254" name="Google Shape;425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55" name="Google Shape;425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9" name="Shape 4259"/>
        <p:cNvGrpSpPr/>
        <p:nvPr/>
      </p:nvGrpSpPr>
      <p:grpSpPr>
        <a:xfrm>
          <a:off x="0" y="0"/>
          <a:ext cx="0" cy="0"/>
          <a:chOff x="0" y="0"/>
          <a:chExt cx="0" cy="0"/>
        </a:xfrm>
      </p:grpSpPr>
      <p:sp>
        <p:nvSpPr>
          <p:cNvPr id="4260" name="Google Shape;4260;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61" name="Google Shape;426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5" name="Shape 4265"/>
        <p:cNvGrpSpPr/>
        <p:nvPr/>
      </p:nvGrpSpPr>
      <p:grpSpPr>
        <a:xfrm>
          <a:off x="0" y="0"/>
          <a:ext cx="0" cy="0"/>
          <a:chOff x="0" y="0"/>
          <a:chExt cx="0" cy="0"/>
        </a:xfrm>
      </p:grpSpPr>
      <p:sp>
        <p:nvSpPr>
          <p:cNvPr id="4266" name="Google Shape;426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67" name="Google Shape;426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0" name="Shape 4270"/>
        <p:cNvGrpSpPr/>
        <p:nvPr/>
      </p:nvGrpSpPr>
      <p:grpSpPr>
        <a:xfrm>
          <a:off x="0" y="0"/>
          <a:ext cx="0" cy="0"/>
          <a:chOff x="0" y="0"/>
          <a:chExt cx="0" cy="0"/>
        </a:xfrm>
      </p:grpSpPr>
      <p:sp>
        <p:nvSpPr>
          <p:cNvPr id="4271" name="Google Shape;4271;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72" name="Google Shape;427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1" name="Shape 3941"/>
        <p:cNvGrpSpPr/>
        <p:nvPr/>
      </p:nvGrpSpPr>
      <p:grpSpPr>
        <a:xfrm>
          <a:off x="0" y="0"/>
          <a:ext cx="0" cy="0"/>
          <a:chOff x="0" y="0"/>
          <a:chExt cx="0" cy="0"/>
        </a:xfrm>
      </p:grpSpPr>
      <p:sp>
        <p:nvSpPr>
          <p:cNvPr id="3942" name="Google Shape;394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43" name="Google Shape;394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6" name="Shape 4276"/>
        <p:cNvGrpSpPr/>
        <p:nvPr/>
      </p:nvGrpSpPr>
      <p:grpSpPr>
        <a:xfrm>
          <a:off x="0" y="0"/>
          <a:ext cx="0" cy="0"/>
          <a:chOff x="0" y="0"/>
          <a:chExt cx="0" cy="0"/>
        </a:xfrm>
      </p:grpSpPr>
      <p:sp>
        <p:nvSpPr>
          <p:cNvPr id="4277" name="Google Shape;427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78" name="Google Shape;427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2" name="Shape 4282"/>
        <p:cNvGrpSpPr/>
        <p:nvPr/>
      </p:nvGrpSpPr>
      <p:grpSpPr>
        <a:xfrm>
          <a:off x="0" y="0"/>
          <a:ext cx="0" cy="0"/>
          <a:chOff x="0" y="0"/>
          <a:chExt cx="0" cy="0"/>
        </a:xfrm>
      </p:grpSpPr>
      <p:sp>
        <p:nvSpPr>
          <p:cNvPr id="4283" name="Google Shape;4283;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84" name="Google Shape;4284;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8" name="Shape 4288"/>
        <p:cNvGrpSpPr/>
        <p:nvPr/>
      </p:nvGrpSpPr>
      <p:grpSpPr>
        <a:xfrm>
          <a:off x="0" y="0"/>
          <a:ext cx="0" cy="0"/>
          <a:chOff x="0" y="0"/>
          <a:chExt cx="0" cy="0"/>
        </a:xfrm>
      </p:grpSpPr>
      <p:sp>
        <p:nvSpPr>
          <p:cNvPr id="4289" name="Google Shape;4289;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290" name="Google Shape;429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3" name="Shape 4293"/>
        <p:cNvGrpSpPr/>
        <p:nvPr/>
      </p:nvGrpSpPr>
      <p:grpSpPr>
        <a:xfrm>
          <a:off x="0" y="0"/>
          <a:ext cx="0" cy="0"/>
          <a:chOff x="0" y="0"/>
          <a:chExt cx="0" cy="0"/>
        </a:xfrm>
      </p:grpSpPr>
      <p:sp>
        <p:nvSpPr>
          <p:cNvPr id="4294" name="Google Shape;4294;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95" name="Google Shape;429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9" name="Shape 4299"/>
        <p:cNvGrpSpPr/>
        <p:nvPr/>
      </p:nvGrpSpPr>
      <p:grpSpPr>
        <a:xfrm>
          <a:off x="0" y="0"/>
          <a:ext cx="0" cy="0"/>
          <a:chOff x="0" y="0"/>
          <a:chExt cx="0" cy="0"/>
        </a:xfrm>
      </p:grpSpPr>
      <p:sp>
        <p:nvSpPr>
          <p:cNvPr id="4300" name="Google Shape;4300;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1" name="Google Shape;430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6" name="Shape 4306"/>
        <p:cNvGrpSpPr/>
        <p:nvPr/>
      </p:nvGrpSpPr>
      <p:grpSpPr>
        <a:xfrm>
          <a:off x="0" y="0"/>
          <a:ext cx="0" cy="0"/>
          <a:chOff x="0" y="0"/>
          <a:chExt cx="0" cy="0"/>
        </a:xfrm>
      </p:grpSpPr>
      <p:sp>
        <p:nvSpPr>
          <p:cNvPr id="4307" name="Google Shape;4307;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08" name="Google Shape;430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8" name="Shape 4318"/>
        <p:cNvGrpSpPr/>
        <p:nvPr/>
      </p:nvGrpSpPr>
      <p:grpSpPr>
        <a:xfrm>
          <a:off x="0" y="0"/>
          <a:ext cx="0" cy="0"/>
          <a:chOff x="0" y="0"/>
          <a:chExt cx="0" cy="0"/>
        </a:xfrm>
      </p:grpSpPr>
      <p:sp>
        <p:nvSpPr>
          <p:cNvPr id="4319" name="Google Shape;431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20" name="Google Shape;432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5" name="Shape 4325"/>
        <p:cNvGrpSpPr/>
        <p:nvPr/>
      </p:nvGrpSpPr>
      <p:grpSpPr>
        <a:xfrm>
          <a:off x="0" y="0"/>
          <a:ext cx="0" cy="0"/>
          <a:chOff x="0" y="0"/>
          <a:chExt cx="0" cy="0"/>
        </a:xfrm>
      </p:grpSpPr>
      <p:sp>
        <p:nvSpPr>
          <p:cNvPr id="4326" name="Google Shape;4326;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27" name="Google Shape;432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5" name="Shape 4335"/>
        <p:cNvGrpSpPr/>
        <p:nvPr/>
      </p:nvGrpSpPr>
      <p:grpSpPr>
        <a:xfrm>
          <a:off x="0" y="0"/>
          <a:ext cx="0" cy="0"/>
          <a:chOff x="0" y="0"/>
          <a:chExt cx="0" cy="0"/>
        </a:xfrm>
      </p:grpSpPr>
      <p:sp>
        <p:nvSpPr>
          <p:cNvPr id="4336" name="Google Shape;4336;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37" name="Google Shape;433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5" name="Shape 4345"/>
        <p:cNvGrpSpPr/>
        <p:nvPr/>
      </p:nvGrpSpPr>
      <p:grpSpPr>
        <a:xfrm>
          <a:off x="0" y="0"/>
          <a:ext cx="0" cy="0"/>
          <a:chOff x="0" y="0"/>
          <a:chExt cx="0" cy="0"/>
        </a:xfrm>
      </p:grpSpPr>
      <p:sp>
        <p:nvSpPr>
          <p:cNvPr id="4346" name="Google Shape;4346;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47" name="Google Shape;434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9" name="Shape 3959"/>
        <p:cNvGrpSpPr/>
        <p:nvPr/>
      </p:nvGrpSpPr>
      <p:grpSpPr>
        <a:xfrm>
          <a:off x="0" y="0"/>
          <a:ext cx="0" cy="0"/>
          <a:chOff x="0" y="0"/>
          <a:chExt cx="0" cy="0"/>
        </a:xfrm>
      </p:grpSpPr>
      <p:sp>
        <p:nvSpPr>
          <p:cNvPr id="3960" name="Google Shape;396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61" name="Google Shape;39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5" name="Shape 4355"/>
        <p:cNvGrpSpPr/>
        <p:nvPr/>
      </p:nvGrpSpPr>
      <p:grpSpPr>
        <a:xfrm>
          <a:off x="0" y="0"/>
          <a:ext cx="0" cy="0"/>
          <a:chOff x="0" y="0"/>
          <a:chExt cx="0" cy="0"/>
        </a:xfrm>
      </p:grpSpPr>
      <p:sp>
        <p:nvSpPr>
          <p:cNvPr id="4356" name="Google Shape;435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57" name="Google Shape;435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8" name="Shape 4368"/>
        <p:cNvGrpSpPr/>
        <p:nvPr/>
      </p:nvGrpSpPr>
      <p:grpSpPr>
        <a:xfrm>
          <a:off x="0" y="0"/>
          <a:ext cx="0" cy="0"/>
          <a:chOff x="0" y="0"/>
          <a:chExt cx="0" cy="0"/>
        </a:xfrm>
      </p:grpSpPr>
      <p:sp>
        <p:nvSpPr>
          <p:cNvPr id="4369" name="Google Shape;4369;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70" name="Google Shape;437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0" name="Shape 4380"/>
        <p:cNvGrpSpPr/>
        <p:nvPr/>
      </p:nvGrpSpPr>
      <p:grpSpPr>
        <a:xfrm>
          <a:off x="0" y="0"/>
          <a:ext cx="0" cy="0"/>
          <a:chOff x="0" y="0"/>
          <a:chExt cx="0" cy="0"/>
        </a:xfrm>
      </p:grpSpPr>
      <p:sp>
        <p:nvSpPr>
          <p:cNvPr id="4381" name="Google Shape;4381;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82" name="Google Shape;438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6" name="Shape 4396"/>
        <p:cNvGrpSpPr/>
        <p:nvPr/>
      </p:nvGrpSpPr>
      <p:grpSpPr>
        <a:xfrm>
          <a:off x="0" y="0"/>
          <a:ext cx="0" cy="0"/>
          <a:chOff x="0" y="0"/>
          <a:chExt cx="0" cy="0"/>
        </a:xfrm>
      </p:grpSpPr>
      <p:sp>
        <p:nvSpPr>
          <p:cNvPr id="4397" name="Google Shape;4397;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398" name="Google Shape;4398;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3" name="Shape 4403"/>
        <p:cNvGrpSpPr/>
        <p:nvPr/>
      </p:nvGrpSpPr>
      <p:grpSpPr>
        <a:xfrm>
          <a:off x="0" y="0"/>
          <a:ext cx="0" cy="0"/>
          <a:chOff x="0" y="0"/>
          <a:chExt cx="0" cy="0"/>
        </a:xfrm>
      </p:grpSpPr>
      <p:sp>
        <p:nvSpPr>
          <p:cNvPr id="4404" name="Google Shape;4404;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05" name="Google Shape;4405;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4" name="Shape 4434"/>
        <p:cNvGrpSpPr/>
        <p:nvPr/>
      </p:nvGrpSpPr>
      <p:grpSpPr>
        <a:xfrm>
          <a:off x="0" y="0"/>
          <a:ext cx="0" cy="0"/>
          <a:chOff x="0" y="0"/>
          <a:chExt cx="0" cy="0"/>
        </a:xfrm>
      </p:grpSpPr>
      <p:sp>
        <p:nvSpPr>
          <p:cNvPr id="4435" name="Google Shape;4435;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36" name="Google Shape;443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2" name="Shape 4442"/>
        <p:cNvGrpSpPr/>
        <p:nvPr/>
      </p:nvGrpSpPr>
      <p:grpSpPr>
        <a:xfrm>
          <a:off x="0" y="0"/>
          <a:ext cx="0" cy="0"/>
          <a:chOff x="0" y="0"/>
          <a:chExt cx="0" cy="0"/>
        </a:xfrm>
      </p:grpSpPr>
      <p:sp>
        <p:nvSpPr>
          <p:cNvPr id="4443" name="Google Shape;4443;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44" name="Google Shape;4444;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8" name="Shape 4448"/>
        <p:cNvGrpSpPr/>
        <p:nvPr/>
      </p:nvGrpSpPr>
      <p:grpSpPr>
        <a:xfrm>
          <a:off x="0" y="0"/>
          <a:ext cx="0" cy="0"/>
          <a:chOff x="0" y="0"/>
          <a:chExt cx="0" cy="0"/>
        </a:xfrm>
      </p:grpSpPr>
      <p:sp>
        <p:nvSpPr>
          <p:cNvPr id="4449" name="Google Shape;4449;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50" name="Google Shape;445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9" name="Shape 4459"/>
        <p:cNvGrpSpPr/>
        <p:nvPr/>
      </p:nvGrpSpPr>
      <p:grpSpPr>
        <a:xfrm>
          <a:off x="0" y="0"/>
          <a:ext cx="0" cy="0"/>
          <a:chOff x="0" y="0"/>
          <a:chExt cx="0" cy="0"/>
        </a:xfrm>
      </p:grpSpPr>
      <p:sp>
        <p:nvSpPr>
          <p:cNvPr id="4460" name="Google Shape;4460;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61" name="Google Shape;446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6" name="Shape 4466"/>
        <p:cNvGrpSpPr/>
        <p:nvPr/>
      </p:nvGrpSpPr>
      <p:grpSpPr>
        <a:xfrm>
          <a:off x="0" y="0"/>
          <a:ext cx="0" cy="0"/>
          <a:chOff x="0" y="0"/>
          <a:chExt cx="0" cy="0"/>
        </a:xfrm>
      </p:grpSpPr>
      <p:sp>
        <p:nvSpPr>
          <p:cNvPr id="4467" name="Google Shape;4467;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68" name="Google Shape;4468;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7" name="Shape 3977"/>
        <p:cNvGrpSpPr/>
        <p:nvPr/>
      </p:nvGrpSpPr>
      <p:grpSpPr>
        <a:xfrm>
          <a:off x="0" y="0"/>
          <a:ext cx="0" cy="0"/>
          <a:chOff x="0" y="0"/>
          <a:chExt cx="0" cy="0"/>
        </a:xfrm>
      </p:grpSpPr>
      <p:sp>
        <p:nvSpPr>
          <p:cNvPr id="3978" name="Google Shape;397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79" name="Google Shape;39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3" name="Shape 4473"/>
        <p:cNvGrpSpPr/>
        <p:nvPr/>
      </p:nvGrpSpPr>
      <p:grpSpPr>
        <a:xfrm>
          <a:off x="0" y="0"/>
          <a:ext cx="0" cy="0"/>
          <a:chOff x="0" y="0"/>
          <a:chExt cx="0" cy="0"/>
        </a:xfrm>
      </p:grpSpPr>
      <p:sp>
        <p:nvSpPr>
          <p:cNvPr id="4474" name="Google Shape;4474;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75" name="Google Shape;447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0" name="Shape 4480"/>
        <p:cNvGrpSpPr/>
        <p:nvPr/>
      </p:nvGrpSpPr>
      <p:grpSpPr>
        <a:xfrm>
          <a:off x="0" y="0"/>
          <a:ext cx="0" cy="0"/>
          <a:chOff x="0" y="0"/>
          <a:chExt cx="0" cy="0"/>
        </a:xfrm>
      </p:grpSpPr>
      <p:sp>
        <p:nvSpPr>
          <p:cNvPr id="4481" name="Google Shape;4481;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82" name="Google Shape;4482;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7" name="Shape 4487"/>
        <p:cNvGrpSpPr/>
        <p:nvPr/>
      </p:nvGrpSpPr>
      <p:grpSpPr>
        <a:xfrm>
          <a:off x="0" y="0"/>
          <a:ext cx="0" cy="0"/>
          <a:chOff x="0" y="0"/>
          <a:chExt cx="0" cy="0"/>
        </a:xfrm>
      </p:grpSpPr>
      <p:sp>
        <p:nvSpPr>
          <p:cNvPr id="4488" name="Google Shape;4488;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489" name="Google Shape;448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3" name="Shape 4503"/>
        <p:cNvGrpSpPr/>
        <p:nvPr/>
      </p:nvGrpSpPr>
      <p:grpSpPr>
        <a:xfrm>
          <a:off x="0" y="0"/>
          <a:ext cx="0" cy="0"/>
          <a:chOff x="0" y="0"/>
          <a:chExt cx="0" cy="0"/>
        </a:xfrm>
      </p:grpSpPr>
      <p:sp>
        <p:nvSpPr>
          <p:cNvPr id="4504" name="Google Shape;4504;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505" name="Google Shape;4505;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5" name="Shape 4545"/>
        <p:cNvGrpSpPr/>
        <p:nvPr/>
      </p:nvGrpSpPr>
      <p:grpSpPr>
        <a:xfrm>
          <a:off x="0" y="0"/>
          <a:ext cx="0" cy="0"/>
          <a:chOff x="0" y="0"/>
          <a:chExt cx="0" cy="0"/>
        </a:xfrm>
      </p:grpSpPr>
      <p:sp>
        <p:nvSpPr>
          <p:cNvPr id="4546" name="Google Shape;4546;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547" name="Google Shape;454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6" name="Shape 4636"/>
        <p:cNvGrpSpPr/>
        <p:nvPr/>
      </p:nvGrpSpPr>
      <p:grpSpPr>
        <a:xfrm>
          <a:off x="0" y="0"/>
          <a:ext cx="0" cy="0"/>
          <a:chOff x="0" y="0"/>
          <a:chExt cx="0" cy="0"/>
        </a:xfrm>
      </p:grpSpPr>
      <p:sp>
        <p:nvSpPr>
          <p:cNvPr id="4637" name="Google Shape;4637;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638" name="Google Shape;463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9" name="Shape 4679"/>
        <p:cNvGrpSpPr/>
        <p:nvPr/>
      </p:nvGrpSpPr>
      <p:grpSpPr>
        <a:xfrm>
          <a:off x="0" y="0"/>
          <a:ext cx="0" cy="0"/>
          <a:chOff x="0" y="0"/>
          <a:chExt cx="0" cy="0"/>
        </a:xfrm>
      </p:grpSpPr>
      <p:sp>
        <p:nvSpPr>
          <p:cNvPr id="4680" name="Google Shape;4680;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681" name="Google Shape;4681;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9" name="Shape 4689"/>
        <p:cNvGrpSpPr/>
        <p:nvPr/>
      </p:nvGrpSpPr>
      <p:grpSpPr>
        <a:xfrm>
          <a:off x="0" y="0"/>
          <a:ext cx="0" cy="0"/>
          <a:chOff x="0" y="0"/>
          <a:chExt cx="0" cy="0"/>
        </a:xfrm>
      </p:grpSpPr>
      <p:sp>
        <p:nvSpPr>
          <p:cNvPr id="4690" name="Google Shape;4690;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691" name="Google Shape;4691;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8" name="Shape 4698"/>
        <p:cNvGrpSpPr/>
        <p:nvPr/>
      </p:nvGrpSpPr>
      <p:grpSpPr>
        <a:xfrm>
          <a:off x="0" y="0"/>
          <a:ext cx="0" cy="0"/>
          <a:chOff x="0" y="0"/>
          <a:chExt cx="0" cy="0"/>
        </a:xfrm>
      </p:grpSpPr>
      <p:sp>
        <p:nvSpPr>
          <p:cNvPr id="4699" name="Google Shape;4699;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700" name="Google Shape;470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0" name="Shape 4720"/>
        <p:cNvGrpSpPr/>
        <p:nvPr/>
      </p:nvGrpSpPr>
      <p:grpSpPr>
        <a:xfrm>
          <a:off x="0" y="0"/>
          <a:ext cx="0" cy="0"/>
          <a:chOff x="0" y="0"/>
          <a:chExt cx="0" cy="0"/>
        </a:xfrm>
      </p:grpSpPr>
      <p:sp>
        <p:nvSpPr>
          <p:cNvPr id="4721" name="Google Shape;4721;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722" name="Google Shape;4722;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5" name="Shape 3985"/>
        <p:cNvGrpSpPr/>
        <p:nvPr/>
      </p:nvGrpSpPr>
      <p:grpSpPr>
        <a:xfrm>
          <a:off x="0" y="0"/>
          <a:ext cx="0" cy="0"/>
          <a:chOff x="0" y="0"/>
          <a:chExt cx="0" cy="0"/>
        </a:xfrm>
      </p:grpSpPr>
      <p:sp>
        <p:nvSpPr>
          <p:cNvPr id="3986" name="Google Shape;398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7" name="Google Shape;39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8" name="Shape 4728"/>
        <p:cNvGrpSpPr/>
        <p:nvPr/>
      </p:nvGrpSpPr>
      <p:grpSpPr>
        <a:xfrm>
          <a:off x="0" y="0"/>
          <a:ext cx="0" cy="0"/>
          <a:chOff x="0" y="0"/>
          <a:chExt cx="0" cy="0"/>
        </a:xfrm>
      </p:grpSpPr>
      <p:sp>
        <p:nvSpPr>
          <p:cNvPr id="4729" name="Google Shape;4729;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730" name="Google Shape;4730;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3" name="Shape 4743"/>
        <p:cNvGrpSpPr/>
        <p:nvPr/>
      </p:nvGrpSpPr>
      <p:grpSpPr>
        <a:xfrm>
          <a:off x="0" y="0"/>
          <a:ext cx="0" cy="0"/>
          <a:chOff x="0" y="0"/>
          <a:chExt cx="0" cy="0"/>
        </a:xfrm>
      </p:grpSpPr>
      <p:sp>
        <p:nvSpPr>
          <p:cNvPr id="4744" name="Google Shape;4744;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745" name="Google Shape;4745;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2" name="Shape 4752"/>
        <p:cNvGrpSpPr/>
        <p:nvPr/>
      </p:nvGrpSpPr>
      <p:grpSpPr>
        <a:xfrm>
          <a:off x="0" y="0"/>
          <a:ext cx="0" cy="0"/>
          <a:chOff x="0" y="0"/>
          <a:chExt cx="0" cy="0"/>
        </a:xfrm>
      </p:grpSpPr>
      <p:sp>
        <p:nvSpPr>
          <p:cNvPr id="4753" name="Google Shape;4753;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754" name="Google Shape;475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2" name="Shape 4812"/>
        <p:cNvGrpSpPr/>
        <p:nvPr/>
      </p:nvGrpSpPr>
      <p:grpSpPr>
        <a:xfrm>
          <a:off x="0" y="0"/>
          <a:ext cx="0" cy="0"/>
          <a:chOff x="0" y="0"/>
          <a:chExt cx="0" cy="0"/>
        </a:xfrm>
      </p:grpSpPr>
      <p:sp>
        <p:nvSpPr>
          <p:cNvPr id="4813" name="Google Shape;4813;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814" name="Google Shape;481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7" name="Shape 4827"/>
        <p:cNvGrpSpPr/>
        <p:nvPr/>
      </p:nvGrpSpPr>
      <p:grpSpPr>
        <a:xfrm>
          <a:off x="0" y="0"/>
          <a:ext cx="0" cy="0"/>
          <a:chOff x="0" y="0"/>
          <a:chExt cx="0" cy="0"/>
        </a:xfrm>
      </p:grpSpPr>
      <p:sp>
        <p:nvSpPr>
          <p:cNvPr id="4828" name="Google Shape;4828;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829" name="Google Shape;4829;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0" name="Shape 4870"/>
        <p:cNvGrpSpPr/>
        <p:nvPr/>
      </p:nvGrpSpPr>
      <p:grpSpPr>
        <a:xfrm>
          <a:off x="0" y="0"/>
          <a:ext cx="0" cy="0"/>
          <a:chOff x="0" y="0"/>
          <a:chExt cx="0" cy="0"/>
        </a:xfrm>
      </p:grpSpPr>
      <p:sp>
        <p:nvSpPr>
          <p:cNvPr id="4871" name="Google Shape;4871;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872" name="Google Shape;4872;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7" name="Shape 4887"/>
        <p:cNvGrpSpPr/>
        <p:nvPr/>
      </p:nvGrpSpPr>
      <p:grpSpPr>
        <a:xfrm>
          <a:off x="0" y="0"/>
          <a:ext cx="0" cy="0"/>
          <a:chOff x="0" y="0"/>
          <a:chExt cx="0" cy="0"/>
        </a:xfrm>
      </p:grpSpPr>
      <p:sp>
        <p:nvSpPr>
          <p:cNvPr id="4888" name="Google Shape;4888;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889" name="Google Shape;4889;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6" name="Shape 4906"/>
        <p:cNvGrpSpPr/>
        <p:nvPr/>
      </p:nvGrpSpPr>
      <p:grpSpPr>
        <a:xfrm>
          <a:off x="0" y="0"/>
          <a:ext cx="0" cy="0"/>
          <a:chOff x="0" y="0"/>
          <a:chExt cx="0" cy="0"/>
        </a:xfrm>
      </p:grpSpPr>
      <p:sp>
        <p:nvSpPr>
          <p:cNvPr id="4907" name="Google Shape;4907;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08" name="Google Shape;4908;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5" name="Shape 4915"/>
        <p:cNvGrpSpPr/>
        <p:nvPr/>
      </p:nvGrpSpPr>
      <p:grpSpPr>
        <a:xfrm>
          <a:off x="0" y="0"/>
          <a:ext cx="0" cy="0"/>
          <a:chOff x="0" y="0"/>
          <a:chExt cx="0" cy="0"/>
        </a:xfrm>
      </p:grpSpPr>
      <p:sp>
        <p:nvSpPr>
          <p:cNvPr id="4916" name="Google Shape;4916;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17" name="Google Shape;4917;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4" name="Shape 4924"/>
        <p:cNvGrpSpPr/>
        <p:nvPr/>
      </p:nvGrpSpPr>
      <p:grpSpPr>
        <a:xfrm>
          <a:off x="0" y="0"/>
          <a:ext cx="0" cy="0"/>
          <a:chOff x="0" y="0"/>
          <a:chExt cx="0" cy="0"/>
        </a:xfrm>
      </p:grpSpPr>
      <p:sp>
        <p:nvSpPr>
          <p:cNvPr id="4925" name="Google Shape;4925;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26" name="Google Shape;492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3" name="Shape 3993"/>
        <p:cNvGrpSpPr/>
        <p:nvPr/>
      </p:nvGrpSpPr>
      <p:grpSpPr>
        <a:xfrm>
          <a:off x="0" y="0"/>
          <a:ext cx="0" cy="0"/>
          <a:chOff x="0" y="0"/>
          <a:chExt cx="0" cy="0"/>
        </a:xfrm>
      </p:grpSpPr>
      <p:sp>
        <p:nvSpPr>
          <p:cNvPr id="3994" name="Google Shape;399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95" name="Google Shape;39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6" name="Shape 4936"/>
        <p:cNvGrpSpPr/>
        <p:nvPr/>
      </p:nvGrpSpPr>
      <p:grpSpPr>
        <a:xfrm>
          <a:off x="0" y="0"/>
          <a:ext cx="0" cy="0"/>
          <a:chOff x="0" y="0"/>
          <a:chExt cx="0" cy="0"/>
        </a:xfrm>
      </p:grpSpPr>
      <p:sp>
        <p:nvSpPr>
          <p:cNvPr id="4937" name="Google Shape;4937;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38" name="Google Shape;4938;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4" name="Shape 4944"/>
        <p:cNvGrpSpPr/>
        <p:nvPr/>
      </p:nvGrpSpPr>
      <p:grpSpPr>
        <a:xfrm>
          <a:off x="0" y="0"/>
          <a:ext cx="0" cy="0"/>
          <a:chOff x="0" y="0"/>
          <a:chExt cx="0" cy="0"/>
        </a:xfrm>
      </p:grpSpPr>
      <p:sp>
        <p:nvSpPr>
          <p:cNvPr id="4945" name="Google Shape;4945;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46" name="Google Shape;4946;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2" name="Shape 4952"/>
        <p:cNvGrpSpPr/>
        <p:nvPr/>
      </p:nvGrpSpPr>
      <p:grpSpPr>
        <a:xfrm>
          <a:off x="0" y="0"/>
          <a:ext cx="0" cy="0"/>
          <a:chOff x="0" y="0"/>
          <a:chExt cx="0" cy="0"/>
        </a:xfrm>
      </p:grpSpPr>
      <p:sp>
        <p:nvSpPr>
          <p:cNvPr id="4953" name="Google Shape;4953;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54" name="Google Shape;495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9" name="Shape 4959"/>
        <p:cNvGrpSpPr/>
        <p:nvPr/>
      </p:nvGrpSpPr>
      <p:grpSpPr>
        <a:xfrm>
          <a:off x="0" y="0"/>
          <a:ext cx="0" cy="0"/>
          <a:chOff x="0" y="0"/>
          <a:chExt cx="0" cy="0"/>
        </a:xfrm>
      </p:grpSpPr>
      <p:sp>
        <p:nvSpPr>
          <p:cNvPr id="4960" name="Google Shape;4960;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961" name="Google Shape;4961;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1" name="Shape 4971"/>
        <p:cNvGrpSpPr/>
        <p:nvPr/>
      </p:nvGrpSpPr>
      <p:grpSpPr>
        <a:xfrm>
          <a:off x="0" y="0"/>
          <a:ext cx="0" cy="0"/>
          <a:chOff x="0" y="0"/>
          <a:chExt cx="0" cy="0"/>
        </a:xfrm>
      </p:grpSpPr>
      <p:sp>
        <p:nvSpPr>
          <p:cNvPr id="4972" name="Google Shape;4972;p8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4973" name="Google Shape;4973;p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974" name="Google Shape;4974;p85: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6" name="Shape 4996"/>
        <p:cNvGrpSpPr/>
        <p:nvPr/>
      </p:nvGrpSpPr>
      <p:grpSpPr>
        <a:xfrm>
          <a:off x="0" y="0"/>
          <a:ext cx="0" cy="0"/>
          <a:chOff x="0" y="0"/>
          <a:chExt cx="0" cy="0"/>
        </a:xfrm>
      </p:grpSpPr>
      <p:sp>
        <p:nvSpPr>
          <p:cNvPr id="4997" name="Google Shape;4997;p8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4998" name="Google Shape;4998;p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999" name="Google Shape;4999;p86: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4" name="Shape 5024"/>
        <p:cNvGrpSpPr/>
        <p:nvPr/>
      </p:nvGrpSpPr>
      <p:grpSpPr>
        <a:xfrm>
          <a:off x="0" y="0"/>
          <a:ext cx="0" cy="0"/>
          <a:chOff x="0" y="0"/>
          <a:chExt cx="0" cy="0"/>
        </a:xfrm>
      </p:grpSpPr>
      <p:sp>
        <p:nvSpPr>
          <p:cNvPr id="5025" name="Google Shape;5025;p8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026" name="Google Shape;5026;p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027" name="Google Shape;5027;p87: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5" name="Shape 5055"/>
        <p:cNvGrpSpPr/>
        <p:nvPr/>
      </p:nvGrpSpPr>
      <p:grpSpPr>
        <a:xfrm>
          <a:off x="0" y="0"/>
          <a:ext cx="0" cy="0"/>
          <a:chOff x="0" y="0"/>
          <a:chExt cx="0" cy="0"/>
        </a:xfrm>
      </p:grpSpPr>
      <p:sp>
        <p:nvSpPr>
          <p:cNvPr id="5056" name="Google Shape;5056;p8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057" name="Google Shape;5057;p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058" name="Google Shape;5058;p88: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3" name="Shape 5093"/>
        <p:cNvGrpSpPr/>
        <p:nvPr/>
      </p:nvGrpSpPr>
      <p:grpSpPr>
        <a:xfrm>
          <a:off x="0" y="0"/>
          <a:ext cx="0" cy="0"/>
          <a:chOff x="0" y="0"/>
          <a:chExt cx="0" cy="0"/>
        </a:xfrm>
      </p:grpSpPr>
      <p:sp>
        <p:nvSpPr>
          <p:cNvPr id="5094" name="Google Shape;5094;p8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095" name="Google Shape;5095;p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096" name="Google Shape;5096;p89: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1" name="Shape 5131"/>
        <p:cNvGrpSpPr/>
        <p:nvPr/>
      </p:nvGrpSpPr>
      <p:grpSpPr>
        <a:xfrm>
          <a:off x="0" y="0"/>
          <a:ext cx="0" cy="0"/>
          <a:chOff x="0" y="0"/>
          <a:chExt cx="0" cy="0"/>
        </a:xfrm>
      </p:grpSpPr>
      <p:sp>
        <p:nvSpPr>
          <p:cNvPr id="5132" name="Google Shape;5132;p9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133" name="Google Shape;5133;p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134" name="Google Shape;5134;p90: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0" name="Shape 4000"/>
        <p:cNvGrpSpPr/>
        <p:nvPr/>
      </p:nvGrpSpPr>
      <p:grpSpPr>
        <a:xfrm>
          <a:off x="0" y="0"/>
          <a:ext cx="0" cy="0"/>
          <a:chOff x="0" y="0"/>
          <a:chExt cx="0" cy="0"/>
        </a:xfrm>
      </p:grpSpPr>
      <p:sp>
        <p:nvSpPr>
          <p:cNvPr id="4001" name="Google Shape;40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4002" name="Google Shape;40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9" name="Shape 5169"/>
        <p:cNvGrpSpPr/>
        <p:nvPr/>
      </p:nvGrpSpPr>
      <p:grpSpPr>
        <a:xfrm>
          <a:off x="0" y="0"/>
          <a:ext cx="0" cy="0"/>
          <a:chOff x="0" y="0"/>
          <a:chExt cx="0" cy="0"/>
        </a:xfrm>
      </p:grpSpPr>
      <p:sp>
        <p:nvSpPr>
          <p:cNvPr id="5170" name="Google Shape;5170;p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171" name="Google Shape;5171;p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172" name="Google Shape;5172;p91: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7" name="Shape 5207"/>
        <p:cNvGrpSpPr/>
        <p:nvPr/>
      </p:nvGrpSpPr>
      <p:grpSpPr>
        <a:xfrm>
          <a:off x="0" y="0"/>
          <a:ext cx="0" cy="0"/>
          <a:chOff x="0" y="0"/>
          <a:chExt cx="0" cy="0"/>
        </a:xfrm>
      </p:grpSpPr>
      <p:sp>
        <p:nvSpPr>
          <p:cNvPr id="5208" name="Google Shape;5208;p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209" name="Google Shape;5209;p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210" name="Google Shape;5210;p92: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8" name="Shape 5248"/>
        <p:cNvGrpSpPr/>
        <p:nvPr/>
      </p:nvGrpSpPr>
      <p:grpSpPr>
        <a:xfrm>
          <a:off x="0" y="0"/>
          <a:ext cx="0" cy="0"/>
          <a:chOff x="0" y="0"/>
          <a:chExt cx="0" cy="0"/>
        </a:xfrm>
      </p:grpSpPr>
      <p:sp>
        <p:nvSpPr>
          <p:cNvPr id="5249" name="Google Shape;5249;p9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250" name="Google Shape;5250;p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251" name="Google Shape;5251;p93: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9" name="Shape 5289"/>
        <p:cNvGrpSpPr/>
        <p:nvPr/>
      </p:nvGrpSpPr>
      <p:grpSpPr>
        <a:xfrm>
          <a:off x="0" y="0"/>
          <a:ext cx="0" cy="0"/>
          <a:chOff x="0" y="0"/>
          <a:chExt cx="0" cy="0"/>
        </a:xfrm>
      </p:grpSpPr>
      <p:sp>
        <p:nvSpPr>
          <p:cNvPr id="5290" name="Google Shape;5290;p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
        <p:nvSpPr>
          <p:cNvPr id="5291" name="Google Shape;5291;p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292" name="Google Shape;5292;p94: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0" name="Shape 5330"/>
        <p:cNvGrpSpPr/>
        <p:nvPr/>
      </p:nvGrpSpPr>
      <p:grpSpPr>
        <a:xfrm>
          <a:off x="0" y="0"/>
          <a:ext cx="0" cy="0"/>
          <a:chOff x="0" y="0"/>
          <a:chExt cx="0" cy="0"/>
        </a:xfrm>
      </p:grpSpPr>
      <p:sp>
        <p:nvSpPr>
          <p:cNvPr id="5331" name="Google Shape;5331;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332" name="Google Shape;533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9" name="Shape 5369"/>
        <p:cNvGrpSpPr/>
        <p:nvPr/>
      </p:nvGrpSpPr>
      <p:grpSpPr>
        <a:xfrm>
          <a:off x="0" y="0"/>
          <a:ext cx="0" cy="0"/>
          <a:chOff x="0" y="0"/>
          <a:chExt cx="0" cy="0"/>
        </a:xfrm>
      </p:grpSpPr>
      <p:sp>
        <p:nvSpPr>
          <p:cNvPr id="5370" name="Google Shape;5370;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371" name="Google Shape;5371;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7" name="Shape 5377"/>
        <p:cNvGrpSpPr/>
        <p:nvPr/>
      </p:nvGrpSpPr>
      <p:grpSpPr>
        <a:xfrm>
          <a:off x="0" y="0"/>
          <a:ext cx="0" cy="0"/>
          <a:chOff x="0" y="0"/>
          <a:chExt cx="0" cy="0"/>
        </a:xfrm>
      </p:grpSpPr>
      <p:sp>
        <p:nvSpPr>
          <p:cNvPr id="5378" name="Google Shape;5378;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379" name="Google Shape;5379;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9" name="Shape 5399"/>
        <p:cNvGrpSpPr/>
        <p:nvPr/>
      </p:nvGrpSpPr>
      <p:grpSpPr>
        <a:xfrm>
          <a:off x="0" y="0"/>
          <a:ext cx="0" cy="0"/>
          <a:chOff x="0" y="0"/>
          <a:chExt cx="0" cy="0"/>
        </a:xfrm>
      </p:grpSpPr>
      <p:sp>
        <p:nvSpPr>
          <p:cNvPr id="5400" name="Google Shape;5400;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401" name="Google Shape;5401;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5" name="Shape 5405"/>
        <p:cNvGrpSpPr/>
        <p:nvPr/>
      </p:nvGrpSpPr>
      <p:grpSpPr>
        <a:xfrm>
          <a:off x="0" y="0"/>
          <a:ext cx="0" cy="0"/>
          <a:chOff x="0" y="0"/>
          <a:chExt cx="0" cy="0"/>
        </a:xfrm>
      </p:grpSpPr>
      <p:sp>
        <p:nvSpPr>
          <p:cNvPr id="5406" name="Google Shape;5406;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5407" name="Google Shape;5407;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2" name="Shape 5412"/>
        <p:cNvGrpSpPr/>
        <p:nvPr/>
      </p:nvGrpSpPr>
      <p:grpSpPr>
        <a:xfrm>
          <a:off x="0" y="0"/>
          <a:ext cx="0" cy="0"/>
          <a:chOff x="0" y="0"/>
          <a:chExt cx="0" cy="0"/>
        </a:xfrm>
      </p:grpSpPr>
      <p:sp>
        <p:nvSpPr>
          <p:cNvPr id="5413" name="Google Shape;5413;p100:notes"/>
          <p:cNvSpPr txBox="1"/>
          <p:nvPr>
            <p:ph idx="1" type="body"/>
          </p:nvPr>
        </p:nvSpPr>
        <p:spPr>
          <a:xfrm>
            <a:off x="935037" y="4416425"/>
            <a:ext cx="5140325" cy="4183062"/>
          </a:xfrm>
          <a:prstGeom prst="rect">
            <a:avLst/>
          </a:prstGeom>
          <a:noFill/>
          <a:ln>
            <a:noFill/>
          </a:ln>
        </p:spPr>
        <p:txBody>
          <a:bodyPr anchorCtr="0" anchor="t" bIns="46575" lIns="93150" spcFirstLastPara="1" rIns="93150" wrap="square" tIns="46575">
            <a:noAutofit/>
          </a:bodyPr>
          <a:lstStyle/>
          <a:p>
            <a:pPr indent="0" lvl="0" marL="0" rtl="0" algn="l">
              <a:lnSpc>
                <a:spcPct val="100000"/>
              </a:lnSpc>
              <a:spcBef>
                <a:spcPts val="0"/>
              </a:spcBef>
              <a:spcAft>
                <a:spcPts val="0"/>
              </a:spcAft>
              <a:buSzPts val="1400"/>
              <a:buNone/>
            </a:pPr>
            <a:r>
              <a:t/>
            </a:r>
            <a:endParaRPr/>
          </a:p>
        </p:txBody>
      </p:sp>
      <p:sp>
        <p:nvSpPr>
          <p:cNvPr id="5414" name="Google Shape;5414;p100: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5" name="Shape 15"/>
        <p:cNvGrpSpPr/>
        <p:nvPr/>
      </p:nvGrpSpPr>
      <p:grpSpPr>
        <a:xfrm>
          <a:off x="0" y="0"/>
          <a:ext cx="0" cy="0"/>
          <a:chOff x="0" y="0"/>
          <a:chExt cx="0" cy="0"/>
        </a:xfrm>
      </p:grpSpPr>
      <p:sp>
        <p:nvSpPr>
          <p:cNvPr id="16" name="Google Shape;16;p10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 name="Google Shape;17;p10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0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0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0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1" name="Google Shape;21;p105"/>
          <p:cNvGrpSpPr/>
          <p:nvPr/>
        </p:nvGrpSpPr>
        <p:grpSpPr>
          <a:xfrm>
            <a:off x="0" y="6766560"/>
            <a:ext cx="12192000" cy="91440"/>
            <a:chOff x="0" y="4480421"/>
            <a:chExt cx="12192000" cy="91440"/>
          </a:xfrm>
        </p:grpSpPr>
        <p:sp>
          <p:nvSpPr>
            <p:cNvPr id="22" name="Google Shape;22;p10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 name="Google Shape;23;p10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 name="Google Shape;24;p10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 name="Google Shape;25;p10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 name="Google Shape;26;p10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1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16"/>
          <p:cNvSpPr/>
          <p:nvPr>
            <p:ph idx="2" type="pic"/>
          </p:nvPr>
        </p:nvSpPr>
        <p:spPr>
          <a:xfrm>
            <a:off x="5183188" y="987425"/>
            <a:ext cx="6172200" cy="4873625"/>
          </a:xfrm>
          <a:prstGeom prst="rect">
            <a:avLst/>
          </a:prstGeom>
          <a:noFill/>
          <a:ln>
            <a:noFill/>
          </a:ln>
        </p:spPr>
      </p:sp>
      <p:sp>
        <p:nvSpPr>
          <p:cNvPr id="90" name="Google Shape;90;p11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1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2047" name="Shape 2047"/>
        <p:cNvGrpSpPr/>
        <p:nvPr/>
      </p:nvGrpSpPr>
      <p:grpSpPr>
        <a:xfrm>
          <a:off x="0" y="0"/>
          <a:ext cx="0" cy="0"/>
          <a:chOff x="0" y="0"/>
          <a:chExt cx="0" cy="0"/>
        </a:xfrm>
      </p:grpSpPr>
      <p:sp>
        <p:nvSpPr>
          <p:cNvPr id="2048" name="Google Shape;2048;p20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9" name="Google Shape;2049;p20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0" name="Google Shape;2050;p20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1" name="Google Shape;2051;p20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2" name="Google Shape;2052;p20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053" name="Google Shape;2053;p205"/>
          <p:cNvGrpSpPr/>
          <p:nvPr/>
        </p:nvGrpSpPr>
        <p:grpSpPr>
          <a:xfrm>
            <a:off x="0" y="6766560"/>
            <a:ext cx="12192000" cy="91440"/>
            <a:chOff x="0" y="4480421"/>
            <a:chExt cx="12192000" cy="91440"/>
          </a:xfrm>
        </p:grpSpPr>
        <p:sp>
          <p:nvSpPr>
            <p:cNvPr id="2054" name="Google Shape;2054;p20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55" name="Google Shape;2055;p20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56" name="Google Shape;2056;p20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57" name="Google Shape;2057;p20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58" name="Google Shape;2058;p20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cons">
  <p:cSld name="4 icons">
    <p:spTree>
      <p:nvGrpSpPr>
        <p:cNvPr id="2059" name="Shape 2059"/>
        <p:cNvGrpSpPr/>
        <p:nvPr/>
      </p:nvGrpSpPr>
      <p:grpSpPr>
        <a:xfrm>
          <a:off x="0" y="0"/>
          <a:ext cx="0" cy="0"/>
          <a:chOff x="0" y="0"/>
          <a:chExt cx="0" cy="0"/>
        </a:xfrm>
      </p:grpSpPr>
      <p:sp>
        <p:nvSpPr>
          <p:cNvPr id="2060" name="Google Shape;2060;p20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1" name="Google Shape;2061;p20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2" name="Google Shape;2062;p20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3" name="Google Shape;2063;p20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4" name="Google Shape;2064;p20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65" name="Google Shape;2065;p206"/>
          <p:cNvSpPr txBox="1"/>
          <p:nvPr>
            <p:ph idx="1" type="body"/>
          </p:nvPr>
        </p:nvSpPr>
        <p:spPr>
          <a:xfrm>
            <a:off x="354775" y="3830611"/>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6" name="Google Shape;2066;p206"/>
          <p:cNvSpPr txBox="1"/>
          <p:nvPr>
            <p:ph idx="2" type="body"/>
          </p:nvPr>
        </p:nvSpPr>
        <p:spPr>
          <a:xfrm>
            <a:off x="3316627" y="3830611"/>
            <a:ext cx="2596896" cy="4318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7" name="Google Shape;2067;p206"/>
          <p:cNvSpPr txBox="1"/>
          <p:nvPr>
            <p:ph idx="3" type="body"/>
          </p:nvPr>
        </p:nvSpPr>
        <p:spPr>
          <a:xfrm>
            <a:off x="6278479" y="3830611"/>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8" name="Google Shape;2068;p206"/>
          <p:cNvSpPr txBox="1"/>
          <p:nvPr>
            <p:ph idx="4" type="body"/>
          </p:nvPr>
        </p:nvSpPr>
        <p:spPr>
          <a:xfrm>
            <a:off x="9240331" y="3830611"/>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9" name="Google Shape;2069;p206"/>
          <p:cNvSpPr txBox="1"/>
          <p:nvPr>
            <p:ph idx="5" type="body"/>
          </p:nvPr>
        </p:nvSpPr>
        <p:spPr>
          <a:xfrm>
            <a:off x="354775" y="4304433"/>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0" name="Google Shape;2070;p206"/>
          <p:cNvSpPr txBox="1"/>
          <p:nvPr>
            <p:ph idx="6" type="body"/>
          </p:nvPr>
        </p:nvSpPr>
        <p:spPr>
          <a:xfrm>
            <a:off x="3316627" y="4304433"/>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1" name="Google Shape;2071;p206"/>
          <p:cNvSpPr txBox="1"/>
          <p:nvPr>
            <p:ph idx="7" type="body"/>
          </p:nvPr>
        </p:nvSpPr>
        <p:spPr>
          <a:xfrm>
            <a:off x="6278479" y="4304433"/>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2" name="Google Shape;2072;p206"/>
          <p:cNvSpPr txBox="1"/>
          <p:nvPr>
            <p:ph idx="8" type="body"/>
          </p:nvPr>
        </p:nvSpPr>
        <p:spPr>
          <a:xfrm>
            <a:off x="9240331" y="4304433"/>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3" name="Google Shape;2073;p206"/>
          <p:cNvSpPr/>
          <p:nvPr>
            <p:ph idx="9" type="body"/>
          </p:nvPr>
        </p:nvSpPr>
        <p:spPr>
          <a:xfrm>
            <a:off x="354775" y="1686031"/>
            <a:ext cx="2596896" cy="1947672"/>
          </a:xfrm>
          <a:prstGeom prst="ellipse">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4" name="Google Shape;2074;p206"/>
          <p:cNvSpPr/>
          <p:nvPr>
            <p:ph idx="13" type="body"/>
          </p:nvPr>
        </p:nvSpPr>
        <p:spPr>
          <a:xfrm>
            <a:off x="3313467" y="1686031"/>
            <a:ext cx="2596896" cy="1947672"/>
          </a:xfrm>
          <a:prstGeom prst="ellipse">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5" name="Google Shape;2075;p206"/>
          <p:cNvSpPr/>
          <p:nvPr>
            <p:ph idx="14" type="body"/>
          </p:nvPr>
        </p:nvSpPr>
        <p:spPr>
          <a:xfrm>
            <a:off x="6280059" y="1686031"/>
            <a:ext cx="2596896" cy="1947672"/>
          </a:xfrm>
          <a:prstGeom prst="ellipse">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6" name="Google Shape;2076;p206"/>
          <p:cNvSpPr/>
          <p:nvPr>
            <p:ph idx="15" type="body"/>
          </p:nvPr>
        </p:nvSpPr>
        <p:spPr>
          <a:xfrm>
            <a:off x="9246649" y="1686031"/>
            <a:ext cx="2596896" cy="1947672"/>
          </a:xfrm>
          <a:prstGeom prst="ellipse">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77" name="Google Shape;2077;p206"/>
          <p:cNvGrpSpPr/>
          <p:nvPr/>
        </p:nvGrpSpPr>
        <p:grpSpPr>
          <a:xfrm>
            <a:off x="0" y="6766560"/>
            <a:ext cx="12192000" cy="91440"/>
            <a:chOff x="0" y="4480421"/>
            <a:chExt cx="12192000" cy="91440"/>
          </a:xfrm>
        </p:grpSpPr>
        <p:sp>
          <p:nvSpPr>
            <p:cNvPr id="2078" name="Google Shape;2078;p20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79" name="Google Shape;2079;p20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0" name="Google Shape;2080;p20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1" name="Google Shape;2081;p20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2" name="Google Shape;2082;p20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icons">
  <p:cSld name="3 icons">
    <p:spTree>
      <p:nvGrpSpPr>
        <p:cNvPr id="2083" name="Shape 2083"/>
        <p:cNvGrpSpPr/>
        <p:nvPr/>
      </p:nvGrpSpPr>
      <p:grpSpPr>
        <a:xfrm>
          <a:off x="0" y="0"/>
          <a:ext cx="0" cy="0"/>
          <a:chOff x="0" y="0"/>
          <a:chExt cx="0" cy="0"/>
        </a:xfrm>
      </p:grpSpPr>
      <p:sp>
        <p:nvSpPr>
          <p:cNvPr id="2084" name="Google Shape;2084;p20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5" name="Google Shape;2085;p20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6" name="Google Shape;2086;p20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7" name="Google Shape;2087;p20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8" name="Google Shape;2088;p20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89" name="Google Shape;2089;p207"/>
          <p:cNvSpPr txBox="1"/>
          <p:nvPr>
            <p:ph idx="1" type="body"/>
          </p:nvPr>
        </p:nvSpPr>
        <p:spPr>
          <a:xfrm>
            <a:off x="1441704" y="3749884"/>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0" name="Google Shape;2090;p207"/>
          <p:cNvSpPr txBox="1"/>
          <p:nvPr>
            <p:ph idx="2" type="body"/>
          </p:nvPr>
        </p:nvSpPr>
        <p:spPr>
          <a:xfrm>
            <a:off x="4797555" y="3749884"/>
            <a:ext cx="2596896" cy="4318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1" name="Google Shape;2091;p207"/>
          <p:cNvSpPr txBox="1"/>
          <p:nvPr>
            <p:ph idx="3" type="body"/>
          </p:nvPr>
        </p:nvSpPr>
        <p:spPr>
          <a:xfrm>
            <a:off x="8147084" y="3749884"/>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2" name="Google Shape;2092;p207"/>
          <p:cNvSpPr txBox="1"/>
          <p:nvPr>
            <p:ph idx="4" type="body"/>
          </p:nvPr>
        </p:nvSpPr>
        <p:spPr>
          <a:xfrm>
            <a:off x="1441704" y="42237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3" name="Google Shape;2093;p207"/>
          <p:cNvSpPr txBox="1"/>
          <p:nvPr>
            <p:ph idx="5" type="body"/>
          </p:nvPr>
        </p:nvSpPr>
        <p:spPr>
          <a:xfrm>
            <a:off x="4797555" y="42237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4" name="Google Shape;2094;p207"/>
          <p:cNvSpPr txBox="1"/>
          <p:nvPr>
            <p:ph idx="6" type="body"/>
          </p:nvPr>
        </p:nvSpPr>
        <p:spPr>
          <a:xfrm>
            <a:off x="8147084" y="42237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5" name="Google Shape;2095;p207"/>
          <p:cNvSpPr/>
          <p:nvPr>
            <p:ph idx="7" type="body"/>
          </p:nvPr>
        </p:nvSpPr>
        <p:spPr>
          <a:xfrm>
            <a:off x="1441704" y="1686031"/>
            <a:ext cx="2596896" cy="1947672"/>
          </a:xfrm>
          <a:prstGeom prst="ellipse">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6" name="Google Shape;2096;p207"/>
          <p:cNvSpPr/>
          <p:nvPr>
            <p:ph idx="8" type="body"/>
          </p:nvPr>
        </p:nvSpPr>
        <p:spPr>
          <a:xfrm>
            <a:off x="4794395" y="1686031"/>
            <a:ext cx="2596896" cy="1947672"/>
          </a:xfrm>
          <a:prstGeom prst="ellipse">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7" name="Google Shape;2097;p207"/>
          <p:cNvSpPr/>
          <p:nvPr>
            <p:ph idx="9" type="body"/>
          </p:nvPr>
        </p:nvSpPr>
        <p:spPr>
          <a:xfrm>
            <a:off x="8148663" y="1686031"/>
            <a:ext cx="2596896" cy="1947672"/>
          </a:xfrm>
          <a:prstGeom prst="ellipse">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98" name="Google Shape;2098;p207"/>
          <p:cNvGrpSpPr/>
          <p:nvPr/>
        </p:nvGrpSpPr>
        <p:grpSpPr>
          <a:xfrm>
            <a:off x="0" y="6766560"/>
            <a:ext cx="12192000" cy="91440"/>
            <a:chOff x="0" y="4480421"/>
            <a:chExt cx="12192000" cy="91440"/>
          </a:xfrm>
        </p:grpSpPr>
        <p:sp>
          <p:nvSpPr>
            <p:cNvPr id="2099" name="Google Shape;2099;p20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0" name="Google Shape;2100;p20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1" name="Google Shape;2101;p20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2" name="Google Shape;2102;p20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3" name="Google Shape;2103;p20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icons">
  <p:cSld name="3x3 icons">
    <p:spTree>
      <p:nvGrpSpPr>
        <p:cNvPr id="2104" name="Shape 2104"/>
        <p:cNvGrpSpPr/>
        <p:nvPr/>
      </p:nvGrpSpPr>
      <p:grpSpPr>
        <a:xfrm>
          <a:off x="0" y="0"/>
          <a:ext cx="0" cy="0"/>
          <a:chOff x="0" y="0"/>
          <a:chExt cx="0" cy="0"/>
        </a:xfrm>
      </p:grpSpPr>
      <p:sp>
        <p:nvSpPr>
          <p:cNvPr id="2105" name="Google Shape;2105;p20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6" name="Google Shape;2106;p20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7" name="Google Shape;2107;p20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8" name="Google Shape;2108;p20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9" name="Google Shape;2109;p20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10" name="Google Shape;2110;p208"/>
          <p:cNvSpPr txBox="1"/>
          <p:nvPr>
            <p:ph idx="1" type="body"/>
          </p:nvPr>
        </p:nvSpPr>
        <p:spPr>
          <a:xfrm>
            <a:off x="1336343" y="1942317"/>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1" name="Google Shape;2111;p208"/>
          <p:cNvSpPr txBox="1"/>
          <p:nvPr>
            <p:ph idx="2" type="body"/>
          </p:nvPr>
        </p:nvSpPr>
        <p:spPr>
          <a:xfrm>
            <a:off x="1336343" y="2374121"/>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2" name="Google Shape;2112;p208"/>
          <p:cNvSpPr/>
          <p:nvPr>
            <p:ph idx="3" type="body"/>
          </p:nvPr>
        </p:nvSpPr>
        <p:spPr>
          <a:xfrm>
            <a:off x="482603" y="1822982"/>
            <a:ext cx="796671" cy="594360"/>
          </a:xfrm>
          <a:prstGeom prst="ellipse">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3" name="Google Shape;2113;p208"/>
          <p:cNvSpPr txBox="1"/>
          <p:nvPr>
            <p:ph idx="4" type="body"/>
          </p:nvPr>
        </p:nvSpPr>
        <p:spPr>
          <a:xfrm>
            <a:off x="1336343" y="4299402"/>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4" name="Google Shape;2114;p208"/>
          <p:cNvSpPr txBox="1"/>
          <p:nvPr>
            <p:ph idx="5" type="body"/>
          </p:nvPr>
        </p:nvSpPr>
        <p:spPr>
          <a:xfrm>
            <a:off x="1336343" y="47312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5" name="Google Shape;2115;p208"/>
          <p:cNvSpPr/>
          <p:nvPr>
            <p:ph idx="6" type="body"/>
          </p:nvPr>
        </p:nvSpPr>
        <p:spPr>
          <a:xfrm>
            <a:off x="482603" y="4180067"/>
            <a:ext cx="796671" cy="594360"/>
          </a:xfrm>
          <a:prstGeom prst="ellipse">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6" name="Google Shape;2116;p208"/>
          <p:cNvSpPr txBox="1"/>
          <p:nvPr>
            <p:ph idx="7" type="body"/>
          </p:nvPr>
        </p:nvSpPr>
        <p:spPr>
          <a:xfrm>
            <a:off x="5172823" y="1942317"/>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7" name="Google Shape;2117;p208"/>
          <p:cNvSpPr txBox="1"/>
          <p:nvPr>
            <p:ph idx="8" type="body"/>
          </p:nvPr>
        </p:nvSpPr>
        <p:spPr>
          <a:xfrm>
            <a:off x="5172823" y="2374121"/>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8" name="Google Shape;2118;p208"/>
          <p:cNvSpPr/>
          <p:nvPr>
            <p:ph idx="9" type="body"/>
          </p:nvPr>
        </p:nvSpPr>
        <p:spPr>
          <a:xfrm>
            <a:off x="4319083" y="1822982"/>
            <a:ext cx="796671" cy="594360"/>
          </a:xfrm>
          <a:prstGeom prst="ellipse">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9" name="Google Shape;2119;p208"/>
          <p:cNvSpPr txBox="1"/>
          <p:nvPr>
            <p:ph idx="13" type="body"/>
          </p:nvPr>
        </p:nvSpPr>
        <p:spPr>
          <a:xfrm>
            <a:off x="5172823" y="4299402"/>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0" name="Google Shape;2120;p208"/>
          <p:cNvSpPr txBox="1"/>
          <p:nvPr>
            <p:ph idx="14" type="body"/>
          </p:nvPr>
        </p:nvSpPr>
        <p:spPr>
          <a:xfrm>
            <a:off x="5172823" y="47312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1" name="Google Shape;2121;p208"/>
          <p:cNvSpPr/>
          <p:nvPr>
            <p:ph idx="15" type="body"/>
          </p:nvPr>
        </p:nvSpPr>
        <p:spPr>
          <a:xfrm>
            <a:off x="4319083" y="4180067"/>
            <a:ext cx="796671" cy="594360"/>
          </a:xfrm>
          <a:prstGeom prst="ellipse">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2" name="Google Shape;2122;p208"/>
          <p:cNvSpPr txBox="1"/>
          <p:nvPr>
            <p:ph idx="16" type="body"/>
          </p:nvPr>
        </p:nvSpPr>
        <p:spPr>
          <a:xfrm>
            <a:off x="9112505" y="1942317"/>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3" name="Google Shape;2123;p208"/>
          <p:cNvSpPr txBox="1"/>
          <p:nvPr>
            <p:ph idx="17" type="body"/>
          </p:nvPr>
        </p:nvSpPr>
        <p:spPr>
          <a:xfrm>
            <a:off x="9112505" y="2374121"/>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4" name="Google Shape;2124;p208"/>
          <p:cNvSpPr/>
          <p:nvPr>
            <p:ph idx="18" type="body"/>
          </p:nvPr>
        </p:nvSpPr>
        <p:spPr>
          <a:xfrm>
            <a:off x="8258765" y="1822982"/>
            <a:ext cx="796671" cy="594360"/>
          </a:xfrm>
          <a:prstGeom prst="ellipse">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5" name="Google Shape;2125;p208"/>
          <p:cNvSpPr txBox="1"/>
          <p:nvPr>
            <p:ph idx="19" type="body"/>
          </p:nvPr>
        </p:nvSpPr>
        <p:spPr>
          <a:xfrm>
            <a:off x="9112505" y="4299402"/>
            <a:ext cx="2596896"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6" name="Google Shape;2126;p208"/>
          <p:cNvSpPr txBox="1"/>
          <p:nvPr>
            <p:ph idx="20" type="body"/>
          </p:nvPr>
        </p:nvSpPr>
        <p:spPr>
          <a:xfrm>
            <a:off x="9112505" y="4731206"/>
            <a:ext cx="2596896"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7" name="Google Shape;2127;p208"/>
          <p:cNvSpPr/>
          <p:nvPr>
            <p:ph idx="21" type="body"/>
          </p:nvPr>
        </p:nvSpPr>
        <p:spPr>
          <a:xfrm>
            <a:off x="8258765" y="4180067"/>
            <a:ext cx="796671" cy="594360"/>
          </a:xfrm>
          <a:prstGeom prst="ellipse">
            <a:avLst/>
          </a:prstGeom>
          <a:solidFill>
            <a:schemeClr val="accent6"/>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28" name="Google Shape;2128;p208"/>
          <p:cNvGrpSpPr/>
          <p:nvPr/>
        </p:nvGrpSpPr>
        <p:grpSpPr>
          <a:xfrm>
            <a:off x="0" y="6766560"/>
            <a:ext cx="12192000" cy="91440"/>
            <a:chOff x="0" y="4480421"/>
            <a:chExt cx="12192000" cy="91440"/>
          </a:xfrm>
        </p:grpSpPr>
        <p:sp>
          <p:nvSpPr>
            <p:cNvPr id="2129" name="Google Shape;2129;p20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0" name="Google Shape;2130;p20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1" name="Google Shape;2131;p20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2" name="Google Shape;2132;p20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3" name="Google Shape;2133;p20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p:cSld name="2x2 icons">
    <p:spTree>
      <p:nvGrpSpPr>
        <p:cNvPr id="2134" name="Shape 2134"/>
        <p:cNvGrpSpPr/>
        <p:nvPr/>
      </p:nvGrpSpPr>
      <p:grpSpPr>
        <a:xfrm>
          <a:off x="0" y="0"/>
          <a:ext cx="0" cy="0"/>
          <a:chOff x="0" y="0"/>
          <a:chExt cx="0" cy="0"/>
        </a:xfrm>
      </p:grpSpPr>
      <p:sp>
        <p:nvSpPr>
          <p:cNvPr id="2135" name="Google Shape;2135;p20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6" name="Google Shape;2136;p20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7" name="Google Shape;2137;p20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8" name="Google Shape;2138;p20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9" name="Google Shape;2139;p20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40" name="Google Shape;2140;p209"/>
          <p:cNvSpPr txBox="1"/>
          <p:nvPr>
            <p:ph idx="1" type="body"/>
          </p:nvPr>
        </p:nvSpPr>
        <p:spPr>
          <a:xfrm>
            <a:off x="1336343" y="1942317"/>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1" name="Google Shape;2141;p209"/>
          <p:cNvSpPr txBox="1"/>
          <p:nvPr>
            <p:ph idx="2" type="body"/>
          </p:nvPr>
        </p:nvSpPr>
        <p:spPr>
          <a:xfrm>
            <a:off x="1336343" y="2374121"/>
            <a:ext cx="4297680"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2" name="Google Shape;2142;p209"/>
          <p:cNvSpPr/>
          <p:nvPr>
            <p:ph idx="3" type="body"/>
          </p:nvPr>
        </p:nvSpPr>
        <p:spPr>
          <a:xfrm>
            <a:off x="482603" y="1866203"/>
            <a:ext cx="796671" cy="594360"/>
          </a:xfrm>
          <a:prstGeom prst="ellipse">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3" name="Google Shape;2143;p209"/>
          <p:cNvSpPr txBox="1"/>
          <p:nvPr>
            <p:ph idx="4" type="body"/>
          </p:nvPr>
        </p:nvSpPr>
        <p:spPr>
          <a:xfrm>
            <a:off x="1336343" y="4299402"/>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4" name="Google Shape;2144;p209"/>
          <p:cNvSpPr txBox="1"/>
          <p:nvPr>
            <p:ph idx="5" type="body"/>
          </p:nvPr>
        </p:nvSpPr>
        <p:spPr>
          <a:xfrm>
            <a:off x="1336343" y="4731206"/>
            <a:ext cx="4297680"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5" name="Google Shape;2145;p209"/>
          <p:cNvSpPr/>
          <p:nvPr>
            <p:ph idx="6" type="body"/>
          </p:nvPr>
        </p:nvSpPr>
        <p:spPr>
          <a:xfrm>
            <a:off x="482603" y="4223288"/>
            <a:ext cx="796671" cy="594360"/>
          </a:xfrm>
          <a:prstGeom prst="ellipse">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6" name="Google Shape;2146;p209"/>
          <p:cNvSpPr txBox="1"/>
          <p:nvPr>
            <p:ph idx="7" type="body"/>
          </p:nvPr>
        </p:nvSpPr>
        <p:spPr>
          <a:xfrm>
            <a:off x="7411721" y="1942317"/>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7" name="Google Shape;2147;p209"/>
          <p:cNvSpPr txBox="1"/>
          <p:nvPr>
            <p:ph idx="8" type="body"/>
          </p:nvPr>
        </p:nvSpPr>
        <p:spPr>
          <a:xfrm>
            <a:off x="7411721" y="2374121"/>
            <a:ext cx="4297680"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8" name="Google Shape;2148;p209"/>
          <p:cNvSpPr/>
          <p:nvPr>
            <p:ph idx="9" type="body"/>
          </p:nvPr>
        </p:nvSpPr>
        <p:spPr>
          <a:xfrm>
            <a:off x="6557981" y="1866203"/>
            <a:ext cx="796671" cy="594360"/>
          </a:xfrm>
          <a:prstGeom prst="ellipse">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9" name="Google Shape;2149;p209"/>
          <p:cNvSpPr txBox="1"/>
          <p:nvPr>
            <p:ph idx="13" type="body"/>
          </p:nvPr>
        </p:nvSpPr>
        <p:spPr>
          <a:xfrm>
            <a:off x="7411721" y="4299402"/>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0" name="Google Shape;2150;p209"/>
          <p:cNvSpPr txBox="1"/>
          <p:nvPr>
            <p:ph idx="14" type="body"/>
          </p:nvPr>
        </p:nvSpPr>
        <p:spPr>
          <a:xfrm>
            <a:off x="7411721" y="4731206"/>
            <a:ext cx="4297680" cy="122699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1" name="Google Shape;2151;p209"/>
          <p:cNvSpPr/>
          <p:nvPr>
            <p:ph idx="15" type="body"/>
          </p:nvPr>
        </p:nvSpPr>
        <p:spPr>
          <a:xfrm>
            <a:off x="6557981" y="4223288"/>
            <a:ext cx="796671" cy="594360"/>
          </a:xfrm>
          <a:prstGeom prst="ellipse">
            <a:avLst/>
          </a:prstGeom>
          <a:solidFill>
            <a:schemeClr val="accent6"/>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52" name="Google Shape;2152;p209"/>
          <p:cNvGrpSpPr/>
          <p:nvPr/>
        </p:nvGrpSpPr>
        <p:grpSpPr>
          <a:xfrm>
            <a:off x="0" y="6766560"/>
            <a:ext cx="12192000" cy="91440"/>
            <a:chOff x="0" y="4480421"/>
            <a:chExt cx="12192000" cy="91440"/>
          </a:xfrm>
        </p:grpSpPr>
        <p:sp>
          <p:nvSpPr>
            <p:cNvPr id="2153" name="Google Shape;2153;p20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54" name="Google Shape;2154;p20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55" name="Google Shape;2155;p20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56" name="Google Shape;2156;p20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57" name="Google Shape;2157;p20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and intro">
  <p:cSld name="2x2 icons and intro">
    <p:spTree>
      <p:nvGrpSpPr>
        <p:cNvPr id="2158" name="Shape 2158"/>
        <p:cNvGrpSpPr/>
        <p:nvPr/>
      </p:nvGrpSpPr>
      <p:grpSpPr>
        <a:xfrm>
          <a:off x="0" y="0"/>
          <a:ext cx="0" cy="0"/>
          <a:chOff x="0" y="0"/>
          <a:chExt cx="0" cy="0"/>
        </a:xfrm>
      </p:grpSpPr>
      <p:sp>
        <p:nvSpPr>
          <p:cNvPr id="2159" name="Google Shape;2159;p21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60" name="Google Shape;2160;p21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1" name="Google Shape;2161;p21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2" name="Google Shape;2162;p21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3" name="Google Shape;2163;p21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64" name="Google Shape;2164;p210"/>
          <p:cNvSpPr txBox="1"/>
          <p:nvPr>
            <p:ph idx="1" type="body"/>
          </p:nvPr>
        </p:nvSpPr>
        <p:spPr>
          <a:xfrm>
            <a:off x="1336343" y="2762445"/>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5" name="Google Shape;2165;p210"/>
          <p:cNvSpPr txBox="1"/>
          <p:nvPr>
            <p:ph idx="2" type="body"/>
          </p:nvPr>
        </p:nvSpPr>
        <p:spPr>
          <a:xfrm>
            <a:off x="1336343" y="3194246"/>
            <a:ext cx="4297680" cy="111098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6" name="Google Shape;2166;p210"/>
          <p:cNvSpPr/>
          <p:nvPr>
            <p:ph idx="3" type="body"/>
          </p:nvPr>
        </p:nvSpPr>
        <p:spPr>
          <a:xfrm>
            <a:off x="482603" y="2683072"/>
            <a:ext cx="796671" cy="594360"/>
          </a:xfrm>
          <a:prstGeom prst="ellipse">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7" name="Google Shape;2167;p210"/>
          <p:cNvSpPr txBox="1"/>
          <p:nvPr>
            <p:ph idx="4" type="body"/>
          </p:nvPr>
        </p:nvSpPr>
        <p:spPr>
          <a:xfrm>
            <a:off x="1336343" y="4669224"/>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8" name="Google Shape;2168;p210"/>
          <p:cNvSpPr txBox="1"/>
          <p:nvPr>
            <p:ph idx="5" type="body"/>
          </p:nvPr>
        </p:nvSpPr>
        <p:spPr>
          <a:xfrm>
            <a:off x="1336343" y="5101025"/>
            <a:ext cx="4297680" cy="111098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9" name="Google Shape;2169;p210"/>
          <p:cNvSpPr/>
          <p:nvPr>
            <p:ph idx="6" type="body"/>
          </p:nvPr>
        </p:nvSpPr>
        <p:spPr>
          <a:xfrm>
            <a:off x="482603" y="4589851"/>
            <a:ext cx="796671" cy="594360"/>
          </a:xfrm>
          <a:prstGeom prst="ellipse">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0" name="Google Shape;2170;p210"/>
          <p:cNvSpPr txBox="1"/>
          <p:nvPr>
            <p:ph idx="7" type="body"/>
          </p:nvPr>
        </p:nvSpPr>
        <p:spPr>
          <a:xfrm>
            <a:off x="7411721" y="2762445"/>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1" name="Google Shape;2171;p210"/>
          <p:cNvSpPr txBox="1"/>
          <p:nvPr>
            <p:ph idx="8" type="body"/>
          </p:nvPr>
        </p:nvSpPr>
        <p:spPr>
          <a:xfrm>
            <a:off x="7411721" y="3194246"/>
            <a:ext cx="4297680" cy="111098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2" name="Google Shape;2172;p210"/>
          <p:cNvSpPr/>
          <p:nvPr>
            <p:ph idx="9" type="body"/>
          </p:nvPr>
        </p:nvSpPr>
        <p:spPr>
          <a:xfrm>
            <a:off x="6557981" y="2683072"/>
            <a:ext cx="796671" cy="594360"/>
          </a:xfrm>
          <a:prstGeom prst="ellipse">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3" name="Google Shape;2173;p210"/>
          <p:cNvSpPr txBox="1"/>
          <p:nvPr>
            <p:ph idx="13" type="body"/>
          </p:nvPr>
        </p:nvSpPr>
        <p:spPr>
          <a:xfrm>
            <a:off x="7411721" y="4669224"/>
            <a:ext cx="4297680" cy="4318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4" name="Google Shape;2174;p210"/>
          <p:cNvSpPr txBox="1"/>
          <p:nvPr>
            <p:ph idx="14" type="body"/>
          </p:nvPr>
        </p:nvSpPr>
        <p:spPr>
          <a:xfrm>
            <a:off x="7411721" y="5101025"/>
            <a:ext cx="4297680" cy="111098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5" name="Google Shape;2175;p210"/>
          <p:cNvSpPr/>
          <p:nvPr>
            <p:ph idx="15" type="body"/>
          </p:nvPr>
        </p:nvSpPr>
        <p:spPr>
          <a:xfrm>
            <a:off x="6557981" y="4589851"/>
            <a:ext cx="796671" cy="594360"/>
          </a:xfrm>
          <a:prstGeom prst="ellipse">
            <a:avLst/>
          </a:prstGeom>
          <a:solidFill>
            <a:schemeClr val="accent6"/>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6" name="Google Shape;2176;p210"/>
          <p:cNvSpPr txBox="1"/>
          <p:nvPr>
            <p:ph idx="16" type="body"/>
          </p:nvPr>
        </p:nvSpPr>
        <p:spPr>
          <a:xfrm>
            <a:off x="909472" y="1425678"/>
            <a:ext cx="10373059" cy="773698"/>
          </a:xfrm>
          <a:prstGeom prst="rect">
            <a:avLst/>
          </a:prstGeom>
          <a:solidFill>
            <a:srgbClr val="E4EEEE"/>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77" name="Google Shape;2177;p210"/>
          <p:cNvGrpSpPr/>
          <p:nvPr/>
        </p:nvGrpSpPr>
        <p:grpSpPr>
          <a:xfrm>
            <a:off x="0" y="6766560"/>
            <a:ext cx="12192000" cy="91440"/>
            <a:chOff x="0" y="4480421"/>
            <a:chExt cx="12192000" cy="91440"/>
          </a:xfrm>
        </p:grpSpPr>
        <p:sp>
          <p:nvSpPr>
            <p:cNvPr id="2178" name="Google Shape;2178;p21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79" name="Google Shape;2179;p21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80" name="Google Shape;2180;p21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81" name="Google Shape;2181;p21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82" name="Google Shape;2182;p21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2183" name="Shape 2183"/>
        <p:cNvGrpSpPr/>
        <p:nvPr/>
      </p:nvGrpSpPr>
      <p:grpSpPr>
        <a:xfrm>
          <a:off x="0" y="0"/>
          <a:ext cx="0" cy="0"/>
          <a:chOff x="0" y="0"/>
          <a:chExt cx="0" cy="0"/>
        </a:xfrm>
      </p:grpSpPr>
      <p:sp>
        <p:nvSpPr>
          <p:cNvPr id="2184" name="Google Shape;2184;p211"/>
          <p:cNvSpPr/>
          <p:nvPr/>
        </p:nvSpPr>
        <p:spPr>
          <a:xfrm>
            <a:off x="3" y="-9731"/>
            <a:ext cx="3299671" cy="3115788"/>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85" name="Google Shape;2185;p211"/>
          <p:cNvSpPr txBox="1"/>
          <p:nvPr>
            <p:ph type="title"/>
          </p:nvPr>
        </p:nvSpPr>
        <p:spPr>
          <a:xfrm>
            <a:off x="189520" y="440134"/>
            <a:ext cx="2920641" cy="146559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2400"/>
              <a:buFont typeface="Calibri"/>
              <a:buNone/>
              <a:defRPr b="1" sz="2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6" name="Google Shape;2186;p211"/>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7" name="Google Shape;2187;p211"/>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8" name="Google Shape;2188;p211"/>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189" name="Google Shape;2189;p211"/>
          <p:cNvSpPr txBox="1"/>
          <p:nvPr>
            <p:ph idx="1" type="body"/>
          </p:nvPr>
        </p:nvSpPr>
        <p:spPr>
          <a:xfrm>
            <a:off x="189520" y="1958589"/>
            <a:ext cx="2920641" cy="63817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BFCDD6"/>
              </a:buClr>
              <a:buSzPts val="1200"/>
              <a:buNone/>
              <a:defRPr sz="1200">
                <a:solidFill>
                  <a:srgbClr val="BFCDD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0" name="Google Shape;2190;p211"/>
          <p:cNvSpPr/>
          <p:nvPr>
            <p:ph idx="2" type="pic"/>
          </p:nvPr>
        </p:nvSpPr>
        <p:spPr>
          <a:xfrm>
            <a:off x="0" y="3338285"/>
            <a:ext cx="3303064" cy="2487168"/>
          </a:xfrm>
          <a:prstGeom prst="rect">
            <a:avLst/>
          </a:prstGeom>
          <a:noFill/>
          <a:ln>
            <a:noFill/>
          </a:ln>
        </p:spPr>
      </p:sp>
      <p:sp>
        <p:nvSpPr>
          <p:cNvPr id="2191" name="Google Shape;2191;p211"/>
          <p:cNvSpPr/>
          <p:nvPr/>
        </p:nvSpPr>
        <p:spPr>
          <a:xfrm>
            <a:off x="0" y="3338285"/>
            <a:ext cx="3299672" cy="2484614"/>
          </a:xfrm>
          <a:prstGeom prst="rect">
            <a:avLst/>
          </a:prstGeom>
          <a:solidFill>
            <a:srgbClr val="75BEE9">
              <a:alpha val="2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nvGrpSpPr>
          <p:cNvPr id="2192" name="Google Shape;2192;p211"/>
          <p:cNvGrpSpPr/>
          <p:nvPr/>
        </p:nvGrpSpPr>
        <p:grpSpPr>
          <a:xfrm>
            <a:off x="0" y="6766560"/>
            <a:ext cx="3300984" cy="91440"/>
            <a:chOff x="0" y="4480421"/>
            <a:chExt cx="12192000" cy="91440"/>
          </a:xfrm>
        </p:grpSpPr>
        <p:sp>
          <p:nvSpPr>
            <p:cNvPr id="2193" name="Google Shape;2193;p21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94" name="Google Shape;2194;p211"/>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95" name="Google Shape;2195;p21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96" name="Google Shape;2196;p21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97" name="Google Shape;2197;p21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p:cSld name="4 pictures title and desc">
    <p:spTree>
      <p:nvGrpSpPr>
        <p:cNvPr id="2198" name="Shape 2198"/>
        <p:cNvGrpSpPr/>
        <p:nvPr/>
      </p:nvGrpSpPr>
      <p:grpSpPr>
        <a:xfrm>
          <a:off x="0" y="0"/>
          <a:ext cx="0" cy="0"/>
          <a:chOff x="0" y="0"/>
          <a:chExt cx="0" cy="0"/>
        </a:xfrm>
      </p:grpSpPr>
      <p:sp>
        <p:nvSpPr>
          <p:cNvPr id="2199" name="Google Shape;2199;p21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00" name="Google Shape;2200;p21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1" name="Google Shape;2201;p21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2" name="Google Shape;2202;p21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3" name="Google Shape;2203;p21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04" name="Google Shape;2204;p212"/>
          <p:cNvSpPr/>
          <p:nvPr>
            <p:ph idx="2" type="pic"/>
          </p:nvPr>
        </p:nvSpPr>
        <p:spPr>
          <a:xfrm>
            <a:off x="354778" y="1425684"/>
            <a:ext cx="2600055" cy="1957811"/>
          </a:xfrm>
          <a:prstGeom prst="rect">
            <a:avLst/>
          </a:prstGeom>
          <a:solidFill>
            <a:srgbClr val="0095CD">
              <a:alpha val="27450"/>
            </a:srgbClr>
          </a:solidFill>
          <a:ln>
            <a:noFill/>
          </a:ln>
        </p:spPr>
      </p:sp>
      <p:sp>
        <p:nvSpPr>
          <p:cNvPr id="2205" name="Google Shape;2205;p212"/>
          <p:cNvSpPr/>
          <p:nvPr>
            <p:ph idx="3" type="pic"/>
          </p:nvPr>
        </p:nvSpPr>
        <p:spPr>
          <a:xfrm>
            <a:off x="3316630" y="1425684"/>
            <a:ext cx="2600055" cy="1957811"/>
          </a:xfrm>
          <a:prstGeom prst="rect">
            <a:avLst/>
          </a:prstGeom>
          <a:solidFill>
            <a:srgbClr val="324D5E">
              <a:alpha val="27450"/>
            </a:srgbClr>
          </a:solidFill>
          <a:ln>
            <a:noFill/>
          </a:ln>
        </p:spPr>
      </p:sp>
      <p:sp>
        <p:nvSpPr>
          <p:cNvPr id="2206" name="Google Shape;2206;p212"/>
          <p:cNvSpPr/>
          <p:nvPr>
            <p:ph idx="4" type="pic"/>
          </p:nvPr>
        </p:nvSpPr>
        <p:spPr>
          <a:xfrm>
            <a:off x="6278480" y="1425683"/>
            <a:ext cx="2600055" cy="1957811"/>
          </a:xfrm>
          <a:prstGeom prst="rect">
            <a:avLst/>
          </a:prstGeom>
          <a:solidFill>
            <a:srgbClr val="F17C3F">
              <a:alpha val="27450"/>
            </a:srgbClr>
          </a:solidFill>
          <a:ln>
            <a:noFill/>
          </a:ln>
        </p:spPr>
      </p:sp>
      <p:sp>
        <p:nvSpPr>
          <p:cNvPr id="2207" name="Google Shape;2207;p212"/>
          <p:cNvSpPr/>
          <p:nvPr>
            <p:ph idx="5" type="pic"/>
          </p:nvPr>
        </p:nvSpPr>
        <p:spPr>
          <a:xfrm>
            <a:off x="9240333" y="1425682"/>
            <a:ext cx="2600055" cy="1957811"/>
          </a:xfrm>
          <a:prstGeom prst="rect">
            <a:avLst/>
          </a:prstGeom>
          <a:solidFill>
            <a:srgbClr val="7BB21B">
              <a:alpha val="27450"/>
            </a:srgbClr>
          </a:solidFill>
          <a:ln>
            <a:noFill/>
          </a:ln>
        </p:spPr>
      </p:sp>
      <p:sp>
        <p:nvSpPr>
          <p:cNvPr id="2208" name="Google Shape;2208;p212"/>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09" name="Google Shape;2209;p212"/>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10" name="Google Shape;2210;p212"/>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11" name="Google Shape;2211;p212"/>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12" name="Google Shape;2212;p212"/>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3" name="Google Shape;2213;p212"/>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4" name="Google Shape;2214;p212"/>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5" name="Google Shape;2215;p212"/>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212"/>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212"/>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212"/>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212"/>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0" name="Google Shape;2220;p212"/>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1" name="Google Shape;2221;p212"/>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2" name="Google Shape;2222;p212"/>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3" name="Google Shape;2223;p212"/>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24" name="Google Shape;2224;p212"/>
          <p:cNvGrpSpPr/>
          <p:nvPr/>
        </p:nvGrpSpPr>
        <p:grpSpPr>
          <a:xfrm>
            <a:off x="0" y="6766560"/>
            <a:ext cx="12192000" cy="91440"/>
            <a:chOff x="0" y="4480421"/>
            <a:chExt cx="12192000" cy="91440"/>
          </a:xfrm>
        </p:grpSpPr>
        <p:sp>
          <p:nvSpPr>
            <p:cNvPr id="2225" name="Google Shape;2225;p21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26" name="Google Shape;2226;p21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27" name="Google Shape;2227;p21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28" name="Google Shape;2228;p21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29" name="Google Shape;2229;p21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1">
  <p:cSld name="2 pictures #1">
    <p:spTree>
      <p:nvGrpSpPr>
        <p:cNvPr id="2230" name="Shape 2230"/>
        <p:cNvGrpSpPr/>
        <p:nvPr/>
      </p:nvGrpSpPr>
      <p:grpSpPr>
        <a:xfrm>
          <a:off x="0" y="0"/>
          <a:ext cx="0" cy="0"/>
          <a:chOff x="0" y="0"/>
          <a:chExt cx="0" cy="0"/>
        </a:xfrm>
      </p:grpSpPr>
      <p:sp>
        <p:nvSpPr>
          <p:cNvPr id="2231" name="Google Shape;2231;p21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32" name="Google Shape;2232;p21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3" name="Google Shape;2233;p21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4" name="Google Shape;2234;p21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5" name="Google Shape;2235;p21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36" name="Google Shape;2236;p213"/>
          <p:cNvSpPr/>
          <p:nvPr>
            <p:ph idx="2" type="pic"/>
          </p:nvPr>
        </p:nvSpPr>
        <p:spPr>
          <a:xfrm>
            <a:off x="354778" y="2301984"/>
            <a:ext cx="2600055" cy="1957811"/>
          </a:xfrm>
          <a:prstGeom prst="rect">
            <a:avLst/>
          </a:prstGeom>
          <a:solidFill>
            <a:srgbClr val="0095CD">
              <a:alpha val="27450"/>
            </a:srgbClr>
          </a:solidFill>
          <a:ln>
            <a:noFill/>
          </a:ln>
        </p:spPr>
      </p:sp>
      <p:sp>
        <p:nvSpPr>
          <p:cNvPr id="2237" name="Google Shape;2237;p213"/>
          <p:cNvSpPr/>
          <p:nvPr>
            <p:ph idx="3" type="pic"/>
          </p:nvPr>
        </p:nvSpPr>
        <p:spPr>
          <a:xfrm>
            <a:off x="6278480" y="2301983"/>
            <a:ext cx="2600055" cy="1957811"/>
          </a:xfrm>
          <a:prstGeom prst="rect">
            <a:avLst/>
          </a:prstGeom>
          <a:solidFill>
            <a:srgbClr val="F17C3F">
              <a:alpha val="27450"/>
            </a:srgbClr>
          </a:solidFill>
          <a:ln>
            <a:noFill/>
          </a:ln>
        </p:spPr>
      </p:sp>
      <p:sp>
        <p:nvSpPr>
          <p:cNvPr id="2238" name="Google Shape;2238;p213"/>
          <p:cNvSpPr/>
          <p:nvPr/>
        </p:nvSpPr>
        <p:spPr>
          <a:xfrm>
            <a:off x="354775" y="42577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39" name="Google Shape;2239;p213"/>
          <p:cNvSpPr/>
          <p:nvPr/>
        </p:nvSpPr>
        <p:spPr>
          <a:xfrm>
            <a:off x="6278479" y="42577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40" name="Google Shape;2240;p213"/>
          <p:cNvSpPr txBox="1"/>
          <p:nvPr>
            <p:ph idx="1" type="body"/>
          </p:nvPr>
        </p:nvSpPr>
        <p:spPr>
          <a:xfrm>
            <a:off x="354775" y="43912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1" name="Google Shape;2241;p213"/>
          <p:cNvSpPr txBox="1"/>
          <p:nvPr>
            <p:ph idx="4" type="body"/>
          </p:nvPr>
        </p:nvSpPr>
        <p:spPr>
          <a:xfrm>
            <a:off x="6278479" y="43912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2" name="Google Shape;2242;p213"/>
          <p:cNvSpPr txBox="1"/>
          <p:nvPr>
            <p:ph idx="5" type="body"/>
          </p:nvPr>
        </p:nvSpPr>
        <p:spPr>
          <a:xfrm>
            <a:off x="354775" y="47888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3" name="Google Shape;2243;p213"/>
          <p:cNvSpPr txBox="1"/>
          <p:nvPr>
            <p:ph idx="6" type="body"/>
          </p:nvPr>
        </p:nvSpPr>
        <p:spPr>
          <a:xfrm>
            <a:off x="6278479" y="47888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4" name="Google Shape;2244;p213"/>
          <p:cNvSpPr txBox="1"/>
          <p:nvPr>
            <p:ph idx="7" type="body"/>
          </p:nvPr>
        </p:nvSpPr>
        <p:spPr>
          <a:xfrm>
            <a:off x="3314871" y="2301981"/>
            <a:ext cx="2596896" cy="1089529"/>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5" name="Google Shape;2245;p213"/>
          <p:cNvSpPr txBox="1"/>
          <p:nvPr>
            <p:ph idx="8" type="body"/>
          </p:nvPr>
        </p:nvSpPr>
        <p:spPr>
          <a:xfrm>
            <a:off x="9235060" y="2301981"/>
            <a:ext cx="2596896" cy="1089529"/>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46" name="Google Shape;2246;p213"/>
          <p:cNvGrpSpPr/>
          <p:nvPr/>
        </p:nvGrpSpPr>
        <p:grpSpPr>
          <a:xfrm>
            <a:off x="0" y="6766560"/>
            <a:ext cx="12192000" cy="91440"/>
            <a:chOff x="0" y="4480421"/>
            <a:chExt cx="12192000" cy="91440"/>
          </a:xfrm>
        </p:grpSpPr>
        <p:sp>
          <p:nvSpPr>
            <p:cNvPr id="2247" name="Google Shape;2247;p21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48" name="Google Shape;2248;p21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49" name="Google Shape;2249;p21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50" name="Google Shape;2250;p21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51" name="Google Shape;2251;p21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2">
  <p:cSld name="2 pictures #2">
    <p:spTree>
      <p:nvGrpSpPr>
        <p:cNvPr id="2252" name="Shape 2252"/>
        <p:cNvGrpSpPr/>
        <p:nvPr/>
      </p:nvGrpSpPr>
      <p:grpSpPr>
        <a:xfrm>
          <a:off x="0" y="0"/>
          <a:ext cx="0" cy="0"/>
          <a:chOff x="0" y="0"/>
          <a:chExt cx="0" cy="0"/>
        </a:xfrm>
      </p:grpSpPr>
      <p:sp>
        <p:nvSpPr>
          <p:cNvPr id="2253" name="Google Shape;2253;p21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54" name="Google Shape;2254;p21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5" name="Google Shape;2255;p21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6" name="Google Shape;2256;p21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7" name="Google Shape;2257;p21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58" name="Google Shape;2258;p214"/>
          <p:cNvSpPr/>
          <p:nvPr>
            <p:ph idx="2" type="pic"/>
          </p:nvPr>
        </p:nvSpPr>
        <p:spPr>
          <a:xfrm>
            <a:off x="485762" y="1901341"/>
            <a:ext cx="2600055" cy="1957811"/>
          </a:xfrm>
          <a:prstGeom prst="rect">
            <a:avLst/>
          </a:prstGeom>
          <a:solidFill>
            <a:srgbClr val="0095CD">
              <a:alpha val="27450"/>
            </a:srgbClr>
          </a:solidFill>
          <a:ln>
            <a:noFill/>
          </a:ln>
        </p:spPr>
      </p:sp>
      <p:sp>
        <p:nvSpPr>
          <p:cNvPr id="2259" name="Google Shape;2259;p214"/>
          <p:cNvSpPr txBox="1"/>
          <p:nvPr>
            <p:ph idx="1" type="body"/>
          </p:nvPr>
        </p:nvSpPr>
        <p:spPr>
          <a:xfrm>
            <a:off x="482602" y="3959458"/>
            <a:ext cx="4684076" cy="590931"/>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0" name="Google Shape;2260;p214"/>
          <p:cNvSpPr txBox="1"/>
          <p:nvPr>
            <p:ph idx="3" type="body"/>
          </p:nvPr>
        </p:nvSpPr>
        <p:spPr>
          <a:xfrm>
            <a:off x="2570908" y="2197854"/>
            <a:ext cx="2596896" cy="43180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1" name="Google Shape;2261;p214"/>
          <p:cNvSpPr txBox="1"/>
          <p:nvPr>
            <p:ph idx="4" type="body"/>
          </p:nvPr>
        </p:nvSpPr>
        <p:spPr>
          <a:xfrm>
            <a:off x="2570908" y="2789478"/>
            <a:ext cx="2596896" cy="43180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2" name="Google Shape;2262;p214"/>
          <p:cNvSpPr/>
          <p:nvPr>
            <p:ph idx="5" type="pic"/>
          </p:nvPr>
        </p:nvSpPr>
        <p:spPr>
          <a:xfrm>
            <a:off x="7027359" y="1901339"/>
            <a:ext cx="2600055" cy="1957811"/>
          </a:xfrm>
          <a:prstGeom prst="rect">
            <a:avLst/>
          </a:prstGeom>
          <a:solidFill>
            <a:srgbClr val="0095CD">
              <a:alpha val="27450"/>
            </a:srgbClr>
          </a:solidFill>
          <a:ln>
            <a:noFill/>
          </a:ln>
        </p:spPr>
      </p:sp>
      <p:sp>
        <p:nvSpPr>
          <p:cNvPr id="2263" name="Google Shape;2263;p214"/>
          <p:cNvSpPr txBox="1"/>
          <p:nvPr>
            <p:ph idx="6" type="body"/>
          </p:nvPr>
        </p:nvSpPr>
        <p:spPr>
          <a:xfrm>
            <a:off x="7024199" y="3959456"/>
            <a:ext cx="4684076" cy="590931"/>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4" name="Google Shape;2264;p214"/>
          <p:cNvSpPr txBox="1"/>
          <p:nvPr>
            <p:ph idx="7" type="body"/>
          </p:nvPr>
        </p:nvSpPr>
        <p:spPr>
          <a:xfrm>
            <a:off x="9112505" y="2197852"/>
            <a:ext cx="2596896" cy="43180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5" name="Google Shape;2265;p214"/>
          <p:cNvSpPr txBox="1"/>
          <p:nvPr>
            <p:ph idx="8" type="body"/>
          </p:nvPr>
        </p:nvSpPr>
        <p:spPr>
          <a:xfrm>
            <a:off x="9112505" y="2789476"/>
            <a:ext cx="2596896" cy="43180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66" name="Google Shape;2266;p214"/>
          <p:cNvGrpSpPr/>
          <p:nvPr/>
        </p:nvGrpSpPr>
        <p:grpSpPr>
          <a:xfrm>
            <a:off x="0" y="6766560"/>
            <a:ext cx="12192000" cy="91440"/>
            <a:chOff x="0" y="4480421"/>
            <a:chExt cx="12192000" cy="91440"/>
          </a:xfrm>
        </p:grpSpPr>
        <p:sp>
          <p:nvSpPr>
            <p:cNvPr id="2267" name="Google Shape;2267;p21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68" name="Google Shape;2268;p21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69" name="Google Shape;2269;p21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70" name="Google Shape;2270;p21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71" name="Google Shape;2271;p21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1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1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1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p:cSld name="4 pictures and desc">
    <p:spTree>
      <p:nvGrpSpPr>
        <p:cNvPr id="2272" name="Shape 2272"/>
        <p:cNvGrpSpPr/>
        <p:nvPr/>
      </p:nvGrpSpPr>
      <p:grpSpPr>
        <a:xfrm>
          <a:off x="0" y="0"/>
          <a:ext cx="0" cy="0"/>
          <a:chOff x="0" y="0"/>
          <a:chExt cx="0" cy="0"/>
        </a:xfrm>
      </p:grpSpPr>
      <p:sp>
        <p:nvSpPr>
          <p:cNvPr id="2273" name="Google Shape;2273;p21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74" name="Google Shape;2274;p21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75" name="Google Shape;2275;p21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76" name="Google Shape;2276;p21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77" name="Google Shape;2277;p21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78" name="Google Shape;2278;p215"/>
          <p:cNvSpPr/>
          <p:nvPr>
            <p:ph idx="2" type="pic"/>
          </p:nvPr>
        </p:nvSpPr>
        <p:spPr>
          <a:xfrm>
            <a:off x="485762" y="1698836"/>
            <a:ext cx="3552841" cy="1957811"/>
          </a:xfrm>
          <a:prstGeom prst="rect">
            <a:avLst/>
          </a:prstGeom>
          <a:solidFill>
            <a:schemeClr val="accent4">
              <a:alpha val="27450"/>
            </a:schemeClr>
          </a:solidFill>
          <a:ln>
            <a:noFill/>
          </a:ln>
        </p:spPr>
      </p:sp>
      <p:sp>
        <p:nvSpPr>
          <p:cNvPr id="2279" name="Google Shape;2279;p215"/>
          <p:cNvSpPr txBox="1"/>
          <p:nvPr>
            <p:ph idx="1" type="body"/>
          </p:nvPr>
        </p:nvSpPr>
        <p:spPr>
          <a:xfrm>
            <a:off x="4038600" y="1699007"/>
            <a:ext cx="1752600" cy="1957636"/>
          </a:xfrm>
          <a:prstGeom prst="rect">
            <a:avLst/>
          </a:prstGeom>
          <a:solidFill>
            <a:schemeClr val="accent4"/>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0" name="Google Shape;2280;p215"/>
          <p:cNvSpPr/>
          <p:nvPr>
            <p:ph idx="3" type="pic"/>
          </p:nvPr>
        </p:nvSpPr>
        <p:spPr>
          <a:xfrm>
            <a:off x="6403962" y="1699011"/>
            <a:ext cx="3552841" cy="1957811"/>
          </a:xfrm>
          <a:prstGeom prst="rect">
            <a:avLst/>
          </a:prstGeom>
          <a:solidFill>
            <a:srgbClr val="0095CD">
              <a:alpha val="27450"/>
            </a:srgbClr>
          </a:solidFill>
          <a:ln>
            <a:noFill/>
          </a:ln>
        </p:spPr>
      </p:sp>
      <p:sp>
        <p:nvSpPr>
          <p:cNvPr id="2281" name="Google Shape;2281;p215"/>
          <p:cNvSpPr txBox="1"/>
          <p:nvPr>
            <p:ph idx="4" type="body"/>
          </p:nvPr>
        </p:nvSpPr>
        <p:spPr>
          <a:xfrm>
            <a:off x="9956801" y="1699007"/>
            <a:ext cx="1752600" cy="1957636"/>
          </a:xfrm>
          <a:prstGeom prst="rect">
            <a:avLst/>
          </a:prstGeom>
          <a:solidFill>
            <a:schemeClr val="accent1"/>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2" name="Google Shape;2282;p215"/>
          <p:cNvSpPr/>
          <p:nvPr>
            <p:ph idx="5" type="pic"/>
          </p:nvPr>
        </p:nvSpPr>
        <p:spPr>
          <a:xfrm>
            <a:off x="2238362" y="3981048"/>
            <a:ext cx="3552841" cy="1957811"/>
          </a:xfrm>
          <a:prstGeom prst="rect">
            <a:avLst/>
          </a:prstGeom>
          <a:solidFill>
            <a:schemeClr val="accent3">
              <a:alpha val="27450"/>
            </a:schemeClr>
          </a:solidFill>
          <a:ln>
            <a:noFill/>
          </a:ln>
        </p:spPr>
      </p:sp>
      <p:sp>
        <p:nvSpPr>
          <p:cNvPr id="2283" name="Google Shape;2283;p215"/>
          <p:cNvSpPr txBox="1"/>
          <p:nvPr>
            <p:ph idx="6" type="body"/>
          </p:nvPr>
        </p:nvSpPr>
        <p:spPr>
          <a:xfrm>
            <a:off x="485759" y="3981219"/>
            <a:ext cx="1752600" cy="1957636"/>
          </a:xfrm>
          <a:prstGeom prst="rect">
            <a:avLst/>
          </a:prstGeom>
          <a:solidFill>
            <a:schemeClr val="accent3"/>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4" name="Google Shape;2284;p215"/>
          <p:cNvSpPr/>
          <p:nvPr>
            <p:ph idx="7" type="pic"/>
          </p:nvPr>
        </p:nvSpPr>
        <p:spPr>
          <a:xfrm>
            <a:off x="8153402" y="3980873"/>
            <a:ext cx="3552841" cy="1957811"/>
          </a:xfrm>
          <a:prstGeom prst="rect">
            <a:avLst/>
          </a:prstGeom>
          <a:solidFill>
            <a:schemeClr val="accent5">
              <a:alpha val="27450"/>
            </a:schemeClr>
          </a:solidFill>
          <a:ln>
            <a:noFill/>
          </a:ln>
        </p:spPr>
      </p:sp>
      <p:sp>
        <p:nvSpPr>
          <p:cNvPr id="2285" name="Google Shape;2285;p215"/>
          <p:cNvSpPr txBox="1"/>
          <p:nvPr>
            <p:ph idx="8" type="body"/>
          </p:nvPr>
        </p:nvSpPr>
        <p:spPr>
          <a:xfrm>
            <a:off x="6400800" y="3981044"/>
            <a:ext cx="1752600" cy="1957636"/>
          </a:xfrm>
          <a:prstGeom prst="rect">
            <a:avLst/>
          </a:prstGeom>
          <a:solidFill>
            <a:schemeClr val="accent5"/>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86" name="Google Shape;2286;p215"/>
          <p:cNvGrpSpPr/>
          <p:nvPr/>
        </p:nvGrpSpPr>
        <p:grpSpPr>
          <a:xfrm>
            <a:off x="0" y="6766560"/>
            <a:ext cx="12192000" cy="91440"/>
            <a:chOff x="0" y="4480421"/>
            <a:chExt cx="12192000" cy="91440"/>
          </a:xfrm>
        </p:grpSpPr>
        <p:sp>
          <p:nvSpPr>
            <p:cNvPr id="2287" name="Google Shape;2287;p21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88" name="Google Shape;2288;p21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89" name="Google Shape;2289;p21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90" name="Google Shape;2290;p21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91" name="Google Shape;2291;p21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p:cSld name="4 pictures">
    <p:spTree>
      <p:nvGrpSpPr>
        <p:cNvPr id="2292" name="Shape 2292"/>
        <p:cNvGrpSpPr/>
        <p:nvPr/>
      </p:nvGrpSpPr>
      <p:grpSpPr>
        <a:xfrm>
          <a:off x="0" y="0"/>
          <a:ext cx="0" cy="0"/>
          <a:chOff x="0" y="0"/>
          <a:chExt cx="0" cy="0"/>
        </a:xfrm>
      </p:grpSpPr>
      <p:sp>
        <p:nvSpPr>
          <p:cNvPr id="2293" name="Google Shape;2293;p21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294" name="Google Shape;2294;p21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5" name="Google Shape;2295;p21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6" name="Google Shape;2296;p21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7" name="Google Shape;2297;p21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98" name="Google Shape;2298;p216"/>
          <p:cNvSpPr/>
          <p:nvPr>
            <p:ph idx="2" type="pic"/>
          </p:nvPr>
        </p:nvSpPr>
        <p:spPr>
          <a:xfrm>
            <a:off x="485762" y="1698832"/>
            <a:ext cx="3552841" cy="4286018"/>
          </a:xfrm>
          <a:prstGeom prst="rect">
            <a:avLst/>
          </a:prstGeom>
          <a:solidFill>
            <a:schemeClr val="accent4">
              <a:alpha val="27450"/>
            </a:schemeClr>
          </a:solidFill>
          <a:ln>
            <a:noFill/>
          </a:ln>
        </p:spPr>
      </p:sp>
      <p:sp>
        <p:nvSpPr>
          <p:cNvPr id="2299" name="Google Shape;2299;p216"/>
          <p:cNvSpPr/>
          <p:nvPr>
            <p:ph idx="3" type="pic"/>
          </p:nvPr>
        </p:nvSpPr>
        <p:spPr>
          <a:xfrm>
            <a:off x="8153402" y="1699007"/>
            <a:ext cx="3552841" cy="4286018"/>
          </a:xfrm>
          <a:prstGeom prst="rect">
            <a:avLst/>
          </a:prstGeom>
          <a:solidFill>
            <a:srgbClr val="0095CD">
              <a:alpha val="27450"/>
            </a:srgbClr>
          </a:solidFill>
          <a:ln>
            <a:noFill/>
          </a:ln>
        </p:spPr>
      </p:sp>
      <p:sp>
        <p:nvSpPr>
          <p:cNvPr id="2300" name="Google Shape;2300;p216"/>
          <p:cNvSpPr/>
          <p:nvPr>
            <p:ph idx="4" type="pic"/>
          </p:nvPr>
        </p:nvSpPr>
        <p:spPr>
          <a:xfrm>
            <a:off x="4319582" y="1698835"/>
            <a:ext cx="3552841" cy="1957811"/>
          </a:xfrm>
          <a:prstGeom prst="rect">
            <a:avLst/>
          </a:prstGeom>
          <a:solidFill>
            <a:schemeClr val="accent3">
              <a:alpha val="27450"/>
            </a:schemeClr>
          </a:solidFill>
          <a:ln>
            <a:noFill/>
          </a:ln>
        </p:spPr>
      </p:sp>
      <p:sp>
        <p:nvSpPr>
          <p:cNvPr id="2301" name="Google Shape;2301;p216"/>
          <p:cNvSpPr/>
          <p:nvPr>
            <p:ph idx="5" type="pic"/>
          </p:nvPr>
        </p:nvSpPr>
        <p:spPr>
          <a:xfrm>
            <a:off x="4319582" y="4027218"/>
            <a:ext cx="3552841" cy="1957811"/>
          </a:xfrm>
          <a:prstGeom prst="rect">
            <a:avLst/>
          </a:prstGeom>
          <a:solidFill>
            <a:schemeClr val="accent5">
              <a:alpha val="27450"/>
            </a:schemeClr>
          </a:solidFill>
          <a:ln>
            <a:noFill/>
          </a:ln>
        </p:spPr>
      </p:sp>
      <p:grpSp>
        <p:nvGrpSpPr>
          <p:cNvPr id="2302" name="Google Shape;2302;p216"/>
          <p:cNvGrpSpPr/>
          <p:nvPr/>
        </p:nvGrpSpPr>
        <p:grpSpPr>
          <a:xfrm>
            <a:off x="0" y="6766560"/>
            <a:ext cx="12192000" cy="91440"/>
            <a:chOff x="0" y="4480421"/>
            <a:chExt cx="12192000" cy="91440"/>
          </a:xfrm>
        </p:grpSpPr>
        <p:sp>
          <p:nvSpPr>
            <p:cNvPr id="2303" name="Google Shape;2303;p21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04" name="Google Shape;2304;p21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05" name="Google Shape;2305;p21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06" name="Google Shape;2306;p21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07" name="Google Shape;2307;p21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s">
  <p:cSld name="3 pictures">
    <p:spTree>
      <p:nvGrpSpPr>
        <p:cNvPr id="2308" name="Shape 2308"/>
        <p:cNvGrpSpPr/>
        <p:nvPr/>
      </p:nvGrpSpPr>
      <p:grpSpPr>
        <a:xfrm>
          <a:off x="0" y="0"/>
          <a:ext cx="0" cy="0"/>
          <a:chOff x="0" y="0"/>
          <a:chExt cx="0" cy="0"/>
        </a:xfrm>
      </p:grpSpPr>
      <p:sp>
        <p:nvSpPr>
          <p:cNvPr id="2309" name="Google Shape;2309;p21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10" name="Google Shape;2310;p21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1" name="Google Shape;2311;p21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2" name="Google Shape;2312;p21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3" name="Google Shape;2313;p21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314" name="Google Shape;2314;p217"/>
          <p:cNvSpPr/>
          <p:nvPr>
            <p:ph idx="2" type="pic"/>
          </p:nvPr>
        </p:nvSpPr>
        <p:spPr>
          <a:xfrm>
            <a:off x="485762" y="1860861"/>
            <a:ext cx="3552841" cy="1957811"/>
          </a:xfrm>
          <a:prstGeom prst="rect">
            <a:avLst/>
          </a:prstGeom>
          <a:solidFill>
            <a:schemeClr val="accent4">
              <a:alpha val="27450"/>
            </a:schemeClr>
          </a:solidFill>
          <a:ln>
            <a:noFill/>
          </a:ln>
        </p:spPr>
      </p:sp>
      <p:sp>
        <p:nvSpPr>
          <p:cNvPr id="2315" name="Google Shape;2315;p217"/>
          <p:cNvSpPr txBox="1"/>
          <p:nvPr>
            <p:ph idx="1" type="body"/>
          </p:nvPr>
        </p:nvSpPr>
        <p:spPr>
          <a:xfrm>
            <a:off x="4038600" y="1861032"/>
            <a:ext cx="1752600" cy="1957636"/>
          </a:xfrm>
          <a:prstGeom prst="rect">
            <a:avLst/>
          </a:prstGeom>
          <a:solidFill>
            <a:schemeClr val="accent4"/>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6" name="Google Shape;2316;p217"/>
          <p:cNvSpPr/>
          <p:nvPr>
            <p:ph idx="3" type="pic"/>
          </p:nvPr>
        </p:nvSpPr>
        <p:spPr>
          <a:xfrm>
            <a:off x="6403962" y="1861036"/>
            <a:ext cx="5305441" cy="3915447"/>
          </a:xfrm>
          <a:prstGeom prst="rect">
            <a:avLst/>
          </a:prstGeom>
          <a:solidFill>
            <a:srgbClr val="0095CD">
              <a:alpha val="27450"/>
            </a:srgbClr>
          </a:solidFill>
          <a:ln>
            <a:noFill/>
          </a:ln>
        </p:spPr>
      </p:sp>
      <p:sp>
        <p:nvSpPr>
          <p:cNvPr id="2317" name="Google Shape;2317;p217"/>
          <p:cNvSpPr/>
          <p:nvPr>
            <p:ph idx="4" type="pic"/>
          </p:nvPr>
        </p:nvSpPr>
        <p:spPr>
          <a:xfrm>
            <a:off x="2238362" y="3818672"/>
            <a:ext cx="3552841" cy="1957811"/>
          </a:xfrm>
          <a:prstGeom prst="rect">
            <a:avLst/>
          </a:prstGeom>
          <a:solidFill>
            <a:schemeClr val="accent3">
              <a:alpha val="27450"/>
            </a:schemeClr>
          </a:solidFill>
          <a:ln>
            <a:noFill/>
          </a:ln>
        </p:spPr>
      </p:sp>
      <p:sp>
        <p:nvSpPr>
          <p:cNvPr id="2318" name="Google Shape;2318;p217"/>
          <p:cNvSpPr txBox="1"/>
          <p:nvPr>
            <p:ph idx="5" type="body"/>
          </p:nvPr>
        </p:nvSpPr>
        <p:spPr>
          <a:xfrm>
            <a:off x="485759" y="3818843"/>
            <a:ext cx="1752600" cy="1957636"/>
          </a:xfrm>
          <a:prstGeom prst="rect">
            <a:avLst/>
          </a:prstGeom>
          <a:solidFill>
            <a:schemeClr val="accent3"/>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19" name="Google Shape;2319;p217"/>
          <p:cNvGrpSpPr/>
          <p:nvPr/>
        </p:nvGrpSpPr>
        <p:grpSpPr>
          <a:xfrm>
            <a:off x="0" y="6766560"/>
            <a:ext cx="12192000" cy="91440"/>
            <a:chOff x="0" y="4480421"/>
            <a:chExt cx="12192000" cy="91440"/>
          </a:xfrm>
        </p:grpSpPr>
        <p:sp>
          <p:nvSpPr>
            <p:cNvPr id="2320" name="Google Shape;2320;p21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21" name="Google Shape;2321;p21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22" name="Google Shape;2322;p21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23" name="Google Shape;2323;p21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24" name="Google Shape;2324;p21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p:cSld name="4x2 pictures">
    <p:spTree>
      <p:nvGrpSpPr>
        <p:cNvPr id="2325" name="Shape 2325"/>
        <p:cNvGrpSpPr/>
        <p:nvPr/>
      </p:nvGrpSpPr>
      <p:grpSpPr>
        <a:xfrm>
          <a:off x="0" y="0"/>
          <a:ext cx="0" cy="0"/>
          <a:chOff x="0" y="0"/>
          <a:chExt cx="0" cy="0"/>
        </a:xfrm>
      </p:grpSpPr>
      <p:sp>
        <p:nvSpPr>
          <p:cNvPr id="2326" name="Google Shape;2326;p218"/>
          <p:cNvSpPr/>
          <p:nvPr>
            <p:ph idx="2" type="pic"/>
          </p:nvPr>
        </p:nvSpPr>
        <p:spPr>
          <a:xfrm>
            <a:off x="0" y="0"/>
            <a:ext cx="3044952" cy="2202144"/>
          </a:xfrm>
          <a:prstGeom prst="rect">
            <a:avLst/>
          </a:prstGeom>
          <a:solidFill>
            <a:schemeClr val="dk1">
              <a:alpha val="27450"/>
            </a:schemeClr>
          </a:solidFill>
          <a:ln>
            <a:noFill/>
          </a:ln>
        </p:spPr>
      </p:sp>
      <p:sp>
        <p:nvSpPr>
          <p:cNvPr id="2327" name="Google Shape;2327;p218"/>
          <p:cNvSpPr/>
          <p:nvPr>
            <p:ph idx="3" type="pic"/>
          </p:nvPr>
        </p:nvSpPr>
        <p:spPr>
          <a:xfrm>
            <a:off x="9134856" y="0"/>
            <a:ext cx="3057144" cy="2202144"/>
          </a:xfrm>
          <a:prstGeom prst="rect">
            <a:avLst/>
          </a:prstGeom>
          <a:solidFill>
            <a:schemeClr val="accent3">
              <a:alpha val="27450"/>
            </a:schemeClr>
          </a:solidFill>
          <a:ln>
            <a:noFill/>
          </a:ln>
        </p:spPr>
      </p:sp>
      <p:sp>
        <p:nvSpPr>
          <p:cNvPr id="2328" name="Google Shape;2328;p218"/>
          <p:cNvSpPr/>
          <p:nvPr>
            <p:ph idx="4" type="pic"/>
          </p:nvPr>
        </p:nvSpPr>
        <p:spPr>
          <a:xfrm>
            <a:off x="3044952" y="0"/>
            <a:ext cx="3044952" cy="2202144"/>
          </a:xfrm>
          <a:prstGeom prst="rect">
            <a:avLst/>
          </a:prstGeom>
          <a:solidFill>
            <a:schemeClr val="lt2">
              <a:alpha val="27450"/>
            </a:schemeClr>
          </a:solidFill>
          <a:ln>
            <a:noFill/>
          </a:ln>
        </p:spPr>
      </p:sp>
      <p:sp>
        <p:nvSpPr>
          <p:cNvPr id="2329" name="Google Shape;2329;p218"/>
          <p:cNvSpPr/>
          <p:nvPr>
            <p:ph idx="5" type="pic"/>
          </p:nvPr>
        </p:nvSpPr>
        <p:spPr>
          <a:xfrm>
            <a:off x="6089904" y="0"/>
            <a:ext cx="3044952" cy="2202144"/>
          </a:xfrm>
          <a:prstGeom prst="rect">
            <a:avLst/>
          </a:prstGeom>
          <a:solidFill>
            <a:schemeClr val="accent1">
              <a:alpha val="27450"/>
            </a:schemeClr>
          </a:solidFill>
          <a:ln>
            <a:noFill/>
          </a:ln>
        </p:spPr>
      </p:sp>
      <p:sp>
        <p:nvSpPr>
          <p:cNvPr id="2330" name="Google Shape;2330;p218"/>
          <p:cNvSpPr/>
          <p:nvPr>
            <p:ph idx="6" type="pic"/>
          </p:nvPr>
        </p:nvSpPr>
        <p:spPr>
          <a:xfrm>
            <a:off x="0" y="2202144"/>
            <a:ext cx="3044952" cy="2202144"/>
          </a:xfrm>
          <a:prstGeom prst="rect">
            <a:avLst/>
          </a:prstGeom>
          <a:solidFill>
            <a:schemeClr val="accent4">
              <a:alpha val="27450"/>
            </a:schemeClr>
          </a:solidFill>
          <a:ln>
            <a:noFill/>
          </a:ln>
        </p:spPr>
      </p:sp>
      <p:sp>
        <p:nvSpPr>
          <p:cNvPr id="2331" name="Google Shape;2331;p218"/>
          <p:cNvSpPr/>
          <p:nvPr>
            <p:ph idx="7" type="pic"/>
          </p:nvPr>
        </p:nvSpPr>
        <p:spPr>
          <a:xfrm>
            <a:off x="9134856" y="2202144"/>
            <a:ext cx="3057144" cy="2202144"/>
          </a:xfrm>
          <a:prstGeom prst="rect">
            <a:avLst/>
          </a:prstGeom>
          <a:solidFill>
            <a:schemeClr val="dk1">
              <a:alpha val="27450"/>
            </a:schemeClr>
          </a:solidFill>
          <a:ln>
            <a:noFill/>
          </a:ln>
        </p:spPr>
      </p:sp>
      <p:sp>
        <p:nvSpPr>
          <p:cNvPr id="2332" name="Google Shape;2332;p218"/>
          <p:cNvSpPr/>
          <p:nvPr>
            <p:ph idx="8" type="pic"/>
          </p:nvPr>
        </p:nvSpPr>
        <p:spPr>
          <a:xfrm>
            <a:off x="3044952" y="2202144"/>
            <a:ext cx="3044952" cy="2202144"/>
          </a:xfrm>
          <a:prstGeom prst="rect">
            <a:avLst/>
          </a:prstGeom>
          <a:solidFill>
            <a:schemeClr val="accent5">
              <a:alpha val="27450"/>
            </a:schemeClr>
          </a:solidFill>
          <a:ln>
            <a:noFill/>
          </a:ln>
        </p:spPr>
      </p:sp>
      <p:sp>
        <p:nvSpPr>
          <p:cNvPr id="2333" name="Google Shape;2333;p218"/>
          <p:cNvSpPr/>
          <p:nvPr>
            <p:ph idx="9" type="pic"/>
          </p:nvPr>
        </p:nvSpPr>
        <p:spPr>
          <a:xfrm>
            <a:off x="6089904" y="2202144"/>
            <a:ext cx="3044952" cy="2202144"/>
          </a:xfrm>
          <a:prstGeom prst="rect">
            <a:avLst/>
          </a:prstGeom>
          <a:solidFill>
            <a:schemeClr val="accent6">
              <a:alpha val="27450"/>
            </a:schemeClr>
          </a:solidFill>
          <a:ln>
            <a:noFill/>
          </a:ln>
        </p:spPr>
      </p:sp>
      <p:sp>
        <p:nvSpPr>
          <p:cNvPr id="2334" name="Google Shape;2334;p218"/>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35" name="Google Shape;2335;p218"/>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36" name="Google Shape;2336;p218"/>
          <p:cNvSpPr txBox="1"/>
          <p:nvPr>
            <p:ph idx="1" type="body"/>
          </p:nvPr>
        </p:nvSpPr>
        <p:spPr>
          <a:xfrm>
            <a:off x="909472" y="4652862"/>
            <a:ext cx="10373059" cy="773698"/>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2">
  <p:cSld name="4 pictures and desc #2">
    <p:spTree>
      <p:nvGrpSpPr>
        <p:cNvPr id="2337" name="Shape 2337"/>
        <p:cNvGrpSpPr/>
        <p:nvPr/>
      </p:nvGrpSpPr>
      <p:grpSpPr>
        <a:xfrm>
          <a:off x="0" y="0"/>
          <a:ext cx="0" cy="0"/>
          <a:chOff x="0" y="0"/>
          <a:chExt cx="0" cy="0"/>
        </a:xfrm>
      </p:grpSpPr>
      <p:sp>
        <p:nvSpPr>
          <p:cNvPr id="2338" name="Google Shape;2338;p219"/>
          <p:cNvSpPr/>
          <p:nvPr>
            <p:ph idx="2" type="pic"/>
          </p:nvPr>
        </p:nvSpPr>
        <p:spPr>
          <a:xfrm>
            <a:off x="0" y="0"/>
            <a:ext cx="3044952" cy="2202144"/>
          </a:xfrm>
          <a:prstGeom prst="rect">
            <a:avLst/>
          </a:prstGeom>
          <a:solidFill>
            <a:schemeClr val="accent4">
              <a:alpha val="27450"/>
            </a:schemeClr>
          </a:solidFill>
          <a:ln>
            <a:noFill/>
          </a:ln>
        </p:spPr>
      </p:sp>
      <p:sp>
        <p:nvSpPr>
          <p:cNvPr id="2339" name="Google Shape;2339;p219"/>
          <p:cNvSpPr/>
          <p:nvPr>
            <p:ph idx="3" type="pic"/>
          </p:nvPr>
        </p:nvSpPr>
        <p:spPr>
          <a:xfrm>
            <a:off x="6089904" y="0"/>
            <a:ext cx="3044952" cy="2202144"/>
          </a:xfrm>
          <a:prstGeom prst="rect">
            <a:avLst/>
          </a:prstGeom>
          <a:solidFill>
            <a:schemeClr val="accent1">
              <a:alpha val="27450"/>
            </a:schemeClr>
          </a:solidFill>
          <a:ln>
            <a:noFill/>
          </a:ln>
        </p:spPr>
      </p:sp>
      <p:sp>
        <p:nvSpPr>
          <p:cNvPr id="2340" name="Google Shape;2340;p219"/>
          <p:cNvSpPr/>
          <p:nvPr>
            <p:ph idx="4" type="pic"/>
          </p:nvPr>
        </p:nvSpPr>
        <p:spPr>
          <a:xfrm>
            <a:off x="9134856" y="2202144"/>
            <a:ext cx="3057144" cy="2202144"/>
          </a:xfrm>
          <a:prstGeom prst="rect">
            <a:avLst/>
          </a:prstGeom>
          <a:solidFill>
            <a:schemeClr val="accent3">
              <a:alpha val="27450"/>
            </a:schemeClr>
          </a:solidFill>
          <a:ln>
            <a:noFill/>
          </a:ln>
        </p:spPr>
      </p:sp>
      <p:sp>
        <p:nvSpPr>
          <p:cNvPr id="2341" name="Google Shape;2341;p219"/>
          <p:cNvSpPr/>
          <p:nvPr>
            <p:ph idx="5" type="pic"/>
          </p:nvPr>
        </p:nvSpPr>
        <p:spPr>
          <a:xfrm>
            <a:off x="3044952" y="2202144"/>
            <a:ext cx="3044952" cy="2202144"/>
          </a:xfrm>
          <a:prstGeom prst="rect">
            <a:avLst/>
          </a:prstGeom>
          <a:solidFill>
            <a:schemeClr val="dk2">
              <a:alpha val="27450"/>
            </a:schemeClr>
          </a:solidFill>
          <a:ln>
            <a:noFill/>
          </a:ln>
        </p:spPr>
      </p:sp>
      <p:sp>
        <p:nvSpPr>
          <p:cNvPr id="2342" name="Google Shape;2342;p219"/>
          <p:cNvSpPr txBox="1"/>
          <p:nvPr>
            <p:ph idx="1" type="body"/>
          </p:nvPr>
        </p:nvSpPr>
        <p:spPr>
          <a:xfrm>
            <a:off x="3044952" y="0"/>
            <a:ext cx="3044952" cy="2203704"/>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3" name="Google Shape;2343;p219"/>
          <p:cNvSpPr txBox="1"/>
          <p:nvPr>
            <p:ph idx="6" type="body"/>
          </p:nvPr>
        </p:nvSpPr>
        <p:spPr>
          <a:xfrm>
            <a:off x="0" y="2202144"/>
            <a:ext cx="3044952" cy="2203704"/>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4" name="Google Shape;2344;p219"/>
          <p:cNvSpPr txBox="1"/>
          <p:nvPr>
            <p:ph idx="7" type="body"/>
          </p:nvPr>
        </p:nvSpPr>
        <p:spPr>
          <a:xfrm>
            <a:off x="6089904" y="2202144"/>
            <a:ext cx="3044952" cy="2203704"/>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5" name="Google Shape;2345;p219"/>
          <p:cNvSpPr txBox="1"/>
          <p:nvPr>
            <p:ph idx="8" type="body"/>
          </p:nvPr>
        </p:nvSpPr>
        <p:spPr>
          <a:xfrm>
            <a:off x="9137904" y="0"/>
            <a:ext cx="3054096" cy="220370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6" name="Google Shape;2346;p219"/>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47" name="Google Shape;2347;p219"/>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8" name="Google Shape;2348;p219"/>
          <p:cNvSpPr txBox="1"/>
          <p:nvPr>
            <p:ph idx="9" type="body"/>
          </p:nvPr>
        </p:nvSpPr>
        <p:spPr>
          <a:xfrm>
            <a:off x="909472" y="4652862"/>
            <a:ext cx="10373059" cy="773698"/>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high left">
  <p:cSld name="Section Header high left">
    <p:spTree>
      <p:nvGrpSpPr>
        <p:cNvPr id="2349" name="Shape 2349"/>
        <p:cNvGrpSpPr/>
        <p:nvPr/>
      </p:nvGrpSpPr>
      <p:grpSpPr>
        <a:xfrm>
          <a:off x="0" y="0"/>
          <a:ext cx="0" cy="0"/>
          <a:chOff x="0" y="0"/>
          <a:chExt cx="0" cy="0"/>
        </a:xfrm>
      </p:grpSpPr>
      <p:sp>
        <p:nvSpPr>
          <p:cNvPr id="2350" name="Google Shape;2350;p22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1" name="Google Shape;2351;p220"/>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2" name="Google Shape;2352;p220"/>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353" name="Google Shape;2353;p220"/>
          <p:cNvSpPr/>
          <p:nvPr>
            <p:ph idx="2" type="pic"/>
          </p:nvPr>
        </p:nvSpPr>
        <p:spPr>
          <a:xfrm>
            <a:off x="0" y="0"/>
            <a:ext cx="12192000" cy="6858000"/>
          </a:xfrm>
          <a:prstGeom prst="rect">
            <a:avLst/>
          </a:prstGeom>
          <a:noFill/>
          <a:ln>
            <a:noFill/>
          </a:ln>
        </p:spPr>
      </p:sp>
      <p:sp>
        <p:nvSpPr>
          <p:cNvPr id="2354" name="Google Shape;2354;p220"/>
          <p:cNvSpPr txBox="1"/>
          <p:nvPr>
            <p:ph type="title"/>
          </p:nvPr>
        </p:nvSpPr>
        <p:spPr>
          <a:xfrm>
            <a:off x="342900" y="420690"/>
            <a:ext cx="4572000" cy="2852737"/>
          </a:xfrm>
          <a:prstGeom prst="rect">
            <a:avLst/>
          </a:prstGeom>
          <a:solidFill>
            <a:schemeClr val="lt1">
              <a:alpha val="27450"/>
            </a:schemeClr>
          </a:solidFill>
          <a:ln>
            <a:noFill/>
          </a:ln>
        </p:spPr>
        <p:txBody>
          <a:bodyPr anchorCtr="0" anchor="ctr" bIns="182875" lIns="274300" spcFirstLastPara="1" rIns="274300" wrap="square" tIns="91425">
            <a:noAutofit/>
          </a:bodyPr>
          <a:lstStyle>
            <a:lvl1pPr lvl="0" algn="ctr">
              <a:lnSpc>
                <a:spcPct val="90000"/>
              </a:lnSpc>
              <a:spcBef>
                <a:spcPts val="0"/>
              </a:spcBef>
              <a:spcAft>
                <a:spcPts val="0"/>
              </a:spcAft>
              <a:buClr>
                <a:srgbClr val="324D5E"/>
              </a:buClr>
              <a:buSzPts val="4500"/>
              <a:buFont typeface="Calibri"/>
              <a:buNone/>
              <a:defRPr b="1" sz="4500">
                <a:solidFill>
                  <a:srgbClr val="324D5E"/>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5" name="Google Shape;2355;p220"/>
          <p:cNvSpPr txBox="1"/>
          <p:nvPr>
            <p:ph idx="1" type="body"/>
          </p:nvPr>
        </p:nvSpPr>
        <p:spPr>
          <a:xfrm>
            <a:off x="342900" y="3273429"/>
            <a:ext cx="4572000" cy="942975"/>
          </a:xfrm>
          <a:prstGeom prst="rect">
            <a:avLst/>
          </a:prstGeom>
          <a:solidFill>
            <a:schemeClr val="lt1">
              <a:alpha val="47450"/>
            </a:schemeClr>
          </a:solidFill>
          <a:ln>
            <a:noFill/>
          </a:ln>
        </p:spPr>
        <p:txBody>
          <a:bodyPr anchorCtr="0" anchor="ctr" bIns="182875" lIns="274300" spcFirstLastPara="1" rIns="274300" wrap="square" tIns="91425">
            <a:no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p:cSld name="4 pictures and title">
    <p:spTree>
      <p:nvGrpSpPr>
        <p:cNvPr id="2356" name="Shape 2356"/>
        <p:cNvGrpSpPr/>
        <p:nvPr/>
      </p:nvGrpSpPr>
      <p:grpSpPr>
        <a:xfrm>
          <a:off x="0" y="0"/>
          <a:ext cx="0" cy="0"/>
          <a:chOff x="0" y="0"/>
          <a:chExt cx="0" cy="0"/>
        </a:xfrm>
      </p:grpSpPr>
      <p:sp>
        <p:nvSpPr>
          <p:cNvPr id="2357" name="Google Shape;2357;p22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58" name="Google Shape;2358;p22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9" name="Google Shape;2359;p22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0" name="Google Shape;2360;p22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1" name="Google Shape;2361;p22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362" name="Google Shape;2362;p221"/>
          <p:cNvSpPr/>
          <p:nvPr>
            <p:ph idx="2" type="pic"/>
          </p:nvPr>
        </p:nvSpPr>
        <p:spPr>
          <a:xfrm>
            <a:off x="354778" y="2321410"/>
            <a:ext cx="2600055" cy="1957811"/>
          </a:xfrm>
          <a:prstGeom prst="rect">
            <a:avLst/>
          </a:prstGeom>
          <a:solidFill>
            <a:srgbClr val="0095CD">
              <a:alpha val="27450"/>
            </a:srgbClr>
          </a:solidFill>
          <a:ln>
            <a:noFill/>
          </a:ln>
        </p:spPr>
      </p:sp>
      <p:sp>
        <p:nvSpPr>
          <p:cNvPr id="2363" name="Google Shape;2363;p221"/>
          <p:cNvSpPr/>
          <p:nvPr>
            <p:ph idx="3" type="pic"/>
          </p:nvPr>
        </p:nvSpPr>
        <p:spPr>
          <a:xfrm>
            <a:off x="3316630" y="2321410"/>
            <a:ext cx="2600055" cy="1957811"/>
          </a:xfrm>
          <a:prstGeom prst="rect">
            <a:avLst/>
          </a:prstGeom>
          <a:solidFill>
            <a:srgbClr val="324D5E">
              <a:alpha val="27450"/>
            </a:srgbClr>
          </a:solidFill>
          <a:ln>
            <a:noFill/>
          </a:ln>
        </p:spPr>
      </p:sp>
      <p:sp>
        <p:nvSpPr>
          <p:cNvPr id="2364" name="Google Shape;2364;p221"/>
          <p:cNvSpPr/>
          <p:nvPr>
            <p:ph idx="4" type="pic"/>
          </p:nvPr>
        </p:nvSpPr>
        <p:spPr>
          <a:xfrm>
            <a:off x="6278480" y="2321409"/>
            <a:ext cx="2600055" cy="1957811"/>
          </a:xfrm>
          <a:prstGeom prst="rect">
            <a:avLst/>
          </a:prstGeom>
          <a:solidFill>
            <a:srgbClr val="F17C3F">
              <a:alpha val="27450"/>
            </a:srgbClr>
          </a:solidFill>
          <a:ln>
            <a:noFill/>
          </a:ln>
        </p:spPr>
      </p:sp>
      <p:sp>
        <p:nvSpPr>
          <p:cNvPr id="2365" name="Google Shape;2365;p221"/>
          <p:cNvSpPr/>
          <p:nvPr>
            <p:ph idx="5" type="pic"/>
          </p:nvPr>
        </p:nvSpPr>
        <p:spPr>
          <a:xfrm>
            <a:off x="9240333" y="2321408"/>
            <a:ext cx="2600055" cy="1957811"/>
          </a:xfrm>
          <a:prstGeom prst="rect">
            <a:avLst/>
          </a:prstGeom>
          <a:solidFill>
            <a:srgbClr val="7BB21B">
              <a:alpha val="27450"/>
            </a:srgbClr>
          </a:solidFill>
          <a:ln>
            <a:noFill/>
          </a:ln>
        </p:spPr>
      </p:sp>
      <p:sp>
        <p:nvSpPr>
          <p:cNvPr id="2366" name="Google Shape;2366;p221"/>
          <p:cNvSpPr/>
          <p:nvPr/>
        </p:nvSpPr>
        <p:spPr>
          <a:xfrm>
            <a:off x="354775" y="4277207"/>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67" name="Google Shape;2367;p221"/>
          <p:cNvSpPr/>
          <p:nvPr/>
        </p:nvSpPr>
        <p:spPr>
          <a:xfrm>
            <a:off x="3316627" y="4277207"/>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68" name="Google Shape;2368;p221"/>
          <p:cNvSpPr/>
          <p:nvPr/>
        </p:nvSpPr>
        <p:spPr>
          <a:xfrm>
            <a:off x="6278479" y="4277206"/>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69" name="Google Shape;2369;p221"/>
          <p:cNvSpPr/>
          <p:nvPr/>
        </p:nvSpPr>
        <p:spPr>
          <a:xfrm>
            <a:off x="9240331" y="4277205"/>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70" name="Google Shape;2370;p221"/>
          <p:cNvSpPr txBox="1"/>
          <p:nvPr>
            <p:ph idx="1" type="body"/>
          </p:nvPr>
        </p:nvSpPr>
        <p:spPr>
          <a:xfrm>
            <a:off x="354775" y="441066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1" name="Google Shape;2371;p221"/>
          <p:cNvSpPr txBox="1"/>
          <p:nvPr>
            <p:ph idx="6" type="body"/>
          </p:nvPr>
        </p:nvSpPr>
        <p:spPr>
          <a:xfrm>
            <a:off x="3316627" y="441066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2" name="Google Shape;2372;p221"/>
          <p:cNvSpPr txBox="1"/>
          <p:nvPr>
            <p:ph idx="7" type="body"/>
          </p:nvPr>
        </p:nvSpPr>
        <p:spPr>
          <a:xfrm>
            <a:off x="6278479" y="441066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3" name="Google Shape;2373;p221"/>
          <p:cNvSpPr txBox="1"/>
          <p:nvPr>
            <p:ph idx="8" type="body"/>
          </p:nvPr>
        </p:nvSpPr>
        <p:spPr>
          <a:xfrm>
            <a:off x="9240331" y="441066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4" name="Google Shape;2374;p221"/>
          <p:cNvSpPr txBox="1"/>
          <p:nvPr>
            <p:ph idx="9" type="body"/>
          </p:nvPr>
        </p:nvSpPr>
        <p:spPr>
          <a:xfrm>
            <a:off x="354775" y="488448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5" name="Google Shape;2375;p221"/>
          <p:cNvSpPr txBox="1"/>
          <p:nvPr>
            <p:ph idx="13" type="body"/>
          </p:nvPr>
        </p:nvSpPr>
        <p:spPr>
          <a:xfrm>
            <a:off x="3316627" y="488448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6" name="Google Shape;2376;p221"/>
          <p:cNvSpPr txBox="1"/>
          <p:nvPr>
            <p:ph idx="14" type="body"/>
          </p:nvPr>
        </p:nvSpPr>
        <p:spPr>
          <a:xfrm>
            <a:off x="6278479" y="488448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7" name="Google Shape;2377;p221"/>
          <p:cNvSpPr txBox="1"/>
          <p:nvPr>
            <p:ph idx="15" type="body"/>
          </p:nvPr>
        </p:nvSpPr>
        <p:spPr>
          <a:xfrm>
            <a:off x="9240331" y="488448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78" name="Google Shape;2378;p221"/>
          <p:cNvGrpSpPr/>
          <p:nvPr/>
        </p:nvGrpSpPr>
        <p:grpSpPr>
          <a:xfrm>
            <a:off x="0" y="6766560"/>
            <a:ext cx="12192000" cy="91440"/>
            <a:chOff x="0" y="4480421"/>
            <a:chExt cx="12192000" cy="91440"/>
          </a:xfrm>
        </p:grpSpPr>
        <p:sp>
          <p:nvSpPr>
            <p:cNvPr id="2379" name="Google Shape;2379;p22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0" name="Google Shape;2380;p22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1" name="Google Shape;2381;p22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2" name="Google Shape;2382;p22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3" name="Google Shape;2383;p22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hexa">
  <p:cSld name="4 pictures hexa">
    <p:spTree>
      <p:nvGrpSpPr>
        <p:cNvPr id="2384" name="Shape 2384"/>
        <p:cNvGrpSpPr/>
        <p:nvPr/>
      </p:nvGrpSpPr>
      <p:grpSpPr>
        <a:xfrm>
          <a:off x="0" y="0"/>
          <a:ext cx="0" cy="0"/>
          <a:chOff x="0" y="0"/>
          <a:chExt cx="0" cy="0"/>
        </a:xfrm>
      </p:grpSpPr>
      <p:sp>
        <p:nvSpPr>
          <p:cNvPr id="2385" name="Google Shape;2385;p22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6" name="Google Shape;2386;p22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87" name="Google Shape;2387;p22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88" name="Google Shape;2388;p22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89" name="Google Shape;2389;p22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390" name="Google Shape;2390;p222"/>
          <p:cNvSpPr/>
          <p:nvPr>
            <p:ph idx="2" type="pic"/>
          </p:nvPr>
        </p:nvSpPr>
        <p:spPr>
          <a:xfrm>
            <a:off x="813043" y="2321410"/>
            <a:ext cx="2600055" cy="1957811"/>
          </a:xfrm>
          <a:prstGeom prst="hexagon">
            <a:avLst>
              <a:gd fmla="val 25000" name="adj"/>
              <a:gd fmla="val 115470" name="vf"/>
            </a:avLst>
          </a:prstGeom>
          <a:solidFill>
            <a:srgbClr val="0095CD">
              <a:alpha val="27450"/>
            </a:srgbClr>
          </a:solidFill>
          <a:ln>
            <a:noFill/>
          </a:ln>
        </p:spPr>
      </p:sp>
      <p:sp>
        <p:nvSpPr>
          <p:cNvPr id="2391" name="Google Shape;2391;p222"/>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2" name="Google Shape;2392;p222"/>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3" name="Google Shape;2393;p222"/>
          <p:cNvSpPr/>
          <p:nvPr>
            <p:ph idx="4" type="pic"/>
          </p:nvPr>
        </p:nvSpPr>
        <p:spPr>
          <a:xfrm>
            <a:off x="3412071" y="3394462"/>
            <a:ext cx="2600055" cy="1957811"/>
          </a:xfrm>
          <a:prstGeom prst="hexagon">
            <a:avLst>
              <a:gd fmla="val 25000" name="adj"/>
              <a:gd fmla="val 115470" name="vf"/>
            </a:avLst>
          </a:prstGeom>
          <a:solidFill>
            <a:srgbClr val="324D5E">
              <a:alpha val="27450"/>
            </a:srgbClr>
          </a:solidFill>
          <a:ln>
            <a:noFill/>
          </a:ln>
        </p:spPr>
      </p:sp>
      <p:sp>
        <p:nvSpPr>
          <p:cNvPr id="2394" name="Google Shape;2394;p222"/>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222"/>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6" name="Google Shape;2396;p222"/>
          <p:cNvSpPr/>
          <p:nvPr>
            <p:ph idx="7" type="pic"/>
          </p:nvPr>
        </p:nvSpPr>
        <p:spPr>
          <a:xfrm>
            <a:off x="6007939" y="2321410"/>
            <a:ext cx="2600055" cy="1957811"/>
          </a:xfrm>
          <a:prstGeom prst="hexagon">
            <a:avLst>
              <a:gd fmla="val 25000" name="adj"/>
              <a:gd fmla="val 115470" name="vf"/>
            </a:avLst>
          </a:prstGeom>
          <a:solidFill>
            <a:srgbClr val="F17C3F">
              <a:alpha val="27450"/>
            </a:srgbClr>
          </a:solidFill>
          <a:ln>
            <a:noFill/>
          </a:ln>
        </p:spPr>
      </p:sp>
      <p:sp>
        <p:nvSpPr>
          <p:cNvPr id="2397" name="Google Shape;2397;p222"/>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8" name="Google Shape;2398;p222"/>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9" name="Google Shape;2399;p222"/>
          <p:cNvSpPr/>
          <p:nvPr>
            <p:ph idx="13" type="pic"/>
          </p:nvPr>
        </p:nvSpPr>
        <p:spPr>
          <a:xfrm>
            <a:off x="8603809" y="3391322"/>
            <a:ext cx="2600055" cy="1957811"/>
          </a:xfrm>
          <a:prstGeom prst="hexagon">
            <a:avLst>
              <a:gd fmla="val 25000" name="adj"/>
              <a:gd fmla="val 115470" name="vf"/>
            </a:avLst>
          </a:prstGeom>
          <a:solidFill>
            <a:srgbClr val="7BB21B">
              <a:alpha val="27450"/>
            </a:srgbClr>
          </a:solidFill>
          <a:ln>
            <a:noFill/>
          </a:ln>
        </p:spPr>
      </p:sp>
      <p:sp>
        <p:nvSpPr>
          <p:cNvPr id="2400" name="Google Shape;2400;p222"/>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1" name="Google Shape;2401;p222"/>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02" name="Google Shape;2402;p222"/>
          <p:cNvGrpSpPr/>
          <p:nvPr/>
        </p:nvGrpSpPr>
        <p:grpSpPr>
          <a:xfrm>
            <a:off x="0" y="6766560"/>
            <a:ext cx="12192000" cy="91440"/>
            <a:chOff x="0" y="4480421"/>
            <a:chExt cx="12192000" cy="91440"/>
          </a:xfrm>
        </p:grpSpPr>
        <p:sp>
          <p:nvSpPr>
            <p:cNvPr id="2403" name="Google Shape;2403;p22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04" name="Google Shape;2404;p22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05" name="Google Shape;2405;p22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06" name="Google Shape;2406;p22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07" name="Google Shape;2407;p22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oval">
  <p:cSld name="4 pictures oval">
    <p:spTree>
      <p:nvGrpSpPr>
        <p:cNvPr id="2408" name="Shape 2408"/>
        <p:cNvGrpSpPr/>
        <p:nvPr/>
      </p:nvGrpSpPr>
      <p:grpSpPr>
        <a:xfrm>
          <a:off x="0" y="0"/>
          <a:ext cx="0" cy="0"/>
          <a:chOff x="0" y="0"/>
          <a:chExt cx="0" cy="0"/>
        </a:xfrm>
      </p:grpSpPr>
      <p:sp>
        <p:nvSpPr>
          <p:cNvPr id="2409" name="Google Shape;2409;p223"/>
          <p:cNvSpPr/>
          <p:nvPr/>
        </p:nvSpPr>
        <p:spPr>
          <a:xfrm>
            <a:off x="5912777"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10" name="Google Shape;2410;p223"/>
          <p:cNvSpPr/>
          <p:nvPr/>
        </p:nvSpPr>
        <p:spPr>
          <a:xfrm>
            <a:off x="3320067"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11" name="Google Shape;2411;p223"/>
          <p:cNvSpPr/>
          <p:nvPr/>
        </p:nvSpPr>
        <p:spPr>
          <a:xfrm>
            <a:off x="8511805"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12" name="Google Shape;2412;p223"/>
          <p:cNvSpPr/>
          <p:nvPr/>
        </p:nvSpPr>
        <p:spPr>
          <a:xfrm>
            <a:off x="721039"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13" name="Google Shape;2413;p22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14" name="Google Shape;2414;p22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5" name="Google Shape;2415;p22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6" name="Google Shape;2416;p22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7" name="Google Shape;2417;p22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418" name="Google Shape;2418;p223"/>
          <p:cNvSpPr/>
          <p:nvPr>
            <p:ph idx="2" type="pic"/>
          </p:nvPr>
        </p:nvSpPr>
        <p:spPr>
          <a:xfrm>
            <a:off x="813043" y="2321410"/>
            <a:ext cx="2600055" cy="1957811"/>
          </a:xfrm>
          <a:prstGeom prst="ellipse">
            <a:avLst/>
          </a:prstGeom>
          <a:solidFill>
            <a:srgbClr val="0095CD">
              <a:alpha val="27450"/>
            </a:srgbClr>
          </a:solidFill>
          <a:ln>
            <a:noFill/>
          </a:ln>
        </p:spPr>
      </p:sp>
      <p:sp>
        <p:nvSpPr>
          <p:cNvPr id="2419" name="Google Shape;2419;p223"/>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0" name="Google Shape;2420;p223"/>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1" name="Google Shape;2421;p223"/>
          <p:cNvSpPr/>
          <p:nvPr>
            <p:ph idx="4" type="pic"/>
          </p:nvPr>
        </p:nvSpPr>
        <p:spPr>
          <a:xfrm>
            <a:off x="3410491" y="3391322"/>
            <a:ext cx="2600055" cy="1957811"/>
          </a:xfrm>
          <a:prstGeom prst="ellipse">
            <a:avLst/>
          </a:prstGeom>
          <a:solidFill>
            <a:srgbClr val="324D5E">
              <a:alpha val="27450"/>
            </a:srgbClr>
          </a:solidFill>
          <a:ln>
            <a:noFill/>
          </a:ln>
        </p:spPr>
      </p:sp>
      <p:sp>
        <p:nvSpPr>
          <p:cNvPr id="2422" name="Google Shape;2422;p223"/>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3" name="Google Shape;2423;p223"/>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4" name="Google Shape;2424;p223"/>
          <p:cNvSpPr/>
          <p:nvPr>
            <p:ph idx="7" type="pic"/>
          </p:nvPr>
        </p:nvSpPr>
        <p:spPr>
          <a:xfrm>
            <a:off x="6007939" y="2321410"/>
            <a:ext cx="2600055" cy="1957811"/>
          </a:xfrm>
          <a:prstGeom prst="ellipse">
            <a:avLst/>
          </a:prstGeom>
          <a:solidFill>
            <a:srgbClr val="F17C3F">
              <a:alpha val="27450"/>
            </a:srgbClr>
          </a:solidFill>
          <a:ln>
            <a:noFill/>
          </a:ln>
        </p:spPr>
      </p:sp>
      <p:sp>
        <p:nvSpPr>
          <p:cNvPr id="2425" name="Google Shape;2425;p223"/>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6" name="Google Shape;2426;p223"/>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7" name="Google Shape;2427;p223"/>
          <p:cNvSpPr/>
          <p:nvPr>
            <p:ph idx="13" type="pic"/>
          </p:nvPr>
        </p:nvSpPr>
        <p:spPr>
          <a:xfrm>
            <a:off x="8603809" y="3391322"/>
            <a:ext cx="2600055" cy="1957811"/>
          </a:xfrm>
          <a:prstGeom prst="ellipse">
            <a:avLst/>
          </a:prstGeom>
          <a:solidFill>
            <a:srgbClr val="7BB21B">
              <a:alpha val="27450"/>
            </a:srgbClr>
          </a:solidFill>
          <a:ln>
            <a:noFill/>
          </a:ln>
        </p:spPr>
      </p:sp>
      <p:sp>
        <p:nvSpPr>
          <p:cNvPr id="2428" name="Google Shape;2428;p223"/>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9" name="Google Shape;2429;p223"/>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30" name="Google Shape;2430;p223"/>
          <p:cNvGrpSpPr/>
          <p:nvPr/>
        </p:nvGrpSpPr>
        <p:grpSpPr>
          <a:xfrm>
            <a:off x="0" y="6766560"/>
            <a:ext cx="12192000" cy="91440"/>
            <a:chOff x="0" y="4480421"/>
            <a:chExt cx="12192000" cy="91440"/>
          </a:xfrm>
        </p:grpSpPr>
        <p:sp>
          <p:nvSpPr>
            <p:cNvPr id="2431" name="Google Shape;2431;p22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32" name="Google Shape;2432;p22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33" name="Google Shape;2433;p22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34" name="Google Shape;2434;p22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35" name="Google Shape;2435;p22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circle">
  <p:cSld name="4x2 pictures circle">
    <p:spTree>
      <p:nvGrpSpPr>
        <p:cNvPr id="2436" name="Shape 2436"/>
        <p:cNvGrpSpPr/>
        <p:nvPr/>
      </p:nvGrpSpPr>
      <p:grpSpPr>
        <a:xfrm>
          <a:off x="0" y="0"/>
          <a:ext cx="0" cy="0"/>
          <a:chOff x="0" y="0"/>
          <a:chExt cx="0" cy="0"/>
        </a:xfrm>
      </p:grpSpPr>
      <p:sp>
        <p:nvSpPr>
          <p:cNvPr id="2437" name="Google Shape;2437;p22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38" name="Google Shape;2438;p22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39" name="Google Shape;2439;p22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40" name="Google Shape;2440;p22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41" name="Google Shape;2441;p22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442" name="Google Shape;2442;p224"/>
          <p:cNvSpPr txBox="1"/>
          <p:nvPr>
            <p:ph idx="1" type="body"/>
          </p:nvPr>
        </p:nvSpPr>
        <p:spPr>
          <a:xfrm>
            <a:off x="595152" y="144500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3" name="Google Shape;2443;p224"/>
          <p:cNvSpPr txBox="1"/>
          <p:nvPr>
            <p:ph idx="2" type="body"/>
          </p:nvPr>
        </p:nvSpPr>
        <p:spPr>
          <a:xfrm>
            <a:off x="8590173" y="144500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4" name="Google Shape;2444;p224"/>
          <p:cNvSpPr txBox="1"/>
          <p:nvPr>
            <p:ph idx="3" type="body"/>
          </p:nvPr>
        </p:nvSpPr>
        <p:spPr>
          <a:xfrm>
            <a:off x="5925165" y="144500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5" name="Google Shape;2445;p224"/>
          <p:cNvSpPr txBox="1"/>
          <p:nvPr>
            <p:ph idx="4" type="body"/>
          </p:nvPr>
        </p:nvSpPr>
        <p:spPr>
          <a:xfrm>
            <a:off x="3260159" y="144500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6" name="Google Shape;2446;p224"/>
          <p:cNvSpPr txBox="1"/>
          <p:nvPr>
            <p:ph idx="5" type="body"/>
          </p:nvPr>
        </p:nvSpPr>
        <p:spPr>
          <a:xfrm>
            <a:off x="595152" y="388819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7" name="Google Shape;2447;p224"/>
          <p:cNvSpPr txBox="1"/>
          <p:nvPr>
            <p:ph idx="6" type="body"/>
          </p:nvPr>
        </p:nvSpPr>
        <p:spPr>
          <a:xfrm>
            <a:off x="8590173" y="388819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8" name="Google Shape;2448;p224"/>
          <p:cNvSpPr txBox="1"/>
          <p:nvPr>
            <p:ph idx="7" type="body"/>
          </p:nvPr>
        </p:nvSpPr>
        <p:spPr>
          <a:xfrm>
            <a:off x="5925165" y="388819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9" name="Google Shape;2449;p224"/>
          <p:cNvSpPr txBox="1"/>
          <p:nvPr>
            <p:ph idx="8" type="body"/>
          </p:nvPr>
        </p:nvSpPr>
        <p:spPr>
          <a:xfrm>
            <a:off x="3260159" y="3888195"/>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50" name="Google Shape;2450;p224"/>
          <p:cNvGrpSpPr/>
          <p:nvPr/>
        </p:nvGrpSpPr>
        <p:grpSpPr>
          <a:xfrm>
            <a:off x="0" y="6766560"/>
            <a:ext cx="12192000" cy="91440"/>
            <a:chOff x="0" y="4480421"/>
            <a:chExt cx="12192000" cy="91440"/>
          </a:xfrm>
        </p:grpSpPr>
        <p:sp>
          <p:nvSpPr>
            <p:cNvPr id="2451" name="Google Shape;2451;p22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2" name="Google Shape;2452;p22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3" name="Google Shape;2453;p22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4" name="Google Shape;2454;p22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5" name="Google Shape;2455;p22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2456" name="Google Shape;2456;p224"/>
          <p:cNvSpPr/>
          <p:nvPr/>
        </p:nvSpPr>
        <p:spPr>
          <a:xfrm>
            <a:off x="754040"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7" name="Google Shape;2457;p224"/>
          <p:cNvSpPr/>
          <p:nvPr>
            <p:ph idx="9" type="pic"/>
          </p:nvPr>
        </p:nvSpPr>
        <p:spPr>
          <a:xfrm>
            <a:off x="833315" y="1879287"/>
            <a:ext cx="2279459" cy="1716406"/>
          </a:xfrm>
          <a:prstGeom prst="ellipse">
            <a:avLst/>
          </a:prstGeom>
          <a:solidFill>
            <a:srgbClr val="0095CD">
              <a:alpha val="27450"/>
            </a:srgbClr>
          </a:solidFill>
          <a:ln>
            <a:noFill/>
          </a:ln>
        </p:spPr>
      </p:sp>
      <p:sp>
        <p:nvSpPr>
          <p:cNvPr id="2458" name="Google Shape;2458;p224"/>
          <p:cNvSpPr/>
          <p:nvPr/>
        </p:nvSpPr>
        <p:spPr>
          <a:xfrm>
            <a:off x="3339603"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59" name="Google Shape;2459;p224"/>
          <p:cNvSpPr/>
          <p:nvPr/>
        </p:nvSpPr>
        <p:spPr>
          <a:xfrm>
            <a:off x="6004609"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0" name="Google Shape;2460;p224"/>
          <p:cNvSpPr/>
          <p:nvPr/>
        </p:nvSpPr>
        <p:spPr>
          <a:xfrm>
            <a:off x="8669617"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1" name="Google Shape;2461;p224"/>
          <p:cNvSpPr/>
          <p:nvPr/>
        </p:nvSpPr>
        <p:spPr>
          <a:xfrm>
            <a:off x="754040"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2" name="Google Shape;2462;p224"/>
          <p:cNvSpPr/>
          <p:nvPr/>
        </p:nvSpPr>
        <p:spPr>
          <a:xfrm>
            <a:off x="3339603"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3" name="Google Shape;2463;p224"/>
          <p:cNvSpPr/>
          <p:nvPr/>
        </p:nvSpPr>
        <p:spPr>
          <a:xfrm>
            <a:off x="6004609"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4" name="Google Shape;2464;p224"/>
          <p:cNvSpPr/>
          <p:nvPr/>
        </p:nvSpPr>
        <p:spPr>
          <a:xfrm>
            <a:off x="8669617"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65" name="Google Shape;2465;p224"/>
          <p:cNvSpPr/>
          <p:nvPr>
            <p:ph idx="13" type="pic"/>
          </p:nvPr>
        </p:nvSpPr>
        <p:spPr>
          <a:xfrm>
            <a:off x="3418877" y="1879287"/>
            <a:ext cx="2279459" cy="1716406"/>
          </a:xfrm>
          <a:prstGeom prst="ellipse">
            <a:avLst/>
          </a:prstGeom>
          <a:solidFill>
            <a:srgbClr val="0095CD">
              <a:alpha val="27450"/>
            </a:srgbClr>
          </a:solidFill>
          <a:ln>
            <a:noFill/>
          </a:ln>
        </p:spPr>
      </p:sp>
      <p:sp>
        <p:nvSpPr>
          <p:cNvPr id="2466" name="Google Shape;2466;p224"/>
          <p:cNvSpPr/>
          <p:nvPr>
            <p:ph idx="14" type="pic"/>
          </p:nvPr>
        </p:nvSpPr>
        <p:spPr>
          <a:xfrm>
            <a:off x="6083884" y="1879287"/>
            <a:ext cx="2279459" cy="1716406"/>
          </a:xfrm>
          <a:prstGeom prst="ellipse">
            <a:avLst/>
          </a:prstGeom>
          <a:solidFill>
            <a:srgbClr val="0095CD">
              <a:alpha val="27450"/>
            </a:srgbClr>
          </a:solidFill>
          <a:ln>
            <a:noFill/>
          </a:ln>
        </p:spPr>
      </p:sp>
      <p:sp>
        <p:nvSpPr>
          <p:cNvPr id="2467" name="Google Shape;2467;p224"/>
          <p:cNvSpPr/>
          <p:nvPr>
            <p:ph idx="15" type="pic"/>
          </p:nvPr>
        </p:nvSpPr>
        <p:spPr>
          <a:xfrm>
            <a:off x="8748892" y="1879287"/>
            <a:ext cx="2279459" cy="1716406"/>
          </a:xfrm>
          <a:prstGeom prst="ellipse">
            <a:avLst/>
          </a:prstGeom>
          <a:solidFill>
            <a:srgbClr val="0095CD">
              <a:alpha val="27450"/>
            </a:srgbClr>
          </a:solidFill>
          <a:ln>
            <a:noFill/>
          </a:ln>
        </p:spPr>
      </p:sp>
      <p:sp>
        <p:nvSpPr>
          <p:cNvPr id="2468" name="Google Shape;2468;p224"/>
          <p:cNvSpPr/>
          <p:nvPr>
            <p:ph idx="16" type="pic"/>
          </p:nvPr>
        </p:nvSpPr>
        <p:spPr>
          <a:xfrm>
            <a:off x="8748892" y="4337644"/>
            <a:ext cx="2279459" cy="1716406"/>
          </a:xfrm>
          <a:prstGeom prst="ellipse">
            <a:avLst/>
          </a:prstGeom>
          <a:solidFill>
            <a:srgbClr val="0095CD">
              <a:alpha val="27450"/>
            </a:srgbClr>
          </a:solidFill>
          <a:ln>
            <a:noFill/>
          </a:ln>
        </p:spPr>
      </p:sp>
      <p:sp>
        <p:nvSpPr>
          <p:cNvPr id="2469" name="Google Shape;2469;p224"/>
          <p:cNvSpPr/>
          <p:nvPr>
            <p:ph idx="17" type="pic"/>
          </p:nvPr>
        </p:nvSpPr>
        <p:spPr>
          <a:xfrm>
            <a:off x="6083884" y="4337644"/>
            <a:ext cx="2279459" cy="1716406"/>
          </a:xfrm>
          <a:prstGeom prst="ellipse">
            <a:avLst/>
          </a:prstGeom>
          <a:solidFill>
            <a:srgbClr val="0095CD">
              <a:alpha val="27450"/>
            </a:srgbClr>
          </a:solidFill>
          <a:ln>
            <a:noFill/>
          </a:ln>
        </p:spPr>
      </p:sp>
      <p:sp>
        <p:nvSpPr>
          <p:cNvPr id="2470" name="Google Shape;2470;p224"/>
          <p:cNvSpPr/>
          <p:nvPr>
            <p:ph idx="18" type="pic"/>
          </p:nvPr>
        </p:nvSpPr>
        <p:spPr>
          <a:xfrm>
            <a:off x="3418877" y="4337644"/>
            <a:ext cx="2279459" cy="1716406"/>
          </a:xfrm>
          <a:prstGeom prst="ellipse">
            <a:avLst/>
          </a:prstGeom>
          <a:solidFill>
            <a:srgbClr val="0095CD">
              <a:alpha val="27450"/>
            </a:srgbClr>
          </a:solidFill>
          <a:ln>
            <a:noFill/>
          </a:ln>
        </p:spPr>
      </p:sp>
      <p:sp>
        <p:nvSpPr>
          <p:cNvPr id="2471" name="Google Shape;2471;p224"/>
          <p:cNvSpPr/>
          <p:nvPr>
            <p:ph idx="19" type="pic"/>
          </p:nvPr>
        </p:nvSpPr>
        <p:spPr>
          <a:xfrm>
            <a:off x="833144" y="4337644"/>
            <a:ext cx="2279459" cy="1716406"/>
          </a:xfrm>
          <a:prstGeom prst="ellipse">
            <a:avLst/>
          </a:prstGeom>
          <a:solidFill>
            <a:srgbClr val="0095CD">
              <a:alpha val="27450"/>
            </a:srgbClr>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11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1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meline">
  <p:cSld name="4 pictures timeline">
    <p:spTree>
      <p:nvGrpSpPr>
        <p:cNvPr id="2472" name="Shape 2472"/>
        <p:cNvGrpSpPr/>
        <p:nvPr/>
      </p:nvGrpSpPr>
      <p:grpSpPr>
        <a:xfrm>
          <a:off x="0" y="0"/>
          <a:ext cx="0" cy="0"/>
          <a:chOff x="0" y="0"/>
          <a:chExt cx="0" cy="0"/>
        </a:xfrm>
      </p:grpSpPr>
      <p:sp>
        <p:nvSpPr>
          <p:cNvPr id="2473" name="Google Shape;2473;p22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74" name="Google Shape;2474;p22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75" name="Google Shape;2475;p22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76" name="Google Shape;2476;p22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77" name="Google Shape;2477;p22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478" name="Google Shape;2478;p225"/>
          <p:cNvSpPr/>
          <p:nvPr>
            <p:ph idx="2" type="pic"/>
          </p:nvPr>
        </p:nvSpPr>
        <p:spPr>
          <a:xfrm>
            <a:off x="579709" y="1589813"/>
            <a:ext cx="2120775" cy="1596919"/>
          </a:xfrm>
          <a:prstGeom prst="rect">
            <a:avLst/>
          </a:prstGeom>
          <a:solidFill>
            <a:srgbClr val="0095CD">
              <a:alpha val="27450"/>
            </a:srgbClr>
          </a:solidFill>
          <a:ln>
            <a:noFill/>
          </a:ln>
        </p:spPr>
      </p:sp>
      <p:sp>
        <p:nvSpPr>
          <p:cNvPr id="2479" name="Google Shape;2479;p225"/>
          <p:cNvSpPr/>
          <p:nvPr/>
        </p:nvSpPr>
        <p:spPr>
          <a:xfrm>
            <a:off x="579707" y="3176715"/>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80" name="Google Shape;2480;p225"/>
          <p:cNvSpPr txBox="1"/>
          <p:nvPr>
            <p:ph idx="1" type="body"/>
          </p:nvPr>
        </p:nvSpPr>
        <p:spPr>
          <a:xfrm>
            <a:off x="579707" y="3950472"/>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1" name="Google Shape;2481;p225"/>
          <p:cNvSpPr/>
          <p:nvPr>
            <p:ph idx="3" type="pic"/>
          </p:nvPr>
        </p:nvSpPr>
        <p:spPr>
          <a:xfrm>
            <a:off x="3553981" y="3950476"/>
            <a:ext cx="2120775" cy="1596919"/>
          </a:xfrm>
          <a:prstGeom prst="rect">
            <a:avLst/>
          </a:prstGeom>
          <a:solidFill>
            <a:srgbClr val="324D5E">
              <a:alpha val="27450"/>
            </a:srgbClr>
          </a:solidFill>
          <a:ln>
            <a:noFill/>
          </a:ln>
        </p:spPr>
      </p:sp>
      <p:sp>
        <p:nvSpPr>
          <p:cNvPr id="2482" name="Google Shape;2482;p225"/>
          <p:cNvSpPr/>
          <p:nvPr/>
        </p:nvSpPr>
        <p:spPr>
          <a:xfrm>
            <a:off x="3553345" y="5537378"/>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83" name="Google Shape;2483;p225"/>
          <p:cNvSpPr txBox="1"/>
          <p:nvPr>
            <p:ph idx="4" type="body"/>
          </p:nvPr>
        </p:nvSpPr>
        <p:spPr>
          <a:xfrm>
            <a:off x="3553345" y="5735868"/>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4" name="Google Shape;2484;p225"/>
          <p:cNvSpPr/>
          <p:nvPr>
            <p:ph idx="5" type="pic"/>
          </p:nvPr>
        </p:nvSpPr>
        <p:spPr>
          <a:xfrm>
            <a:off x="9393238" y="3950701"/>
            <a:ext cx="2120775" cy="1596919"/>
          </a:xfrm>
          <a:prstGeom prst="rect">
            <a:avLst/>
          </a:prstGeom>
          <a:solidFill>
            <a:srgbClr val="7BB21B">
              <a:alpha val="27450"/>
            </a:srgbClr>
          </a:solidFill>
          <a:ln>
            <a:noFill/>
          </a:ln>
        </p:spPr>
      </p:sp>
      <p:sp>
        <p:nvSpPr>
          <p:cNvPr id="2485" name="Google Shape;2485;p225"/>
          <p:cNvSpPr/>
          <p:nvPr/>
        </p:nvSpPr>
        <p:spPr>
          <a:xfrm>
            <a:off x="9393235" y="5537603"/>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86" name="Google Shape;2486;p225"/>
          <p:cNvSpPr txBox="1"/>
          <p:nvPr>
            <p:ph idx="6" type="body"/>
          </p:nvPr>
        </p:nvSpPr>
        <p:spPr>
          <a:xfrm>
            <a:off x="9393235" y="573609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7" name="Google Shape;2487;p225"/>
          <p:cNvSpPr/>
          <p:nvPr/>
        </p:nvSpPr>
        <p:spPr>
          <a:xfrm>
            <a:off x="310895" y="3345754"/>
            <a:ext cx="2889504" cy="494759"/>
          </a:xfrm>
          <a:prstGeom prst="homePlate">
            <a:avLst>
              <a:gd fmla="val 50000" name="adj"/>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88" name="Google Shape;2488;p225"/>
          <p:cNvSpPr/>
          <p:nvPr/>
        </p:nvSpPr>
        <p:spPr>
          <a:xfrm>
            <a:off x="3204252" y="3345754"/>
            <a:ext cx="2889504" cy="494759"/>
          </a:xfrm>
          <a:prstGeom prst="chevron">
            <a:avLst>
              <a:gd fmla="val 50000" name="adj"/>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89" name="Google Shape;2489;p225"/>
          <p:cNvSpPr/>
          <p:nvPr/>
        </p:nvSpPr>
        <p:spPr>
          <a:xfrm>
            <a:off x="6097609" y="3345754"/>
            <a:ext cx="2889504" cy="494759"/>
          </a:xfrm>
          <a:prstGeom prst="chevron">
            <a:avLst>
              <a:gd fmla="val 50000" name="adj"/>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90" name="Google Shape;2490;p225"/>
          <p:cNvSpPr/>
          <p:nvPr/>
        </p:nvSpPr>
        <p:spPr>
          <a:xfrm>
            <a:off x="8990967" y="3345754"/>
            <a:ext cx="2889504" cy="494759"/>
          </a:xfrm>
          <a:prstGeom prst="chevron">
            <a:avLst>
              <a:gd fmla="val 50000" name="adj"/>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91" name="Google Shape;2491;p225"/>
          <p:cNvSpPr/>
          <p:nvPr>
            <p:ph idx="7" type="pic"/>
          </p:nvPr>
        </p:nvSpPr>
        <p:spPr>
          <a:xfrm>
            <a:off x="6455395" y="1589813"/>
            <a:ext cx="2120775" cy="1596919"/>
          </a:xfrm>
          <a:prstGeom prst="rect">
            <a:avLst/>
          </a:prstGeom>
          <a:solidFill>
            <a:srgbClr val="F17C3F">
              <a:alpha val="27450"/>
            </a:srgbClr>
          </a:solidFill>
          <a:ln>
            <a:noFill/>
          </a:ln>
        </p:spPr>
      </p:sp>
      <p:sp>
        <p:nvSpPr>
          <p:cNvPr id="2492" name="Google Shape;2492;p225"/>
          <p:cNvSpPr/>
          <p:nvPr/>
        </p:nvSpPr>
        <p:spPr>
          <a:xfrm>
            <a:off x="6454759" y="3176715"/>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93" name="Google Shape;2493;p225"/>
          <p:cNvSpPr txBox="1"/>
          <p:nvPr>
            <p:ph idx="8" type="body"/>
          </p:nvPr>
        </p:nvSpPr>
        <p:spPr>
          <a:xfrm>
            <a:off x="6454759" y="3950472"/>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4" name="Google Shape;2494;p225"/>
          <p:cNvSpPr txBox="1"/>
          <p:nvPr>
            <p:ph idx="9" type="body"/>
          </p:nvPr>
        </p:nvSpPr>
        <p:spPr>
          <a:xfrm>
            <a:off x="3553345" y="3438467"/>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5" name="Google Shape;2495;p225"/>
          <p:cNvSpPr txBox="1"/>
          <p:nvPr>
            <p:ph idx="13" type="body"/>
          </p:nvPr>
        </p:nvSpPr>
        <p:spPr>
          <a:xfrm>
            <a:off x="9393235" y="3438467"/>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6" name="Google Shape;2496;p225"/>
          <p:cNvSpPr txBox="1"/>
          <p:nvPr>
            <p:ph idx="14" type="body"/>
          </p:nvPr>
        </p:nvSpPr>
        <p:spPr>
          <a:xfrm>
            <a:off x="579707" y="3438467"/>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7" name="Google Shape;2497;p225"/>
          <p:cNvSpPr txBox="1"/>
          <p:nvPr>
            <p:ph idx="15" type="body"/>
          </p:nvPr>
        </p:nvSpPr>
        <p:spPr>
          <a:xfrm>
            <a:off x="6454759" y="3438467"/>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98" name="Google Shape;2498;p225"/>
          <p:cNvGrpSpPr/>
          <p:nvPr/>
        </p:nvGrpSpPr>
        <p:grpSpPr>
          <a:xfrm>
            <a:off x="0" y="6766560"/>
            <a:ext cx="12192000" cy="91440"/>
            <a:chOff x="0" y="4480421"/>
            <a:chExt cx="12192000" cy="91440"/>
          </a:xfrm>
        </p:grpSpPr>
        <p:sp>
          <p:nvSpPr>
            <p:cNvPr id="2499" name="Google Shape;2499;p22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00" name="Google Shape;2500;p22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01" name="Google Shape;2501;p22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02" name="Google Shape;2502;p22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03" name="Google Shape;2503;p22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2">
  <p:cSld name="4 pictures title and desc #2">
    <p:spTree>
      <p:nvGrpSpPr>
        <p:cNvPr id="2504" name="Shape 2504"/>
        <p:cNvGrpSpPr/>
        <p:nvPr/>
      </p:nvGrpSpPr>
      <p:grpSpPr>
        <a:xfrm>
          <a:off x="0" y="0"/>
          <a:ext cx="0" cy="0"/>
          <a:chOff x="0" y="0"/>
          <a:chExt cx="0" cy="0"/>
        </a:xfrm>
      </p:grpSpPr>
      <p:sp>
        <p:nvSpPr>
          <p:cNvPr id="2505" name="Google Shape;2505;p22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06" name="Google Shape;2506;p22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7" name="Google Shape;2507;p22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8" name="Google Shape;2508;p22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9" name="Google Shape;2509;p22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10" name="Google Shape;2510;p226"/>
          <p:cNvSpPr/>
          <p:nvPr>
            <p:ph idx="2" type="pic"/>
          </p:nvPr>
        </p:nvSpPr>
        <p:spPr>
          <a:xfrm>
            <a:off x="354778" y="1425684"/>
            <a:ext cx="2600055" cy="1957811"/>
          </a:xfrm>
          <a:prstGeom prst="rect">
            <a:avLst/>
          </a:prstGeom>
          <a:solidFill>
            <a:srgbClr val="0095CD">
              <a:alpha val="27450"/>
            </a:srgbClr>
          </a:solidFill>
          <a:ln>
            <a:noFill/>
          </a:ln>
        </p:spPr>
      </p:sp>
      <p:sp>
        <p:nvSpPr>
          <p:cNvPr id="2511" name="Google Shape;2511;p226"/>
          <p:cNvSpPr/>
          <p:nvPr>
            <p:ph idx="3" type="pic"/>
          </p:nvPr>
        </p:nvSpPr>
        <p:spPr>
          <a:xfrm>
            <a:off x="3316630" y="1425684"/>
            <a:ext cx="2600055" cy="1957811"/>
          </a:xfrm>
          <a:prstGeom prst="rect">
            <a:avLst/>
          </a:prstGeom>
          <a:solidFill>
            <a:srgbClr val="324D5E">
              <a:alpha val="27450"/>
            </a:srgbClr>
          </a:solidFill>
          <a:ln>
            <a:noFill/>
          </a:ln>
        </p:spPr>
      </p:sp>
      <p:sp>
        <p:nvSpPr>
          <p:cNvPr id="2512" name="Google Shape;2512;p226"/>
          <p:cNvSpPr/>
          <p:nvPr>
            <p:ph idx="4" type="pic"/>
          </p:nvPr>
        </p:nvSpPr>
        <p:spPr>
          <a:xfrm>
            <a:off x="6278480" y="1425683"/>
            <a:ext cx="2600055" cy="1957811"/>
          </a:xfrm>
          <a:prstGeom prst="rect">
            <a:avLst/>
          </a:prstGeom>
          <a:solidFill>
            <a:srgbClr val="F17C3F">
              <a:alpha val="27450"/>
            </a:srgbClr>
          </a:solidFill>
          <a:ln>
            <a:noFill/>
          </a:ln>
        </p:spPr>
      </p:sp>
      <p:sp>
        <p:nvSpPr>
          <p:cNvPr id="2513" name="Google Shape;2513;p226"/>
          <p:cNvSpPr/>
          <p:nvPr>
            <p:ph idx="5" type="pic"/>
          </p:nvPr>
        </p:nvSpPr>
        <p:spPr>
          <a:xfrm>
            <a:off x="9240333" y="1425682"/>
            <a:ext cx="2600055" cy="1957811"/>
          </a:xfrm>
          <a:prstGeom prst="rect">
            <a:avLst/>
          </a:prstGeom>
          <a:solidFill>
            <a:srgbClr val="7BB21B">
              <a:alpha val="27450"/>
            </a:srgbClr>
          </a:solidFill>
          <a:ln>
            <a:noFill/>
          </a:ln>
        </p:spPr>
      </p:sp>
      <p:sp>
        <p:nvSpPr>
          <p:cNvPr id="2514" name="Google Shape;2514;p226"/>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15" name="Google Shape;2515;p226"/>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16" name="Google Shape;2516;p226"/>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17" name="Google Shape;2517;p226"/>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18" name="Google Shape;2518;p226"/>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9" name="Google Shape;2519;p226"/>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0" name="Google Shape;2520;p226"/>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1" name="Google Shape;2521;p226"/>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2" name="Google Shape;2522;p226"/>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3" name="Google Shape;2523;p226"/>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4" name="Google Shape;2524;p226"/>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5" name="Google Shape;2525;p226"/>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6" name="Google Shape;2526;p226"/>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7" name="Google Shape;2527;p226"/>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8" name="Google Shape;2528;p226"/>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9" name="Google Shape;2529;p226"/>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30" name="Google Shape;2530;p226"/>
          <p:cNvGrpSpPr/>
          <p:nvPr/>
        </p:nvGrpSpPr>
        <p:grpSpPr>
          <a:xfrm>
            <a:off x="0" y="6766560"/>
            <a:ext cx="12192000" cy="91440"/>
            <a:chOff x="0" y="4480421"/>
            <a:chExt cx="12192000" cy="91440"/>
          </a:xfrm>
        </p:grpSpPr>
        <p:sp>
          <p:nvSpPr>
            <p:cNvPr id="2531" name="Google Shape;2531;p22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32" name="Google Shape;2532;p22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33" name="Google Shape;2533;p22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34" name="Google Shape;2534;p22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35" name="Google Shape;2535;p22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skills">
  <p:cSld name="2 pictures and skills">
    <p:spTree>
      <p:nvGrpSpPr>
        <p:cNvPr id="2536" name="Shape 2536"/>
        <p:cNvGrpSpPr/>
        <p:nvPr/>
      </p:nvGrpSpPr>
      <p:grpSpPr>
        <a:xfrm>
          <a:off x="0" y="0"/>
          <a:ext cx="0" cy="0"/>
          <a:chOff x="0" y="0"/>
          <a:chExt cx="0" cy="0"/>
        </a:xfrm>
      </p:grpSpPr>
      <p:sp>
        <p:nvSpPr>
          <p:cNvPr id="2537" name="Google Shape;2537;p22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38" name="Google Shape;2538;p22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9" name="Google Shape;2539;p22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0" name="Google Shape;2540;p22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1" name="Google Shape;2541;p22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42" name="Google Shape;2542;p227"/>
          <p:cNvSpPr/>
          <p:nvPr>
            <p:ph idx="2" type="pic"/>
          </p:nvPr>
        </p:nvSpPr>
        <p:spPr>
          <a:xfrm>
            <a:off x="354778" y="1425684"/>
            <a:ext cx="2600055" cy="1957811"/>
          </a:xfrm>
          <a:prstGeom prst="rect">
            <a:avLst/>
          </a:prstGeom>
          <a:solidFill>
            <a:srgbClr val="0095CD">
              <a:alpha val="27450"/>
            </a:srgbClr>
          </a:solidFill>
          <a:ln>
            <a:noFill/>
          </a:ln>
        </p:spPr>
      </p:sp>
      <p:sp>
        <p:nvSpPr>
          <p:cNvPr id="2543" name="Google Shape;2543;p227"/>
          <p:cNvSpPr txBox="1"/>
          <p:nvPr>
            <p:ph idx="1" type="body"/>
          </p:nvPr>
        </p:nvSpPr>
        <p:spPr>
          <a:xfrm>
            <a:off x="351618" y="3483802"/>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4" name="Google Shape;2544;p227"/>
          <p:cNvSpPr txBox="1"/>
          <p:nvPr/>
        </p:nvSpPr>
        <p:spPr>
          <a:xfrm>
            <a:off x="370267" y="4416654"/>
            <a:ext cx="752129" cy="392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2545" name="Google Shape;2545;p227"/>
          <p:cNvSpPr txBox="1"/>
          <p:nvPr>
            <p:ph idx="3" type="body"/>
          </p:nvPr>
        </p:nvSpPr>
        <p:spPr>
          <a:xfrm>
            <a:off x="2439924" y="1722197"/>
            <a:ext cx="2596896" cy="43180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6" name="Google Shape;2546;p227"/>
          <p:cNvSpPr txBox="1"/>
          <p:nvPr>
            <p:ph idx="4" type="body"/>
          </p:nvPr>
        </p:nvSpPr>
        <p:spPr>
          <a:xfrm>
            <a:off x="2439924" y="2313821"/>
            <a:ext cx="2596896" cy="43180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7" name="Google Shape;2547;p227"/>
          <p:cNvSpPr txBox="1"/>
          <p:nvPr>
            <p:ph idx="5" type="body"/>
          </p:nvPr>
        </p:nvSpPr>
        <p:spPr>
          <a:xfrm>
            <a:off x="2948512" y="2868500"/>
            <a:ext cx="2087181" cy="431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8" name="Google Shape;2548;p227"/>
          <p:cNvSpPr/>
          <p:nvPr>
            <p:ph idx="6" type="pic"/>
          </p:nvPr>
        </p:nvSpPr>
        <p:spPr>
          <a:xfrm>
            <a:off x="6893515" y="1425682"/>
            <a:ext cx="2600055" cy="1957811"/>
          </a:xfrm>
          <a:prstGeom prst="rect">
            <a:avLst/>
          </a:prstGeom>
          <a:solidFill>
            <a:srgbClr val="0095CD">
              <a:alpha val="27450"/>
            </a:srgbClr>
          </a:solidFill>
          <a:ln>
            <a:noFill/>
          </a:ln>
        </p:spPr>
      </p:sp>
      <p:sp>
        <p:nvSpPr>
          <p:cNvPr id="2549" name="Google Shape;2549;p227"/>
          <p:cNvSpPr txBox="1"/>
          <p:nvPr>
            <p:ph idx="7" type="body"/>
          </p:nvPr>
        </p:nvSpPr>
        <p:spPr>
          <a:xfrm>
            <a:off x="6890355" y="3483800"/>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0" name="Google Shape;2550;p227"/>
          <p:cNvSpPr txBox="1"/>
          <p:nvPr/>
        </p:nvSpPr>
        <p:spPr>
          <a:xfrm>
            <a:off x="6909005" y="4416652"/>
            <a:ext cx="752129" cy="392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2551" name="Google Shape;2551;p227"/>
          <p:cNvSpPr txBox="1"/>
          <p:nvPr>
            <p:ph idx="8" type="body"/>
          </p:nvPr>
        </p:nvSpPr>
        <p:spPr>
          <a:xfrm>
            <a:off x="8978663" y="1722195"/>
            <a:ext cx="2596896" cy="43180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2" name="Google Shape;2552;p227"/>
          <p:cNvSpPr txBox="1"/>
          <p:nvPr>
            <p:ph idx="9" type="body"/>
          </p:nvPr>
        </p:nvSpPr>
        <p:spPr>
          <a:xfrm>
            <a:off x="8978663" y="2313819"/>
            <a:ext cx="2596896" cy="43180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3" name="Google Shape;2553;p227"/>
          <p:cNvSpPr txBox="1"/>
          <p:nvPr>
            <p:ph idx="13" type="body"/>
          </p:nvPr>
        </p:nvSpPr>
        <p:spPr>
          <a:xfrm>
            <a:off x="9487251" y="2868498"/>
            <a:ext cx="2087181" cy="431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54" name="Google Shape;2554;p227"/>
          <p:cNvGrpSpPr/>
          <p:nvPr/>
        </p:nvGrpSpPr>
        <p:grpSpPr>
          <a:xfrm>
            <a:off x="0" y="6766560"/>
            <a:ext cx="12192000" cy="91440"/>
            <a:chOff x="0" y="4480421"/>
            <a:chExt cx="12192000" cy="91440"/>
          </a:xfrm>
        </p:grpSpPr>
        <p:sp>
          <p:nvSpPr>
            <p:cNvPr id="2555" name="Google Shape;2555;p22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56" name="Google Shape;2556;p22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57" name="Google Shape;2557;p22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58" name="Google Shape;2558;p22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59" name="Google Shape;2559;p22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quote">
  <p:cSld name="2 pictures and quote">
    <p:spTree>
      <p:nvGrpSpPr>
        <p:cNvPr id="2560" name="Shape 2560"/>
        <p:cNvGrpSpPr/>
        <p:nvPr/>
      </p:nvGrpSpPr>
      <p:grpSpPr>
        <a:xfrm>
          <a:off x="0" y="0"/>
          <a:ext cx="0" cy="0"/>
          <a:chOff x="0" y="0"/>
          <a:chExt cx="0" cy="0"/>
        </a:xfrm>
      </p:grpSpPr>
      <p:sp>
        <p:nvSpPr>
          <p:cNvPr id="2561" name="Google Shape;2561;p22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62" name="Google Shape;2562;p22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63" name="Google Shape;2563;p22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64" name="Google Shape;2564;p22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65" name="Google Shape;2565;p22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66" name="Google Shape;2566;p228"/>
          <p:cNvSpPr/>
          <p:nvPr>
            <p:ph idx="2" type="pic"/>
          </p:nvPr>
        </p:nvSpPr>
        <p:spPr>
          <a:xfrm>
            <a:off x="354778" y="2236045"/>
            <a:ext cx="2600055" cy="1957811"/>
          </a:xfrm>
          <a:prstGeom prst="rect">
            <a:avLst/>
          </a:prstGeom>
          <a:solidFill>
            <a:srgbClr val="0095CD">
              <a:alpha val="27450"/>
            </a:srgbClr>
          </a:solidFill>
          <a:ln>
            <a:noFill/>
          </a:ln>
        </p:spPr>
      </p:sp>
      <p:sp>
        <p:nvSpPr>
          <p:cNvPr id="2567" name="Google Shape;2567;p228"/>
          <p:cNvSpPr/>
          <p:nvPr>
            <p:ph idx="3" type="pic"/>
          </p:nvPr>
        </p:nvSpPr>
        <p:spPr>
          <a:xfrm>
            <a:off x="6278480" y="2236044"/>
            <a:ext cx="2600055" cy="1957811"/>
          </a:xfrm>
          <a:prstGeom prst="rect">
            <a:avLst/>
          </a:prstGeom>
          <a:solidFill>
            <a:srgbClr val="F17C3F">
              <a:alpha val="27450"/>
            </a:srgbClr>
          </a:solidFill>
          <a:ln>
            <a:noFill/>
          </a:ln>
        </p:spPr>
      </p:sp>
      <p:sp>
        <p:nvSpPr>
          <p:cNvPr id="2568" name="Google Shape;2568;p228"/>
          <p:cNvSpPr/>
          <p:nvPr/>
        </p:nvSpPr>
        <p:spPr>
          <a:xfrm>
            <a:off x="354775" y="4191842"/>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69" name="Google Shape;2569;p228"/>
          <p:cNvSpPr/>
          <p:nvPr/>
        </p:nvSpPr>
        <p:spPr>
          <a:xfrm>
            <a:off x="6278479" y="4191841"/>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70" name="Google Shape;2570;p228"/>
          <p:cNvSpPr txBox="1"/>
          <p:nvPr>
            <p:ph idx="1" type="body"/>
          </p:nvPr>
        </p:nvSpPr>
        <p:spPr>
          <a:xfrm>
            <a:off x="354775" y="4325300"/>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1" name="Google Shape;2571;p228"/>
          <p:cNvSpPr txBox="1"/>
          <p:nvPr>
            <p:ph idx="4" type="body"/>
          </p:nvPr>
        </p:nvSpPr>
        <p:spPr>
          <a:xfrm>
            <a:off x="6278479" y="4325300"/>
            <a:ext cx="2596896"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2" name="Google Shape;2572;p228"/>
          <p:cNvSpPr txBox="1"/>
          <p:nvPr>
            <p:ph idx="5" type="body"/>
          </p:nvPr>
        </p:nvSpPr>
        <p:spPr>
          <a:xfrm>
            <a:off x="354775" y="4799118"/>
            <a:ext cx="2596896" cy="431800"/>
          </a:xfrm>
          <a:prstGeom prst="rect">
            <a:avLst/>
          </a:prstGeom>
          <a:noFill/>
          <a:ln>
            <a:noFill/>
          </a:ln>
        </p:spPr>
        <p:txBody>
          <a:bodyPr anchorCtr="0" anchor="t" bIns="45700" lIns="91425" spcFirstLastPara="1" rIns="91425" wrap="square" tIns="45700">
            <a:noAutofit/>
          </a:bodyPr>
          <a:lstStyle>
            <a:lvl1pPr indent="-228600" lvl="0" marL="457200" marR="0" algn="ctr">
              <a:lnSpc>
                <a:spcPct val="90000"/>
              </a:lnSpc>
              <a:spcBef>
                <a:spcPts val="750"/>
              </a:spcBef>
              <a:spcAft>
                <a:spcPts val="0"/>
              </a:spcAft>
              <a:buClr>
                <a:srgbClr val="8C9CA6"/>
              </a:buClr>
              <a:buSzPts val="1350"/>
              <a:buFont typeface="Arial"/>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3" name="Google Shape;2573;p228"/>
          <p:cNvSpPr txBox="1"/>
          <p:nvPr>
            <p:ph idx="6" type="body"/>
          </p:nvPr>
        </p:nvSpPr>
        <p:spPr>
          <a:xfrm>
            <a:off x="6278479" y="4799118"/>
            <a:ext cx="2596896" cy="4318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4" name="Google Shape;2574;p228"/>
          <p:cNvSpPr txBox="1"/>
          <p:nvPr>
            <p:ph idx="7" type="body"/>
          </p:nvPr>
        </p:nvSpPr>
        <p:spPr>
          <a:xfrm>
            <a:off x="3314871" y="2680470"/>
            <a:ext cx="2596896" cy="1754326"/>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5" name="Google Shape;2575;p228"/>
          <p:cNvSpPr txBox="1"/>
          <p:nvPr/>
        </p:nvSpPr>
        <p:spPr>
          <a:xfrm>
            <a:off x="3000254" y="1746846"/>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576" name="Google Shape;2576;p228"/>
          <p:cNvSpPr txBox="1"/>
          <p:nvPr/>
        </p:nvSpPr>
        <p:spPr>
          <a:xfrm>
            <a:off x="8926211" y="1746846"/>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577" name="Google Shape;2577;p228"/>
          <p:cNvSpPr txBox="1"/>
          <p:nvPr/>
        </p:nvSpPr>
        <p:spPr>
          <a:xfrm>
            <a:off x="11353803" y="4650411"/>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578" name="Google Shape;2578;p228"/>
          <p:cNvSpPr txBox="1"/>
          <p:nvPr/>
        </p:nvSpPr>
        <p:spPr>
          <a:xfrm>
            <a:off x="5447577" y="4650411"/>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579" name="Google Shape;2579;p228"/>
          <p:cNvSpPr txBox="1"/>
          <p:nvPr>
            <p:ph idx="8" type="body"/>
          </p:nvPr>
        </p:nvSpPr>
        <p:spPr>
          <a:xfrm>
            <a:off x="9235060" y="2368846"/>
            <a:ext cx="2596896" cy="1754326"/>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81000" lvl="1" marL="914400" algn="l">
              <a:lnSpc>
                <a:spcPct val="90000"/>
              </a:lnSpc>
              <a:spcBef>
                <a:spcPts val="500"/>
              </a:spcBef>
              <a:spcAft>
                <a:spcPts val="0"/>
              </a:spcAft>
              <a:buClr>
                <a:schemeClr val="dk1"/>
              </a:buClr>
              <a:buSzPts val="2400"/>
              <a:buChar char="•"/>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80" name="Google Shape;2580;p228"/>
          <p:cNvGrpSpPr/>
          <p:nvPr/>
        </p:nvGrpSpPr>
        <p:grpSpPr>
          <a:xfrm>
            <a:off x="0" y="6766560"/>
            <a:ext cx="12192000" cy="91440"/>
            <a:chOff x="0" y="4480421"/>
            <a:chExt cx="12192000" cy="91440"/>
          </a:xfrm>
        </p:grpSpPr>
        <p:sp>
          <p:nvSpPr>
            <p:cNvPr id="2581" name="Google Shape;2581;p22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82" name="Google Shape;2582;p22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83" name="Google Shape;2583;p22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84" name="Google Shape;2584;p22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85" name="Google Shape;2585;p22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2">
  <p:cSld name="4 pictures and title #2">
    <p:spTree>
      <p:nvGrpSpPr>
        <p:cNvPr id="2586" name="Shape 2586"/>
        <p:cNvGrpSpPr/>
        <p:nvPr/>
      </p:nvGrpSpPr>
      <p:grpSpPr>
        <a:xfrm>
          <a:off x="0" y="0"/>
          <a:ext cx="0" cy="0"/>
          <a:chOff x="0" y="0"/>
          <a:chExt cx="0" cy="0"/>
        </a:xfrm>
      </p:grpSpPr>
      <p:sp>
        <p:nvSpPr>
          <p:cNvPr id="2587" name="Google Shape;2587;p22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88" name="Google Shape;2588;p22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9" name="Google Shape;2589;p22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0" name="Google Shape;2590;p22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1" name="Google Shape;2591;p22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92" name="Google Shape;2592;p229"/>
          <p:cNvSpPr/>
          <p:nvPr>
            <p:ph idx="2" type="pic"/>
          </p:nvPr>
        </p:nvSpPr>
        <p:spPr>
          <a:xfrm>
            <a:off x="310899" y="1425684"/>
            <a:ext cx="2120775" cy="1596919"/>
          </a:xfrm>
          <a:prstGeom prst="rect">
            <a:avLst/>
          </a:prstGeom>
          <a:solidFill>
            <a:srgbClr val="0095CD">
              <a:alpha val="27450"/>
            </a:srgbClr>
          </a:solidFill>
          <a:ln>
            <a:noFill/>
          </a:ln>
        </p:spPr>
      </p:sp>
      <p:sp>
        <p:nvSpPr>
          <p:cNvPr id="2593" name="Google Shape;2593;p229"/>
          <p:cNvSpPr/>
          <p:nvPr/>
        </p:nvSpPr>
        <p:spPr>
          <a:xfrm>
            <a:off x="310896" y="3012586"/>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94" name="Google Shape;2594;p229"/>
          <p:cNvSpPr txBox="1"/>
          <p:nvPr>
            <p:ph idx="1" type="body"/>
          </p:nvPr>
        </p:nvSpPr>
        <p:spPr>
          <a:xfrm>
            <a:off x="310896" y="3274338"/>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5" name="Google Shape;2595;p229"/>
          <p:cNvSpPr txBox="1"/>
          <p:nvPr>
            <p:ph idx="3" type="body"/>
          </p:nvPr>
        </p:nvSpPr>
        <p:spPr>
          <a:xfrm>
            <a:off x="310896" y="360513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6" name="Google Shape;2596;p229"/>
          <p:cNvSpPr/>
          <p:nvPr>
            <p:ph idx="4" type="pic"/>
          </p:nvPr>
        </p:nvSpPr>
        <p:spPr>
          <a:xfrm>
            <a:off x="3460499" y="3274117"/>
            <a:ext cx="2120775" cy="1596919"/>
          </a:xfrm>
          <a:prstGeom prst="rect">
            <a:avLst/>
          </a:prstGeom>
          <a:solidFill>
            <a:srgbClr val="324D5E">
              <a:alpha val="27450"/>
            </a:srgbClr>
          </a:solidFill>
          <a:ln>
            <a:noFill/>
          </a:ln>
        </p:spPr>
      </p:sp>
      <p:sp>
        <p:nvSpPr>
          <p:cNvPr id="2597" name="Google Shape;2597;p229"/>
          <p:cNvSpPr/>
          <p:nvPr/>
        </p:nvSpPr>
        <p:spPr>
          <a:xfrm>
            <a:off x="3460496" y="4861019"/>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98" name="Google Shape;2598;p229"/>
          <p:cNvSpPr txBox="1"/>
          <p:nvPr>
            <p:ph idx="5" type="body"/>
          </p:nvPr>
        </p:nvSpPr>
        <p:spPr>
          <a:xfrm>
            <a:off x="3460496" y="5122771"/>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9" name="Google Shape;2599;p229"/>
          <p:cNvSpPr txBox="1"/>
          <p:nvPr>
            <p:ph idx="6" type="body"/>
          </p:nvPr>
        </p:nvSpPr>
        <p:spPr>
          <a:xfrm>
            <a:off x="3460496" y="5453566"/>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0" name="Google Shape;2600;p229"/>
          <p:cNvSpPr/>
          <p:nvPr>
            <p:ph idx="7" type="pic"/>
          </p:nvPr>
        </p:nvSpPr>
        <p:spPr>
          <a:xfrm>
            <a:off x="6610099" y="1425684"/>
            <a:ext cx="2120775" cy="1596919"/>
          </a:xfrm>
          <a:prstGeom prst="rect">
            <a:avLst/>
          </a:prstGeom>
          <a:solidFill>
            <a:srgbClr val="F17C3F">
              <a:alpha val="27450"/>
            </a:srgbClr>
          </a:solidFill>
          <a:ln>
            <a:noFill/>
          </a:ln>
        </p:spPr>
      </p:sp>
      <p:sp>
        <p:nvSpPr>
          <p:cNvPr id="2601" name="Google Shape;2601;p229"/>
          <p:cNvSpPr/>
          <p:nvPr/>
        </p:nvSpPr>
        <p:spPr>
          <a:xfrm>
            <a:off x="6610096" y="3012586"/>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02" name="Google Shape;2602;p229"/>
          <p:cNvSpPr txBox="1"/>
          <p:nvPr>
            <p:ph idx="8" type="body"/>
          </p:nvPr>
        </p:nvSpPr>
        <p:spPr>
          <a:xfrm>
            <a:off x="6610096" y="3274338"/>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3" name="Google Shape;2603;p229"/>
          <p:cNvSpPr txBox="1"/>
          <p:nvPr>
            <p:ph idx="9" type="body"/>
          </p:nvPr>
        </p:nvSpPr>
        <p:spPr>
          <a:xfrm>
            <a:off x="6610096" y="360513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4" name="Google Shape;2604;p229"/>
          <p:cNvSpPr/>
          <p:nvPr>
            <p:ph idx="13" type="pic"/>
          </p:nvPr>
        </p:nvSpPr>
        <p:spPr>
          <a:xfrm>
            <a:off x="9759699" y="3274338"/>
            <a:ext cx="2120775" cy="1596919"/>
          </a:xfrm>
          <a:prstGeom prst="rect">
            <a:avLst/>
          </a:prstGeom>
          <a:solidFill>
            <a:srgbClr val="7BB21B">
              <a:alpha val="27450"/>
            </a:srgbClr>
          </a:solidFill>
          <a:ln>
            <a:noFill/>
          </a:ln>
        </p:spPr>
      </p:sp>
      <p:sp>
        <p:nvSpPr>
          <p:cNvPr id="2605" name="Google Shape;2605;p229"/>
          <p:cNvSpPr/>
          <p:nvPr/>
        </p:nvSpPr>
        <p:spPr>
          <a:xfrm>
            <a:off x="9759696" y="4861244"/>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06" name="Google Shape;2606;p229"/>
          <p:cNvSpPr txBox="1"/>
          <p:nvPr>
            <p:ph idx="14" type="body"/>
          </p:nvPr>
        </p:nvSpPr>
        <p:spPr>
          <a:xfrm>
            <a:off x="9759696" y="5122996"/>
            <a:ext cx="2121408" cy="311784"/>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7" name="Google Shape;2607;p229"/>
          <p:cNvSpPr txBox="1"/>
          <p:nvPr>
            <p:ph idx="15" type="body"/>
          </p:nvPr>
        </p:nvSpPr>
        <p:spPr>
          <a:xfrm>
            <a:off x="9759696" y="5453791"/>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08" name="Google Shape;2608;p229"/>
          <p:cNvGrpSpPr/>
          <p:nvPr/>
        </p:nvGrpSpPr>
        <p:grpSpPr>
          <a:xfrm>
            <a:off x="0" y="6766560"/>
            <a:ext cx="12192000" cy="91440"/>
            <a:chOff x="0" y="4480421"/>
            <a:chExt cx="12192000" cy="91440"/>
          </a:xfrm>
        </p:grpSpPr>
        <p:sp>
          <p:nvSpPr>
            <p:cNvPr id="2609" name="Google Shape;2609;p22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0" name="Google Shape;2610;p22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1" name="Google Shape;2611;p22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2" name="Google Shape;2612;p22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3" name="Google Shape;2613;p22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ictures">
  <p:cSld name="5 pictures">
    <p:spTree>
      <p:nvGrpSpPr>
        <p:cNvPr id="2614" name="Shape 2614"/>
        <p:cNvGrpSpPr/>
        <p:nvPr/>
      </p:nvGrpSpPr>
      <p:grpSpPr>
        <a:xfrm>
          <a:off x="0" y="0"/>
          <a:ext cx="0" cy="0"/>
          <a:chOff x="0" y="0"/>
          <a:chExt cx="0" cy="0"/>
        </a:xfrm>
      </p:grpSpPr>
      <p:sp>
        <p:nvSpPr>
          <p:cNvPr id="2615" name="Google Shape;2615;p23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6" name="Google Shape;2616;p23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7" name="Google Shape;2617;p23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8" name="Google Shape;2618;p23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9" name="Google Shape;2619;p23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20" name="Google Shape;2620;p230"/>
          <p:cNvSpPr/>
          <p:nvPr>
            <p:ph idx="2" type="pic"/>
          </p:nvPr>
        </p:nvSpPr>
        <p:spPr>
          <a:xfrm>
            <a:off x="354775" y="1595452"/>
            <a:ext cx="4458968" cy="3357551"/>
          </a:xfrm>
          <a:prstGeom prst="rect">
            <a:avLst/>
          </a:prstGeom>
          <a:solidFill>
            <a:srgbClr val="0095CD">
              <a:alpha val="27450"/>
            </a:srgbClr>
          </a:solidFill>
          <a:ln>
            <a:noFill/>
          </a:ln>
        </p:spPr>
      </p:sp>
      <p:sp>
        <p:nvSpPr>
          <p:cNvPr id="2621" name="Google Shape;2621;p230"/>
          <p:cNvSpPr/>
          <p:nvPr>
            <p:ph idx="3" type="pic"/>
          </p:nvPr>
        </p:nvSpPr>
        <p:spPr>
          <a:xfrm>
            <a:off x="6160008" y="1589181"/>
            <a:ext cx="1993392" cy="1501000"/>
          </a:xfrm>
          <a:prstGeom prst="rect">
            <a:avLst/>
          </a:prstGeom>
          <a:solidFill>
            <a:srgbClr val="324D5E">
              <a:alpha val="27450"/>
            </a:srgbClr>
          </a:solidFill>
          <a:ln>
            <a:noFill/>
          </a:ln>
        </p:spPr>
      </p:sp>
      <p:sp>
        <p:nvSpPr>
          <p:cNvPr id="2622" name="Google Shape;2622;p230"/>
          <p:cNvSpPr/>
          <p:nvPr/>
        </p:nvSpPr>
        <p:spPr>
          <a:xfrm>
            <a:off x="354775" y="4929496"/>
            <a:ext cx="4462272"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23" name="Google Shape;2623;p230"/>
          <p:cNvSpPr/>
          <p:nvPr/>
        </p:nvSpPr>
        <p:spPr>
          <a:xfrm>
            <a:off x="61600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24" name="Google Shape;2624;p230"/>
          <p:cNvSpPr txBox="1"/>
          <p:nvPr>
            <p:ph idx="1" type="body"/>
          </p:nvPr>
        </p:nvSpPr>
        <p:spPr>
          <a:xfrm>
            <a:off x="354775" y="5198839"/>
            <a:ext cx="446227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2400"/>
              <a:buNone/>
              <a:defRPr sz="24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5" name="Google Shape;2625;p230"/>
          <p:cNvSpPr txBox="1"/>
          <p:nvPr>
            <p:ph idx="4" type="body"/>
          </p:nvPr>
        </p:nvSpPr>
        <p:spPr>
          <a:xfrm>
            <a:off x="6160007" y="3168050"/>
            <a:ext cx="1993392" cy="43875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6" name="Google Shape;2626;p230"/>
          <p:cNvSpPr txBox="1"/>
          <p:nvPr>
            <p:ph idx="5" type="body"/>
          </p:nvPr>
        </p:nvSpPr>
        <p:spPr>
          <a:xfrm>
            <a:off x="354775" y="5596457"/>
            <a:ext cx="446227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2100"/>
              <a:buNone/>
              <a:defRPr sz="21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7" name="Google Shape;2627;p230"/>
          <p:cNvSpPr txBox="1"/>
          <p:nvPr>
            <p:ph idx="6" type="body"/>
          </p:nvPr>
        </p:nvSpPr>
        <p:spPr>
          <a:xfrm>
            <a:off x="6160007" y="3476507"/>
            <a:ext cx="199339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8" name="Google Shape;2628;p230"/>
          <p:cNvSpPr/>
          <p:nvPr>
            <p:ph idx="7" type="pic"/>
          </p:nvPr>
        </p:nvSpPr>
        <p:spPr>
          <a:xfrm>
            <a:off x="6155540" y="4027646"/>
            <a:ext cx="1993392" cy="1501000"/>
          </a:xfrm>
          <a:prstGeom prst="rect">
            <a:avLst/>
          </a:prstGeom>
          <a:solidFill>
            <a:srgbClr val="324D5E">
              <a:alpha val="27450"/>
            </a:srgbClr>
          </a:solidFill>
          <a:ln>
            <a:noFill/>
          </a:ln>
        </p:spPr>
      </p:sp>
      <p:sp>
        <p:nvSpPr>
          <p:cNvPr id="2629" name="Google Shape;2629;p230"/>
          <p:cNvSpPr/>
          <p:nvPr/>
        </p:nvSpPr>
        <p:spPr>
          <a:xfrm>
            <a:off x="61555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30" name="Google Shape;2630;p230"/>
          <p:cNvSpPr txBox="1"/>
          <p:nvPr>
            <p:ph idx="8" type="body"/>
          </p:nvPr>
        </p:nvSpPr>
        <p:spPr>
          <a:xfrm>
            <a:off x="6155539" y="5606515"/>
            <a:ext cx="1993392" cy="43875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1" name="Google Shape;2631;p230"/>
          <p:cNvSpPr txBox="1"/>
          <p:nvPr>
            <p:ph idx="9" type="body"/>
          </p:nvPr>
        </p:nvSpPr>
        <p:spPr>
          <a:xfrm>
            <a:off x="6155539" y="5914972"/>
            <a:ext cx="199339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2" name="Google Shape;2632;p230"/>
          <p:cNvSpPr/>
          <p:nvPr>
            <p:ph idx="13" type="pic"/>
          </p:nvPr>
        </p:nvSpPr>
        <p:spPr>
          <a:xfrm>
            <a:off x="9360408" y="1589181"/>
            <a:ext cx="1993392" cy="1501000"/>
          </a:xfrm>
          <a:prstGeom prst="rect">
            <a:avLst/>
          </a:prstGeom>
          <a:solidFill>
            <a:srgbClr val="324D5E">
              <a:alpha val="27450"/>
            </a:srgbClr>
          </a:solidFill>
          <a:ln>
            <a:noFill/>
          </a:ln>
        </p:spPr>
      </p:sp>
      <p:sp>
        <p:nvSpPr>
          <p:cNvPr id="2633" name="Google Shape;2633;p230"/>
          <p:cNvSpPr/>
          <p:nvPr/>
        </p:nvSpPr>
        <p:spPr>
          <a:xfrm>
            <a:off x="93604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34" name="Google Shape;2634;p230"/>
          <p:cNvSpPr txBox="1"/>
          <p:nvPr>
            <p:ph idx="14" type="body"/>
          </p:nvPr>
        </p:nvSpPr>
        <p:spPr>
          <a:xfrm>
            <a:off x="9360407" y="3168050"/>
            <a:ext cx="1993392" cy="43875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5" name="Google Shape;2635;p230"/>
          <p:cNvSpPr txBox="1"/>
          <p:nvPr>
            <p:ph idx="15" type="body"/>
          </p:nvPr>
        </p:nvSpPr>
        <p:spPr>
          <a:xfrm>
            <a:off x="9360407" y="3476507"/>
            <a:ext cx="199339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6" name="Google Shape;2636;p230"/>
          <p:cNvSpPr/>
          <p:nvPr>
            <p:ph idx="16" type="pic"/>
          </p:nvPr>
        </p:nvSpPr>
        <p:spPr>
          <a:xfrm>
            <a:off x="9355940" y="4027646"/>
            <a:ext cx="1993392" cy="1501000"/>
          </a:xfrm>
          <a:prstGeom prst="rect">
            <a:avLst/>
          </a:prstGeom>
          <a:solidFill>
            <a:srgbClr val="324D5E">
              <a:alpha val="27450"/>
            </a:srgbClr>
          </a:solidFill>
          <a:ln>
            <a:noFill/>
          </a:ln>
        </p:spPr>
      </p:sp>
      <p:sp>
        <p:nvSpPr>
          <p:cNvPr id="2637" name="Google Shape;2637;p230"/>
          <p:cNvSpPr/>
          <p:nvPr/>
        </p:nvSpPr>
        <p:spPr>
          <a:xfrm>
            <a:off x="93559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38" name="Google Shape;2638;p230"/>
          <p:cNvSpPr txBox="1"/>
          <p:nvPr>
            <p:ph idx="17" type="body"/>
          </p:nvPr>
        </p:nvSpPr>
        <p:spPr>
          <a:xfrm>
            <a:off x="9355939" y="5606515"/>
            <a:ext cx="1993392" cy="43875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9" name="Google Shape;2639;p230"/>
          <p:cNvSpPr txBox="1"/>
          <p:nvPr>
            <p:ph idx="18" type="body"/>
          </p:nvPr>
        </p:nvSpPr>
        <p:spPr>
          <a:xfrm>
            <a:off x="9355939" y="5914972"/>
            <a:ext cx="199339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40" name="Google Shape;2640;p230"/>
          <p:cNvGrpSpPr/>
          <p:nvPr/>
        </p:nvGrpSpPr>
        <p:grpSpPr>
          <a:xfrm>
            <a:off x="0" y="6766560"/>
            <a:ext cx="12192000" cy="91440"/>
            <a:chOff x="0" y="4480421"/>
            <a:chExt cx="12192000" cy="91440"/>
          </a:xfrm>
        </p:grpSpPr>
        <p:sp>
          <p:nvSpPr>
            <p:cNvPr id="2641" name="Google Shape;2641;p23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42" name="Google Shape;2642;p23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43" name="Google Shape;2643;p23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44" name="Google Shape;2644;p23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45" name="Google Shape;2645;p23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icture portfolio">
  <p:cSld name="1 picture portfolio">
    <p:spTree>
      <p:nvGrpSpPr>
        <p:cNvPr id="2646" name="Shape 2646"/>
        <p:cNvGrpSpPr/>
        <p:nvPr/>
      </p:nvGrpSpPr>
      <p:grpSpPr>
        <a:xfrm>
          <a:off x="0" y="0"/>
          <a:ext cx="0" cy="0"/>
          <a:chOff x="0" y="0"/>
          <a:chExt cx="0" cy="0"/>
        </a:xfrm>
      </p:grpSpPr>
      <p:sp>
        <p:nvSpPr>
          <p:cNvPr id="2647" name="Google Shape;2647;p231"/>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8" name="Google Shape;2648;p231"/>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9" name="Google Shape;2649;p231"/>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650" name="Google Shape;2650;p231"/>
          <p:cNvSpPr/>
          <p:nvPr/>
        </p:nvSpPr>
        <p:spPr>
          <a:xfrm>
            <a:off x="313731" y="418036"/>
            <a:ext cx="168296" cy="2118739"/>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51" name="Google Shape;2651;p231"/>
          <p:cNvSpPr txBox="1"/>
          <p:nvPr>
            <p:ph idx="1" type="body"/>
          </p:nvPr>
        </p:nvSpPr>
        <p:spPr>
          <a:xfrm>
            <a:off x="449647" y="3934691"/>
            <a:ext cx="2596896" cy="1754326"/>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2" name="Google Shape;2652;p231"/>
          <p:cNvSpPr txBox="1"/>
          <p:nvPr/>
        </p:nvSpPr>
        <p:spPr>
          <a:xfrm>
            <a:off x="3" y="2758943"/>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653" name="Google Shape;2653;p231"/>
          <p:cNvSpPr/>
          <p:nvPr>
            <p:ph idx="2" type="pic"/>
          </p:nvPr>
        </p:nvSpPr>
        <p:spPr>
          <a:xfrm>
            <a:off x="3084291" y="1"/>
            <a:ext cx="9107711" cy="6858000"/>
          </a:xfrm>
          <a:prstGeom prst="rect">
            <a:avLst/>
          </a:prstGeom>
          <a:solidFill>
            <a:srgbClr val="0095CD">
              <a:alpha val="27450"/>
            </a:srgbClr>
          </a:solidFill>
          <a:ln>
            <a:noFill/>
          </a:ln>
        </p:spPr>
      </p:sp>
      <p:sp>
        <p:nvSpPr>
          <p:cNvPr id="2654" name="Google Shape;2654;p231"/>
          <p:cNvSpPr txBox="1"/>
          <p:nvPr>
            <p:ph idx="3" type="body"/>
          </p:nvPr>
        </p:nvSpPr>
        <p:spPr>
          <a:xfrm>
            <a:off x="647754" y="623273"/>
            <a:ext cx="5188204" cy="777905"/>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20282D"/>
              </a:buClr>
              <a:buSzPts val="4950"/>
              <a:buNone/>
              <a:defRPr b="1" sz="495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5" name="Google Shape;2655;p231"/>
          <p:cNvSpPr txBox="1"/>
          <p:nvPr>
            <p:ph idx="4" type="body"/>
          </p:nvPr>
        </p:nvSpPr>
        <p:spPr>
          <a:xfrm>
            <a:off x="647754" y="1699086"/>
            <a:ext cx="5188204" cy="59093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0282D"/>
              </a:buClr>
              <a:buSzPts val="3600"/>
              <a:buNone/>
              <a:defRPr sz="360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6" name="Google Shape;2656;p231"/>
          <p:cNvSpPr txBox="1"/>
          <p:nvPr/>
        </p:nvSpPr>
        <p:spPr>
          <a:xfrm>
            <a:off x="3007857" y="5662508"/>
            <a:ext cx="665567" cy="141961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FFFFF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2657" name="Google Shape;2657;p231"/>
          <p:cNvGrpSpPr/>
          <p:nvPr/>
        </p:nvGrpSpPr>
        <p:grpSpPr>
          <a:xfrm>
            <a:off x="0" y="6766560"/>
            <a:ext cx="3081528" cy="91440"/>
            <a:chOff x="0" y="4480421"/>
            <a:chExt cx="12192000" cy="91440"/>
          </a:xfrm>
        </p:grpSpPr>
        <p:sp>
          <p:nvSpPr>
            <p:cNvPr id="2658" name="Google Shape;2658;p23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59" name="Google Shape;2659;p231"/>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0" name="Google Shape;2660;p23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1" name="Google Shape;2661;p23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2" name="Google Shape;2662;p23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hart 1">
    <p:spTree>
      <p:nvGrpSpPr>
        <p:cNvPr id="2663" name="Shape 2663"/>
        <p:cNvGrpSpPr/>
        <p:nvPr/>
      </p:nvGrpSpPr>
      <p:grpSpPr>
        <a:xfrm>
          <a:off x="0" y="0"/>
          <a:ext cx="0" cy="0"/>
          <a:chOff x="0" y="0"/>
          <a:chExt cx="0" cy="0"/>
        </a:xfrm>
      </p:grpSpPr>
      <p:sp>
        <p:nvSpPr>
          <p:cNvPr id="2664" name="Google Shape;2664;p23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5" name="Google Shape;2665;p23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66" name="Google Shape;2666;p23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67" name="Google Shape;2667;p23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68" name="Google Shape;2668;p23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69" name="Google Shape;2669;p232"/>
          <p:cNvSpPr/>
          <p:nvPr>
            <p:ph idx="2" type="chart"/>
          </p:nvPr>
        </p:nvSpPr>
        <p:spPr>
          <a:xfrm>
            <a:off x="4872228" y="1701800"/>
            <a:ext cx="6837173" cy="4356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70" name="Google Shape;2670;p232"/>
          <p:cNvSpPr txBox="1"/>
          <p:nvPr>
            <p:ph idx="1" type="body"/>
          </p:nvPr>
        </p:nvSpPr>
        <p:spPr>
          <a:xfrm>
            <a:off x="482601" y="2257196"/>
            <a:ext cx="4026883" cy="231480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671" name="Google Shape;2671;p232"/>
          <p:cNvSpPr txBox="1"/>
          <p:nvPr>
            <p:ph idx="3" type="body"/>
          </p:nvPr>
        </p:nvSpPr>
        <p:spPr>
          <a:xfrm>
            <a:off x="482601" y="1743350"/>
            <a:ext cx="4026883" cy="34163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72" name="Google Shape;2672;p232"/>
          <p:cNvGrpSpPr/>
          <p:nvPr/>
        </p:nvGrpSpPr>
        <p:grpSpPr>
          <a:xfrm>
            <a:off x="0" y="6766560"/>
            <a:ext cx="12192000" cy="91440"/>
            <a:chOff x="0" y="4480421"/>
            <a:chExt cx="12192000" cy="91440"/>
          </a:xfrm>
        </p:grpSpPr>
        <p:sp>
          <p:nvSpPr>
            <p:cNvPr id="2673" name="Google Shape;2673;p23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74" name="Google Shape;2674;p23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75" name="Google Shape;2675;p23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76" name="Google Shape;2676;p23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77" name="Google Shape;2677;p23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2">
  <p:cSld name="chart 2">
    <p:spTree>
      <p:nvGrpSpPr>
        <p:cNvPr id="2678" name="Shape 2678"/>
        <p:cNvGrpSpPr/>
        <p:nvPr/>
      </p:nvGrpSpPr>
      <p:grpSpPr>
        <a:xfrm>
          <a:off x="0" y="0"/>
          <a:ext cx="0" cy="0"/>
          <a:chOff x="0" y="0"/>
          <a:chExt cx="0" cy="0"/>
        </a:xfrm>
      </p:grpSpPr>
      <p:sp>
        <p:nvSpPr>
          <p:cNvPr id="2679" name="Google Shape;2679;p23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80" name="Google Shape;2680;p23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1" name="Google Shape;2681;p23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2" name="Google Shape;2682;p23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3" name="Google Shape;2683;p23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84" name="Google Shape;2684;p233"/>
          <p:cNvSpPr/>
          <p:nvPr>
            <p:ph idx="2" type="chart"/>
          </p:nvPr>
        </p:nvSpPr>
        <p:spPr>
          <a:xfrm>
            <a:off x="482602" y="1425678"/>
            <a:ext cx="11226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85" name="Google Shape;2685;p233"/>
          <p:cNvSpPr txBox="1"/>
          <p:nvPr>
            <p:ph idx="1" type="body"/>
          </p:nvPr>
        </p:nvSpPr>
        <p:spPr>
          <a:xfrm>
            <a:off x="482602" y="5221790"/>
            <a:ext cx="11226801" cy="9810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686" name="Google Shape;2686;p233"/>
          <p:cNvSpPr txBox="1"/>
          <p:nvPr>
            <p:ph idx="3" type="body"/>
          </p:nvPr>
        </p:nvSpPr>
        <p:spPr>
          <a:xfrm>
            <a:off x="482600" y="4796088"/>
            <a:ext cx="112268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87" name="Google Shape;2687;p233"/>
          <p:cNvGrpSpPr/>
          <p:nvPr/>
        </p:nvGrpSpPr>
        <p:grpSpPr>
          <a:xfrm>
            <a:off x="0" y="6766560"/>
            <a:ext cx="12192000" cy="91440"/>
            <a:chOff x="0" y="4480421"/>
            <a:chExt cx="12192000" cy="91440"/>
          </a:xfrm>
        </p:grpSpPr>
        <p:sp>
          <p:nvSpPr>
            <p:cNvPr id="2688" name="Google Shape;2688;p23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89" name="Google Shape;2689;p23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90" name="Google Shape;2690;p23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91" name="Google Shape;2691;p23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92" name="Google Shape;2692;p23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3">
  <p:cSld name="chart 13">
    <p:spTree>
      <p:nvGrpSpPr>
        <p:cNvPr id="2693" name="Shape 2693"/>
        <p:cNvGrpSpPr/>
        <p:nvPr/>
      </p:nvGrpSpPr>
      <p:grpSpPr>
        <a:xfrm>
          <a:off x="0" y="0"/>
          <a:ext cx="0" cy="0"/>
          <a:chOff x="0" y="0"/>
          <a:chExt cx="0" cy="0"/>
        </a:xfrm>
      </p:grpSpPr>
      <p:sp>
        <p:nvSpPr>
          <p:cNvPr id="2694" name="Google Shape;2694;p23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95" name="Google Shape;2695;p2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6" name="Google Shape;2696;p23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7" name="Google Shape;2697;p23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8" name="Google Shape;2698;p23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99" name="Google Shape;2699;p234"/>
          <p:cNvSpPr/>
          <p:nvPr>
            <p:ph idx="2" type="chart"/>
          </p:nvPr>
        </p:nvSpPr>
        <p:spPr>
          <a:xfrm>
            <a:off x="4826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00" name="Google Shape;2700;p234"/>
          <p:cNvSpPr txBox="1"/>
          <p:nvPr>
            <p:ph idx="1" type="body"/>
          </p:nvPr>
        </p:nvSpPr>
        <p:spPr>
          <a:xfrm>
            <a:off x="482599" y="2041112"/>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1" name="Google Shape;2701;p234"/>
          <p:cNvSpPr/>
          <p:nvPr>
            <p:ph idx="3" type="chart"/>
          </p:nvPr>
        </p:nvSpPr>
        <p:spPr>
          <a:xfrm>
            <a:off x="43180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02" name="Google Shape;2702;p234"/>
          <p:cNvSpPr txBox="1"/>
          <p:nvPr>
            <p:ph idx="4" type="body"/>
          </p:nvPr>
        </p:nvSpPr>
        <p:spPr>
          <a:xfrm>
            <a:off x="4318000" y="2041112"/>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3" name="Google Shape;2703;p234"/>
          <p:cNvSpPr/>
          <p:nvPr>
            <p:ph idx="5" type="chart"/>
          </p:nvPr>
        </p:nvSpPr>
        <p:spPr>
          <a:xfrm>
            <a:off x="81534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04" name="Google Shape;2704;p234"/>
          <p:cNvSpPr txBox="1"/>
          <p:nvPr>
            <p:ph idx="6" type="body"/>
          </p:nvPr>
        </p:nvSpPr>
        <p:spPr>
          <a:xfrm>
            <a:off x="8153400" y="2041112"/>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5" name="Google Shape;2705;p234"/>
          <p:cNvSpPr txBox="1"/>
          <p:nvPr>
            <p:ph idx="7" type="body"/>
          </p:nvPr>
        </p:nvSpPr>
        <p:spPr>
          <a:xfrm>
            <a:off x="1625601" y="3831248"/>
            <a:ext cx="1270001"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6" name="Google Shape;2706;p234"/>
          <p:cNvSpPr txBox="1"/>
          <p:nvPr>
            <p:ph idx="8" type="body"/>
          </p:nvPr>
        </p:nvSpPr>
        <p:spPr>
          <a:xfrm>
            <a:off x="5461002" y="3831248"/>
            <a:ext cx="1270001"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7" name="Google Shape;2707;p234"/>
          <p:cNvSpPr txBox="1"/>
          <p:nvPr>
            <p:ph idx="9" type="body"/>
          </p:nvPr>
        </p:nvSpPr>
        <p:spPr>
          <a:xfrm>
            <a:off x="9296402" y="3831248"/>
            <a:ext cx="1270001"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08" name="Google Shape;2708;p234"/>
          <p:cNvGrpSpPr/>
          <p:nvPr/>
        </p:nvGrpSpPr>
        <p:grpSpPr>
          <a:xfrm>
            <a:off x="0" y="6766560"/>
            <a:ext cx="12192000" cy="91440"/>
            <a:chOff x="0" y="4480421"/>
            <a:chExt cx="12192000" cy="91440"/>
          </a:xfrm>
        </p:grpSpPr>
        <p:sp>
          <p:nvSpPr>
            <p:cNvPr id="2709" name="Google Shape;2709;p23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10" name="Google Shape;2710;p23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11" name="Google Shape;2711;p23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12" name="Google Shape;2712;p23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13" name="Google Shape;2713;p23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2 columns">
    <p:spTree>
      <p:nvGrpSpPr>
        <p:cNvPr id="106" name="Shape 106"/>
        <p:cNvGrpSpPr/>
        <p:nvPr/>
      </p:nvGrpSpPr>
      <p:grpSpPr>
        <a:xfrm>
          <a:off x="0" y="0"/>
          <a:ext cx="0" cy="0"/>
          <a:chOff x="0" y="0"/>
          <a:chExt cx="0" cy="0"/>
        </a:xfrm>
      </p:grpSpPr>
      <p:sp>
        <p:nvSpPr>
          <p:cNvPr id="107" name="Google Shape;107;p11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 name="Google Shape;108;p11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1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1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11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2" name="Google Shape;112;p119"/>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119"/>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4" name="Google Shape;114;p119"/>
          <p:cNvGrpSpPr/>
          <p:nvPr/>
        </p:nvGrpSpPr>
        <p:grpSpPr>
          <a:xfrm>
            <a:off x="0" y="6766560"/>
            <a:ext cx="12192000" cy="91440"/>
            <a:chOff x="0" y="4480421"/>
            <a:chExt cx="12192000" cy="91440"/>
          </a:xfrm>
        </p:grpSpPr>
        <p:sp>
          <p:nvSpPr>
            <p:cNvPr id="115" name="Google Shape;115;p11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 name="Google Shape;116;p11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 name="Google Shape;117;p11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8" name="Google Shape;118;p11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 name="Google Shape;119;p11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3">
  <p:cSld name="chart 3">
    <p:spTree>
      <p:nvGrpSpPr>
        <p:cNvPr id="2714" name="Shape 2714"/>
        <p:cNvGrpSpPr/>
        <p:nvPr/>
      </p:nvGrpSpPr>
      <p:grpSpPr>
        <a:xfrm>
          <a:off x="0" y="0"/>
          <a:ext cx="0" cy="0"/>
          <a:chOff x="0" y="0"/>
          <a:chExt cx="0" cy="0"/>
        </a:xfrm>
      </p:grpSpPr>
      <p:sp>
        <p:nvSpPr>
          <p:cNvPr id="2715" name="Google Shape;2715;p23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16" name="Google Shape;2716;p2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7" name="Google Shape;2717;p23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8" name="Google Shape;2718;p23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9" name="Google Shape;2719;p23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20" name="Google Shape;2720;p235"/>
          <p:cNvSpPr/>
          <p:nvPr>
            <p:ph idx="2" type="chart"/>
          </p:nvPr>
        </p:nvSpPr>
        <p:spPr>
          <a:xfrm>
            <a:off x="482602" y="1425678"/>
            <a:ext cx="5130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21" name="Google Shape;2721;p235"/>
          <p:cNvSpPr txBox="1"/>
          <p:nvPr>
            <p:ph idx="1" type="body"/>
          </p:nvPr>
        </p:nvSpPr>
        <p:spPr>
          <a:xfrm>
            <a:off x="482602" y="5221790"/>
            <a:ext cx="5130801" cy="981015"/>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22" name="Google Shape;2722;p235"/>
          <p:cNvSpPr txBox="1"/>
          <p:nvPr>
            <p:ph idx="3" type="body"/>
          </p:nvPr>
        </p:nvSpPr>
        <p:spPr>
          <a:xfrm>
            <a:off x="482599" y="4796088"/>
            <a:ext cx="51308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3" name="Google Shape;2723;p235"/>
          <p:cNvSpPr/>
          <p:nvPr>
            <p:ph idx="4" type="chart"/>
          </p:nvPr>
        </p:nvSpPr>
        <p:spPr>
          <a:xfrm>
            <a:off x="6578602" y="1425678"/>
            <a:ext cx="5130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24" name="Google Shape;2724;p235"/>
          <p:cNvSpPr txBox="1"/>
          <p:nvPr>
            <p:ph idx="5" type="body"/>
          </p:nvPr>
        </p:nvSpPr>
        <p:spPr>
          <a:xfrm>
            <a:off x="6578602" y="5221790"/>
            <a:ext cx="5130801" cy="981015"/>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25" name="Google Shape;2725;p235"/>
          <p:cNvSpPr txBox="1"/>
          <p:nvPr>
            <p:ph idx="6" type="body"/>
          </p:nvPr>
        </p:nvSpPr>
        <p:spPr>
          <a:xfrm>
            <a:off x="6578600" y="4796088"/>
            <a:ext cx="51308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26" name="Google Shape;2726;p235"/>
          <p:cNvGrpSpPr/>
          <p:nvPr/>
        </p:nvGrpSpPr>
        <p:grpSpPr>
          <a:xfrm>
            <a:off x="0" y="6766560"/>
            <a:ext cx="12192000" cy="91440"/>
            <a:chOff x="0" y="4480421"/>
            <a:chExt cx="12192000" cy="91440"/>
          </a:xfrm>
        </p:grpSpPr>
        <p:sp>
          <p:nvSpPr>
            <p:cNvPr id="2727" name="Google Shape;2727;p23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28" name="Google Shape;2728;p23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29" name="Google Shape;2729;p23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30" name="Google Shape;2730;p23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31" name="Google Shape;2731;p23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4">
  <p:cSld name="chart 4">
    <p:spTree>
      <p:nvGrpSpPr>
        <p:cNvPr id="2732" name="Shape 2732"/>
        <p:cNvGrpSpPr/>
        <p:nvPr/>
      </p:nvGrpSpPr>
      <p:grpSpPr>
        <a:xfrm>
          <a:off x="0" y="0"/>
          <a:ext cx="0" cy="0"/>
          <a:chOff x="0" y="0"/>
          <a:chExt cx="0" cy="0"/>
        </a:xfrm>
      </p:grpSpPr>
      <p:sp>
        <p:nvSpPr>
          <p:cNvPr id="2733" name="Google Shape;2733;p23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34" name="Google Shape;2734;p23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5" name="Google Shape;2735;p23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6" name="Google Shape;2736;p23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7" name="Google Shape;2737;p23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38" name="Google Shape;2738;p236"/>
          <p:cNvSpPr/>
          <p:nvPr>
            <p:ph idx="2" type="chart"/>
          </p:nvPr>
        </p:nvSpPr>
        <p:spPr>
          <a:xfrm>
            <a:off x="4826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39" name="Google Shape;2739;p236"/>
          <p:cNvSpPr txBox="1"/>
          <p:nvPr>
            <p:ph idx="1" type="body"/>
          </p:nvPr>
        </p:nvSpPr>
        <p:spPr>
          <a:xfrm>
            <a:off x="482602" y="5221790"/>
            <a:ext cx="3556001" cy="981015"/>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40" name="Google Shape;2740;p236"/>
          <p:cNvSpPr txBox="1"/>
          <p:nvPr>
            <p:ph idx="3" type="body"/>
          </p:nvPr>
        </p:nvSpPr>
        <p:spPr>
          <a:xfrm>
            <a:off x="482599" y="4796088"/>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1" name="Google Shape;2741;p236"/>
          <p:cNvSpPr/>
          <p:nvPr>
            <p:ph idx="4" type="chart"/>
          </p:nvPr>
        </p:nvSpPr>
        <p:spPr>
          <a:xfrm>
            <a:off x="43180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42" name="Google Shape;2742;p236"/>
          <p:cNvSpPr txBox="1"/>
          <p:nvPr>
            <p:ph idx="5" type="body"/>
          </p:nvPr>
        </p:nvSpPr>
        <p:spPr>
          <a:xfrm>
            <a:off x="4318002" y="5221790"/>
            <a:ext cx="3556001" cy="981015"/>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43" name="Google Shape;2743;p236"/>
          <p:cNvSpPr txBox="1"/>
          <p:nvPr>
            <p:ph idx="6" type="body"/>
          </p:nvPr>
        </p:nvSpPr>
        <p:spPr>
          <a:xfrm>
            <a:off x="4318000" y="4796088"/>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4" name="Google Shape;2744;p236"/>
          <p:cNvSpPr/>
          <p:nvPr>
            <p:ph idx="7" type="chart"/>
          </p:nvPr>
        </p:nvSpPr>
        <p:spPr>
          <a:xfrm>
            <a:off x="81534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45" name="Google Shape;2745;p236"/>
          <p:cNvSpPr txBox="1"/>
          <p:nvPr>
            <p:ph idx="8" type="body"/>
          </p:nvPr>
        </p:nvSpPr>
        <p:spPr>
          <a:xfrm>
            <a:off x="8153402" y="5221790"/>
            <a:ext cx="3556001" cy="981015"/>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46" name="Google Shape;2746;p236"/>
          <p:cNvSpPr txBox="1"/>
          <p:nvPr>
            <p:ph idx="9" type="body"/>
          </p:nvPr>
        </p:nvSpPr>
        <p:spPr>
          <a:xfrm>
            <a:off x="8153400" y="4796088"/>
            <a:ext cx="3556000" cy="34163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47" name="Google Shape;2747;p236"/>
          <p:cNvGrpSpPr/>
          <p:nvPr/>
        </p:nvGrpSpPr>
        <p:grpSpPr>
          <a:xfrm>
            <a:off x="0" y="6766560"/>
            <a:ext cx="12192000" cy="91440"/>
            <a:chOff x="0" y="4480421"/>
            <a:chExt cx="12192000" cy="91440"/>
          </a:xfrm>
        </p:grpSpPr>
        <p:sp>
          <p:nvSpPr>
            <p:cNvPr id="2748" name="Google Shape;2748;p23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49" name="Google Shape;2749;p23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50" name="Google Shape;2750;p23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51" name="Google Shape;2751;p23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52" name="Google Shape;2752;p23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5">
  <p:cSld name="chart 5">
    <p:spTree>
      <p:nvGrpSpPr>
        <p:cNvPr id="2753" name="Shape 2753"/>
        <p:cNvGrpSpPr/>
        <p:nvPr/>
      </p:nvGrpSpPr>
      <p:grpSpPr>
        <a:xfrm>
          <a:off x="0" y="0"/>
          <a:ext cx="0" cy="0"/>
          <a:chOff x="0" y="0"/>
          <a:chExt cx="0" cy="0"/>
        </a:xfrm>
      </p:grpSpPr>
      <p:sp>
        <p:nvSpPr>
          <p:cNvPr id="2754" name="Google Shape;2754;p23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55" name="Google Shape;2755;p23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6" name="Google Shape;2756;p23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7" name="Google Shape;2757;p23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8" name="Google Shape;2758;p23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59" name="Google Shape;2759;p237"/>
          <p:cNvSpPr/>
          <p:nvPr>
            <p:ph idx="2" type="chart"/>
          </p:nvPr>
        </p:nvSpPr>
        <p:spPr>
          <a:xfrm>
            <a:off x="482602" y="1406667"/>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60" name="Google Shape;2760;p237"/>
          <p:cNvSpPr txBox="1"/>
          <p:nvPr>
            <p:ph idx="1" type="body"/>
          </p:nvPr>
        </p:nvSpPr>
        <p:spPr>
          <a:xfrm>
            <a:off x="482602" y="5053311"/>
            <a:ext cx="2641601" cy="113048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61" name="Google Shape;2761;p237"/>
          <p:cNvSpPr txBox="1"/>
          <p:nvPr>
            <p:ph idx="3" type="body"/>
          </p:nvPr>
        </p:nvSpPr>
        <p:spPr>
          <a:xfrm>
            <a:off x="482599" y="4723829"/>
            <a:ext cx="2641600" cy="279307"/>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2" name="Google Shape;2762;p237"/>
          <p:cNvSpPr/>
          <p:nvPr>
            <p:ph idx="4" type="chart"/>
          </p:nvPr>
        </p:nvSpPr>
        <p:spPr>
          <a:xfrm>
            <a:off x="3344336"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63" name="Google Shape;2763;p237"/>
          <p:cNvSpPr txBox="1"/>
          <p:nvPr>
            <p:ph idx="5" type="body"/>
          </p:nvPr>
        </p:nvSpPr>
        <p:spPr>
          <a:xfrm>
            <a:off x="3344336" y="5072322"/>
            <a:ext cx="2641601" cy="113048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64" name="Google Shape;2764;p237"/>
          <p:cNvSpPr txBox="1"/>
          <p:nvPr>
            <p:ph idx="6" type="body"/>
          </p:nvPr>
        </p:nvSpPr>
        <p:spPr>
          <a:xfrm>
            <a:off x="3344335" y="4742840"/>
            <a:ext cx="2641600" cy="279307"/>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5" name="Google Shape;2765;p237"/>
          <p:cNvSpPr/>
          <p:nvPr>
            <p:ph idx="7" type="chart"/>
          </p:nvPr>
        </p:nvSpPr>
        <p:spPr>
          <a:xfrm>
            <a:off x="6206070"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66" name="Google Shape;2766;p237"/>
          <p:cNvSpPr txBox="1"/>
          <p:nvPr>
            <p:ph idx="8" type="body"/>
          </p:nvPr>
        </p:nvSpPr>
        <p:spPr>
          <a:xfrm>
            <a:off x="6206070" y="5072322"/>
            <a:ext cx="2641601" cy="113048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67" name="Google Shape;2767;p237"/>
          <p:cNvSpPr txBox="1"/>
          <p:nvPr>
            <p:ph idx="9" type="body"/>
          </p:nvPr>
        </p:nvSpPr>
        <p:spPr>
          <a:xfrm>
            <a:off x="6206067" y="4742840"/>
            <a:ext cx="2641600" cy="279307"/>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8" name="Google Shape;2768;p237"/>
          <p:cNvSpPr/>
          <p:nvPr>
            <p:ph idx="13" type="chart"/>
          </p:nvPr>
        </p:nvSpPr>
        <p:spPr>
          <a:xfrm>
            <a:off x="9067802"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69" name="Google Shape;2769;p237"/>
          <p:cNvSpPr txBox="1"/>
          <p:nvPr>
            <p:ph idx="14" type="body"/>
          </p:nvPr>
        </p:nvSpPr>
        <p:spPr>
          <a:xfrm>
            <a:off x="9067802" y="5072322"/>
            <a:ext cx="2641601" cy="1130483"/>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70" name="Google Shape;2770;p237"/>
          <p:cNvSpPr txBox="1"/>
          <p:nvPr>
            <p:ph idx="15" type="body"/>
          </p:nvPr>
        </p:nvSpPr>
        <p:spPr>
          <a:xfrm>
            <a:off x="9067801" y="4742840"/>
            <a:ext cx="2641600" cy="279307"/>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71" name="Google Shape;2771;p237"/>
          <p:cNvGrpSpPr/>
          <p:nvPr/>
        </p:nvGrpSpPr>
        <p:grpSpPr>
          <a:xfrm>
            <a:off x="0" y="6766560"/>
            <a:ext cx="12192000" cy="91440"/>
            <a:chOff x="0" y="4480421"/>
            <a:chExt cx="12192000" cy="91440"/>
          </a:xfrm>
        </p:grpSpPr>
        <p:sp>
          <p:nvSpPr>
            <p:cNvPr id="2772" name="Google Shape;2772;p23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3" name="Google Shape;2773;p23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4" name="Google Shape;2774;p23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5" name="Google Shape;2775;p23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6" name="Google Shape;2776;p23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6">
  <p:cSld name="chart 6">
    <p:spTree>
      <p:nvGrpSpPr>
        <p:cNvPr id="2777" name="Shape 2777"/>
        <p:cNvGrpSpPr/>
        <p:nvPr/>
      </p:nvGrpSpPr>
      <p:grpSpPr>
        <a:xfrm>
          <a:off x="0" y="0"/>
          <a:ext cx="0" cy="0"/>
          <a:chOff x="0" y="0"/>
          <a:chExt cx="0" cy="0"/>
        </a:xfrm>
      </p:grpSpPr>
      <p:sp>
        <p:nvSpPr>
          <p:cNvPr id="2778" name="Google Shape;2778;p23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9" name="Google Shape;2779;p23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80" name="Google Shape;2780;p23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81" name="Google Shape;2781;p23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82" name="Google Shape;2782;p23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83" name="Google Shape;2783;p238"/>
          <p:cNvSpPr/>
          <p:nvPr>
            <p:ph idx="2" type="chart"/>
          </p:nvPr>
        </p:nvSpPr>
        <p:spPr>
          <a:xfrm>
            <a:off x="5905502" y="2360122"/>
            <a:ext cx="5803900" cy="369778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84" name="Google Shape;2784;p238"/>
          <p:cNvSpPr txBox="1"/>
          <p:nvPr>
            <p:ph idx="1" type="body"/>
          </p:nvPr>
        </p:nvSpPr>
        <p:spPr>
          <a:xfrm>
            <a:off x="482600" y="4254503"/>
            <a:ext cx="4572000" cy="1803399"/>
          </a:xfrm>
          <a:prstGeom prst="rect">
            <a:avLst/>
          </a:prstGeom>
          <a:noFill/>
          <a:ln>
            <a:noFill/>
          </a:ln>
        </p:spPr>
        <p:txBody>
          <a:bodyPr anchorCtr="0" anchor="t" bIns="45700" lIns="91425" spcFirstLastPara="1" rIns="91425" wrap="square" tIns="45700">
            <a:no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785" name="Google Shape;2785;p238"/>
          <p:cNvSpPr txBox="1"/>
          <p:nvPr>
            <p:ph idx="3" type="body"/>
          </p:nvPr>
        </p:nvSpPr>
        <p:spPr>
          <a:xfrm>
            <a:off x="5905502" y="1689557"/>
            <a:ext cx="5803900" cy="666924"/>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6" name="Google Shape;2786;p238"/>
          <p:cNvSpPr/>
          <p:nvPr>
            <p:ph idx="4" type="chart"/>
          </p:nvPr>
        </p:nvSpPr>
        <p:spPr>
          <a:xfrm>
            <a:off x="482600" y="2360121"/>
            <a:ext cx="4572000" cy="176738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87" name="Google Shape;2787;p238"/>
          <p:cNvSpPr txBox="1"/>
          <p:nvPr>
            <p:ph idx="5" type="body"/>
          </p:nvPr>
        </p:nvSpPr>
        <p:spPr>
          <a:xfrm>
            <a:off x="482600" y="1689557"/>
            <a:ext cx="4572000" cy="666924"/>
          </a:xfrm>
          <a:prstGeom prst="rect">
            <a:avLst/>
          </a:prstGeom>
          <a:solidFill>
            <a:srgbClr val="E7EAEC"/>
          </a:solidFill>
          <a:ln cap="flat" cmpd="sng" w="9525">
            <a:solidFill>
              <a:srgbClr val="E7EAEC"/>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88" name="Google Shape;2788;p238"/>
          <p:cNvGrpSpPr/>
          <p:nvPr/>
        </p:nvGrpSpPr>
        <p:grpSpPr>
          <a:xfrm>
            <a:off x="0" y="6766560"/>
            <a:ext cx="12192000" cy="91440"/>
            <a:chOff x="0" y="4480421"/>
            <a:chExt cx="12192000" cy="91440"/>
          </a:xfrm>
        </p:grpSpPr>
        <p:sp>
          <p:nvSpPr>
            <p:cNvPr id="2789" name="Google Shape;2789;p23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90" name="Google Shape;2790;p23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91" name="Google Shape;2791;p23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92" name="Google Shape;2792;p23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93" name="Google Shape;2793;p23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7">
  <p:cSld name="chart 7">
    <p:spTree>
      <p:nvGrpSpPr>
        <p:cNvPr id="2794" name="Shape 2794"/>
        <p:cNvGrpSpPr/>
        <p:nvPr/>
      </p:nvGrpSpPr>
      <p:grpSpPr>
        <a:xfrm>
          <a:off x="0" y="0"/>
          <a:ext cx="0" cy="0"/>
          <a:chOff x="0" y="0"/>
          <a:chExt cx="0" cy="0"/>
        </a:xfrm>
      </p:grpSpPr>
      <p:sp>
        <p:nvSpPr>
          <p:cNvPr id="2795" name="Google Shape;2795;p23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96" name="Google Shape;2796;p23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7" name="Google Shape;2797;p23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8" name="Google Shape;2798;p23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9" name="Google Shape;2799;p23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00" name="Google Shape;2800;p239"/>
          <p:cNvSpPr txBox="1"/>
          <p:nvPr>
            <p:ph idx="1" type="body"/>
          </p:nvPr>
        </p:nvSpPr>
        <p:spPr>
          <a:xfrm>
            <a:off x="482602" y="4254503"/>
            <a:ext cx="5143500" cy="1803399"/>
          </a:xfrm>
          <a:prstGeom prst="rect">
            <a:avLst/>
          </a:prstGeom>
          <a:noFill/>
          <a:ln>
            <a:noFill/>
          </a:ln>
        </p:spPr>
        <p:txBody>
          <a:bodyPr anchorCtr="0" anchor="t" bIns="45700" lIns="91425" spcFirstLastPara="1" rIns="91425" wrap="square" tIns="45700">
            <a:no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801" name="Google Shape;2801;p239"/>
          <p:cNvSpPr/>
          <p:nvPr>
            <p:ph idx="2" type="chart"/>
          </p:nvPr>
        </p:nvSpPr>
        <p:spPr>
          <a:xfrm>
            <a:off x="482602"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02" name="Google Shape;2802;p239"/>
          <p:cNvSpPr txBox="1"/>
          <p:nvPr>
            <p:ph idx="3" type="body"/>
          </p:nvPr>
        </p:nvSpPr>
        <p:spPr>
          <a:xfrm>
            <a:off x="482602"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3" name="Google Shape;2803;p239"/>
          <p:cNvSpPr txBox="1"/>
          <p:nvPr>
            <p:ph idx="4" type="body"/>
          </p:nvPr>
        </p:nvSpPr>
        <p:spPr>
          <a:xfrm>
            <a:off x="6565903" y="4254503"/>
            <a:ext cx="5143500" cy="1803399"/>
          </a:xfrm>
          <a:prstGeom prst="rect">
            <a:avLst/>
          </a:prstGeom>
          <a:noFill/>
          <a:ln>
            <a:noFill/>
          </a:ln>
        </p:spPr>
        <p:txBody>
          <a:bodyPr anchorCtr="0" anchor="t" bIns="45700" lIns="91425" spcFirstLastPara="1" rIns="91425" wrap="square" tIns="45700">
            <a:no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804" name="Google Shape;2804;p239"/>
          <p:cNvSpPr/>
          <p:nvPr>
            <p:ph idx="5" type="chart"/>
          </p:nvPr>
        </p:nvSpPr>
        <p:spPr>
          <a:xfrm>
            <a:off x="6565903"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05" name="Google Shape;2805;p239"/>
          <p:cNvSpPr txBox="1"/>
          <p:nvPr>
            <p:ph idx="6" type="body"/>
          </p:nvPr>
        </p:nvSpPr>
        <p:spPr>
          <a:xfrm>
            <a:off x="6565903"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06" name="Google Shape;2806;p239"/>
          <p:cNvGrpSpPr/>
          <p:nvPr/>
        </p:nvGrpSpPr>
        <p:grpSpPr>
          <a:xfrm>
            <a:off x="0" y="6766560"/>
            <a:ext cx="12192000" cy="91440"/>
            <a:chOff x="0" y="4480421"/>
            <a:chExt cx="12192000" cy="91440"/>
          </a:xfrm>
        </p:grpSpPr>
        <p:sp>
          <p:nvSpPr>
            <p:cNvPr id="2807" name="Google Shape;2807;p23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08" name="Google Shape;2808;p23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09" name="Google Shape;2809;p23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10" name="Google Shape;2810;p23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11" name="Google Shape;2811;p23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8">
  <p:cSld name="chart 8">
    <p:spTree>
      <p:nvGrpSpPr>
        <p:cNvPr id="2812" name="Shape 2812"/>
        <p:cNvGrpSpPr/>
        <p:nvPr/>
      </p:nvGrpSpPr>
      <p:grpSpPr>
        <a:xfrm>
          <a:off x="0" y="0"/>
          <a:ext cx="0" cy="0"/>
          <a:chOff x="0" y="0"/>
          <a:chExt cx="0" cy="0"/>
        </a:xfrm>
      </p:grpSpPr>
      <p:sp>
        <p:nvSpPr>
          <p:cNvPr id="2813" name="Google Shape;2813;p24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14" name="Google Shape;2814;p2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15" name="Google Shape;2815;p24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16" name="Google Shape;2816;p24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17" name="Google Shape;2817;p24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18" name="Google Shape;2818;p240"/>
          <p:cNvSpPr/>
          <p:nvPr>
            <p:ph idx="2" type="chart"/>
          </p:nvPr>
        </p:nvSpPr>
        <p:spPr>
          <a:xfrm>
            <a:off x="482602" y="1918169"/>
            <a:ext cx="5143500" cy="1767381"/>
          </a:xfrm>
          <a:prstGeom prst="rect">
            <a:avLst/>
          </a:prstGeom>
          <a:solidFill>
            <a:schemeClr val="accent1">
              <a:alpha val="27450"/>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19" name="Google Shape;2819;p240"/>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0" name="Google Shape;2820;p240"/>
          <p:cNvSpPr/>
          <p:nvPr>
            <p:ph idx="3" type="chart"/>
          </p:nvPr>
        </p:nvSpPr>
        <p:spPr>
          <a:xfrm>
            <a:off x="6565903" y="1918169"/>
            <a:ext cx="5143500" cy="1767381"/>
          </a:xfrm>
          <a:prstGeom prst="rect">
            <a:avLst/>
          </a:prstGeom>
          <a:solidFill>
            <a:schemeClr val="accent4">
              <a:alpha val="27450"/>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21" name="Google Shape;2821;p240"/>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2" name="Google Shape;2822;p240"/>
          <p:cNvSpPr/>
          <p:nvPr>
            <p:ph idx="5" type="chart"/>
          </p:nvPr>
        </p:nvSpPr>
        <p:spPr>
          <a:xfrm>
            <a:off x="482602" y="4438386"/>
            <a:ext cx="5143500" cy="1767381"/>
          </a:xfrm>
          <a:prstGeom prst="rect">
            <a:avLst/>
          </a:prstGeom>
          <a:solidFill>
            <a:schemeClr val="accent3">
              <a:alpha val="27450"/>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23" name="Google Shape;2823;p240"/>
          <p:cNvSpPr txBox="1"/>
          <p:nvPr>
            <p:ph idx="6" type="body"/>
          </p:nvPr>
        </p:nvSpPr>
        <p:spPr>
          <a:xfrm>
            <a:off x="482602" y="3939866"/>
            <a:ext cx="514350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4" name="Google Shape;2824;p240"/>
          <p:cNvSpPr/>
          <p:nvPr>
            <p:ph idx="7" type="chart"/>
          </p:nvPr>
        </p:nvSpPr>
        <p:spPr>
          <a:xfrm>
            <a:off x="6565903" y="4438386"/>
            <a:ext cx="5143500" cy="1767381"/>
          </a:xfrm>
          <a:prstGeom prst="rect">
            <a:avLst/>
          </a:prstGeom>
          <a:solidFill>
            <a:schemeClr val="accent5">
              <a:alpha val="27450"/>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25" name="Google Shape;2825;p240"/>
          <p:cNvSpPr txBox="1"/>
          <p:nvPr>
            <p:ph idx="8" type="body"/>
          </p:nvPr>
        </p:nvSpPr>
        <p:spPr>
          <a:xfrm>
            <a:off x="6565903" y="3939866"/>
            <a:ext cx="514350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26" name="Google Shape;2826;p240"/>
          <p:cNvGrpSpPr/>
          <p:nvPr/>
        </p:nvGrpSpPr>
        <p:grpSpPr>
          <a:xfrm>
            <a:off x="0" y="6766560"/>
            <a:ext cx="12192000" cy="91440"/>
            <a:chOff x="0" y="4480421"/>
            <a:chExt cx="12192000" cy="91440"/>
          </a:xfrm>
        </p:grpSpPr>
        <p:sp>
          <p:nvSpPr>
            <p:cNvPr id="2827" name="Google Shape;2827;p24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28" name="Google Shape;2828;p24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29" name="Google Shape;2829;p24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30" name="Google Shape;2830;p24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31" name="Google Shape;2831;p24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1">
  <p:cSld name="chart 11">
    <p:spTree>
      <p:nvGrpSpPr>
        <p:cNvPr id="2832" name="Shape 2832"/>
        <p:cNvGrpSpPr/>
        <p:nvPr/>
      </p:nvGrpSpPr>
      <p:grpSpPr>
        <a:xfrm>
          <a:off x="0" y="0"/>
          <a:ext cx="0" cy="0"/>
          <a:chOff x="0" y="0"/>
          <a:chExt cx="0" cy="0"/>
        </a:xfrm>
      </p:grpSpPr>
      <p:sp>
        <p:nvSpPr>
          <p:cNvPr id="2833" name="Google Shape;2833;p24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34" name="Google Shape;2834;p2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5" name="Google Shape;2835;p24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6" name="Google Shape;2836;p24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7" name="Google Shape;2837;p24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38" name="Google Shape;2838;p241"/>
          <p:cNvSpPr/>
          <p:nvPr>
            <p:ph idx="2" type="chart"/>
          </p:nvPr>
        </p:nvSpPr>
        <p:spPr>
          <a:xfrm>
            <a:off x="482601" y="1918169"/>
            <a:ext cx="3568699" cy="1767381"/>
          </a:xfrm>
          <a:prstGeom prst="rect">
            <a:avLst/>
          </a:prstGeom>
          <a:solidFill>
            <a:schemeClr val="accent1">
              <a:alpha val="27450"/>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39" name="Google Shape;2839;p241"/>
          <p:cNvSpPr txBox="1"/>
          <p:nvPr>
            <p:ph idx="1" type="body"/>
          </p:nvPr>
        </p:nvSpPr>
        <p:spPr>
          <a:xfrm>
            <a:off x="482601" y="1419649"/>
            <a:ext cx="3568699"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0" name="Google Shape;2840;p241"/>
          <p:cNvSpPr/>
          <p:nvPr>
            <p:ph idx="3" type="chart"/>
          </p:nvPr>
        </p:nvSpPr>
        <p:spPr>
          <a:xfrm>
            <a:off x="4311653" y="1918169"/>
            <a:ext cx="3568699" cy="1767381"/>
          </a:xfrm>
          <a:prstGeom prst="rect">
            <a:avLst/>
          </a:prstGeom>
          <a:solidFill>
            <a:schemeClr val="accent4">
              <a:alpha val="27450"/>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41" name="Google Shape;2841;p241"/>
          <p:cNvSpPr txBox="1"/>
          <p:nvPr>
            <p:ph idx="4" type="body"/>
          </p:nvPr>
        </p:nvSpPr>
        <p:spPr>
          <a:xfrm>
            <a:off x="4311653" y="1419649"/>
            <a:ext cx="3568699"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2" name="Google Shape;2842;p241"/>
          <p:cNvSpPr/>
          <p:nvPr>
            <p:ph idx="5" type="chart"/>
          </p:nvPr>
        </p:nvSpPr>
        <p:spPr>
          <a:xfrm>
            <a:off x="482601" y="4438386"/>
            <a:ext cx="3568699" cy="1767381"/>
          </a:xfrm>
          <a:prstGeom prst="rect">
            <a:avLst/>
          </a:prstGeom>
          <a:solidFill>
            <a:schemeClr val="accent3">
              <a:alpha val="27450"/>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43" name="Google Shape;2843;p241"/>
          <p:cNvSpPr txBox="1"/>
          <p:nvPr>
            <p:ph idx="6" type="body"/>
          </p:nvPr>
        </p:nvSpPr>
        <p:spPr>
          <a:xfrm>
            <a:off x="482601" y="3939866"/>
            <a:ext cx="3568699"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4" name="Google Shape;2844;p241"/>
          <p:cNvSpPr/>
          <p:nvPr>
            <p:ph idx="7" type="chart"/>
          </p:nvPr>
        </p:nvSpPr>
        <p:spPr>
          <a:xfrm>
            <a:off x="4311653" y="4438386"/>
            <a:ext cx="3568699" cy="1767381"/>
          </a:xfrm>
          <a:prstGeom prst="rect">
            <a:avLst/>
          </a:prstGeom>
          <a:solidFill>
            <a:schemeClr val="accent5">
              <a:alpha val="27450"/>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45" name="Google Shape;2845;p241"/>
          <p:cNvSpPr txBox="1"/>
          <p:nvPr>
            <p:ph idx="8" type="body"/>
          </p:nvPr>
        </p:nvSpPr>
        <p:spPr>
          <a:xfrm>
            <a:off x="4311653" y="3939866"/>
            <a:ext cx="3568699"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6" name="Google Shape;2846;p241"/>
          <p:cNvSpPr/>
          <p:nvPr>
            <p:ph idx="9" type="chart"/>
          </p:nvPr>
        </p:nvSpPr>
        <p:spPr>
          <a:xfrm>
            <a:off x="8140704" y="1918169"/>
            <a:ext cx="3568699" cy="1767381"/>
          </a:xfrm>
          <a:prstGeom prst="rect">
            <a:avLst/>
          </a:prstGeom>
          <a:solidFill>
            <a:schemeClr val="accent2">
              <a:alpha val="27450"/>
            </a:schemeClr>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47" name="Google Shape;2847;p241"/>
          <p:cNvSpPr txBox="1"/>
          <p:nvPr>
            <p:ph idx="13" type="body"/>
          </p:nvPr>
        </p:nvSpPr>
        <p:spPr>
          <a:xfrm>
            <a:off x="8140704" y="1419649"/>
            <a:ext cx="3568699" cy="498733"/>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8" name="Google Shape;2848;p241"/>
          <p:cNvSpPr/>
          <p:nvPr>
            <p:ph idx="14" type="chart"/>
          </p:nvPr>
        </p:nvSpPr>
        <p:spPr>
          <a:xfrm>
            <a:off x="8140704" y="4438386"/>
            <a:ext cx="3568699" cy="1767381"/>
          </a:xfrm>
          <a:prstGeom prst="rect">
            <a:avLst/>
          </a:prstGeom>
          <a:solidFill>
            <a:schemeClr val="accent6">
              <a:alpha val="27450"/>
            </a:schemeClr>
          </a:solidFill>
          <a:ln cap="flat" cmpd="sng" w="9525">
            <a:solidFill>
              <a:schemeClr val="accent6"/>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49" name="Google Shape;2849;p241"/>
          <p:cNvSpPr txBox="1"/>
          <p:nvPr>
            <p:ph idx="15" type="body"/>
          </p:nvPr>
        </p:nvSpPr>
        <p:spPr>
          <a:xfrm>
            <a:off x="8140704" y="3939866"/>
            <a:ext cx="3568699"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50" name="Google Shape;2850;p241"/>
          <p:cNvGrpSpPr/>
          <p:nvPr/>
        </p:nvGrpSpPr>
        <p:grpSpPr>
          <a:xfrm>
            <a:off x="0" y="6766560"/>
            <a:ext cx="12192000" cy="91440"/>
            <a:chOff x="0" y="4480421"/>
            <a:chExt cx="12192000" cy="91440"/>
          </a:xfrm>
        </p:grpSpPr>
        <p:sp>
          <p:nvSpPr>
            <p:cNvPr id="2851" name="Google Shape;2851;p24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2" name="Google Shape;2852;p24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3" name="Google Shape;2853;p24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4" name="Google Shape;2854;p24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5" name="Google Shape;2855;p24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9">
  <p:cSld name="chart 9">
    <p:spTree>
      <p:nvGrpSpPr>
        <p:cNvPr id="2856" name="Shape 2856"/>
        <p:cNvGrpSpPr/>
        <p:nvPr/>
      </p:nvGrpSpPr>
      <p:grpSpPr>
        <a:xfrm>
          <a:off x="0" y="0"/>
          <a:ext cx="0" cy="0"/>
          <a:chOff x="0" y="0"/>
          <a:chExt cx="0" cy="0"/>
        </a:xfrm>
      </p:grpSpPr>
      <p:sp>
        <p:nvSpPr>
          <p:cNvPr id="2857" name="Google Shape;2857;p24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8" name="Google Shape;2858;p2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59" name="Google Shape;2859;p24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60" name="Google Shape;2860;p24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61" name="Google Shape;2861;p24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62" name="Google Shape;2862;p242"/>
          <p:cNvSpPr/>
          <p:nvPr>
            <p:ph idx="2" type="chart"/>
          </p:nvPr>
        </p:nvSpPr>
        <p:spPr>
          <a:xfrm>
            <a:off x="482602" y="1918169"/>
            <a:ext cx="5143500" cy="1767381"/>
          </a:xfrm>
          <a:prstGeom prst="rect">
            <a:avLst/>
          </a:prstGeom>
          <a:solidFill>
            <a:schemeClr val="accent1">
              <a:alpha val="27450"/>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63" name="Google Shape;2863;p242"/>
          <p:cNvSpPr txBox="1"/>
          <p:nvPr>
            <p:ph idx="1" type="body"/>
          </p:nvPr>
        </p:nvSpPr>
        <p:spPr>
          <a:xfrm>
            <a:off x="985522" y="1419649"/>
            <a:ext cx="464058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4" name="Google Shape;2864;p242"/>
          <p:cNvSpPr/>
          <p:nvPr>
            <p:ph idx="3" type="chart"/>
          </p:nvPr>
        </p:nvSpPr>
        <p:spPr>
          <a:xfrm>
            <a:off x="6565903" y="1918169"/>
            <a:ext cx="5143500" cy="1767381"/>
          </a:xfrm>
          <a:prstGeom prst="rect">
            <a:avLst/>
          </a:prstGeom>
          <a:solidFill>
            <a:schemeClr val="accent4">
              <a:alpha val="27450"/>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65" name="Google Shape;2865;p242"/>
          <p:cNvSpPr txBox="1"/>
          <p:nvPr>
            <p:ph idx="4" type="body"/>
          </p:nvPr>
        </p:nvSpPr>
        <p:spPr>
          <a:xfrm>
            <a:off x="7068823" y="1419649"/>
            <a:ext cx="464058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6" name="Google Shape;2866;p242"/>
          <p:cNvSpPr/>
          <p:nvPr>
            <p:ph idx="5" type="chart"/>
          </p:nvPr>
        </p:nvSpPr>
        <p:spPr>
          <a:xfrm>
            <a:off x="482602" y="4438386"/>
            <a:ext cx="5143500" cy="1767381"/>
          </a:xfrm>
          <a:prstGeom prst="rect">
            <a:avLst/>
          </a:prstGeom>
          <a:solidFill>
            <a:schemeClr val="accent3">
              <a:alpha val="27450"/>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67" name="Google Shape;2867;p242"/>
          <p:cNvSpPr txBox="1"/>
          <p:nvPr>
            <p:ph idx="6" type="body"/>
          </p:nvPr>
        </p:nvSpPr>
        <p:spPr>
          <a:xfrm>
            <a:off x="985522" y="3939866"/>
            <a:ext cx="464058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8" name="Google Shape;2868;p242"/>
          <p:cNvSpPr/>
          <p:nvPr>
            <p:ph idx="7" type="chart"/>
          </p:nvPr>
        </p:nvSpPr>
        <p:spPr>
          <a:xfrm>
            <a:off x="6565903" y="4438386"/>
            <a:ext cx="5143500" cy="1767381"/>
          </a:xfrm>
          <a:prstGeom prst="rect">
            <a:avLst/>
          </a:prstGeom>
          <a:solidFill>
            <a:schemeClr val="accent5">
              <a:alpha val="27450"/>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69" name="Google Shape;2869;p242"/>
          <p:cNvSpPr txBox="1"/>
          <p:nvPr>
            <p:ph idx="8" type="body"/>
          </p:nvPr>
        </p:nvSpPr>
        <p:spPr>
          <a:xfrm>
            <a:off x="7068823" y="3939866"/>
            <a:ext cx="464058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0" name="Google Shape;2870;p242"/>
          <p:cNvSpPr txBox="1"/>
          <p:nvPr>
            <p:ph idx="9" type="body"/>
          </p:nvPr>
        </p:nvSpPr>
        <p:spPr>
          <a:xfrm>
            <a:off x="482600" y="1419649"/>
            <a:ext cx="502920" cy="498733"/>
          </a:xfrm>
          <a:prstGeom prst="rect">
            <a:avLst/>
          </a:prstGeom>
          <a:solidFill>
            <a:srgbClr val="006F99"/>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1" name="Google Shape;2871;p242"/>
          <p:cNvSpPr txBox="1"/>
          <p:nvPr>
            <p:ph idx="13" type="body"/>
          </p:nvPr>
        </p:nvSpPr>
        <p:spPr>
          <a:xfrm>
            <a:off x="482600" y="3939866"/>
            <a:ext cx="502920" cy="498733"/>
          </a:xfrm>
          <a:prstGeom prst="rect">
            <a:avLst/>
          </a:prstGeom>
          <a:solidFill>
            <a:srgbClr val="D4530F"/>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2" name="Google Shape;2872;p242"/>
          <p:cNvSpPr txBox="1"/>
          <p:nvPr>
            <p:ph idx="14" type="body"/>
          </p:nvPr>
        </p:nvSpPr>
        <p:spPr>
          <a:xfrm>
            <a:off x="6565901" y="1419649"/>
            <a:ext cx="502920" cy="498733"/>
          </a:xfrm>
          <a:prstGeom prst="rect">
            <a:avLst/>
          </a:prstGeom>
          <a:solidFill>
            <a:srgbClr val="5C851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3" name="Google Shape;2873;p242"/>
          <p:cNvSpPr txBox="1"/>
          <p:nvPr>
            <p:ph idx="15" type="body"/>
          </p:nvPr>
        </p:nvSpPr>
        <p:spPr>
          <a:xfrm>
            <a:off x="6565901" y="3939866"/>
            <a:ext cx="502920" cy="498733"/>
          </a:xfrm>
          <a:prstGeom prst="rect">
            <a:avLst/>
          </a:prstGeom>
          <a:solidFill>
            <a:srgbClr val="603A5E"/>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74" name="Google Shape;2874;p242"/>
          <p:cNvGrpSpPr/>
          <p:nvPr/>
        </p:nvGrpSpPr>
        <p:grpSpPr>
          <a:xfrm>
            <a:off x="0" y="6766560"/>
            <a:ext cx="12192000" cy="91440"/>
            <a:chOff x="0" y="4480421"/>
            <a:chExt cx="12192000" cy="91440"/>
          </a:xfrm>
        </p:grpSpPr>
        <p:sp>
          <p:nvSpPr>
            <p:cNvPr id="2875" name="Google Shape;2875;p24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6" name="Google Shape;2876;p24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7" name="Google Shape;2877;p24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8" name="Google Shape;2878;p24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9" name="Google Shape;2879;p24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0">
  <p:cSld name="chart 10">
    <p:spTree>
      <p:nvGrpSpPr>
        <p:cNvPr id="2880" name="Shape 2880"/>
        <p:cNvGrpSpPr/>
        <p:nvPr/>
      </p:nvGrpSpPr>
      <p:grpSpPr>
        <a:xfrm>
          <a:off x="0" y="0"/>
          <a:ext cx="0" cy="0"/>
          <a:chOff x="0" y="0"/>
          <a:chExt cx="0" cy="0"/>
        </a:xfrm>
      </p:grpSpPr>
      <p:sp>
        <p:nvSpPr>
          <p:cNvPr id="2881" name="Google Shape;2881;p24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82" name="Google Shape;2882;p2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3" name="Google Shape;2883;p24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4" name="Google Shape;2884;p24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5" name="Google Shape;2885;p243"/>
          <p:cNvSpPr/>
          <p:nvPr>
            <p:ph idx="2" type="chart"/>
          </p:nvPr>
        </p:nvSpPr>
        <p:spPr>
          <a:xfrm>
            <a:off x="482602" y="1918169"/>
            <a:ext cx="5143500" cy="1767381"/>
          </a:xfrm>
          <a:prstGeom prst="rect">
            <a:avLst/>
          </a:prstGeom>
          <a:solidFill>
            <a:schemeClr val="accent1">
              <a:alpha val="27450"/>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86" name="Google Shape;2886;p243"/>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243"/>
          <p:cNvSpPr/>
          <p:nvPr>
            <p:ph idx="3" type="chart"/>
          </p:nvPr>
        </p:nvSpPr>
        <p:spPr>
          <a:xfrm>
            <a:off x="6565903" y="1918169"/>
            <a:ext cx="5143500" cy="1767381"/>
          </a:xfrm>
          <a:prstGeom prst="rect">
            <a:avLst/>
          </a:prstGeom>
          <a:solidFill>
            <a:schemeClr val="accent4">
              <a:alpha val="27450"/>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88" name="Google Shape;2888;p243"/>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9" name="Google Shape;2889;p243"/>
          <p:cNvSpPr/>
          <p:nvPr>
            <p:ph idx="5" type="chart"/>
          </p:nvPr>
        </p:nvSpPr>
        <p:spPr>
          <a:xfrm>
            <a:off x="482602" y="4450664"/>
            <a:ext cx="11226801" cy="1767381"/>
          </a:xfrm>
          <a:prstGeom prst="rect">
            <a:avLst/>
          </a:prstGeom>
          <a:solidFill>
            <a:schemeClr val="accent5">
              <a:alpha val="27450"/>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90" name="Google Shape;2890;p243"/>
          <p:cNvSpPr txBox="1"/>
          <p:nvPr>
            <p:ph idx="6" type="body"/>
          </p:nvPr>
        </p:nvSpPr>
        <p:spPr>
          <a:xfrm>
            <a:off x="482602" y="3952144"/>
            <a:ext cx="11226801"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1" name="Google Shape;2891;p24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892" name="Google Shape;2892;p243"/>
          <p:cNvGrpSpPr/>
          <p:nvPr/>
        </p:nvGrpSpPr>
        <p:grpSpPr>
          <a:xfrm>
            <a:off x="0" y="6766560"/>
            <a:ext cx="12192000" cy="91440"/>
            <a:chOff x="0" y="4480421"/>
            <a:chExt cx="12192000" cy="91440"/>
          </a:xfrm>
        </p:grpSpPr>
        <p:sp>
          <p:nvSpPr>
            <p:cNvPr id="2893" name="Google Shape;2893;p24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94" name="Google Shape;2894;p24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95" name="Google Shape;2895;p24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96" name="Google Shape;2896;p24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97" name="Google Shape;2897;p24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and mockup">
  <p:cSld name="chart and mockup">
    <p:spTree>
      <p:nvGrpSpPr>
        <p:cNvPr id="2898" name="Shape 2898"/>
        <p:cNvGrpSpPr/>
        <p:nvPr/>
      </p:nvGrpSpPr>
      <p:grpSpPr>
        <a:xfrm>
          <a:off x="0" y="0"/>
          <a:ext cx="0" cy="0"/>
          <a:chOff x="0" y="0"/>
          <a:chExt cx="0" cy="0"/>
        </a:xfrm>
      </p:grpSpPr>
      <p:sp>
        <p:nvSpPr>
          <p:cNvPr id="2899" name="Google Shape;2899;p24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00" name="Google Shape;2900;p2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1" name="Google Shape;2901;p24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2" name="Google Shape;2902;p24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3" name="Google Shape;2903;p24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04" name="Google Shape;2904;p244"/>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905" name="Google Shape;2905;p244"/>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06" name="Google Shape;2906;p244"/>
          <p:cNvGrpSpPr/>
          <p:nvPr/>
        </p:nvGrpSpPr>
        <p:grpSpPr>
          <a:xfrm>
            <a:off x="0" y="6766560"/>
            <a:ext cx="12192000" cy="91440"/>
            <a:chOff x="0" y="4480421"/>
            <a:chExt cx="12192000" cy="91440"/>
          </a:xfrm>
        </p:grpSpPr>
        <p:sp>
          <p:nvSpPr>
            <p:cNvPr id="2907" name="Google Shape;2907;p24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08" name="Google Shape;2908;p24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09" name="Google Shape;2909;p24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10" name="Google Shape;2910;p24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11" name="Google Shape;2911;p24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2912" name="Google Shape;2912;p244"/>
          <p:cNvGrpSpPr/>
          <p:nvPr/>
        </p:nvGrpSpPr>
        <p:grpSpPr>
          <a:xfrm>
            <a:off x="316532" y="2327391"/>
            <a:ext cx="5818536" cy="3809740"/>
            <a:chOff x="3742268" y="2033349"/>
            <a:chExt cx="4296282" cy="3750707"/>
          </a:xfrm>
        </p:grpSpPr>
        <p:sp>
          <p:nvSpPr>
            <p:cNvPr id="2913" name="Google Shape;2913;p244"/>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745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4" name="Google Shape;2914;p244"/>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7450"/>
                  </a:srgbClr>
                </a:gs>
                <a:gs pos="17000">
                  <a:srgbClr val="000000">
                    <a:alpha val="27450"/>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5" name="Google Shape;2915;p244"/>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6" name="Google Shape;2916;p244"/>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7" name="Google Shape;2917;p244"/>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2549"/>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8" name="Google Shape;2918;p244"/>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19" name="Google Shape;2919;p244"/>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7450"/>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0" name="Google Shape;2920;p244"/>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1" name="Google Shape;2921;p244"/>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2" name="Google Shape;2922;p244"/>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3" name="Google Shape;2923;p244"/>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4" name="Google Shape;2924;p244"/>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5" name="Google Shape;2925;p244"/>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926" name="Google Shape;2926;p244"/>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2927" name="Google Shape;2927;p244"/>
          <p:cNvSpPr/>
          <p:nvPr>
            <p:ph idx="3" type="chart"/>
          </p:nvPr>
        </p:nvSpPr>
        <p:spPr>
          <a:xfrm>
            <a:off x="591433" y="2535574"/>
            <a:ext cx="5268731" cy="223211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120" name="Shape 120"/>
        <p:cNvGrpSpPr/>
        <p:nvPr/>
      </p:nvGrpSpPr>
      <p:grpSpPr>
        <a:xfrm>
          <a:off x="0" y="0"/>
          <a:ext cx="0" cy="0"/>
          <a:chOff x="0" y="0"/>
          <a:chExt cx="0" cy="0"/>
        </a:xfrm>
      </p:grpSpPr>
      <p:sp>
        <p:nvSpPr>
          <p:cNvPr id="121" name="Google Shape;121;p12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 name="Google Shape;122;p12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12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12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12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26" name="Google Shape;126;p120"/>
          <p:cNvGrpSpPr/>
          <p:nvPr/>
        </p:nvGrpSpPr>
        <p:grpSpPr>
          <a:xfrm>
            <a:off x="0" y="6766560"/>
            <a:ext cx="12192000" cy="91440"/>
            <a:chOff x="0" y="4480421"/>
            <a:chExt cx="12192000" cy="91440"/>
          </a:xfrm>
        </p:grpSpPr>
        <p:sp>
          <p:nvSpPr>
            <p:cNvPr id="127" name="Google Shape;127;p12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 name="Google Shape;128;p12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 name="Google Shape;129;p12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 name="Google Shape;130;p12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 name="Google Shape;131;p12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p:cSld name="3 block arcs">
    <p:spTree>
      <p:nvGrpSpPr>
        <p:cNvPr id="2928" name="Shape 2928"/>
        <p:cNvGrpSpPr/>
        <p:nvPr/>
      </p:nvGrpSpPr>
      <p:grpSpPr>
        <a:xfrm>
          <a:off x="0" y="0"/>
          <a:ext cx="0" cy="0"/>
          <a:chOff x="0" y="0"/>
          <a:chExt cx="0" cy="0"/>
        </a:xfrm>
      </p:grpSpPr>
      <p:grpSp>
        <p:nvGrpSpPr>
          <p:cNvPr id="2929" name="Google Shape;2929;p245"/>
          <p:cNvGrpSpPr/>
          <p:nvPr/>
        </p:nvGrpSpPr>
        <p:grpSpPr>
          <a:xfrm>
            <a:off x="804819" y="1625931"/>
            <a:ext cx="10582363" cy="4283805"/>
            <a:chOff x="2060575" y="1614640"/>
            <a:chExt cx="8070850" cy="4356172"/>
          </a:xfrm>
        </p:grpSpPr>
        <p:sp>
          <p:nvSpPr>
            <p:cNvPr id="2930" name="Google Shape;2930;p245"/>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31" name="Google Shape;2931;p245"/>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32" name="Google Shape;2932;p245"/>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933" name="Google Shape;2933;p24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34" name="Google Shape;2934;p2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5" name="Google Shape;2935;p24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6" name="Google Shape;2936;p24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7" name="Google Shape;2937;p24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38" name="Google Shape;2938;p245"/>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39" name="Google Shape;2939;p245"/>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40" name="Google Shape;2940;p245"/>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41" name="Google Shape;2941;p245"/>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2" name="Google Shape;2942;p245"/>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3" name="Google Shape;2943;p245"/>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4" name="Google Shape;2944;p245"/>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5" name="Google Shape;2945;p245"/>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6" name="Google Shape;2946;p245"/>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47" name="Google Shape;2947;p245"/>
          <p:cNvGrpSpPr/>
          <p:nvPr/>
        </p:nvGrpSpPr>
        <p:grpSpPr>
          <a:xfrm>
            <a:off x="0" y="6766560"/>
            <a:ext cx="12192000" cy="91440"/>
            <a:chOff x="0" y="4480421"/>
            <a:chExt cx="12192000" cy="91440"/>
          </a:xfrm>
        </p:grpSpPr>
        <p:sp>
          <p:nvSpPr>
            <p:cNvPr id="2948" name="Google Shape;2948;p24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49" name="Google Shape;2949;p24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50" name="Google Shape;2950;p24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51" name="Google Shape;2951;p24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52" name="Google Shape;2952;p24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gray">
  <p:cSld name="3 block arcs gray">
    <p:spTree>
      <p:nvGrpSpPr>
        <p:cNvPr id="2953" name="Shape 2953"/>
        <p:cNvGrpSpPr/>
        <p:nvPr/>
      </p:nvGrpSpPr>
      <p:grpSpPr>
        <a:xfrm>
          <a:off x="0" y="0"/>
          <a:ext cx="0" cy="0"/>
          <a:chOff x="0" y="0"/>
          <a:chExt cx="0" cy="0"/>
        </a:xfrm>
      </p:grpSpPr>
      <p:sp>
        <p:nvSpPr>
          <p:cNvPr id="2954" name="Google Shape;2954;p24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55" name="Google Shape;2955;p2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6" name="Google Shape;2956;p24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7" name="Google Shape;2957;p24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8" name="Google Shape;2958;p24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959" name="Google Shape;2959;p246"/>
          <p:cNvGrpSpPr/>
          <p:nvPr/>
        </p:nvGrpSpPr>
        <p:grpSpPr>
          <a:xfrm>
            <a:off x="0" y="6766560"/>
            <a:ext cx="12192000" cy="91440"/>
            <a:chOff x="0" y="4480421"/>
            <a:chExt cx="12192000" cy="91440"/>
          </a:xfrm>
        </p:grpSpPr>
        <p:sp>
          <p:nvSpPr>
            <p:cNvPr id="2960" name="Google Shape;2960;p24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61" name="Google Shape;2961;p24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62" name="Google Shape;2962;p24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63" name="Google Shape;2963;p24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64" name="Google Shape;2964;p24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2965" name="Google Shape;2965;p246"/>
          <p:cNvGrpSpPr/>
          <p:nvPr/>
        </p:nvGrpSpPr>
        <p:grpSpPr>
          <a:xfrm>
            <a:off x="804819" y="1625931"/>
            <a:ext cx="10582363" cy="4283805"/>
            <a:chOff x="2060575" y="1614640"/>
            <a:chExt cx="8070850" cy="4356172"/>
          </a:xfrm>
        </p:grpSpPr>
        <p:sp>
          <p:nvSpPr>
            <p:cNvPr id="2966" name="Google Shape;2966;p246"/>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67" name="Google Shape;2967;p246"/>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68" name="Google Shape;2968;p246"/>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969" name="Google Shape;2969;p246"/>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70" name="Google Shape;2970;p246"/>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71" name="Google Shape;2971;p246"/>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72" name="Google Shape;2972;p246"/>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3" name="Google Shape;2973;p246"/>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4" name="Google Shape;2974;p246"/>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5" name="Google Shape;2975;p246"/>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355600" lvl="0" marL="457200" algn="l">
              <a:lnSpc>
                <a:spcPct val="90000"/>
              </a:lnSpc>
              <a:spcBef>
                <a:spcPts val="1000"/>
              </a:spcBef>
              <a:spcAft>
                <a:spcPts val="0"/>
              </a:spcAft>
              <a:buClr>
                <a:schemeClr val="dk1"/>
              </a:buClr>
              <a:buSzPts val="2000"/>
              <a:buChar char="•"/>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6" name="Google Shape;2976;p246"/>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7" name="Google Shape;2977;p246"/>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p:cSld name="4 block arcs">
    <p:spTree>
      <p:nvGrpSpPr>
        <p:cNvPr id="2978" name="Shape 2978"/>
        <p:cNvGrpSpPr/>
        <p:nvPr/>
      </p:nvGrpSpPr>
      <p:grpSpPr>
        <a:xfrm>
          <a:off x="0" y="0"/>
          <a:ext cx="0" cy="0"/>
          <a:chOff x="0" y="0"/>
          <a:chExt cx="0" cy="0"/>
        </a:xfrm>
      </p:grpSpPr>
      <p:grpSp>
        <p:nvGrpSpPr>
          <p:cNvPr id="2979" name="Google Shape;2979;p247"/>
          <p:cNvGrpSpPr/>
          <p:nvPr/>
        </p:nvGrpSpPr>
        <p:grpSpPr>
          <a:xfrm>
            <a:off x="154051" y="1992680"/>
            <a:ext cx="11883899" cy="3694108"/>
            <a:chOff x="838200" y="1614640"/>
            <a:chExt cx="10510314" cy="4356172"/>
          </a:xfrm>
        </p:grpSpPr>
        <p:sp>
          <p:nvSpPr>
            <p:cNvPr id="2980" name="Google Shape;2980;p247"/>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81" name="Google Shape;2981;p247"/>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82" name="Google Shape;2982;p247"/>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83" name="Google Shape;2983;p247"/>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984" name="Google Shape;2984;p24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85" name="Google Shape;2985;p2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6" name="Google Shape;2986;p24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7" name="Google Shape;2987;p24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8" name="Google Shape;2988;p24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89" name="Google Shape;2989;p247"/>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0" name="Google Shape;2990;p247"/>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1" name="Google Shape;2991;p247"/>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2" name="Google Shape;2992;p247"/>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3" name="Google Shape;2993;p247"/>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4" name="Google Shape;2994;p247"/>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5" name="Google Shape;2995;p247"/>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6" name="Google Shape;2996;p247"/>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247"/>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8" name="Google Shape;2998;p247"/>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9" name="Google Shape;2999;p247"/>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no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0" name="Google Shape;3000;p247"/>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01" name="Google Shape;3001;p247"/>
          <p:cNvGrpSpPr/>
          <p:nvPr/>
        </p:nvGrpSpPr>
        <p:grpSpPr>
          <a:xfrm>
            <a:off x="0" y="6766560"/>
            <a:ext cx="12192000" cy="91440"/>
            <a:chOff x="0" y="4480421"/>
            <a:chExt cx="12192000" cy="91440"/>
          </a:xfrm>
        </p:grpSpPr>
        <p:sp>
          <p:nvSpPr>
            <p:cNvPr id="3002" name="Google Shape;3002;p24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3" name="Google Shape;3003;p24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4" name="Google Shape;3004;p24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5" name="Google Shape;3005;p24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6" name="Google Shape;3006;p24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gray">
  <p:cSld name="4 block arcs gray">
    <p:spTree>
      <p:nvGrpSpPr>
        <p:cNvPr id="3007" name="Shape 3007"/>
        <p:cNvGrpSpPr/>
        <p:nvPr/>
      </p:nvGrpSpPr>
      <p:grpSpPr>
        <a:xfrm>
          <a:off x="0" y="0"/>
          <a:ext cx="0" cy="0"/>
          <a:chOff x="0" y="0"/>
          <a:chExt cx="0" cy="0"/>
        </a:xfrm>
      </p:grpSpPr>
      <p:sp>
        <p:nvSpPr>
          <p:cNvPr id="3008" name="Google Shape;3008;p24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9" name="Google Shape;3009;p2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0" name="Google Shape;3010;p24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1" name="Google Shape;3011;p24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2" name="Google Shape;3012;p24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013" name="Google Shape;3013;p248"/>
          <p:cNvGrpSpPr/>
          <p:nvPr/>
        </p:nvGrpSpPr>
        <p:grpSpPr>
          <a:xfrm>
            <a:off x="0" y="6766560"/>
            <a:ext cx="12192000" cy="91440"/>
            <a:chOff x="0" y="4480421"/>
            <a:chExt cx="12192000" cy="91440"/>
          </a:xfrm>
        </p:grpSpPr>
        <p:sp>
          <p:nvSpPr>
            <p:cNvPr id="3014" name="Google Shape;3014;p24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5" name="Google Shape;3015;p24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6" name="Google Shape;3016;p24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7" name="Google Shape;3017;p24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8" name="Google Shape;3018;p24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3019" name="Google Shape;3019;p248"/>
          <p:cNvGrpSpPr/>
          <p:nvPr/>
        </p:nvGrpSpPr>
        <p:grpSpPr>
          <a:xfrm>
            <a:off x="154051" y="1992680"/>
            <a:ext cx="11883899" cy="3694108"/>
            <a:chOff x="838200" y="1614640"/>
            <a:chExt cx="10510314" cy="4356172"/>
          </a:xfrm>
        </p:grpSpPr>
        <p:sp>
          <p:nvSpPr>
            <p:cNvPr id="3020" name="Google Shape;3020;p248"/>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21" name="Google Shape;3021;p248"/>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22" name="Google Shape;3022;p248"/>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23" name="Google Shape;3023;p248"/>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3024" name="Google Shape;3024;p248"/>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25" name="Google Shape;3025;p248"/>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26" name="Google Shape;3026;p248"/>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27" name="Google Shape;3027;p248"/>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8" name="Google Shape;3028;p248"/>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9" name="Google Shape;3029;p248"/>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0" name="Google Shape;3030;p248"/>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1" name="Google Shape;3031;p248"/>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2" name="Google Shape;3032;p248"/>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3" name="Google Shape;3033;p248"/>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4" name="Google Shape;3034;p248"/>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no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5" name="Google Shape;3035;p248"/>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left">
  <p:cSld name="Section Header bottom left">
    <p:spTree>
      <p:nvGrpSpPr>
        <p:cNvPr id="3036" name="Shape 3036"/>
        <p:cNvGrpSpPr/>
        <p:nvPr/>
      </p:nvGrpSpPr>
      <p:grpSpPr>
        <a:xfrm>
          <a:off x="0" y="0"/>
          <a:ext cx="0" cy="0"/>
          <a:chOff x="0" y="0"/>
          <a:chExt cx="0" cy="0"/>
        </a:xfrm>
      </p:grpSpPr>
      <p:sp>
        <p:nvSpPr>
          <p:cNvPr id="3037" name="Google Shape;3037;p24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38" name="Google Shape;3038;p249"/>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39" name="Google Shape;3039;p249"/>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040" name="Google Shape;3040;p249"/>
          <p:cNvSpPr/>
          <p:nvPr>
            <p:ph idx="2" type="pic"/>
          </p:nvPr>
        </p:nvSpPr>
        <p:spPr>
          <a:xfrm>
            <a:off x="0" y="0"/>
            <a:ext cx="12192000" cy="6858000"/>
          </a:xfrm>
          <a:prstGeom prst="rect">
            <a:avLst/>
          </a:prstGeom>
          <a:noFill/>
          <a:ln>
            <a:noFill/>
          </a:ln>
        </p:spPr>
      </p:sp>
      <p:sp>
        <p:nvSpPr>
          <p:cNvPr id="3041" name="Google Shape;3041;p249"/>
          <p:cNvSpPr txBox="1"/>
          <p:nvPr>
            <p:ph idx="1" type="body"/>
          </p:nvPr>
        </p:nvSpPr>
        <p:spPr>
          <a:xfrm>
            <a:off x="342900" y="5413379"/>
            <a:ext cx="4572000" cy="942975"/>
          </a:xfrm>
          <a:prstGeom prst="rect">
            <a:avLst/>
          </a:prstGeom>
          <a:solidFill>
            <a:schemeClr val="lt1">
              <a:alpha val="47450"/>
            </a:schemeClr>
          </a:solidFill>
          <a:ln>
            <a:noFill/>
          </a:ln>
        </p:spPr>
        <p:txBody>
          <a:bodyPr anchorCtr="0" anchor="t" bIns="182875" lIns="274300" spcFirstLastPara="1" rIns="274300" wrap="square" tIns="91425">
            <a:noAutofit/>
          </a:bodyPr>
          <a:lstStyle>
            <a:lvl1pPr indent="-228600" lvl="0" marL="457200" algn="ctr">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042" name="Google Shape;3042;p249"/>
          <p:cNvSpPr txBox="1"/>
          <p:nvPr>
            <p:ph type="title"/>
          </p:nvPr>
        </p:nvSpPr>
        <p:spPr>
          <a:xfrm>
            <a:off x="342900" y="2560638"/>
            <a:ext cx="4572000" cy="2852737"/>
          </a:xfrm>
          <a:prstGeom prst="rect">
            <a:avLst/>
          </a:prstGeom>
          <a:solidFill>
            <a:schemeClr val="lt1">
              <a:alpha val="27450"/>
            </a:schemeClr>
          </a:solidFill>
          <a:ln>
            <a:noFill/>
          </a:ln>
        </p:spPr>
        <p:txBody>
          <a:bodyPr anchorCtr="0" anchor="ctr" bIns="182875" lIns="274300" spcFirstLastPara="1" rIns="274300" wrap="square" tIns="91425">
            <a:no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1">
  <p:cSld name="matrix 1">
    <p:spTree>
      <p:nvGrpSpPr>
        <p:cNvPr id="3043" name="Shape 3043"/>
        <p:cNvGrpSpPr/>
        <p:nvPr/>
      </p:nvGrpSpPr>
      <p:grpSpPr>
        <a:xfrm>
          <a:off x="0" y="0"/>
          <a:ext cx="0" cy="0"/>
          <a:chOff x="0" y="0"/>
          <a:chExt cx="0" cy="0"/>
        </a:xfrm>
      </p:grpSpPr>
      <p:sp>
        <p:nvSpPr>
          <p:cNvPr id="3044" name="Google Shape;3044;p25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45" name="Google Shape;3045;p25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6" name="Google Shape;3046;p25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7" name="Google Shape;3047;p25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8" name="Google Shape;3048;p25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49" name="Google Shape;3049;p250"/>
          <p:cNvSpPr txBox="1"/>
          <p:nvPr>
            <p:ph idx="1" type="body"/>
          </p:nvPr>
        </p:nvSpPr>
        <p:spPr>
          <a:xfrm>
            <a:off x="482599" y="1992954"/>
            <a:ext cx="5613400" cy="1815764"/>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0" name="Google Shape;3050;p250"/>
          <p:cNvSpPr txBox="1"/>
          <p:nvPr>
            <p:ph idx="2" type="body"/>
          </p:nvPr>
        </p:nvSpPr>
        <p:spPr>
          <a:xfrm>
            <a:off x="482599" y="4277944"/>
            <a:ext cx="5613400" cy="1802097"/>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1" name="Google Shape;3051;p250"/>
          <p:cNvSpPr txBox="1"/>
          <p:nvPr>
            <p:ph idx="3" type="body"/>
          </p:nvPr>
        </p:nvSpPr>
        <p:spPr>
          <a:xfrm>
            <a:off x="6096001" y="1992954"/>
            <a:ext cx="5613400" cy="1815764"/>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2" name="Google Shape;3052;p250"/>
          <p:cNvSpPr txBox="1"/>
          <p:nvPr>
            <p:ph idx="4" type="body"/>
          </p:nvPr>
        </p:nvSpPr>
        <p:spPr>
          <a:xfrm>
            <a:off x="6096001" y="4277944"/>
            <a:ext cx="5613400" cy="1802097"/>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3" name="Google Shape;3053;p250"/>
          <p:cNvSpPr txBox="1"/>
          <p:nvPr>
            <p:ph idx="5" type="body"/>
          </p:nvPr>
        </p:nvSpPr>
        <p:spPr>
          <a:xfrm>
            <a:off x="482602" y="3875314"/>
            <a:ext cx="5613401" cy="420914"/>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4" name="Google Shape;3054;p250"/>
          <p:cNvSpPr txBox="1"/>
          <p:nvPr>
            <p:ph idx="6" type="body"/>
          </p:nvPr>
        </p:nvSpPr>
        <p:spPr>
          <a:xfrm>
            <a:off x="6096002" y="3875314"/>
            <a:ext cx="5613401" cy="420914"/>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5" name="Google Shape;3055;p250"/>
          <p:cNvSpPr txBox="1"/>
          <p:nvPr>
            <p:ph idx="7" type="body"/>
          </p:nvPr>
        </p:nvSpPr>
        <p:spPr>
          <a:xfrm>
            <a:off x="482602" y="1581184"/>
            <a:ext cx="5613401" cy="420914"/>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6" name="Google Shape;3056;p250"/>
          <p:cNvSpPr txBox="1"/>
          <p:nvPr>
            <p:ph idx="8" type="body"/>
          </p:nvPr>
        </p:nvSpPr>
        <p:spPr>
          <a:xfrm>
            <a:off x="6096002" y="1581184"/>
            <a:ext cx="5613401" cy="42091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57" name="Google Shape;3057;p250"/>
          <p:cNvGrpSpPr/>
          <p:nvPr/>
        </p:nvGrpSpPr>
        <p:grpSpPr>
          <a:xfrm>
            <a:off x="0" y="6766560"/>
            <a:ext cx="12192000" cy="91440"/>
            <a:chOff x="0" y="4480421"/>
            <a:chExt cx="12192000" cy="91440"/>
          </a:xfrm>
        </p:grpSpPr>
        <p:sp>
          <p:nvSpPr>
            <p:cNvPr id="3058" name="Google Shape;3058;p25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59" name="Google Shape;3059;p25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60" name="Google Shape;3060;p25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61" name="Google Shape;3061;p25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62" name="Google Shape;3062;p25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2">
  <p:cSld name="matrix 2">
    <p:spTree>
      <p:nvGrpSpPr>
        <p:cNvPr id="3063" name="Shape 3063"/>
        <p:cNvGrpSpPr/>
        <p:nvPr/>
      </p:nvGrpSpPr>
      <p:grpSpPr>
        <a:xfrm>
          <a:off x="0" y="0"/>
          <a:ext cx="0" cy="0"/>
          <a:chOff x="0" y="0"/>
          <a:chExt cx="0" cy="0"/>
        </a:xfrm>
      </p:grpSpPr>
      <p:sp>
        <p:nvSpPr>
          <p:cNvPr id="3064" name="Google Shape;3064;p25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65" name="Google Shape;3065;p2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66" name="Google Shape;3066;p25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67" name="Google Shape;3067;p25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68" name="Google Shape;3068;p25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69" name="Google Shape;3069;p251"/>
          <p:cNvSpPr/>
          <p:nvPr/>
        </p:nvSpPr>
        <p:spPr>
          <a:xfrm>
            <a:off x="482602" y="1452153"/>
            <a:ext cx="5613401" cy="2322576"/>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70" name="Google Shape;3070;p251"/>
          <p:cNvSpPr/>
          <p:nvPr/>
        </p:nvSpPr>
        <p:spPr>
          <a:xfrm>
            <a:off x="482602" y="3902749"/>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71" name="Google Shape;3071;p251"/>
          <p:cNvSpPr/>
          <p:nvPr/>
        </p:nvSpPr>
        <p:spPr>
          <a:xfrm>
            <a:off x="6096002" y="1452153"/>
            <a:ext cx="5613401" cy="2322576"/>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72" name="Google Shape;3072;p251"/>
          <p:cNvSpPr/>
          <p:nvPr/>
        </p:nvSpPr>
        <p:spPr>
          <a:xfrm>
            <a:off x="6096002" y="3902749"/>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73" name="Google Shape;3073;p251"/>
          <p:cNvSpPr txBox="1"/>
          <p:nvPr>
            <p:ph idx="1" type="body"/>
          </p:nvPr>
        </p:nvSpPr>
        <p:spPr>
          <a:xfrm rot="-5400000">
            <a:off x="-287709" y="2222461"/>
            <a:ext cx="2322576" cy="78196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4" name="Google Shape;3074;p251"/>
          <p:cNvSpPr txBox="1"/>
          <p:nvPr>
            <p:ph idx="2" type="body"/>
          </p:nvPr>
        </p:nvSpPr>
        <p:spPr>
          <a:xfrm rot="-5400000">
            <a:off x="-287563" y="4672908"/>
            <a:ext cx="2322285" cy="78196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5" name="Google Shape;3075;p251"/>
          <p:cNvSpPr txBox="1"/>
          <p:nvPr>
            <p:ph idx="3" type="body"/>
          </p:nvPr>
        </p:nvSpPr>
        <p:spPr>
          <a:xfrm rot="-5400000">
            <a:off x="5325692" y="2222462"/>
            <a:ext cx="2322576" cy="781960"/>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6" name="Google Shape;3076;p251"/>
          <p:cNvSpPr txBox="1"/>
          <p:nvPr>
            <p:ph idx="4" type="body"/>
          </p:nvPr>
        </p:nvSpPr>
        <p:spPr>
          <a:xfrm rot="-5400000">
            <a:off x="5325840" y="4672908"/>
            <a:ext cx="2322285" cy="781960"/>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77" name="Google Shape;3077;p251"/>
          <p:cNvCxnSpPr/>
          <p:nvPr/>
        </p:nvCxnSpPr>
        <p:spPr>
          <a:xfrm>
            <a:off x="482599" y="1452153"/>
            <a:ext cx="781960" cy="9392"/>
          </a:xfrm>
          <a:prstGeom prst="straightConnector1">
            <a:avLst/>
          </a:prstGeom>
          <a:noFill/>
          <a:ln cap="flat" cmpd="sng" w="9525">
            <a:solidFill>
              <a:schemeClr val="lt1"/>
            </a:solidFill>
            <a:prstDash val="solid"/>
            <a:miter lim="800000"/>
            <a:headEnd len="sm" w="sm" type="none"/>
            <a:tailEnd len="sm" w="sm" type="none"/>
          </a:ln>
        </p:spPr>
      </p:cxnSp>
      <p:sp>
        <p:nvSpPr>
          <p:cNvPr id="3078" name="Google Shape;3078;p251"/>
          <p:cNvSpPr txBox="1"/>
          <p:nvPr>
            <p:ph idx="5" type="body"/>
          </p:nvPr>
        </p:nvSpPr>
        <p:spPr>
          <a:xfrm>
            <a:off x="1264560" y="3902745"/>
            <a:ext cx="4831440" cy="2322576"/>
          </a:xfrm>
          <a:prstGeom prst="rect">
            <a:avLst/>
          </a:prstGeom>
          <a:noFill/>
          <a:ln>
            <a:noFill/>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9" name="Google Shape;3079;p251"/>
          <p:cNvSpPr txBox="1"/>
          <p:nvPr>
            <p:ph idx="6" type="body"/>
          </p:nvPr>
        </p:nvSpPr>
        <p:spPr>
          <a:xfrm>
            <a:off x="6877961" y="3902745"/>
            <a:ext cx="4831440" cy="2322576"/>
          </a:xfrm>
          <a:prstGeom prst="rect">
            <a:avLst/>
          </a:prstGeom>
          <a:noFill/>
          <a:ln>
            <a:noFill/>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0" name="Google Shape;3080;p251"/>
          <p:cNvSpPr txBox="1"/>
          <p:nvPr>
            <p:ph idx="7" type="body"/>
          </p:nvPr>
        </p:nvSpPr>
        <p:spPr>
          <a:xfrm>
            <a:off x="1264560" y="1452153"/>
            <a:ext cx="4831440" cy="2322576"/>
          </a:xfrm>
          <a:prstGeom prst="rect">
            <a:avLst/>
          </a:prstGeom>
          <a:noFill/>
          <a:ln>
            <a:noFill/>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1" name="Google Shape;3081;p251"/>
          <p:cNvSpPr txBox="1"/>
          <p:nvPr>
            <p:ph idx="8" type="body"/>
          </p:nvPr>
        </p:nvSpPr>
        <p:spPr>
          <a:xfrm>
            <a:off x="6877961" y="1452153"/>
            <a:ext cx="4831440" cy="2322576"/>
          </a:xfrm>
          <a:prstGeom prst="rect">
            <a:avLst/>
          </a:prstGeom>
          <a:noFill/>
          <a:ln>
            <a:noFill/>
          </a:ln>
        </p:spPr>
        <p:txBody>
          <a:bodyPr anchorCtr="0" anchor="t" bIns="45700" lIns="91425" spcFirstLastPara="1" rIns="9142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82" name="Google Shape;3082;p251"/>
          <p:cNvGrpSpPr/>
          <p:nvPr/>
        </p:nvGrpSpPr>
        <p:grpSpPr>
          <a:xfrm>
            <a:off x="0" y="6766560"/>
            <a:ext cx="12192000" cy="91440"/>
            <a:chOff x="0" y="4480421"/>
            <a:chExt cx="12192000" cy="91440"/>
          </a:xfrm>
        </p:grpSpPr>
        <p:sp>
          <p:nvSpPr>
            <p:cNvPr id="3083" name="Google Shape;3083;p25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84" name="Google Shape;3084;p25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85" name="Google Shape;3085;p25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86" name="Google Shape;3086;p25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87" name="Google Shape;3087;p25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3">
  <p:cSld name="matrix 3">
    <p:spTree>
      <p:nvGrpSpPr>
        <p:cNvPr id="3088" name="Shape 3088"/>
        <p:cNvGrpSpPr/>
        <p:nvPr/>
      </p:nvGrpSpPr>
      <p:grpSpPr>
        <a:xfrm>
          <a:off x="0" y="0"/>
          <a:ext cx="0" cy="0"/>
          <a:chOff x="0" y="0"/>
          <a:chExt cx="0" cy="0"/>
        </a:xfrm>
      </p:grpSpPr>
      <p:sp>
        <p:nvSpPr>
          <p:cNvPr id="3089" name="Google Shape;3089;p25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90" name="Google Shape;3090;p2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1" name="Google Shape;3091;p25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2" name="Google Shape;3092;p25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3" name="Google Shape;3093;p25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94" name="Google Shape;3094;p252"/>
          <p:cNvSpPr/>
          <p:nvPr/>
        </p:nvSpPr>
        <p:spPr>
          <a:xfrm>
            <a:off x="482602" y="1553032"/>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95" name="Google Shape;3095;p252"/>
          <p:cNvSpPr/>
          <p:nvPr/>
        </p:nvSpPr>
        <p:spPr>
          <a:xfrm>
            <a:off x="482602" y="3875318"/>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96" name="Google Shape;3096;p252"/>
          <p:cNvSpPr/>
          <p:nvPr/>
        </p:nvSpPr>
        <p:spPr>
          <a:xfrm>
            <a:off x="6096002" y="1553032"/>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97" name="Google Shape;3097;p252"/>
          <p:cNvSpPr/>
          <p:nvPr/>
        </p:nvSpPr>
        <p:spPr>
          <a:xfrm>
            <a:off x="6096002" y="3875318"/>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98" name="Google Shape;3098;p252"/>
          <p:cNvSpPr txBox="1"/>
          <p:nvPr>
            <p:ph idx="1" type="body"/>
          </p:nvPr>
        </p:nvSpPr>
        <p:spPr>
          <a:xfrm rot="-5400000">
            <a:off x="-287563" y="2323191"/>
            <a:ext cx="2322285" cy="78196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9" name="Google Shape;3099;p252"/>
          <p:cNvSpPr txBox="1"/>
          <p:nvPr>
            <p:ph idx="2" type="body"/>
          </p:nvPr>
        </p:nvSpPr>
        <p:spPr>
          <a:xfrm rot="-5400000">
            <a:off x="-287563" y="4645476"/>
            <a:ext cx="2322285" cy="781960"/>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0" name="Google Shape;3100;p252"/>
          <p:cNvSpPr txBox="1"/>
          <p:nvPr>
            <p:ph idx="3" type="body"/>
          </p:nvPr>
        </p:nvSpPr>
        <p:spPr>
          <a:xfrm rot="5400000">
            <a:off x="10157280" y="2323192"/>
            <a:ext cx="2322285" cy="781960"/>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1" name="Google Shape;3101;p252"/>
          <p:cNvSpPr txBox="1"/>
          <p:nvPr>
            <p:ph idx="4" type="body"/>
          </p:nvPr>
        </p:nvSpPr>
        <p:spPr>
          <a:xfrm rot="5400000">
            <a:off x="10157280" y="4645476"/>
            <a:ext cx="2322285" cy="78196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2" name="Google Shape;3102;p252"/>
          <p:cNvSpPr txBox="1"/>
          <p:nvPr>
            <p:ph idx="5" type="body"/>
          </p:nvPr>
        </p:nvSpPr>
        <p:spPr>
          <a:xfrm>
            <a:off x="1264562" y="1572043"/>
            <a:ext cx="4025897" cy="2303049"/>
          </a:xfrm>
          <a:prstGeom prst="rect">
            <a:avLst/>
          </a:prstGeom>
          <a:noFill/>
          <a:ln>
            <a:noFill/>
          </a:ln>
        </p:spPr>
        <p:txBody>
          <a:bodyPr anchorCtr="0" anchor="t" bIns="45700" lIns="91425" spcFirstLastPara="1" rIns="0"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3" name="Google Shape;3103;p252"/>
          <p:cNvSpPr txBox="1"/>
          <p:nvPr>
            <p:ph idx="6" type="body"/>
          </p:nvPr>
        </p:nvSpPr>
        <p:spPr>
          <a:xfrm>
            <a:off x="1264562" y="3894554"/>
            <a:ext cx="4025897" cy="2303049"/>
          </a:xfrm>
          <a:prstGeom prst="rect">
            <a:avLst/>
          </a:prstGeom>
          <a:noFill/>
          <a:ln>
            <a:noFill/>
          </a:ln>
        </p:spPr>
        <p:txBody>
          <a:bodyPr anchorCtr="0" anchor="t" bIns="45700" lIns="91425" spcFirstLastPara="1" rIns="0"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4" name="Google Shape;3104;p252"/>
          <p:cNvSpPr txBox="1"/>
          <p:nvPr>
            <p:ph idx="7" type="body"/>
          </p:nvPr>
        </p:nvSpPr>
        <p:spPr>
          <a:xfrm>
            <a:off x="6900861" y="1572043"/>
            <a:ext cx="4026579" cy="2303049"/>
          </a:xfrm>
          <a:prstGeom prst="rect">
            <a:avLst/>
          </a:prstGeom>
          <a:noFill/>
          <a:ln>
            <a:noFill/>
          </a:ln>
        </p:spPr>
        <p:txBody>
          <a:bodyPr anchorCtr="0" anchor="t" bIns="45700" lIns="91425" spcFirstLastPara="1" rIns="0"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5" name="Google Shape;3105;p252"/>
          <p:cNvSpPr txBox="1"/>
          <p:nvPr>
            <p:ph idx="8" type="body"/>
          </p:nvPr>
        </p:nvSpPr>
        <p:spPr>
          <a:xfrm>
            <a:off x="6900861" y="3894554"/>
            <a:ext cx="4026579" cy="2303049"/>
          </a:xfrm>
          <a:prstGeom prst="rect">
            <a:avLst/>
          </a:prstGeom>
          <a:noFill/>
          <a:ln>
            <a:noFill/>
          </a:ln>
        </p:spPr>
        <p:txBody>
          <a:bodyPr anchorCtr="0" anchor="t" bIns="45700" lIns="91425" spcFirstLastPara="1" rIns="0"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6" name="Google Shape;3106;p252"/>
          <p:cNvSpPr/>
          <p:nvPr>
            <p:ph idx="9" type="body"/>
          </p:nvPr>
        </p:nvSpPr>
        <p:spPr>
          <a:xfrm>
            <a:off x="5291140" y="3281091"/>
            <a:ext cx="1609725" cy="1207008"/>
          </a:xfrm>
          <a:prstGeom prst="ellipse">
            <a:avLst/>
          </a:prstGeom>
          <a:solidFill>
            <a:schemeClr val="lt1"/>
          </a:solidFill>
          <a:ln cap="flat" cmpd="sng" w="9525">
            <a:solidFill>
              <a:srgbClr val="D8D8D8"/>
            </a:solidFill>
            <a:prstDash val="solid"/>
            <a:round/>
            <a:headEnd len="sm" w="sm" type="none"/>
            <a:tailEnd len="sm" w="sm" type="none"/>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accent5"/>
              </a:buClr>
              <a:buSzPts val="1500"/>
              <a:buNone/>
              <a:defRPr b="1" sz="1500" cap="none">
                <a:solidFill>
                  <a:schemeClr val="accent5"/>
                </a:solidFill>
              </a:defRPr>
            </a:lvl1pPr>
            <a:lvl2pPr indent="-228600" lvl="1" marL="914400" algn="ctr">
              <a:lnSpc>
                <a:spcPct val="90000"/>
              </a:lnSpc>
              <a:spcBef>
                <a:spcPts val="500"/>
              </a:spcBef>
              <a:spcAft>
                <a:spcPts val="0"/>
              </a:spcAft>
              <a:buClr>
                <a:schemeClr val="dk1"/>
              </a:buClr>
              <a:buSzPts val="2400"/>
              <a:buNone/>
              <a:defRPr/>
            </a:lvl2pPr>
            <a:lvl3pPr indent="-228600" lvl="2" marL="1371600" algn="ctr">
              <a:lnSpc>
                <a:spcPct val="90000"/>
              </a:lnSpc>
              <a:spcBef>
                <a:spcPts val="500"/>
              </a:spcBef>
              <a:spcAft>
                <a:spcPts val="0"/>
              </a:spcAft>
              <a:buClr>
                <a:schemeClr val="dk1"/>
              </a:buClr>
              <a:buSzPts val="2000"/>
              <a:buNone/>
              <a:defRPr/>
            </a:lvl3pPr>
            <a:lvl4pPr indent="-228600" lvl="3" marL="1828800" algn="ctr">
              <a:lnSpc>
                <a:spcPct val="90000"/>
              </a:lnSpc>
              <a:spcBef>
                <a:spcPts val="500"/>
              </a:spcBef>
              <a:spcAft>
                <a:spcPts val="0"/>
              </a:spcAft>
              <a:buClr>
                <a:schemeClr val="dk1"/>
              </a:buClr>
              <a:buSzPts val="1800"/>
              <a:buNone/>
              <a:defRPr/>
            </a:lvl4pPr>
            <a:lvl5pPr indent="-228600" lvl="4" marL="2286000" algn="ctr">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07" name="Google Shape;3107;p252"/>
          <p:cNvGrpSpPr/>
          <p:nvPr/>
        </p:nvGrpSpPr>
        <p:grpSpPr>
          <a:xfrm>
            <a:off x="0" y="6766560"/>
            <a:ext cx="12192000" cy="91440"/>
            <a:chOff x="0" y="4480421"/>
            <a:chExt cx="12192000" cy="91440"/>
          </a:xfrm>
        </p:grpSpPr>
        <p:sp>
          <p:nvSpPr>
            <p:cNvPr id="3108" name="Google Shape;3108;p25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09" name="Google Shape;3109;p25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10" name="Google Shape;3110;p25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11" name="Google Shape;3111;p25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12" name="Google Shape;3112;p25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4">
  <p:cSld name="matrix 4">
    <p:spTree>
      <p:nvGrpSpPr>
        <p:cNvPr id="3113" name="Shape 3113"/>
        <p:cNvGrpSpPr/>
        <p:nvPr/>
      </p:nvGrpSpPr>
      <p:grpSpPr>
        <a:xfrm>
          <a:off x="0" y="0"/>
          <a:ext cx="0" cy="0"/>
          <a:chOff x="0" y="0"/>
          <a:chExt cx="0" cy="0"/>
        </a:xfrm>
      </p:grpSpPr>
      <p:sp>
        <p:nvSpPr>
          <p:cNvPr id="3114" name="Google Shape;3114;p253"/>
          <p:cNvSpPr/>
          <p:nvPr>
            <p:ph idx="1" type="body"/>
          </p:nvPr>
        </p:nvSpPr>
        <p:spPr>
          <a:xfrm rot="-5400000">
            <a:off x="-127688" y="2741910"/>
            <a:ext cx="2002536" cy="781960"/>
          </a:xfrm>
          <a:prstGeom prst="snip1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5" name="Google Shape;3115;p25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16" name="Google Shape;3116;p25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17" name="Google Shape;3117;p25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18" name="Google Shape;3118;p25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19" name="Google Shape;3119;p25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120" name="Google Shape;3120;p253"/>
          <p:cNvSpPr/>
          <p:nvPr/>
        </p:nvSpPr>
        <p:spPr>
          <a:xfrm>
            <a:off x="1264560" y="2056884"/>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21" name="Google Shape;3121;p253"/>
          <p:cNvSpPr/>
          <p:nvPr/>
        </p:nvSpPr>
        <p:spPr>
          <a:xfrm>
            <a:off x="1264560" y="4134447"/>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22" name="Google Shape;3122;p253"/>
          <p:cNvSpPr/>
          <p:nvPr/>
        </p:nvSpPr>
        <p:spPr>
          <a:xfrm>
            <a:off x="6486980" y="2056884"/>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23" name="Google Shape;3123;p253"/>
          <p:cNvSpPr/>
          <p:nvPr/>
        </p:nvSpPr>
        <p:spPr>
          <a:xfrm>
            <a:off x="6486980" y="4134447"/>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24" name="Google Shape;3124;p253"/>
          <p:cNvSpPr/>
          <p:nvPr>
            <p:ph idx="2" type="body"/>
          </p:nvPr>
        </p:nvSpPr>
        <p:spPr>
          <a:xfrm rot="-5400000">
            <a:off x="-165203" y="4782246"/>
            <a:ext cx="2077565" cy="781960"/>
          </a:xfrm>
          <a:prstGeom prst="snip1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5" name="Google Shape;3125;p253"/>
          <p:cNvSpPr/>
          <p:nvPr>
            <p:ph idx="3" type="body"/>
          </p:nvPr>
        </p:nvSpPr>
        <p:spPr>
          <a:xfrm>
            <a:off x="1264562" y="1359189"/>
            <a:ext cx="5222420" cy="772434"/>
          </a:xfrm>
          <a:prstGeom prst="snip1Rect">
            <a:avLst>
              <a:gd fmla="val 16667" name="adj"/>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6" name="Google Shape;3126;p253"/>
          <p:cNvSpPr/>
          <p:nvPr>
            <p:ph idx="4" type="body"/>
          </p:nvPr>
        </p:nvSpPr>
        <p:spPr>
          <a:xfrm>
            <a:off x="6486982" y="1359189"/>
            <a:ext cx="5222420" cy="772434"/>
          </a:xfrm>
          <a:prstGeom prst="snip1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7" name="Google Shape;3127;p253"/>
          <p:cNvSpPr txBox="1"/>
          <p:nvPr>
            <p:ph idx="5" type="body"/>
          </p:nvPr>
        </p:nvSpPr>
        <p:spPr>
          <a:xfrm>
            <a:off x="1264562" y="4153457"/>
            <a:ext cx="5222420" cy="2058552"/>
          </a:xfrm>
          <a:prstGeom prst="rect">
            <a:avLst/>
          </a:prstGeom>
          <a:noFill/>
          <a:ln>
            <a:noFill/>
          </a:ln>
        </p:spPr>
        <p:txBody>
          <a:bodyPr anchorCtr="0" anchor="t" bIns="45700" lIns="91425" spcFirstLastPara="1" rIns="18287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8" name="Google Shape;3128;p253"/>
          <p:cNvSpPr txBox="1"/>
          <p:nvPr>
            <p:ph idx="6" type="body"/>
          </p:nvPr>
        </p:nvSpPr>
        <p:spPr>
          <a:xfrm>
            <a:off x="6486982" y="2150632"/>
            <a:ext cx="5222420" cy="1983812"/>
          </a:xfrm>
          <a:prstGeom prst="rect">
            <a:avLst/>
          </a:prstGeom>
          <a:noFill/>
          <a:ln>
            <a:noFill/>
          </a:ln>
        </p:spPr>
        <p:txBody>
          <a:bodyPr anchorCtr="0" anchor="t" bIns="45700" lIns="91425" spcFirstLastPara="1" rIns="18287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9" name="Google Shape;3129;p253"/>
          <p:cNvSpPr txBox="1"/>
          <p:nvPr>
            <p:ph idx="7" type="body"/>
          </p:nvPr>
        </p:nvSpPr>
        <p:spPr>
          <a:xfrm>
            <a:off x="6486982" y="4153457"/>
            <a:ext cx="5222420" cy="2058552"/>
          </a:xfrm>
          <a:prstGeom prst="rect">
            <a:avLst/>
          </a:prstGeom>
          <a:noFill/>
          <a:ln>
            <a:noFill/>
          </a:ln>
        </p:spPr>
        <p:txBody>
          <a:bodyPr anchorCtr="0" anchor="t" bIns="45700" lIns="91425" spcFirstLastPara="1" rIns="18287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0" name="Google Shape;3130;p253"/>
          <p:cNvSpPr txBox="1"/>
          <p:nvPr>
            <p:ph idx="8" type="body"/>
          </p:nvPr>
        </p:nvSpPr>
        <p:spPr>
          <a:xfrm>
            <a:off x="1264562" y="2150632"/>
            <a:ext cx="5222420" cy="1983812"/>
          </a:xfrm>
          <a:prstGeom prst="rect">
            <a:avLst/>
          </a:prstGeom>
          <a:noFill/>
          <a:ln>
            <a:noFill/>
          </a:ln>
        </p:spPr>
        <p:txBody>
          <a:bodyPr anchorCtr="0" anchor="t" bIns="45700" lIns="91425" spcFirstLastPara="1" rIns="182875" wrap="square" tIns="182875">
            <a:no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31" name="Google Shape;3131;p253"/>
          <p:cNvGrpSpPr/>
          <p:nvPr/>
        </p:nvGrpSpPr>
        <p:grpSpPr>
          <a:xfrm>
            <a:off x="0" y="6766560"/>
            <a:ext cx="12192000" cy="91440"/>
            <a:chOff x="0" y="4480421"/>
            <a:chExt cx="12192000" cy="91440"/>
          </a:xfrm>
        </p:grpSpPr>
        <p:sp>
          <p:nvSpPr>
            <p:cNvPr id="3132" name="Google Shape;3132;p25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3" name="Google Shape;3133;p25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4" name="Google Shape;3134;p25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5" name="Google Shape;3135;p25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6" name="Google Shape;3136;p25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strengths">
  <p:cSld name="swot strengths">
    <p:spTree>
      <p:nvGrpSpPr>
        <p:cNvPr id="3137" name="Shape 3137"/>
        <p:cNvGrpSpPr/>
        <p:nvPr/>
      </p:nvGrpSpPr>
      <p:grpSpPr>
        <a:xfrm>
          <a:off x="0" y="0"/>
          <a:ext cx="0" cy="0"/>
          <a:chOff x="0" y="0"/>
          <a:chExt cx="0" cy="0"/>
        </a:xfrm>
      </p:grpSpPr>
      <p:sp>
        <p:nvSpPr>
          <p:cNvPr id="3138" name="Google Shape;3138;p25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9" name="Google Shape;3139;p2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0" name="Google Shape;3140;p25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1" name="Google Shape;3141;p25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2" name="Google Shape;3142;p25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143" name="Google Shape;3143;p254"/>
          <p:cNvSpPr txBox="1"/>
          <p:nvPr>
            <p:ph idx="1" type="body"/>
          </p:nvPr>
        </p:nvSpPr>
        <p:spPr>
          <a:xfrm>
            <a:off x="482601" y="2438400"/>
            <a:ext cx="6837172" cy="3771900"/>
          </a:xfrm>
          <a:prstGeom prst="rect">
            <a:avLst/>
          </a:prstGeom>
          <a:solidFill>
            <a:srgbClr val="F2F2F2"/>
          </a:solid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4" name="Google Shape;3144;p254"/>
          <p:cNvSpPr txBox="1"/>
          <p:nvPr>
            <p:ph idx="2" type="body"/>
          </p:nvPr>
        </p:nvSpPr>
        <p:spPr>
          <a:xfrm>
            <a:off x="482601" y="1709861"/>
            <a:ext cx="6837172"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45" name="Google Shape;3145;p254"/>
          <p:cNvGrpSpPr/>
          <p:nvPr/>
        </p:nvGrpSpPr>
        <p:grpSpPr>
          <a:xfrm>
            <a:off x="0" y="6766560"/>
            <a:ext cx="12192000" cy="91440"/>
            <a:chOff x="0" y="4480421"/>
            <a:chExt cx="12192000" cy="91440"/>
          </a:xfrm>
        </p:grpSpPr>
        <p:sp>
          <p:nvSpPr>
            <p:cNvPr id="3146" name="Google Shape;3146;p25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47" name="Google Shape;3147;p25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48" name="Google Shape;3148;p25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49" name="Google Shape;3149;p25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50" name="Google Shape;3150;p25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151" name="Google Shape;3151;p254"/>
          <p:cNvSpPr/>
          <p:nvPr/>
        </p:nvSpPr>
        <p:spPr>
          <a:xfrm rot="5400000">
            <a:off x="7839142" y="2369051"/>
            <a:ext cx="2266926" cy="3022568"/>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52" name="Google Shape;3152;p254"/>
          <p:cNvSpPr/>
          <p:nvPr>
            <p:ph idx="3" type="body"/>
          </p:nvPr>
        </p:nvSpPr>
        <p:spPr>
          <a:xfrm>
            <a:off x="7672587" y="2922203"/>
            <a:ext cx="2560320" cy="1920240"/>
          </a:xfrm>
          <a:prstGeom prst="ellipse">
            <a:avLst/>
          </a:prstGeom>
          <a:solidFill>
            <a:srgbClr val="F2F2F2"/>
          </a:solidFill>
          <a:ln cap="flat" cmpd="sng" w="28575">
            <a:solidFill>
              <a:srgbClr val="006F99"/>
            </a:solidFill>
            <a:prstDash val="solid"/>
            <a:round/>
            <a:headEnd len="sm" w="sm" type="none"/>
            <a:tailEnd len="sm" w="sm" type="none"/>
          </a:ln>
        </p:spPr>
        <p:txBody>
          <a:bodyPr anchorCtr="0" anchor="t" bIns="45700" lIns="0" spcFirstLastPara="1" rIns="0" wrap="square" tIns="45700">
            <a:noAutofit/>
          </a:bodyPr>
          <a:lstStyle>
            <a:lvl1pPr indent="-228600" lvl="0" marL="457200" algn="ctr">
              <a:lnSpc>
                <a:spcPct val="90000"/>
              </a:lnSpc>
              <a:spcBef>
                <a:spcPts val="1000"/>
              </a:spcBef>
              <a:spcAft>
                <a:spcPts val="0"/>
              </a:spcAft>
              <a:buClr>
                <a:schemeClr val="dk1"/>
              </a:buClr>
              <a:buSzPts val="1600"/>
              <a:buFont typeface="Arial"/>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53" name="Google Shape;3153;p254"/>
          <p:cNvSpPr txBox="1"/>
          <p:nvPr/>
        </p:nvSpPr>
        <p:spPr>
          <a:xfrm>
            <a:off x="10071292" y="4431557"/>
            <a:ext cx="402674" cy="6463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3154" name="Google Shape;3154;p254"/>
          <p:cNvSpPr/>
          <p:nvPr/>
        </p:nvSpPr>
        <p:spPr>
          <a:xfrm>
            <a:off x="8972177" y="5076110"/>
            <a:ext cx="1511712" cy="113378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3155" name="Google Shape;3155;p254"/>
          <p:cNvSpPr/>
          <p:nvPr/>
        </p:nvSpPr>
        <p:spPr>
          <a:xfrm rot="-5400000">
            <a:off x="10778516" y="4889261"/>
            <a:ext cx="1133784" cy="1511712"/>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3156" name="Google Shape;3156;p254"/>
          <p:cNvSpPr/>
          <p:nvPr/>
        </p:nvSpPr>
        <p:spPr>
          <a:xfrm rot="10800000">
            <a:off x="10597944" y="3880335"/>
            <a:ext cx="1511712" cy="1133784"/>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3157" name="Google Shape;3157;p254"/>
          <p:cNvSpPr txBox="1"/>
          <p:nvPr/>
        </p:nvSpPr>
        <p:spPr>
          <a:xfrm>
            <a:off x="10579096" y="4699546"/>
            <a:ext cx="39466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3158" name="Google Shape;3158;p254"/>
          <p:cNvSpPr txBox="1"/>
          <p:nvPr/>
        </p:nvSpPr>
        <p:spPr>
          <a:xfrm>
            <a:off x="10154388" y="5029005"/>
            <a:ext cx="340158"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3159" name="Google Shape;3159;p254"/>
          <p:cNvSpPr txBox="1"/>
          <p:nvPr/>
        </p:nvSpPr>
        <p:spPr>
          <a:xfrm>
            <a:off x="10606982" y="5029005"/>
            <a:ext cx="29848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32" name="Shape 132"/>
        <p:cNvGrpSpPr/>
        <p:nvPr/>
      </p:nvGrpSpPr>
      <p:grpSpPr>
        <a:xfrm>
          <a:off x="0" y="0"/>
          <a:ext cx="0" cy="0"/>
          <a:chOff x="0" y="0"/>
          <a:chExt cx="0" cy="0"/>
        </a:xfrm>
      </p:grpSpPr>
      <p:sp>
        <p:nvSpPr>
          <p:cNvPr id="133" name="Google Shape;133;p121"/>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1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35" name="Google Shape;135;p121"/>
          <p:cNvGrpSpPr/>
          <p:nvPr/>
        </p:nvGrpSpPr>
        <p:grpSpPr>
          <a:xfrm>
            <a:off x="0" y="6766560"/>
            <a:ext cx="12192000" cy="91440"/>
            <a:chOff x="0" y="4480421"/>
            <a:chExt cx="12192000" cy="91440"/>
          </a:xfrm>
        </p:grpSpPr>
        <p:sp>
          <p:nvSpPr>
            <p:cNvPr id="136" name="Google Shape;136;p12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7" name="Google Shape;137;p12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 name="Google Shape;138;p12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9" name="Google Shape;139;p12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 name="Google Shape;140;p12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41" name="Google Shape;141;p12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2" name="Google Shape;142;p12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weaknesses">
  <p:cSld name="swot weaknesses">
    <p:spTree>
      <p:nvGrpSpPr>
        <p:cNvPr id="3160" name="Shape 3160"/>
        <p:cNvGrpSpPr/>
        <p:nvPr/>
      </p:nvGrpSpPr>
      <p:grpSpPr>
        <a:xfrm>
          <a:off x="0" y="0"/>
          <a:ext cx="0" cy="0"/>
          <a:chOff x="0" y="0"/>
          <a:chExt cx="0" cy="0"/>
        </a:xfrm>
      </p:grpSpPr>
      <p:sp>
        <p:nvSpPr>
          <p:cNvPr id="3161" name="Google Shape;3161;p25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62" name="Google Shape;3162;p25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3" name="Google Shape;3163;p25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4" name="Google Shape;3164;p25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5" name="Google Shape;3165;p25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166" name="Google Shape;3166;p255"/>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7" name="Google Shape;3167;p255"/>
          <p:cNvSpPr txBox="1"/>
          <p:nvPr>
            <p:ph idx="2" type="body"/>
          </p:nvPr>
        </p:nvSpPr>
        <p:spPr>
          <a:xfrm>
            <a:off x="4869689" y="1673283"/>
            <a:ext cx="6839712"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68" name="Google Shape;3168;p255"/>
          <p:cNvGrpSpPr/>
          <p:nvPr/>
        </p:nvGrpSpPr>
        <p:grpSpPr>
          <a:xfrm>
            <a:off x="0" y="6766560"/>
            <a:ext cx="12192000" cy="91440"/>
            <a:chOff x="0" y="4480421"/>
            <a:chExt cx="12192000" cy="91440"/>
          </a:xfrm>
        </p:grpSpPr>
        <p:sp>
          <p:nvSpPr>
            <p:cNvPr id="3169" name="Google Shape;3169;p25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70" name="Google Shape;3170;p25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71" name="Google Shape;3171;p25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72" name="Google Shape;3172;p25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73" name="Google Shape;3173;p25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174" name="Google Shape;3174;p255"/>
          <p:cNvSpPr/>
          <p:nvPr/>
        </p:nvSpPr>
        <p:spPr>
          <a:xfrm rot="5400000">
            <a:off x="266676" y="3682106"/>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75" name="Google Shape;3175;p255"/>
          <p:cNvSpPr/>
          <p:nvPr/>
        </p:nvSpPr>
        <p:spPr>
          <a:xfrm>
            <a:off x="69823" y="5067406"/>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76" name="Google Shape;3176;p255"/>
          <p:cNvSpPr/>
          <p:nvPr/>
        </p:nvSpPr>
        <p:spPr>
          <a:xfrm rot="-5400000">
            <a:off x="1873537" y="4881048"/>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77" name="Google Shape;3177;p255"/>
          <p:cNvSpPr txBox="1"/>
          <p:nvPr/>
        </p:nvSpPr>
        <p:spPr>
          <a:xfrm>
            <a:off x="1229221" y="5009947"/>
            <a:ext cx="340158"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3178" name="Google Shape;3178;p255"/>
          <p:cNvSpPr txBox="1"/>
          <p:nvPr/>
        </p:nvSpPr>
        <p:spPr>
          <a:xfrm>
            <a:off x="1692238" y="5009947"/>
            <a:ext cx="29848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3179" name="Google Shape;3179;p255"/>
          <p:cNvSpPr txBox="1"/>
          <p:nvPr/>
        </p:nvSpPr>
        <p:spPr>
          <a:xfrm>
            <a:off x="1252465" y="4688929"/>
            <a:ext cx="29367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3180" name="Google Shape;3180;p255"/>
          <p:cNvSpPr/>
          <p:nvPr/>
        </p:nvSpPr>
        <p:spPr>
          <a:xfrm rot="10800000">
            <a:off x="1683503" y="2736279"/>
            <a:ext cx="3022568" cy="2266926"/>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81" name="Google Shape;3181;p255"/>
          <p:cNvSpPr/>
          <p:nvPr>
            <p:ph idx="3" type="body"/>
          </p:nvPr>
        </p:nvSpPr>
        <p:spPr>
          <a:xfrm>
            <a:off x="1900497" y="2907381"/>
            <a:ext cx="2560320" cy="1920240"/>
          </a:xfrm>
          <a:prstGeom prst="ellipse">
            <a:avLst/>
          </a:prstGeom>
          <a:solidFill>
            <a:srgbClr val="F2F2F2"/>
          </a:solidFill>
          <a:ln cap="flat" cmpd="sng" w="28575">
            <a:solidFill>
              <a:srgbClr val="D4530F"/>
            </a:solidFill>
            <a:prstDash val="solid"/>
            <a:round/>
            <a:headEnd len="sm" w="sm" type="none"/>
            <a:tailEnd len="sm" w="sm" type="none"/>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2" name="Google Shape;3182;p255"/>
          <p:cNvSpPr txBox="1"/>
          <p:nvPr/>
        </p:nvSpPr>
        <p:spPr>
          <a:xfrm>
            <a:off x="1720893" y="4477279"/>
            <a:ext cx="603049" cy="6463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opportunities">
  <p:cSld name="swot opportunities">
    <p:spTree>
      <p:nvGrpSpPr>
        <p:cNvPr id="3183" name="Shape 3183"/>
        <p:cNvGrpSpPr/>
        <p:nvPr/>
      </p:nvGrpSpPr>
      <p:grpSpPr>
        <a:xfrm>
          <a:off x="0" y="0"/>
          <a:ext cx="0" cy="0"/>
          <a:chOff x="0" y="0"/>
          <a:chExt cx="0" cy="0"/>
        </a:xfrm>
      </p:grpSpPr>
      <p:sp>
        <p:nvSpPr>
          <p:cNvPr id="3184" name="Google Shape;3184;p25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85" name="Google Shape;3185;p25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6" name="Google Shape;3186;p25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7" name="Google Shape;3187;p25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8" name="Google Shape;3188;p25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189" name="Google Shape;3189;p256"/>
          <p:cNvSpPr txBox="1"/>
          <p:nvPr>
            <p:ph idx="1" type="body"/>
          </p:nvPr>
        </p:nvSpPr>
        <p:spPr>
          <a:xfrm>
            <a:off x="482600" y="2438400"/>
            <a:ext cx="6839712" cy="3771900"/>
          </a:xfrm>
          <a:prstGeom prst="rect">
            <a:avLst/>
          </a:prstGeom>
          <a:solidFill>
            <a:srgbClr val="F2F2F2"/>
          </a:solid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0" name="Google Shape;3190;p256"/>
          <p:cNvSpPr txBox="1"/>
          <p:nvPr>
            <p:ph idx="2" type="body"/>
          </p:nvPr>
        </p:nvSpPr>
        <p:spPr>
          <a:xfrm>
            <a:off x="482600" y="1709861"/>
            <a:ext cx="6839712"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91" name="Google Shape;3191;p256"/>
          <p:cNvGrpSpPr/>
          <p:nvPr/>
        </p:nvGrpSpPr>
        <p:grpSpPr>
          <a:xfrm>
            <a:off x="0" y="6766560"/>
            <a:ext cx="12192000" cy="91440"/>
            <a:chOff x="0" y="4480421"/>
            <a:chExt cx="12192000" cy="91440"/>
          </a:xfrm>
        </p:grpSpPr>
        <p:sp>
          <p:nvSpPr>
            <p:cNvPr id="3192" name="Google Shape;3192;p25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93" name="Google Shape;3193;p25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94" name="Google Shape;3194;p25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95" name="Google Shape;3195;p25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96" name="Google Shape;3196;p25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197" name="Google Shape;3197;p256"/>
          <p:cNvSpPr/>
          <p:nvPr/>
        </p:nvSpPr>
        <p:spPr>
          <a:xfrm rot="5400000">
            <a:off x="9180551" y="2567229"/>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98" name="Google Shape;3198;p256"/>
          <p:cNvSpPr/>
          <p:nvPr/>
        </p:nvSpPr>
        <p:spPr>
          <a:xfrm rot="-5400000">
            <a:off x="10787412" y="3766171"/>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99" name="Google Shape;3199;p256"/>
          <p:cNvSpPr/>
          <p:nvPr/>
        </p:nvSpPr>
        <p:spPr>
          <a:xfrm rot="10800000">
            <a:off x="10607321" y="2757814"/>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00" name="Google Shape;3200;p256"/>
          <p:cNvSpPr txBox="1"/>
          <p:nvPr/>
        </p:nvSpPr>
        <p:spPr>
          <a:xfrm>
            <a:off x="10578227" y="3574052"/>
            <a:ext cx="39466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3201" name="Google Shape;3201;p256"/>
          <p:cNvSpPr txBox="1"/>
          <p:nvPr/>
        </p:nvSpPr>
        <p:spPr>
          <a:xfrm>
            <a:off x="10606113" y="3895070"/>
            <a:ext cx="29848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3202" name="Google Shape;3202;p256"/>
          <p:cNvSpPr txBox="1"/>
          <p:nvPr/>
        </p:nvSpPr>
        <p:spPr>
          <a:xfrm>
            <a:off x="10124925" y="3574052"/>
            <a:ext cx="29367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3203" name="Google Shape;3203;p256"/>
          <p:cNvSpPr/>
          <p:nvPr/>
        </p:nvSpPr>
        <p:spPr>
          <a:xfrm>
            <a:off x="7479232" y="3952528"/>
            <a:ext cx="3022568" cy="2266926"/>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04" name="Google Shape;3204;p256"/>
          <p:cNvSpPr/>
          <p:nvPr>
            <p:ph idx="3" type="body"/>
          </p:nvPr>
        </p:nvSpPr>
        <p:spPr>
          <a:xfrm>
            <a:off x="7699323" y="4127859"/>
            <a:ext cx="2560320" cy="1920240"/>
          </a:xfrm>
          <a:prstGeom prst="ellipse">
            <a:avLst/>
          </a:prstGeom>
          <a:solidFill>
            <a:srgbClr val="F2F2F2"/>
          </a:solidFill>
          <a:ln cap="flat" cmpd="sng" w="28575">
            <a:solidFill>
              <a:srgbClr val="5C8514"/>
            </a:solidFill>
            <a:prstDash val="solid"/>
            <a:round/>
            <a:headEnd len="sm" w="sm" type="none"/>
            <a:tailEnd len="sm" w="sm" type="none"/>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5" name="Google Shape;3205;p256"/>
          <p:cNvSpPr txBox="1"/>
          <p:nvPr/>
        </p:nvSpPr>
        <p:spPr>
          <a:xfrm>
            <a:off x="9900849" y="3838868"/>
            <a:ext cx="497251" cy="6463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threats">
  <p:cSld name="swot threats">
    <p:spTree>
      <p:nvGrpSpPr>
        <p:cNvPr id="3206" name="Shape 3206"/>
        <p:cNvGrpSpPr/>
        <p:nvPr/>
      </p:nvGrpSpPr>
      <p:grpSpPr>
        <a:xfrm>
          <a:off x="0" y="0"/>
          <a:ext cx="0" cy="0"/>
          <a:chOff x="0" y="0"/>
          <a:chExt cx="0" cy="0"/>
        </a:xfrm>
      </p:grpSpPr>
      <p:sp>
        <p:nvSpPr>
          <p:cNvPr id="3207" name="Google Shape;3207;p25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08" name="Google Shape;3208;p25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09" name="Google Shape;3209;p25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0" name="Google Shape;3210;p25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1" name="Google Shape;3211;p25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212" name="Google Shape;3212;p257"/>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3" name="Google Shape;3213;p257"/>
          <p:cNvSpPr txBox="1"/>
          <p:nvPr>
            <p:ph idx="2" type="body"/>
          </p:nvPr>
        </p:nvSpPr>
        <p:spPr>
          <a:xfrm>
            <a:off x="4869689" y="1709861"/>
            <a:ext cx="6839712"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14" name="Google Shape;3214;p257"/>
          <p:cNvGrpSpPr/>
          <p:nvPr/>
        </p:nvGrpSpPr>
        <p:grpSpPr>
          <a:xfrm>
            <a:off x="0" y="6766560"/>
            <a:ext cx="12192000" cy="91440"/>
            <a:chOff x="0" y="4480421"/>
            <a:chExt cx="12192000" cy="91440"/>
          </a:xfrm>
        </p:grpSpPr>
        <p:sp>
          <p:nvSpPr>
            <p:cNvPr id="3215" name="Google Shape;3215;p25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16" name="Google Shape;3216;p25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17" name="Google Shape;3217;p25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18" name="Google Shape;3218;p25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19" name="Google Shape;3219;p25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220" name="Google Shape;3220;p257"/>
          <p:cNvSpPr/>
          <p:nvPr/>
        </p:nvSpPr>
        <p:spPr>
          <a:xfrm rot="5400000">
            <a:off x="271811" y="2566372"/>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21" name="Google Shape;3221;p257"/>
          <p:cNvSpPr/>
          <p:nvPr/>
        </p:nvSpPr>
        <p:spPr>
          <a:xfrm>
            <a:off x="83340" y="3951672"/>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22" name="Google Shape;3222;p257"/>
          <p:cNvSpPr/>
          <p:nvPr/>
        </p:nvSpPr>
        <p:spPr>
          <a:xfrm rot="10800000">
            <a:off x="1706963" y="2756957"/>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23" name="Google Shape;3223;p257"/>
          <p:cNvSpPr txBox="1"/>
          <p:nvPr/>
        </p:nvSpPr>
        <p:spPr>
          <a:xfrm>
            <a:off x="1677868" y="3573195"/>
            <a:ext cx="39466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3224" name="Google Shape;3224;p257"/>
          <p:cNvSpPr txBox="1"/>
          <p:nvPr/>
        </p:nvSpPr>
        <p:spPr>
          <a:xfrm>
            <a:off x="1242737" y="3894213"/>
            <a:ext cx="340158"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3225" name="Google Shape;3225;p257"/>
          <p:cNvSpPr txBox="1"/>
          <p:nvPr/>
        </p:nvSpPr>
        <p:spPr>
          <a:xfrm>
            <a:off x="1265981" y="3573195"/>
            <a:ext cx="293670" cy="36933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3226" name="Google Shape;3226;p257"/>
          <p:cNvSpPr/>
          <p:nvPr/>
        </p:nvSpPr>
        <p:spPr>
          <a:xfrm rot="-5400000">
            <a:off x="2074840" y="3573850"/>
            <a:ext cx="2266926" cy="3022568"/>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27" name="Google Shape;3227;p257"/>
          <p:cNvSpPr/>
          <p:nvPr>
            <p:ph idx="3" type="body"/>
          </p:nvPr>
        </p:nvSpPr>
        <p:spPr>
          <a:xfrm>
            <a:off x="1930793" y="4122773"/>
            <a:ext cx="2560320" cy="1920240"/>
          </a:xfrm>
          <a:prstGeom prst="ellipse">
            <a:avLst/>
          </a:prstGeom>
          <a:solidFill>
            <a:srgbClr val="F2F2F2"/>
          </a:solidFill>
          <a:ln cap="flat" cmpd="sng" w="28575">
            <a:solidFill>
              <a:srgbClr val="750D11"/>
            </a:solidFill>
            <a:prstDash val="solid"/>
            <a:round/>
            <a:headEnd len="sm" w="sm" type="none"/>
            <a:tailEnd len="sm" w="sm" type="none"/>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8" name="Google Shape;3228;p257"/>
          <p:cNvSpPr txBox="1"/>
          <p:nvPr/>
        </p:nvSpPr>
        <p:spPr>
          <a:xfrm>
            <a:off x="1755853" y="3840553"/>
            <a:ext cx="413896" cy="6463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titles and lists">
  <p:cSld name="4 titles and lists">
    <p:spTree>
      <p:nvGrpSpPr>
        <p:cNvPr id="3229" name="Shape 3229"/>
        <p:cNvGrpSpPr/>
        <p:nvPr/>
      </p:nvGrpSpPr>
      <p:grpSpPr>
        <a:xfrm>
          <a:off x="0" y="0"/>
          <a:ext cx="0" cy="0"/>
          <a:chOff x="0" y="0"/>
          <a:chExt cx="0" cy="0"/>
        </a:xfrm>
      </p:grpSpPr>
      <p:sp>
        <p:nvSpPr>
          <p:cNvPr id="3230" name="Google Shape;3230;p25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31" name="Google Shape;3231;p25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32" name="Google Shape;3232;p25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33" name="Google Shape;3233;p25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34" name="Google Shape;3234;p25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235" name="Google Shape;3235;p258"/>
          <p:cNvSpPr txBox="1"/>
          <p:nvPr>
            <p:ph idx="1" type="body"/>
          </p:nvPr>
        </p:nvSpPr>
        <p:spPr>
          <a:xfrm>
            <a:off x="301517" y="1533015"/>
            <a:ext cx="2682240" cy="2165188"/>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6" name="Google Shape;3236;p258"/>
          <p:cNvSpPr txBox="1"/>
          <p:nvPr>
            <p:ph idx="2" type="body"/>
          </p:nvPr>
        </p:nvSpPr>
        <p:spPr>
          <a:xfrm>
            <a:off x="9245599" y="1533018"/>
            <a:ext cx="2686500" cy="2165189"/>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7" name="Google Shape;3237;p258"/>
          <p:cNvSpPr txBox="1"/>
          <p:nvPr>
            <p:ph idx="3" type="body"/>
          </p:nvPr>
        </p:nvSpPr>
        <p:spPr>
          <a:xfrm>
            <a:off x="301517" y="3957340"/>
            <a:ext cx="2682240" cy="2165188"/>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8" name="Google Shape;3238;p258"/>
          <p:cNvSpPr txBox="1"/>
          <p:nvPr>
            <p:ph idx="4" type="body"/>
          </p:nvPr>
        </p:nvSpPr>
        <p:spPr>
          <a:xfrm>
            <a:off x="9245599" y="3957343"/>
            <a:ext cx="2686500" cy="2165189"/>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9" name="Google Shape;3239;p258"/>
          <p:cNvSpPr txBox="1"/>
          <p:nvPr>
            <p:ph idx="5" type="body"/>
          </p:nvPr>
        </p:nvSpPr>
        <p:spPr>
          <a:xfrm>
            <a:off x="301517" y="1533015"/>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0" name="Google Shape;3240;p258"/>
          <p:cNvSpPr txBox="1"/>
          <p:nvPr>
            <p:ph idx="6" type="body"/>
          </p:nvPr>
        </p:nvSpPr>
        <p:spPr>
          <a:xfrm>
            <a:off x="301517" y="3957340"/>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1" name="Google Shape;3241;p258"/>
          <p:cNvSpPr txBox="1"/>
          <p:nvPr>
            <p:ph idx="7" type="body"/>
          </p:nvPr>
        </p:nvSpPr>
        <p:spPr>
          <a:xfrm>
            <a:off x="9245599" y="1533014"/>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2" name="Google Shape;3242;p258"/>
          <p:cNvSpPr txBox="1"/>
          <p:nvPr>
            <p:ph idx="8" type="body"/>
          </p:nvPr>
        </p:nvSpPr>
        <p:spPr>
          <a:xfrm>
            <a:off x="9245599" y="3957339"/>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43" name="Google Shape;3243;p258"/>
          <p:cNvGrpSpPr/>
          <p:nvPr/>
        </p:nvGrpSpPr>
        <p:grpSpPr>
          <a:xfrm>
            <a:off x="0" y="6766560"/>
            <a:ext cx="12192000" cy="91440"/>
            <a:chOff x="0" y="4480421"/>
            <a:chExt cx="12192000" cy="91440"/>
          </a:xfrm>
        </p:grpSpPr>
        <p:sp>
          <p:nvSpPr>
            <p:cNvPr id="3244" name="Google Shape;3244;p25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45" name="Google Shape;3245;p25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46" name="Google Shape;3246;p25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47" name="Google Shape;3247;p25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48" name="Google Shape;3248;p25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with titles">
  <p:cSld name="matrix with titles">
    <p:spTree>
      <p:nvGrpSpPr>
        <p:cNvPr id="3249" name="Shape 3249"/>
        <p:cNvGrpSpPr/>
        <p:nvPr/>
      </p:nvGrpSpPr>
      <p:grpSpPr>
        <a:xfrm>
          <a:off x="0" y="0"/>
          <a:ext cx="0" cy="0"/>
          <a:chOff x="0" y="0"/>
          <a:chExt cx="0" cy="0"/>
        </a:xfrm>
      </p:grpSpPr>
      <p:sp>
        <p:nvSpPr>
          <p:cNvPr id="3250" name="Google Shape;3250;p25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51" name="Google Shape;3251;p25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2" name="Google Shape;3252;p25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3" name="Google Shape;3253;p25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4" name="Google Shape;3254;p25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255" name="Google Shape;3255;p259"/>
          <p:cNvSpPr txBox="1"/>
          <p:nvPr>
            <p:ph idx="1" type="body"/>
          </p:nvPr>
        </p:nvSpPr>
        <p:spPr>
          <a:xfrm>
            <a:off x="1275617" y="2275983"/>
            <a:ext cx="4488883" cy="1667734"/>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6" name="Google Shape;3256;p259"/>
          <p:cNvSpPr txBox="1"/>
          <p:nvPr>
            <p:ph idx="2" type="body"/>
          </p:nvPr>
        </p:nvSpPr>
        <p:spPr>
          <a:xfrm>
            <a:off x="6486965" y="2275986"/>
            <a:ext cx="4488883" cy="1667735"/>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dk2"/>
              </a:buClr>
              <a:buSzPts val="1050"/>
              <a:buChar char="•"/>
              <a:defRPr sz="10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7" name="Google Shape;3257;p259"/>
          <p:cNvSpPr txBox="1"/>
          <p:nvPr>
            <p:ph idx="3" type="body"/>
          </p:nvPr>
        </p:nvSpPr>
        <p:spPr>
          <a:xfrm>
            <a:off x="1275617" y="4469484"/>
            <a:ext cx="4488883" cy="1667734"/>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3"/>
              </a:buClr>
              <a:buSzPts val="1050"/>
              <a:buChar char="•"/>
              <a:defRPr sz="105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8" name="Google Shape;3258;p259"/>
          <p:cNvSpPr txBox="1"/>
          <p:nvPr>
            <p:ph idx="4" type="body"/>
          </p:nvPr>
        </p:nvSpPr>
        <p:spPr>
          <a:xfrm>
            <a:off x="6486965" y="4469487"/>
            <a:ext cx="4488883" cy="1667735"/>
          </a:xfrm>
          <a:prstGeom prst="rect">
            <a:avLst/>
          </a:prstGeom>
          <a:no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4"/>
              </a:buClr>
              <a:buSzPts val="1050"/>
              <a:buChar char="•"/>
              <a:defRPr sz="105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9" name="Google Shape;3259;p259"/>
          <p:cNvSpPr txBox="1"/>
          <p:nvPr>
            <p:ph idx="5" type="body"/>
          </p:nvPr>
        </p:nvSpPr>
        <p:spPr>
          <a:xfrm>
            <a:off x="1275617" y="2275983"/>
            <a:ext cx="4488883"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0" name="Google Shape;3260;p259"/>
          <p:cNvSpPr txBox="1"/>
          <p:nvPr>
            <p:ph idx="6" type="body"/>
          </p:nvPr>
        </p:nvSpPr>
        <p:spPr>
          <a:xfrm>
            <a:off x="1275617" y="4469484"/>
            <a:ext cx="4488883" cy="496954"/>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1" name="Google Shape;3261;p259"/>
          <p:cNvSpPr txBox="1"/>
          <p:nvPr>
            <p:ph idx="7" type="body"/>
          </p:nvPr>
        </p:nvSpPr>
        <p:spPr>
          <a:xfrm>
            <a:off x="6486965" y="2275982"/>
            <a:ext cx="4488883" cy="496954"/>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2" name="Google Shape;3262;p259"/>
          <p:cNvSpPr txBox="1"/>
          <p:nvPr>
            <p:ph idx="8" type="body"/>
          </p:nvPr>
        </p:nvSpPr>
        <p:spPr>
          <a:xfrm>
            <a:off x="6486965" y="4469483"/>
            <a:ext cx="4488883" cy="496954"/>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63" name="Google Shape;3263;p259"/>
          <p:cNvGrpSpPr/>
          <p:nvPr/>
        </p:nvGrpSpPr>
        <p:grpSpPr>
          <a:xfrm>
            <a:off x="1155575" y="2173119"/>
            <a:ext cx="9880855" cy="4123944"/>
            <a:chOff x="1155573" y="2173119"/>
            <a:chExt cx="9880854" cy="4123944"/>
          </a:xfrm>
        </p:grpSpPr>
        <p:cxnSp>
          <p:nvCxnSpPr>
            <p:cNvPr id="3264" name="Google Shape;3264;p259"/>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3265" name="Google Shape;3265;p259"/>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3266" name="Google Shape;3266;p259"/>
          <p:cNvSpPr txBox="1"/>
          <p:nvPr>
            <p:ph idx="9" type="body"/>
          </p:nvPr>
        </p:nvSpPr>
        <p:spPr>
          <a:xfrm rot="-5400000">
            <a:off x="-1475587" y="3897030"/>
            <a:ext cx="3861238"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7" name="Google Shape;3267;p259"/>
          <p:cNvSpPr txBox="1"/>
          <p:nvPr>
            <p:ph idx="13" type="body"/>
          </p:nvPr>
        </p:nvSpPr>
        <p:spPr>
          <a:xfrm>
            <a:off x="1275617"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8" name="Google Shape;3268;p259"/>
          <p:cNvSpPr txBox="1"/>
          <p:nvPr>
            <p:ph idx="14" type="body"/>
          </p:nvPr>
        </p:nvSpPr>
        <p:spPr>
          <a:xfrm>
            <a:off x="1275619" y="1209792"/>
            <a:ext cx="9700231"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9" name="Google Shape;3269;p259"/>
          <p:cNvSpPr txBox="1"/>
          <p:nvPr>
            <p:ph idx="15" type="body"/>
          </p:nvPr>
        </p:nvSpPr>
        <p:spPr>
          <a:xfrm>
            <a:off x="6486965"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0" name="Google Shape;3270;p259"/>
          <p:cNvSpPr txBox="1"/>
          <p:nvPr>
            <p:ph idx="16" type="body"/>
          </p:nvPr>
        </p:nvSpPr>
        <p:spPr>
          <a:xfrm rot="-5400000">
            <a:off x="186247" y="2915981"/>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1" name="Google Shape;3271;p259"/>
          <p:cNvSpPr txBox="1"/>
          <p:nvPr>
            <p:ph idx="17" type="body"/>
          </p:nvPr>
        </p:nvSpPr>
        <p:spPr>
          <a:xfrm rot="-5400000">
            <a:off x="186246" y="5109483"/>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2" name="Google Shape;3272;p259"/>
          <p:cNvSpPr/>
          <p:nvPr/>
        </p:nvSpPr>
        <p:spPr>
          <a:xfrm>
            <a:off x="5917679"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3273" name="Google Shape;3273;p259"/>
          <p:cNvGrpSpPr/>
          <p:nvPr/>
        </p:nvGrpSpPr>
        <p:grpSpPr>
          <a:xfrm>
            <a:off x="0" y="6766560"/>
            <a:ext cx="12192000" cy="91440"/>
            <a:chOff x="0" y="4480421"/>
            <a:chExt cx="12192000" cy="91440"/>
          </a:xfrm>
        </p:grpSpPr>
        <p:sp>
          <p:nvSpPr>
            <p:cNvPr id="3274" name="Google Shape;3274;p25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75" name="Google Shape;3275;p25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76" name="Google Shape;3276;p25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77" name="Google Shape;3277;p25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78" name="Google Shape;3278;p25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trix with titles">
  <p:cSld name="1_matrix with titles">
    <p:spTree>
      <p:nvGrpSpPr>
        <p:cNvPr id="3279" name="Shape 3279"/>
        <p:cNvGrpSpPr/>
        <p:nvPr/>
      </p:nvGrpSpPr>
      <p:grpSpPr>
        <a:xfrm>
          <a:off x="0" y="0"/>
          <a:ext cx="0" cy="0"/>
          <a:chOff x="0" y="0"/>
          <a:chExt cx="0" cy="0"/>
        </a:xfrm>
      </p:grpSpPr>
      <p:sp>
        <p:nvSpPr>
          <p:cNvPr id="3280" name="Google Shape;3280;p26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81" name="Google Shape;3281;p26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82" name="Google Shape;3282;p26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83" name="Google Shape;3283;p26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84" name="Google Shape;3284;p26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285" name="Google Shape;3285;p260"/>
          <p:cNvGrpSpPr/>
          <p:nvPr/>
        </p:nvGrpSpPr>
        <p:grpSpPr>
          <a:xfrm>
            <a:off x="1652287" y="2173119"/>
            <a:ext cx="9880855" cy="4123944"/>
            <a:chOff x="1155573" y="2173119"/>
            <a:chExt cx="9880854" cy="4123944"/>
          </a:xfrm>
        </p:grpSpPr>
        <p:cxnSp>
          <p:nvCxnSpPr>
            <p:cNvPr id="3286" name="Google Shape;3286;p260"/>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3287" name="Google Shape;3287;p260"/>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3288" name="Google Shape;3288;p260"/>
          <p:cNvSpPr txBox="1"/>
          <p:nvPr>
            <p:ph idx="1" type="body"/>
          </p:nvPr>
        </p:nvSpPr>
        <p:spPr>
          <a:xfrm rot="-5400000">
            <a:off x="-978875" y="3897030"/>
            <a:ext cx="3861238"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9" name="Google Shape;3289;p260"/>
          <p:cNvSpPr txBox="1"/>
          <p:nvPr>
            <p:ph idx="2" type="body"/>
          </p:nvPr>
        </p:nvSpPr>
        <p:spPr>
          <a:xfrm>
            <a:off x="1772329"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0" name="Google Shape;3290;p260"/>
          <p:cNvSpPr txBox="1"/>
          <p:nvPr>
            <p:ph idx="3" type="body"/>
          </p:nvPr>
        </p:nvSpPr>
        <p:spPr>
          <a:xfrm>
            <a:off x="1772331" y="1209792"/>
            <a:ext cx="9700231"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1" name="Google Shape;3291;p260"/>
          <p:cNvSpPr txBox="1"/>
          <p:nvPr>
            <p:ph idx="4" type="body"/>
          </p:nvPr>
        </p:nvSpPr>
        <p:spPr>
          <a:xfrm>
            <a:off x="6983677"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2" name="Google Shape;3292;p260"/>
          <p:cNvSpPr txBox="1"/>
          <p:nvPr>
            <p:ph idx="5" type="body"/>
          </p:nvPr>
        </p:nvSpPr>
        <p:spPr>
          <a:xfrm rot="-5400000">
            <a:off x="682959" y="2915981"/>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3" name="Google Shape;3293;p260"/>
          <p:cNvSpPr txBox="1"/>
          <p:nvPr>
            <p:ph idx="6" type="body"/>
          </p:nvPr>
        </p:nvSpPr>
        <p:spPr>
          <a:xfrm rot="-5400000">
            <a:off x="682958" y="5109483"/>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4" name="Google Shape;3294;p260"/>
          <p:cNvSpPr/>
          <p:nvPr/>
        </p:nvSpPr>
        <p:spPr>
          <a:xfrm>
            <a:off x="6414391"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3295" name="Google Shape;3295;p260"/>
          <p:cNvGrpSpPr/>
          <p:nvPr/>
        </p:nvGrpSpPr>
        <p:grpSpPr>
          <a:xfrm>
            <a:off x="0" y="6766560"/>
            <a:ext cx="12192000" cy="91440"/>
            <a:chOff x="0" y="4480421"/>
            <a:chExt cx="12192000" cy="91440"/>
          </a:xfrm>
        </p:grpSpPr>
        <p:sp>
          <p:nvSpPr>
            <p:cNvPr id="3296" name="Google Shape;3296;p26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97" name="Google Shape;3297;p26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98" name="Google Shape;3298;p26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99" name="Google Shape;3299;p26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00" name="Google Shape;3300;p26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matrix">
  <p:cSld name="3x3 matrix">
    <p:spTree>
      <p:nvGrpSpPr>
        <p:cNvPr id="3301" name="Shape 3301"/>
        <p:cNvGrpSpPr/>
        <p:nvPr/>
      </p:nvGrpSpPr>
      <p:grpSpPr>
        <a:xfrm>
          <a:off x="0" y="0"/>
          <a:ext cx="0" cy="0"/>
          <a:chOff x="0" y="0"/>
          <a:chExt cx="0" cy="0"/>
        </a:xfrm>
      </p:grpSpPr>
      <p:sp>
        <p:nvSpPr>
          <p:cNvPr id="3302" name="Google Shape;3302;p26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03" name="Google Shape;3303;p26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4" name="Google Shape;3304;p26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5" name="Google Shape;3305;p26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6" name="Google Shape;3306;p26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07" name="Google Shape;3307;p261"/>
          <p:cNvSpPr txBox="1"/>
          <p:nvPr>
            <p:ph idx="1" type="body"/>
          </p:nvPr>
        </p:nvSpPr>
        <p:spPr>
          <a:xfrm>
            <a:off x="1275616" y="4902777"/>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8" name="Google Shape;3308;p261"/>
          <p:cNvSpPr txBox="1"/>
          <p:nvPr>
            <p:ph idx="2" type="body"/>
          </p:nvPr>
        </p:nvSpPr>
        <p:spPr>
          <a:xfrm rot="-5400000">
            <a:off x="-1475587" y="3897030"/>
            <a:ext cx="3861238"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9" name="Google Shape;3309;p261"/>
          <p:cNvSpPr txBox="1"/>
          <p:nvPr>
            <p:ph idx="3" type="body"/>
          </p:nvPr>
        </p:nvSpPr>
        <p:spPr>
          <a:xfrm>
            <a:off x="1275617"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0" name="Google Shape;3310;p261"/>
          <p:cNvSpPr txBox="1"/>
          <p:nvPr>
            <p:ph idx="4" type="body"/>
          </p:nvPr>
        </p:nvSpPr>
        <p:spPr>
          <a:xfrm>
            <a:off x="1275616" y="1209792"/>
            <a:ext cx="9700232" cy="6191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1" name="Google Shape;3311;p261"/>
          <p:cNvSpPr txBox="1"/>
          <p:nvPr>
            <p:ph idx="5" type="body"/>
          </p:nvPr>
        </p:nvSpPr>
        <p:spPr>
          <a:xfrm>
            <a:off x="7866888"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2" name="Google Shape;3312;p261"/>
          <p:cNvSpPr txBox="1"/>
          <p:nvPr>
            <p:ph idx="6" type="body"/>
          </p:nvPr>
        </p:nvSpPr>
        <p:spPr>
          <a:xfrm rot="-5400000">
            <a:off x="402895" y="5326129"/>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3" name="Google Shape;3313;p261"/>
          <p:cNvSpPr txBox="1"/>
          <p:nvPr>
            <p:ph idx="7" type="body"/>
          </p:nvPr>
        </p:nvSpPr>
        <p:spPr>
          <a:xfrm>
            <a:off x="1275616" y="2275982"/>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4" name="Google Shape;3314;p261"/>
          <p:cNvSpPr txBox="1"/>
          <p:nvPr>
            <p:ph idx="8" type="body"/>
          </p:nvPr>
        </p:nvSpPr>
        <p:spPr>
          <a:xfrm rot="-5400000">
            <a:off x="402895" y="2699334"/>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5" name="Google Shape;3315;p261"/>
          <p:cNvSpPr txBox="1"/>
          <p:nvPr>
            <p:ph idx="9" type="body"/>
          </p:nvPr>
        </p:nvSpPr>
        <p:spPr>
          <a:xfrm>
            <a:off x="1275617" y="3590099"/>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6" name="Google Shape;3316;p261"/>
          <p:cNvSpPr txBox="1"/>
          <p:nvPr>
            <p:ph idx="13" type="body"/>
          </p:nvPr>
        </p:nvSpPr>
        <p:spPr>
          <a:xfrm rot="-5400000">
            <a:off x="402895" y="4013451"/>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7" name="Google Shape;3317;p261"/>
          <p:cNvSpPr txBox="1"/>
          <p:nvPr>
            <p:ph idx="14" type="body"/>
          </p:nvPr>
        </p:nvSpPr>
        <p:spPr>
          <a:xfrm>
            <a:off x="7866888" y="4902777"/>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8" name="Google Shape;3318;p261"/>
          <p:cNvSpPr txBox="1"/>
          <p:nvPr>
            <p:ph idx="15" type="body"/>
          </p:nvPr>
        </p:nvSpPr>
        <p:spPr>
          <a:xfrm>
            <a:off x="7866888" y="2272087"/>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9" name="Google Shape;3319;p261"/>
          <p:cNvSpPr txBox="1"/>
          <p:nvPr>
            <p:ph idx="16" type="body"/>
          </p:nvPr>
        </p:nvSpPr>
        <p:spPr>
          <a:xfrm>
            <a:off x="7866888" y="3590099"/>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0" name="Google Shape;3320;p261"/>
          <p:cNvSpPr txBox="1"/>
          <p:nvPr>
            <p:ph idx="17" type="body"/>
          </p:nvPr>
        </p:nvSpPr>
        <p:spPr>
          <a:xfrm>
            <a:off x="4541520" y="2272087"/>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1" name="Google Shape;3321;p261"/>
          <p:cNvSpPr txBox="1"/>
          <p:nvPr>
            <p:ph idx="18" type="body"/>
          </p:nvPr>
        </p:nvSpPr>
        <p:spPr>
          <a:xfrm>
            <a:off x="4548392" y="3590099"/>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2" name="Google Shape;3322;p261"/>
          <p:cNvSpPr txBox="1"/>
          <p:nvPr>
            <p:ph idx="19" type="body"/>
          </p:nvPr>
        </p:nvSpPr>
        <p:spPr>
          <a:xfrm>
            <a:off x="4548392" y="4902777"/>
            <a:ext cx="3108960" cy="1234440"/>
          </a:xfrm>
          <a:prstGeom prst="rect">
            <a:avLst/>
          </a:prstGeom>
          <a:noFill/>
          <a:ln>
            <a:noFill/>
          </a:ln>
        </p:spPr>
        <p:txBody>
          <a:bodyPr anchorCtr="0" anchor="t" bIns="45700" lIns="91425" spcFirstLastPara="1" rIns="91425" wrap="square" tIns="365750">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3" name="Google Shape;3323;p261"/>
          <p:cNvSpPr txBox="1"/>
          <p:nvPr>
            <p:ph idx="20" type="body"/>
          </p:nvPr>
        </p:nvSpPr>
        <p:spPr>
          <a:xfrm>
            <a:off x="4541520"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24" name="Google Shape;3324;p261"/>
          <p:cNvCxnSpPr/>
          <p:nvPr/>
        </p:nvCxnSpPr>
        <p:spPr>
          <a:xfrm>
            <a:off x="11346928" y="1888239"/>
            <a:ext cx="0" cy="4422714"/>
          </a:xfrm>
          <a:prstGeom prst="straightConnector1">
            <a:avLst/>
          </a:prstGeom>
          <a:noFill/>
          <a:ln cap="flat" cmpd="sng" w="28575">
            <a:solidFill>
              <a:srgbClr val="AABBC4"/>
            </a:solidFill>
            <a:prstDash val="solid"/>
            <a:miter lim="800000"/>
            <a:headEnd len="med" w="med" type="triangle"/>
            <a:tailEnd len="sm" w="sm" type="none"/>
          </a:ln>
        </p:spPr>
      </p:cxnSp>
      <p:cxnSp>
        <p:nvCxnSpPr>
          <p:cNvPr id="3325" name="Google Shape;3325;p261"/>
          <p:cNvCxnSpPr/>
          <p:nvPr/>
        </p:nvCxnSpPr>
        <p:spPr>
          <a:xfrm>
            <a:off x="826246" y="6261228"/>
            <a:ext cx="10527556" cy="0"/>
          </a:xfrm>
          <a:prstGeom prst="straightConnector1">
            <a:avLst/>
          </a:prstGeom>
          <a:noFill/>
          <a:ln cap="flat" cmpd="sng" w="28575">
            <a:solidFill>
              <a:srgbClr val="AABBC4"/>
            </a:solidFill>
            <a:prstDash val="solid"/>
            <a:miter lim="800000"/>
            <a:headEnd len="med" w="med" type="triangle"/>
            <a:tailEnd len="sm" w="sm" type="none"/>
          </a:ln>
        </p:spPr>
      </p:cxnSp>
      <p:sp>
        <p:nvSpPr>
          <p:cNvPr id="3326" name="Google Shape;3326;p261"/>
          <p:cNvSpPr/>
          <p:nvPr/>
        </p:nvSpPr>
        <p:spPr>
          <a:xfrm>
            <a:off x="11168607" y="6123358"/>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sp>
        <p:nvSpPr>
          <p:cNvPr id="3327" name="Google Shape;3327;p261"/>
          <p:cNvSpPr txBox="1"/>
          <p:nvPr>
            <p:ph idx="21" type="body"/>
          </p:nvPr>
        </p:nvSpPr>
        <p:spPr>
          <a:xfrm>
            <a:off x="1275619" y="2275983"/>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8" name="Google Shape;3328;p261"/>
          <p:cNvSpPr txBox="1"/>
          <p:nvPr>
            <p:ph idx="22" type="body"/>
          </p:nvPr>
        </p:nvSpPr>
        <p:spPr>
          <a:xfrm>
            <a:off x="1275619" y="3590099"/>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9" name="Google Shape;3329;p261"/>
          <p:cNvSpPr txBox="1"/>
          <p:nvPr>
            <p:ph idx="23" type="body"/>
          </p:nvPr>
        </p:nvSpPr>
        <p:spPr>
          <a:xfrm>
            <a:off x="1315231" y="4902777"/>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0" name="Google Shape;3330;p261"/>
          <p:cNvSpPr txBox="1"/>
          <p:nvPr>
            <p:ph idx="24" type="body"/>
          </p:nvPr>
        </p:nvSpPr>
        <p:spPr>
          <a:xfrm>
            <a:off x="4548395" y="2275982"/>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1" name="Google Shape;3331;p261"/>
          <p:cNvSpPr txBox="1"/>
          <p:nvPr>
            <p:ph idx="25" type="body"/>
          </p:nvPr>
        </p:nvSpPr>
        <p:spPr>
          <a:xfrm>
            <a:off x="4548395" y="3590099"/>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2" name="Google Shape;3332;p261"/>
          <p:cNvSpPr txBox="1"/>
          <p:nvPr>
            <p:ph idx="26" type="body"/>
          </p:nvPr>
        </p:nvSpPr>
        <p:spPr>
          <a:xfrm>
            <a:off x="4548395"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3" name="Google Shape;3333;p261"/>
          <p:cNvSpPr txBox="1"/>
          <p:nvPr>
            <p:ph idx="27" type="body"/>
          </p:nvPr>
        </p:nvSpPr>
        <p:spPr>
          <a:xfrm>
            <a:off x="7866891" y="2275982"/>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4" name="Google Shape;3334;p261"/>
          <p:cNvSpPr txBox="1"/>
          <p:nvPr>
            <p:ph idx="28" type="body"/>
          </p:nvPr>
        </p:nvSpPr>
        <p:spPr>
          <a:xfrm>
            <a:off x="7866891" y="3590099"/>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5" name="Google Shape;3335;p261"/>
          <p:cNvSpPr txBox="1"/>
          <p:nvPr>
            <p:ph idx="29" type="body"/>
          </p:nvPr>
        </p:nvSpPr>
        <p:spPr>
          <a:xfrm>
            <a:off x="7866891"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36" name="Google Shape;3336;p261"/>
          <p:cNvGrpSpPr/>
          <p:nvPr/>
        </p:nvGrpSpPr>
        <p:grpSpPr>
          <a:xfrm>
            <a:off x="0" y="6766560"/>
            <a:ext cx="12192000" cy="91440"/>
            <a:chOff x="0" y="4480421"/>
            <a:chExt cx="12192000" cy="91440"/>
          </a:xfrm>
        </p:grpSpPr>
        <p:sp>
          <p:nvSpPr>
            <p:cNvPr id="3337" name="Google Shape;3337;p26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38" name="Google Shape;3338;p26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39" name="Google Shape;3339;p26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40" name="Google Shape;3340;p26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41" name="Google Shape;3341;p26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4 causes">
  <p:cSld name="fishbone 4 causes">
    <p:spTree>
      <p:nvGrpSpPr>
        <p:cNvPr id="3342" name="Shape 3342"/>
        <p:cNvGrpSpPr/>
        <p:nvPr/>
      </p:nvGrpSpPr>
      <p:grpSpPr>
        <a:xfrm>
          <a:off x="0" y="0"/>
          <a:ext cx="0" cy="0"/>
          <a:chOff x="0" y="0"/>
          <a:chExt cx="0" cy="0"/>
        </a:xfrm>
      </p:grpSpPr>
      <p:sp>
        <p:nvSpPr>
          <p:cNvPr id="3343" name="Google Shape;3343;p26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44" name="Google Shape;3344;p26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5" name="Google Shape;3345;p26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6" name="Google Shape;3346;p26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7" name="Google Shape;3347;p26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48" name="Google Shape;3348;p262"/>
          <p:cNvSpPr txBox="1"/>
          <p:nvPr>
            <p:ph idx="1" type="body"/>
          </p:nvPr>
        </p:nvSpPr>
        <p:spPr>
          <a:xfrm>
            <a:off x="6400738" y="423938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9" name="Google Shape;3349;p262"/>
          <p:cNvSpPr txBox="1"/>
          <p:nvPr>
            <p:ph idx="2" type="body"/>
          </p:nvPr>
        </p:nvSpPr>
        <p:spPr>
          <a:xfrm>
            <a:off x="5823970" y="4915850"/>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0" name="Google Shape;3350;p262"/>
          <p:cNvSpPr txBox="1"/>
          <p:nvPr>
            <p:ph idx="3" type="body"/>
          </p:nvPr>
        </p:nvSpPr>
        <p:spPr>
          <a:xfrm>
            <a:off x="5247202" y="559231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1" name="Google Shape;3351;p262"/>
          <p:cNvSpPr txBox="1"/>
          <p:nvPr>
            <p:ph idx="4" type="body"/>
          </p:nvPr>
        </p:nvSpPr>
        <p:spPr>
          <a:xfrm>
            <a:off x="3575502" y="423938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2" name="Google Shape;3352;p262"/>
          <p:cNvSpPr txBox="1"/>
          <p:nvPr>
            <p:ph idx="5" type="body"/>
          </p:nvPr>
        </p:nvSpPr>
        <p:spPr>
          <a:xfrm>
            <a:off x="2998734" y="4915850"/>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3" name="Google Shape;3353;p262"/>
          <p:cNvSpPr txBox="1"/>
          <p:nvPr>
            <p:ph idx="6" type="body"/>
          </p:nvPr>
        </p:nvSpPr>
        <p:spPr>
          <a:xfrm>
            <a:off x="2421966" y="559231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4" name="Google Shape;3354;p262"/>
          <p:cNvSpPr/>
          <p:nvPr>
            <p:ph idx="7" type="body"/>
          </p:nvPr>
        </p:nvSpPr>
        <p:spPr>
          <a:xfrm rot="-2700000">
            <a:off x="3536016"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5" name="Google Shape;3355;p262"/>
          <p:cNvSpPr/>
          <p:nvPr>
            <p:ph idx="8" type="body"/>
          </p:nvPr>
        </p:nvSpPr>
        <p:spPr>
          <a:xfrm rot="-2700000">
            <a:off x="643266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6" name="Google Shape;3356;p262"/>
          <p:cNvSpPr/>
          <p:nvPr>
            <p:ph idx="9" type="body"/>
          </p:nvPr>
        </p:nvSpPr>
        <p:spPr>
          <a:xfrm rot="2700000">
            <a:off x="6813216"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7" name="Google Shape;3357;p262"/>
          <p:cNvSpPr/>
          <p:nvPr>
            <p:ph idx="13" type="body"/>
          </p:nvPr>
        </p:nvSpPr>
        <p:spPr>
          <a:xfrm rot="2700000">
            <a:off x="3916569"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8" name="Google Shape;3358;p262"/>
          <p:cNvSpPr txBox="1"/>
          <p:nvPr>
            <p:ph idx="14" type="body"/>
          </p:nvPr>
        </p:nvSpPr>
        <p:spPr>
          <a:xfrm>
            <a:off x="2421966" y="1484668"/>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9" name="Google Shape;3359;p262"/>
          <p:cNvSpPr txBox="1"/>
          <p:nvPr>
            <p:ph idx="15" type="body"/>
          </p:nvPr>
        </p:nvSpPr>
        <p:spPr>
          <a:xfrm>
            <a:off x="2998734" y="216113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0" name="Google Shape;3360;p262"/>
          <p:cNvSpPr txBox="1"/>
          <p:nvPr>
            <p:ph idx="16" type="body"/>
          </p:nvPr>
        </p:nvSpPr>
        <p:spPr>
          <a:xfrm>
            <a:off x="3575502" y="283759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1" name="Google Shape;3361;p262"/>
          <p:cNvSpPr txBox="1"/>
          <p:nvPr>
            <p:ph idx="17" type="body"/>
          </p:nvPr>
        </p:nvSpPr>
        <p:spPr>
          <a:xfrm>
            <a:off x="5247202" y="1496712"/>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2" name="Google Shape;3362;p262"/>
          <p:cNvSpPr txBox="1"/>
          <p:nvPr>
            <p:ph idx="18" type="body"/>
          </p:nvPr>
        </p:nvSpPr>
        <p:spPr>
          <a:xfrm>
            <a:off x="5823970" y="2173178"/>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3" name="Google Shape;3363;p262"/>
          <p:cNvSpPr txBox="1"/>
          <p:nvPr>
            <p:ph idx="19" type="body"/>
          </p:nvPr>
        </p:nvSpPr>
        <p:spPr>
          <a:xfrm>
            <a:off x="6400738" y="2849641"/>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4" name="Google Shape;3364;p262"/>
          <p:cNvSpPr txBox="1"/>
          <p:nvPr>
            <p:ph idx="20" type="body"/>
          </p:nvPr>
        </p:nvSpPr>
        <p:spPr>
          <a:xfrm>
            <a:off x="409003" y="284388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5" name="Google Shape;3365;p262"/>
          <p:cNvSpPr txBox="1"/>
          <p:nvPr>
            <p:ph idx="21" type="body"/>
          </p:nvPr>
        </p:nvSpPr>
        <p:spPr>
          <a:xfrm>
            <a:off x="401194" y="3540751"/>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6" name="Google Shape;3366;p262"/>
          <p:cNvSpPr txBox="1"/>
          <p:nvPr>
            <p:ph idx="22" type="body"/>
          </p:nvPr>
        </p:nvSpPr>
        <p:spPr>
          <a:xfrm>
            <a:off x="401194" y="4237621"/>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7" name="Google Shape;3367;p262"/>
          <p:cNvSpPr/>
          <p:nvPr>
            <p:ph idx="23" type="body"/>
          </p:nvPr>
        </p:nvSpPr>
        <p:spPr>
          <a:xfrm>
            <a:off x="1865376" y="3581099"/>
            <a:ext cx="1225296" cy="475488"/>
          </a:xfrm>
          <a:prstGeom prst="rightArrow">
            <a:avLst>
              <a:gd fmla="val 60684" name="adj1"/>
              <a:gd fmla="val 50000" name="adj2"/>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8" name="Google Shape;3368;p262"/>
          <p:cNvSpPr/>
          <p:nvPr>
            <p:ph idx="24" type="body"/>
          </p:nvPr>
        </p:nvSpPr>
        <p:spPr>
          <a:xfrm>
            <a:off x="3090672" y="3624716"/>
            <a:ext cx="6519672" cy="384048"/>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9" name="Google Shape;3369;p262"/>
          <p:cNvSpPr txBox="1"/>
          <p:nvPr>
            <p:ph idx="25"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70" name="Google Shape;3370;p262"/>
          <p:cNvGrpSpPr/>
          <p:nvPr/>
        </p:nvGrpSpPr>
        <p:grpSpPr>
          <a:xfrm>
            <a:off x="0" y="6766560"/>
            <a:ext cx="12192000" cy="91440"/>
            <a:chOff x="0" y="4480421"/>
            <a:chExt cx="12192000" cy="91440"/>
          </a:xfrm>
        </p:grpSpPr>
        <p:sp>
          <p:nvSpPr>
            <p:cNvPr id="3371" name="Google Shape;3371;p26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72" name="Google Shape;3372;p26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73" name="Google Shape;3373;p26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74" name="Google Shape;3374;p26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75" name="Google Shape;3375;p26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6 causes">
  <p:cSld name="fishbone 6 causes">
    <p:spTree>
      <p:nvGrpSpPr>
        <p:cNvPr id="3376" name="Shape 3376"/>
        <p:cNvGrpSpPr/>
        <p:nvPr/>
      </p:nvGrpSpPr>
      <p:grpSpPr>
        <a:xfrm>
          <a:off x="0" y="0"/>
          <a:ext cx="0" cy="0"/>
          <a:chOff x="0" y="0"/>
          <a:chExt cx="0" cy="0"/>
        </a:xfrm>
      </p:grpSpPr>
      <p:sp>
        <p:nvSpPr>
          <p:cNvPr id="3377" name="Google Shape;3377;p26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78" name="Google Shape;3378;p26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79" name="Google Shape;3379;p26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80" name="Google Shape;3380;p26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81" name="Google Shape;3381;p26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82" name="Google Shape;3382;p263"/>
          <p:cNvSpPr txBox="1"/>
          <p:nvPr>
            <p:ph idx="1" type="body"/>
          </p:nvPr>
        </p:nvSpPr>
        <p:spPr>
          <a:xfrm>
            <a:off x="6989093" y="423938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3" name="Google Shape;3383;p263"/>
          <p:cNvSpPr txBox="1"/>
          <p:nvPr>
            <p:ph idx="2" type="body"/>
          </p:nvPr>
        </p:nvSpPr>
        <p:spPr>
          <a:xfrm>
            <a:off x="6127139" y="4915850"/>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4" name="Google Shape;3384;p263"/>
          <p:cNvSpPr txBox="1"/>
          <p:nvPr>
            <p:ph idx="3" type="body"/>
          </p:nvPr>
        </p:nvSpPr>
        <p:spPr>
          <a:xfrm>
            <a:off x="5550371" y="559231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5" name="Google Shape;3385;p263"/>
          <p:cNvSpPr txBox="1"/>
          <p:nvPr>
            <p:ph idx="4" type="body"/>
          </p:nvPr>
        </p:nvSpPr>
        <p:spPr>
          <a:xfrm>
            <a:off x="4163857" y="423938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6" name="Google Shape;3386;p263"/>
          <p:cNvSpPr txBox="1"/>
          <p:nvPr>
            <p:ph idx="5" type="body"/>
          </p:nvPr>
        </p:nvSpPr>
        <p:spPr>
          <a:xfrm>
            <a:off x="3301903" y="4915850"/>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7" name="Google Shape;3387;p263"/>
          <p:cNvSpPr txBox="1"/>
          <p:nvPr>
            <p:ph idx="6" type="body"/>
          </p:nvPr>
        </p:nvSpPr>
        <p:spPr>
          <a:xfrm>
            <a:off x="2725135" y="559231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8" name="Google Shape;3388;p263"/>
          <p:cNvSpPr/>
          <p:nvPr>
            <p:ph idx="7" type="body"/>
          </p:nvPr>
        </p:nvSpPr>
        <p:spPr>
          <a:xfrm rot="-2700000">
            <a:off x="3816608"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9" name="Google Shape;3389;p263"/>
          <p:cNvSpPr/>
          <p:nvPr>
            <p:ph idx="8" type="body"/>
          </p:nvPr>
        </p:nvSpPr>
        <p:spPr>
          <a:xfrm rot="-2700000">
            <a:off x="6645517"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0" name="Google Shape;3390;p263"/>
          <p:cNvSpPr/>
          <p:nvPr>
            <p:ph idx="9" type="body"/>
          </p:nvPr>
        </p:nvSpPr>
        <p:spPr>
          <a:xfrm rot="2700000">
            <a:off x="702607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1" name="Google Shape;3391;p263"/>
          <p:cNvSpPr/>
          <p:nvPr>
            <p:ph idx="13" type="body"/>
          </p:nvPr>
        </p:nvSpPr>
        <p:spPr>
          <a:xfrm rot="2700000">
            <a:off x="419716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2" name="Google Shape;3392;p263"/>
          <p:cNvSpPr txBox="1"/>
          <p:nvPr>
            <p:ph idx="14" type="body"/>
          </p:nvPr>
        </p:nvSpPr>
        <p:spPr>
          <a:xfrm>
            <a:off x="2725135" y="1484668"/>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3" name="Google Shape;3393;p263"/>
          <p:cNvSpPr txBox="1"/>
          <p:nvPr>
            <p:ph idx="15" type="body"/>
          </p:nvPr>
        </p:nvSpPr>
        <p:spPr>
          <a:xfrm>
            <a:off x="3301903" y="216113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4" name="Google Shape;3394;p263"/>
          <p:cNvSpPr txBox="1"/>
          <p:nvPr>
            <p:ph idx="16" type="body"/>
          </p:nvPr>
        </p:nvSpPr>
        <p:spPr>
          <a:xfrm>
            <a:off x="4163857" y="283759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5" name="Google Shape;3395;p263"/>
          <p:cNvSpPr txBox="1"/>
          <p:nvPr>
            <p:ph idx="17" type="body"/>
          </p:nvPr>
        </p:nvSpPr>
        <p:spPr>
          <a:xfrm>
            <a:off x="5550371" y="1496712"/>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6" name="Google Shape;3396;p263"/>
          <p:cNvSpPr txBox="1"/>
          <p:nvPr>
            <p:ph idx="18" type="body"/>
          </p:nvPr>
        </p:nvSpPr>
        <p:spPr>
          <a:xfrm>
            <a:off x="6127139" y="2173178"/>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7" name="Google Shape;3397;p263"/>
          <p:cNvSpPr txBox="1"/>
          <p:nvPr>
            <p:ph idx="19" type="body"/>
          </p:nvPr>
        </p:nvSpPr>
        <p:spPr>
          <a:xfrm>
            <a:off x="6989093" y="2849641"/>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8" name="Google Shape;3398;p263"/>
          <p:cNvSpPr txBox="1"/>
          <p:nvPr>
            <p:ph idx="20"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9" name="Google Shape;3399;p263"/>
          <p:cNvSpPr txBox="1"/>
          <p:nvPr>
            <p:ph idx="21" type="body"/>
          </p:nvPr>
        </p:nvSpPr>
        <p:spPr>
          <a:xfrm>
            <a:off x="1597702" y="423938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0" name="Google Shape;3400;p263"/>
          <p:cNvSpPr txBox="1"/>
          <p:nvPr>
            <p:ph idx="22" type="body"/>
          </p:nvPr>
        </p:nvSpPr>
        <p:spPr>
          <a:xfrm>
            <a:off x="735750" y="4915850"/>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1" name="Google Shape;3401;p263"/>
          <p:cNvSpPr txBox="1"/>
          <p:nvPr>
            <p:ph idx="23" type="body"/>
          </p:nvPr>
        </p:nvSpPr>
        <p:spPr>
          <a:xfrm>
            <a:off x="158982" y="559231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2" name="Google Shape;3402;p263"/>
          <p:cNvSpPr/>
          <p:nvPr>
            <p:ph idx="24" type="body"/>
          </p:nvPr>
        </p:nvSpPr>
        <p:spPr>
          <a:xfrm rot="-2700000">
            <a:off x="125045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3" name="Google Shape;3403;p263"/>
          <p:cNvSpPr/>
          <p:nvPr>
            <p:ph idx="25" type="body"/>
          </p:nvPr>
        </p:nvSpPr>
        <p:spPr>
          <a:xfrm rot="2700000">
            <a:off x="1631007"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4" name="Google Shape;3404;p263"/>
          <p:cNvSpPr txBox="1"/>
          <p:nvPr>
            <p:ph idx="26" type="body"/>
          </p:nvPr>
        </p:nvSpPr>
        <p:spPr>
          <a:xfrm>
            <a:off x="158982" y="1484668"/>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5" name="Google Shape;3405;p263"/>
          <p:cNvSpPr txBox="1"/>
          <p:nvPr>
            <p:ph idx="27" type="body"/>
          </p:nvPr>
        </p:nvSpPr>
        <p:spPr>
          <a:xfrm>
            <a:off x="735750" y="2161133"/>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6" name="Google Shape;3406;p263"/>
          <p:cNvSpPr txBox="1"/>
          <p:nvPr>
            <p:ph idx="28" type="body"/>
          </p:nvPr>
        </p:nvSpPr>
        <p:spPr>
          <a:xfrm>
            <a:off x="1597702" y="2837596"/>
            <a:ext cx="1164308" cy="556191"/>
          </a:xfrm>
          <a:prstGeom prst="rect">
            <a:avLst/>
          </a:prstGeom>
          <a:solidFill>
            <a:srgbClr val="E7EAEC"/>
          </a:solidFill>
          <a:ln>
            <a:noFill/>
          </a:ln>
        </p:spPr>
        <p:txBody>
          <a:bodyPr anchorCtr="0" anchor="t" bIns="91425" lIns="91425" spcFirstLastPara="1" rIns="91425" wrap="square" tIns="91425">
            <a:no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7" name="Google Shape;3407;p263"/>
          <p:cNvSpPr/>
          <p:nvPr>
            <p:ph idx="29" type="body"/>
          </p:nvPr>
        </p:nvSpPr>
        <p:spPr>
          <a:xfrm>
            <a:off x="1323289" y="3624716"/>
            <a:ext cx="8287056" cy="384048"/>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08" name="Google Shape;3408;p263"/>
          <p:cNvGrpSpPr/>
          <p:nvPr/>
        </p:nvGrpSpPr>
        <p:grpSpPr>
          <a:xfrm>
            <a:off x="0" y="6766560"/>
            <a:ext cx="12192000" cy="91440"/>
            <a:chOff x="0" y="4480421"/>
            <a:chExt cx="12192000" cy="91440"/>
          </a:xfrm>
        </p:grpSpPr>
        <p:sp>
          <p:nvSpPr>
            <p:cNvPr id="3409" name="Google Shape;3409;p26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10" name="Google Shape;3410;p26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11" name="Google Shape;3411;p26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12" name="Google Shape;3412;p26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13" name="Google Shape;3413;p26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1">
  <p:cSld name="table 1">
    <p:spTree>
      <p:nvGrpSpPr>
        <p:cNvPr id="3414" name="Shape 3414"/>
        <p:cNvGrpSpPr/>
        <p:nvPr/>
      </p:nvGrpSpPr>
      <p:grpSpPr>
        <a:xfrm>
          <a:off x="0" y="0"/>
          <a:ext cx="0" cy="0"/>
          <a:chOff x="0" y="0"/>
          <a:chExt cx="0" cy="0"/>
        </a:xfrm>
      </p:grpSpPr>
      <p:sp>
        <p:nvSpPr>
          <p:cNvPr id="3415" name="Google Shape;3415;p26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16" name="Google Shape;3416;p26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7" name="Google Shape;3417;p26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8" name="Google Shape;3418;p26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9" name="Google Shape;3419;p26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420" name="Google Shape;3420;p264"/>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1" name="Google Shape;3421;p264"/>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2" name="Google Shape;3422;p264"/>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3" name="Google Shape;3423;p264"/>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4" name="Google Shape;3424;p264"/>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5" name="Google Shape;3425;p264"/>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6" name="Google Shape;3426;p264"/>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7" name="Google Shape;3427;p264"/>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8" name="Google Shape;3428;p264"/>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9" name="Google Shape;3429;p264"/>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0" name="Google Shape;3430;p264"/>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1" name="Google Shape;3431;p264"/>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2" name="Google Shape;3432;p264"/>
          <p:cNvSpPr txBox="1"/>
          <p:nvPr>
            <p:ph idx="16"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3" name="Google Shape;3433;p264"/>
          <p:cNvSpPr txBox="1"/>
          <p:nvPr>
            <p:ph idx="17"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4" name="Google Shape;3434;p264"/>
          <p:cNvSpPr txBox="1"/>
          <p:nvPr>
            <p:ph idx="18"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5" name="Google Shape;3435;p264"/>
          <p:cNvSpPr txBox="1"/>
          <p:nvPr>
            <p:ph idx="19"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36" name="Google Shape;3436;p264"/>
          <p:cNvGrpSpPr/>
          <p:nvPr/>
        </p:nvGrpSpPr>
        <p:grpSpPr>
          <a:xfrm>
            <a:off x="0" y="6766560"/>
            <a:ext cx="12192000" cy="91440"/>
            <a:chOff x="0" y="4480421"/>
            <a:chExt cx="12192000" cy="91440"/>
          </a:xfrm>
        </p:grpSpPr>
        <p:sp>
          <p:nvSpPr>
            <p:cNvPr id="3437" name="Google Shape;3437;p26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38" name="Google Shape;3438;p26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39" name="Google Shape;3439;p26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40" name="Google Shape;3440;p26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41" name="Google Shape;3441;p26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right">
  <p:cSld name="Section Header bottom right">
    <p:spTree>
      <p:nvGrpSpPr>
        <p:cNvPr id="143" name="Shape 143"/>
        <p:cNvGrpSpPr/>
        <p:nvPr/>
      </p:nvGrpSpPr>
      <p:grpSpPr>
        <a:xfrm>
          <a:off x="0" y="0"/>
          <a:ext cx="0" cy="0"/>
          <a:chOff x="0" y="0"/>
          <a:chExt cx="0" cy="0"/>
        </a:xfrm>
      </p:grpSpPr>
      <p:sp>
        <p:nvSpPr>
          <p:cNvPr id="144" name="Google Shape;144;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12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12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122"/>
          <p:cNvSpPr/>
          <p:nvPr>
            <p:ph idx="2" type="pic"/>
          </p:nvPr>
        </p:nvSpPr>
        <p:spPr>
          <a:xfrm>
            <a:off x="0" y="0"/>
            <a:ext cx="12192000" cy="6858000"/>
          </a:xfrm>
          <a:prstGeom prst="rect">
            <a:avLst/>
          </a:prstGeom>
          <a:noFill/>
          <a:ln>
            <a:noFill/>
          </a:ln>
        </p:spPr>
      </p:sp>
      <p:sp>
        <p:nvSpPr>
          <p:cNvPr id="148" name="Google Shape;148;p122"/>
          <p:cNvSpPr txBox="1"/>
          <p:nvPr>
            <p:ph type="title"/>
          </p:nvPr>
        </p:nvSpPr>
        <p:spPr>
          <a:xfrm>
            <a:off x="7213600" y="2560638"/>
            <a:ext cx="4572000" cy="2852737"/>
          </a:xfrm>
          <a:prstGeom prst="rect">
            <a:avLst/>
          </a:prstGeom>
          <a:solidFill>
            <a:schemeClr val="lt1">
              <a:alpha val="28627"/>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122"/>
          <p:cNvSpPr txBox="1"/>
          <p:nvPr>
            <p:ph idx="1" type="body"/>
          </p:nvPr>
        </p:nvSpPr>
        <p:spPr>
          <a:xfrm>
            <a:off x="7213600" y="5413379"/>
            <a:ext cx="4572000" cy="942975"/>
          </a:xfrm>
          <a:prstGeom prst="rect">
            <a:avLst/>
          </a:prstGeom>
          <a:solidFill>
            <a:schemeClr val="lt1">
              <a:alpha val="28627"/>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2">
  <p:cSld name="table 2">
    <p:spTree>
      <p:nvGrpSpPr>
        <p:cNvPr id="3442" name="Shape 3442"/>
        <p:cNvGrpSpPr/>
        <p:nvPr/>
      </p:nvGrpSpPr>
      <p:grpSpPr>
        <a:xfrm>
          <a:off x="0" y="0"/>
          <a:ext cx="0" cy="0"/>
          <a:chOff x="0" y="0"/>
          <a:chExt cx="0" cy="0"/>
        </a:xfrm>
      </p:grpSpPr>
      <p:sp>
        <p:nvSpPr>
          <p:cNvPr id="3443" name="Google Shape;3443;p26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44" name="Google Shape;3444;p26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5" name="Google Shape;3445;p26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6" name="Google Shape;3446;p26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7" name="Google Shape;3447;p26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448" name="Google Shape;3448;p265"/>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9" name="Google Shape;3449;p265"/>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0" name="Google Shape;3450;p265"/>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1" name="Google Shape;3451;p265"/>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2" name="Google Shape;3452;p265"/>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3" name="Google Shape;3453;p265"/>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4" name="Google Shape;3454;p265"/>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5" name="Google Shape;3455;p265"/>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6" name="Google Shape;3456;p265"/>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7" name="Google Shape;3457;p265"/>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8" name="Google Shape;3458;p265"/>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9" name="Google Shape;3459;p265"/>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0" name="Google Shape;3460;p265"/>
          <p:cNvSpPr txBox="1"/>
          <p:nvPr>
            <p:ph idx="16" type="body"/>
          </p:nvPr>
        </p:nvSpPr>
        <p:spPr>
          <a:xfrm>
            <a:off x="2864771" y="2034398"/>
            <a:ext cx="3585151" cy="2961648"/>
          </a:xfrm>
          <a:prstGeom prst="rect">
            <a:avLst/>
          </a:prstGeom>
          <a:solidFill>
            <a:srgbClr val="AABBC4"/>
          </a:solidFill>
          <a:ln>
            <a:noFill/>
          </a:ln>
        </p:spPr>
        <p:txBody>
          <a:bodyPr anchorCtr="0" anchor="t" bIns="45700" lIns="91425" spcFirstLastPara="1" rIns="91425" wrap="square" tIns="640075">
            <a:no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1" name="Google Shape;3461;p265"/>
          <p:cNvSpPr txBox="1"/>
          <p:nvPr>
            <p:ph idx="17" type="body"/>
          </p:nvPr>
        </p:nvSpPr>
        <p:spPr>
          <a:xfrm>
            <a:off x="2864771" y="1548555"/>
            <a:ext cx="3585151" cy="838987"/>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2" name="Google Shape;3462;p265"/>
          <p:cNvSpPr txBox="1"/>
          <p:nvPr>
            <p:ph idx="18" type="body"/>
          </p:nvPr>
        </p:nvSpPr>
        <p:spPr>
          <a:xfrm>
            <a:off x="2864771" y="5506854"/>
            <a:ext cx="3585151"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3" name="Google Shape;3463;p265"/>
          <p:cNvSpPr txBox="1"/>
          <p:nvPr>
            <p:ph idx="19" type="body"/>
          </p:nvPr>
        </p:nvSpPr>
        <p:spPr>
          <a:xfrm>
            <a:off x="2864771"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64" name="Google Shape;3464;p265"/>
          <p:cNvGrpSpPr/>
          <p:nvPr/>
        </p:nvGrpSpPr>
        <p:grpSpPr>
          <a:xfrm>
            <a:off x="0" y="6766560"/>
            <a:ext cx="12192000" cy="91440"/>
            <a:chOff x="0" y="4480421"/>
            <a:chExt cx="12192000" cy="91440"/>
          </a:xfrm>
        </p:grpSpPr>
        <p:sp>
          <p:nvSpPr>
            <p:cNvPr id="3465" name="Google Shape;3465;p26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66" name="Google Shape;3466;p26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67" name="Google Shape;3467;p26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68" name="Google Shape;3468;p26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69" name="Google Shape;3469;p26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3">
  <p:cSld name="table 3">
    <p:spTree>
      <p:nvGrpSpPr>
        <p:cNvPr id="3470" name="Shape 3470"/>
        <p:cNvGrpSpPr/>
        <p:nvPr/>
      </p:nvGrpSpPr>
      <p:grpSpPr>
        <a:xfrm>
          <a:off x="0" y="0"/>
          <a:ext cx="0" cy="0"/>
          <a:chOff x="0" y="0"/>
          <a:chExt cx="0" cy="0"/>
        </a:xfrm>
      </p:grpSpPr>
      <p:sp>
        <p:nvSpPr>
          <p:cNvPr id="3471" name="Google Shape;3471;p266"/>
          <p:cNvSpPr txBox="1"/>
          <p:nvPr>
            <p:ph idx="1"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2" name="Google Shape;3472;p266"/>
          <p:cNvSpPr txBox="1"/>
          <p:nvPr>
            <p:ph idx="2"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3" name="Google Shape;3473;p266"/>
          <p:cNvSpPr txBox="1"/>
          <p:nvPr>
            <p:ph idx="3"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4" name="Google Shape;3474;p266"/>
          <p:cNvSpPr txBox="1"/>
          <p:nvPr>
            <p:ph idx="4"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5" name="Google Shape;3475;p26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76" name="Google Shape;3476;p26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7" name="Google Shape;3477;p26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8" name="Google Shape;3478;p26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9" name="Google Shape;3479;p26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480" name="Google Shape;3480;p266"/>
          <p:cNvSpPr txBox="1"/>
          <p:nvPr>
            <p:ph idx="5"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1" name="Google Shape;3481;p266"/>
          <p:cNvSpPr txBox="1"/>
          <p:nvPr>
            <p:ph idx="6"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2" name="Google Shape;3482;p266"/>
          <p:cNvSpPr txBox="1"/>
          <p:nvPr>
            <p:ph idx="7"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3" name="Google Shape;3483;p266"/>
          <p:cNvSpPr txBox="1"/>
          <p:nvPr>
            <p:ph idx="8"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4" name="Google Shape;3484;p266"/>
          <p:cNvSpPr txBox="1"/>
          <p:nvPr>
            <p:ph idx="9"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5" name="Google Shape;3485;p266"/>
          <p:cNvSpPr txBox="1"/>
          <p:nvPr>
            <p:ph idx="13"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6" name="Google Shape;3486;p266"/>
          <p:cNvSpPr txBox="1"/>
          <p:nvPr>
            <p:ph idx="14"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7" name="Google Shape;3487;p266"/>
          <p:cNvSpPr txBox="1"/>
          <p:nvPr>
            <p:ph idx="15"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8" name="Google Shape;3488;p266"/>
          <p:cNvSpPr txBox="1"/>
          <p:nvPr>
            <p:ph idx="16" type="body"/>
          </p:nvPr>
        </p:nvSpPr>
        <p:spPr>
          <a:xfrm>
            <a:off x="5742083" y="2034398"/>
            <a:ext cx="3585151" cy="2961648"/>
          </a:xfrm>
          <a:prstGeom prst="rect">
            <a:avLst/>
          </a:prstGeom>
          <a:solidFill>
            <a:srgbClr val="AABBC4"/>
          </a:solidFill>
          <a:ln>
            <a:noFill/>
          </a:ln>
        </p:spPr>
        <p:txBody>
          <a:bodyPr anchorCtr="0" anchor="t" bIns="45700" lIns="91425" spcFirstLastPara="1" rIns="91425" wrap="square" tIns="640075">
            <a:no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9" name="Google Shape;3489;p266"/>
          <p:cNvSpPr txBox="1"/>
          <p:nvPr>
            <p:ph idx="17" type="body"/>
          </p:nvPr>
        </p:nvSpPr>
        <p:spPr>
          <a:xfrm>
            <a:off x="5742083" y="1548555"/>
            <a:ext cx="3585151" cy="83898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0" name="Google Shape;3490;p266"/>
          <p:cNvSpPr txBox="1"/>
          <p:nvPr>
            <p:ph idx="18" type="body"/>
          </p:nvPr>
        </p:nvSpPr>
        <p:spPr>
          <a:xfrm>
            <a:off x="5742083" y="5506854"/>
            <a:ext cx="3585151" cy="783448"/>
          </a:xfrm>
          <a:prstGeom prst="rect">
            <a:avLst/>
          </a:prstGeom>
          <a:solidFill>
            <a:srgbClr val="AABBC4"/>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1" name="Google Shape;3491;p266"/>
          <p:cNvSpPr txBox="1"/>
          <p:nvPr>
            <p:ph idx="19" type="body"/>
          </p:nvPr>
        </p:nvSpPr>
        <p:spPr>
          <a:xfrm>
            <a:off x="5742083"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92" name="Google Shape;3492;p266"/>
          <p:cNvGrpSpPr/>
          <p:nvPr/>
        </p:nvGrpSpPr>
        <p:grpSpPr>
          <a:xfrm>
            <a:off x="0" y="6766560"/>
            <a:ext cx="12192000" cy="91440"/>
            <a:chOff x="0" y="4480421"/>
            <a:chExt cx="12192000" cy="91440"/>
          </a:xfrm>
        </p:grpSpPr>
        <p:sp>
          <p:nvSpPr>
            <p:cNvPr id="3493" name="Google Shape;3493;p26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94" name="Google Shape;3494;p26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95" name="Google Shape;3495;p26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96" name="Google Shape;3496;p26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97" name="Google Shape;3497;p26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4">
  <p:cSld name="table 4">
    <p:spTree>
      <p:nvGrpSpPr>
        <p:cNvPr id="3498" name="Shape 3498"/>
        <p:cNvGrpSpPr/>
        <p:nvPr/>
      </p:nvGrpSpPr>
      <p:grpSpPr>
        <a:xfrm>
          <a:off x="0" y="0"/>
          <a:ext cx="0" cy="0"/>
          <a:chOff x="0" y="0"/>
          <a:chExt cx="0" cy="0"/>
        </a:xfrm>
      </p:grpSpPr>
      <p:sp>
        <p:nvSpPr>
          <p:cNvPr id="3499" name="Google Shape;3499;p267"/>
          <p:cNvSpPr/>
          <p:nvPr/>
        </p:nvSpPr>
        <p:spPr>
          <a:xfrm>
            <a:off x="482600"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00" name="Google Shape;3500;p267"/>
          <p:cNvSpPr/>
          <p:nvPr/>
        </p:nvSpPr>
        <p:spPr>
          <a:xfrm>
            <a:off x="4474972"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01" name="Google Shape;3501;p267"/>
          <p:cNvSpPr/>
          <p:nvPr/>
        </p:nvSpPr>
        <p:spPr>
          <a:xfrm>
            <a:off x="8467344"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02" name="Google Shape;3502;p26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03" name="Google Shape;3503;p26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4" name="Google Shape;3504;p26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5" name="Google Shape;3505;p26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6" name="Google Shape;3506;p26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07" name="Google Shape;3507;p267"/>
          <p:cNvSpPr txBox="1"/>
          <p:nvPr>
            <p:ph idx="1" type="body"/>
          </p:nvPr>
        </p:nvSpPr>
        <p:spPr>
          <a:xfrm>
            <a:off x="482600"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8" name="Google Shape;3508;p267"/>
          <p:cNvSpPr txBox="1"/>
          <p:nvPr>
            <p:ph idx="2" type="body"/>
          </p:nvPr>
        </p:nvSpPr>
        <p:spPr>
          <a:xfrm>
            <a:off x="482600" y="240654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9" name="Google Shape;3509;p267"/>
          <p:cNvSpPr txBox="1"/>
          <p:nvPr>
            <p:ph idx="3" type="body"/>
          </p:nvPr>
        </p:nvSpPr>
        <p:spPr>
          <a:xfrm>
            <a:off x="482600"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0" name="Google Shape;3510;p267"/>
          <p:cNvSpPr txBox="1"/>
          <p:nvPr>
            <p:ph idx="4" type="body"/>
          </p:nvPr>
        </p:nvSpPr>
        <p:spPr>
          <a:xfrm>
            <a:off x="8467345"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1" name="Google Shape;3511;p267"/>
          <p:cNvSpPr txBox="1"/>
          <p:nvPr>
            <p:ph idx="5" type="body"/>
          </p:nvPr>
        </p:nvSpPr>
        <p:spPr>
          <a:xfrm>
            <a:off x="8467345" y="240654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2" name="Google Shape;3512;p267"/>
          <p:cNvSpPr txBox="1"/>
          <p:nvPr>
            <p:ph idx="6" type="body"/>
          </p:nvPr>
        </p:nvSpPr>
        <p:spPr>
          <a:xfrm>
            <a:off x="8467345"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3" name="Google Shape;3513;p267"/>
          <p:cNvSpPr txBox="1"/>
          <p:nvPr>
            <p:ph idx="7" type="body"/>
          </p:nvPr>
        </p:nvSpPr>
        <p:spPr>
          <a:xfrm>
            <a:off x="4474972"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4" name="Google Shape;3514;p267"/>
          <p:cNvSpPr txBox="1"/>
          <p:nvPr>
            <p:ph idx="8" type="body"/>
          </p:nvPr>
        </p:nvSpPr>
        <p:spPr>
          <a:xfrm>
            <a:off x="4474972" y="240654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5" name="Google Shape;3515;p267"/>
          <p:cNvSpPr txBox="1"/>
          <p:nvPr>
            <p:ph idx="9" type="body"/>
          </p:nvPr>
        </p:nvSpPr>
        <p:spPr>
          <a:xfrm>
            <a:off x="4474972"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6" name="Google Shape;3516;p267"/>
          <p:cNvSpPr txBox="1"/>
          <p:nvPr>
            <p:ph idx="13" type="body"/>
          </p:nvPr>
        </p:nvSpPr>
        <p:spPr>
          <a:xfrm>
            <a:off x="482600"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7" name="Google Shape;3517;p267"/>
          <p:cNvSpPr txBox="1"/>
          <p:nvPr>
            <p:ph idx="14" type="body"/>
          </p:nvPr>
        </p:nvSpPr>
        <p:spPr>
          <a:xfrm>
            <a:off x="8467345"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8" name="Google Shape;3518;p267"/>
          <p:cNvSpPr txBox="1"/>
          <p:nvPr>
            <p:ph idx="15" type="body"/>
          </p:nvPr>
        </p:nvSpPr>
        <p:spPr>
          <a:xfrm>
            <a:off x="4474972"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9" name="Google Shape;3519;p267"/>
          <p:cNvSpPr txBox="1"/>
          <p:nvPr>
            <p:ph idx="16" type="body"/>
          </p:nvPr>
        </p:nvSpPr>
        <p:spPr>
          <a:xfrm>
            <a:off x="482600"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0" name="Google Shape;3520;p267"/>
          <p:cNvSpPr txBox="1"/>
          <p:nvPr>
            <p:ph idx="17" type="body"/>
          </p:nvPr>
        </p:nvSpPr>
        <p:spPr>
          <a:xfrm>
            <a:off x="8467345"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1" name="Google Shape;3521;p267"/>
          <p:cNvSpPr txBox="1"/>
          <p:nvPr>
            <p:ph idx="18" type="body"/>
          </p:nvPr>
        </p:nvSpPr>
        <p:spPr>
          <a:xfrm>
            <a:off x="4474972"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2" name="Google Shape;3522;p267"/>
          <p:cNvSpPr txBox="1"/>
          <p:nvPr>
            <p:ph idx="19" type="body"/>
          </p:nvPr>
        </p:nvSpPr>
        <p:spPr>
          <a:xfrm>
            <a:off x="482600"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3" name="Google Shape;3523;p267"/>
          <p:cNvSpPr txBox="1"/>
          <p:nvPr>
            <p:ph idx="20" type="body"/>
          </p:nvPr>
        </p:nvSpPr>
        <p:spPr>
          <a:xfrm>
            <a:off x="8467345"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4" name="Google Shape;3524;p267"/>
          <p:cNvSpPr txBox="1"/>
          <p:nvPr>
            <p:ph idx="21" type="body"/>
          </p:nvPr>
        </p:nvSpPr>
        <p:spPr>
          <a:xfrm>
            <a:off x="4474972"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5" name="Google Shape;3525;p267"/>
          <p:cNvSpPr txBox="1"/>
          <p:nvPr>
            <p:ph idx="22" type="body"/>
          </p:nvPr>
        </p:nvSpPr>
        <p:spPr>
          <a:xfrm>
            <a:off x="482600"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6" name="Google Shape;3526;p267"/>
          <p:cNvSpPr txBox="1"/>
          <p:nvPr>
            <p:ph idx="23" type="body"/>
          </p:nvPr>
        </p:nvSpPr>
        <p:spPr>
          <a:xfrm>
            <a:off x="8467345"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7" name="Google Shape;3527;p267"/>
          <p:cNvSpPr txBox="1"/>
          <p:nvPr>
            <p:ph idx="24" type="body"/>
          </p:nvPr>
        </p:nvSpPr>
        <p:spPr>
          <a:xfrm>
            <a:off x="4474972"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28" name="Google Shape;3528;p267"/>
          <p:cNvGrpSpPr/>
          <p:nvPr/>
        </p:nvGrpSpPr>
        <p:grpSpPr>
          <a:xfrm>
            <a:off x="482600" y="3192136"/>
            <a:ext cx="3242056" cy="1584010"/>
            <a:chOff x="482600" y="3192136"/>
            <a:chExt cx="3242056" cy="1584010"/>
          </a:xfrm>
        </p:grpSpPr>
        <p:cxnSp>
          <p:nvCxnSpPr>
            <p:cNvPr id="3529" name="Google Shape;3529;p267"/>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30" name="Google Shape;3530;p267"/>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31" name="Google Shape;3531;p267"/>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32" name="Google Shape;3532;p267"/>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33" name="Google Shape;3533;p267"/>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sp>
        <p:nvSpPr>
          <p:cNvPr id="3534" name="Google Shape;3534;p267"/>
          <p:cNvSpPr txBox="1"/>
          <p:nvPr>
            <p:ph idx="25" type="body"/>
          </p:nvPr>
        </p:nvSpPr>
        <p:spPr>
          <a:xfrm>
            <a:off x="4474972" y="521960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5" name="Google Shape;3535;p267"/>
          <p:cNvSpPr txBox="1"/>
          <p:nvPr>
            <p:ph idx="26" type="body"/>
          </p:nvPr>
        </p:nvSpPr>
        <p:spPr>
          <a:xfrm>
            <a:off x="482600" y="521960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6" name="Google Shape;3536;p267"/>
          <p:cNvSpPr txBox="1"/>
          <p:nvPr>
            <p:ph idx="27" type="body"/>
          </p:nvPr>
        </p:nvSpPr>
        <p:spPr>
          <a:xfrm>
            <a:off x="8467345" y="5219609"/>
            <a:ext cx="3242056" cy="783448"/>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37" name="Google Shape;3537;p267"/>
          <p:cNvGrpSpPr/>
          <p:nvPr/>
        </p:nvGrpSpPr>
        <p:grpSpPr>
          <a:xfrm>
            <a:off x="4474972" y="3192136"/>
            <a:ext cx="3242056" cy="1584010"/>
            <a:chOff x="482600" y="3192136"/>
            <a:chExt cx="3242056" cy="1584010"/>
          </a:xfrm>
        </p:grpSpPr>
        <p:cxnSp>
          <p:nvCxnSpPr>
            <p:cNvPr id="3538" name="Google Shape;3538;p267"/>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39" name="Google Shape;3539;p267"/>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0" name="Google Shape;3540;p267"/>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1" name="Google Shape;3541;p267"/>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2" name="Google Shape;3542;p267"/>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3543" name="Google Shape;3543;p267"/>
          <p:cNvGrpSpPr/>
          <p:nvPr/>
        </p:nvGrpSpPr>
        <p:grpSpPr>
          <a:xfrm>
            <a:off x="8467344" y="3192136"/>
            <a:ext cx="3242056" cy="1584010"/>
            <a:chOff x="482600" y="3192136"/>
            <a:chExt cx="3242056" cy="1584010"/>
          </a:xfrm>
        </p:grpSpPr>
        <p:cxnSp>
          <p:nvCxnSpPr>
            <p:cNvPr id="3544" name="Google Shape;3544;p267"/>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5" name="Google Shape;3545;p267"/>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6" name="Google Shape;3546;p267"/>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7" name="Google Shape;3547;p267"/>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3548" name="Google Shape;3548;p267"/>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3549" name="Google Shape;3549;p267"/>
          <p:cNvGrpSpPr/>
          <p:nvPr/>
        </p:nvGrpSpPr>
        <p:grpSpPr>
          <a:xfrm>
            <a:off x="0" y="6766560"/>
            <a:ext cx="12192000" cy="91440"/>
            <a:chOff x="0" y="4480421"/>
            <a:chExt cx="12192000" cy="91440"/>
          </a:xfrm>
        </p:grpSpPr>
        <p:sp>
          <p:nvSpPr>
            <p:cNvPr id="3550" name="Google Shape;3550;p26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1" name="Google Shape;3551;p26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2" name="Google Shape;3552;p26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3" name="Google Shape;3553;p26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4" name="Google Shape;3554;p26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3555" name="Shape 3555"/>
        <p:cNvGrpSpPr/>
        <p:nvPr/>
      </p:nvGrpSpPr>
      <p:grpSpPr>
        <a:xfrm>
          <a:off x="0" y="0"/>
          <a:ext cx="0" cy="0"/>
          <a:chOff x="0" y="0"/>
          <a:chExt cx="0" cy="0"/>
        </a:xfrm>
      </p:grpSpPr>
      <p:sp>
        <p:nvSpPr>
          <p:cNvPr id="3556" name="Google Shape;3556;p26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7" name="Google Shape;3557;p26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58" name="Google Shape;3558;p26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59" name="Google Shape;3559;p26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60" name="Google Shape;3560;p26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561" name="Google Shape;3561;p268"/>
          <p:cNvGrpSpPr/>
          <p:nvPr/>
        </p:nvGrpSpPr>
        <p:grpSpPr>
          <a:xfrm>
            <a:off x="0" y="6766560"/>
            <a:ext cx="12192000" cy="91440"/>
            <a:chOff x="0" y="4480421"/>
            <a:chExt cx="12192000" cy="91440"/>
          </a:xfrm>
        </p:grpSpPr>
        <p:sp>
          <p:nvSpPr>
            <p:cNvPr id="3562" name="Google Shape;3562;p26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3" name="Google Shape;3563;p26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4" name="Google Shape;3564;p26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5" name="Google Shape;3565;p26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6" name="Google Shape;3566;p26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width table">
  <p:cSld name="full width table">
    <p:spTree>
      <p:nvGrpSpPr>
        <p:cNvPr id="3567" name="Shape 3567"/>
        <p:cNvGrpSpPr/>
        <p:nvPr/>
      </p:nvGrpSpPr>
      <p:grpSpPr>
        <a:xfrm>
          <a:off x="0" y="0"/>
          <a:ext cx="0" cy="0"/>
          <a:chOff x="0" y="0"/>
          <a:chExt cx="0" cy="0"/>
        </a:xfrm>
      </p:grpSpPr>
      <p:sp>
        <p:nvSpPr>
          <p:cNvPr id="3568" name="Google Shape;3568;p26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9" name="Google Shape;3569;p26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0" name="Google Shape;3570;p26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1" name="Google Shape;3571;p26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2" name="Google Shape;3572;p26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573" name="Google Shape;3573;p269"/>
          <p:cNvGrpSpPr/>
          <p:nvPr/>
        </p:nvGrpSpPr>
        <p:grpSpPr>
          <a:xfrm>
            <a:off x="0" y="6766560"/>
            <a:ext cx="12192000" cy="91440"/>
            <a:chOff x="0" y="4480421"/>
            <a:chExt cx="12192000" cy="91440"/>
          </a:xfrm>
        </p:grpSpPr>
        <p:sp>
          <p:nvSpPr>
            <p:cNvPr id="3574" name="Google Shape;3574;p26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75" name="Google Shape;3575;p26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76" name="Google Shape;3576;p26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77" name="Google Shape;3577;p26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78" name="Google Shape;3578;p26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oice">
  <p:cSld name="invoice">
    <p:spTree>
      <p:nvGrpSpPr>
        <p:cNvPr id="3579" name="Shape 3579"/>
        <p:cNvGrpSpPr/>
        <p:nvPr/>
      </p:nvGrpSpPr>
      <p:grpSpPr>
        <a:xfrm>
          <a:off x="0" y="0"/>
          <a:ext cx="0" cy="0"/>
          <a:chOff x="0" y="0"/>
          <a:chExt cx="0" cy="0"/>
        </a:xfrm>
      </p:grpSpPr>
      <p:sp>
        <p:nvSpPr>
          <p:cNvPr id="3580" name="Google Shape;3580;p27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81" name="Google Shape;3581;p27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2" name="Google Shape;3582;p270"/>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3" name="Google Shape;3583;p27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4" name="Google Shape;3584;p270"/>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85" name="Google Shape;3585;p270"/>
          <p:cNvSpPr txBox="1"/>
          <p:nvPr>
            <p:ph idx="1" type="body"/>
          </p:nvPr>
        </p:nvSpPr>
        <p:spPr>
          <a:xfrm>
            <a:off x="482601" y="1981515"/>
            <a:ext cx="5236031" cy="189007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chemeClr val="dk1"/>
              </a:buClr>
              <a:buSzPts val="1200"/>
              <a:buNone/>
              <a:defRPr sz="12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6" name="Google Shape;3586;p270"/>
          <p:cNvSpPr txBox="1"/>
          <p:nvPr>
            <p:ph idx="2" type="body"/>
          </p:nvPr>
        </p:nvSpPr>
        <p:spPr>
          <a:xfrm>
            <a:off x="482599" y="1630415"/>
            <a:ext cx="5236031" cy="33208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87" name="Google Shape;3587;p270"/>
          <p:cNvGrpSpPr/>
          <p:nvPr/>
        </p:nvGrpSpPr>
        <p:grpSpPr>
          <a:xfrm>
            <a:off x="0" y="6766560"/>
            <a:ext cx="12192000" cy="91440"/>
            <a:chOff x="0" y="4480421"/>
            <a:chExt cx="12192000" cy="91440"/>
          </a:xfrm>
        </p:grpSpPr>
        <p:sp>
          <p:nvSpPr>
            <p:cNvPr id="3588" name="Google Shape;3588;p27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89" name="Google Shape;3589;p27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90" name="Google Shape;3590;p27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91" name="Google Shape;3591;p27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92" name="Google Shape;3592;p27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p:cSld name="map and chart">
    <p:spTree>
      <p:nvGrpSpPr>
        <p:cNvPr id="3593" name="Shape 3593"/>
        <p:cNvGrpSpPr/>
        <p:nvPr/>
      </p:nvGrpSpPr>
      <p:grpSpPr>
        <a:xfrm>
          <a:off x="0" y="0"/>
          <a:ext cx="0" cy="0"/>
          <a:chOff x="0" y="0"/>
          <a:chExt cx="0" cy="0"/>
        </a:xfrm>
      </p:grpSpPr>
      <p:sp>
        <p:nvSpPr>
          <p:cNvPr id="3594" name="Google Shape;3594;p27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95" name="Google Shape;3595;p27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6" name="Google Shape;3596;p271"/>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7" name="Google Shape;3597;p27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8" name="Google Shape;3598;p271"/>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99" name="Google Shape;3599;p271"/>
          <p:cNvSpPr txBox="1"/>
          <p:nvPr>
            <p:ph idx="1" type="body"/>
          </p:nvPr>
        </p:nvSpPr>
        <p:spPr>
          <a:xfrm>
            <a:off x="482599"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0" name="Google Shape;3600;p271"/>
          <p:cNvSpPr txBox="1"/>
          <p:nvPr>
            <p:ph idx="2" type="body"/>
          </p:nvPr>
        </p:nvSpPr>
        <p:spPr>
          <a:xfrm>
            <a:off x="8467345"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1" name="Google Shape;3601;p271"/>
          <p:cNvSpPr txBox="1"/>
          <p:nvPr>
            <p:ph idx="3" type="body"/>
          </p:nvPr>
        </p:nvSpPr>
        <p:spPr>
          <a:xfrm>
            <a:off x="4472940"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2" name="Google Shape;3602;p271"/>
          <p:cNvSpPr txBox="1"/>
          <p:nvPr>
            <p:ph idx="4" type="body"/>
          </p:nvPr>
        </p:nvSpPr>
        <p:spPr>
          <a:xfrm>
            <a:off x="482599"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3" name="Google Shape;3603;p271"/>
          <p:cNvSpPr txBox="1"/>
          <p:nvPr>
            <p:ph idx="5" type="body"/>
          </p:nvPr>
        </p:nvSpPr>
        <p:spPr>
          <a:xfrm>
            <a:off x="4472940"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4" name="Google Shape;3604;p271"/>
          <p:cNvSpPr txBox="1"/>
          <p:nvPr>
            <p:ph idx="6" type="body"/>
          </p:nvPr>
        </p:nvSpPr>
        <p:spPr>
          <a:xfrm>
            <a:off x="8467345"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5" name="Google Shape;3605;p271"/>
          <p:cNvSpPr/>
          <p:nvPr>
            <p:ph idx="7" type="chart"/>
          </p:nvPr>
        </p:nvSpPr>
        <p:spPr>
          <a:xfrm>
            <a:off x="482599"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06" name="Google Shape;3606;p271"/>
          <p:cNvSpPr/>
          <p:nvPr>
            <p:ph idx="8" type="chart"/>
          </p:nvPr>
        </p:nvSpPr>
        <p:spPr>
          <a:xfrm>
            <a:off x="4472940"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07" name="Google Shape;3607;p271"/>
          <p:cNvSpPr/>
          <p:nvPr>
            <p:ph idx="9" type="chart"/>
          </p:nvPr>
        </p:nvSpPr>
        <p:spPr>
          <a:xfrm>
            <a:off x="8467345"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608" name="Google Shape;3608;p271"/>
          <p:cNvGrpSpPr/>
          <p:nvPr/>
        </p:nvGrpSpPr>
        <p:grpSpPr>
          <a:xfrm>
            <a:off x="0" y="6766560"/>
            <a:ext cx="12192000" cy="91440"/>
            <a:chOff x="0" y="4480421"/>
            <a:chExt cx="12192000" cy="91440"/>
          </a:xfrm>
        </p:grpSpPr>
        <p:sp>
          <p:nvSpPr>
            <p:cNvPr id="3609" name="Google Shape;3609;p27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0" name="Google Shape;3610;p27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1" name="Google Shape;3611;p27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2" name="Google Shape;3612;p27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3" name="Google Shape;3613;p27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2">
  <p:cSld name="map and chart 2">
    <p:spTree>
      <p:nvGrpSpPr>
        <p:cNvPr id="3614" name="Shape 3614"/>
        <p:cNvGrpSpPr/>
        <p:nvPr/>
      </p:nvGrpSpPr>
      <p:grpSpPr>
        <a:xfrm>
          <a:off x="0" y="0"/>
          <a:ext cx="0" cy="0"/>
          <a:chOff x="0" y="0"/>
          <a:chExt cx="0" cy="0"/>
        </a:xfrm>
      </p:grpSpPr>
      <p:sp>
        <p:nvSpPr>
          <p:cNvPr id="3615" name="Google Shape;3615;p27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6" name="Google Shape;3616;p27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17" name="Google Shape;3617;p272"/>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18" name="Google Shape;3618;p27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19" name="Google Shape;3619;p272"/>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20" name="Google Shape;3620;p272"/>
          <p:cNvSpPr txBox="1"/>
          <p:nvPr>
            <p:ph idx="1" type="body"/>
          </p:nvPr>
        </p:nvSpPr>
        <p:spPr>
          <a:xfrm>
            <a:off x="482597" y="4224969"/>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1" name="Google Shape;3621;p272"/>
          <p:cNvSpPr txBox="1"/>
          <p:nvPr>
            <p:ph idx="2" type="body"/>
          </p:nvPr>
        </p:nvSpPr>
        <p:spPr>
          <a:xfrm>
            <a:off x="482597" y="4851223"/>
            <a:ext cx="5613403"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2" name="Google Shape;3622;p272"/>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23" name="Google Shape;3623;p272"/>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24" name="Google Shape;3624;p272"/>
          <p:cNvGrpSpPr/>
          <p:nvPr/>
        </p:nvGrpSpPr>
        <p:grpSpPr>
          <a:xfrm>
            <a:off x="0" y="6766560"/>
            <a:ext cx="12192000" cy="91440"/>
            <a:chOff x="0" y="4480421"/>
            <a:chExt cx="12192000" cy="91440"/>
          </a:xfrm>
        </p:grpSpPr>
        <p:sp>
          <p:nvSpPr>
            <p:cNvPr id="3625" name="Google Shape;3625;p27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26" name="Google Shape;3626;p27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27" name="Google Shape;3627;p27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28" name="Google Shape;3628;p27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29" name="Google Shape;3629;p27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4">
  <p:cSld name="map 4">
    <p:spTree>
      <p:nvGrpSpPr>
        <p:cNvPr id="3630" name="Shape 3630"/>
        <p:cNvGrpSpPr/>
        <p:nvPr/>
      </p:nvGrpSpPr>
      <p:grpSpPr>
        <a:xfrm>
          <a:off x="0" y="0"/>
          <a:ext cx="0" cy="0"/>
          <a:chOff x="0" y="0"/>
          <a:chExt cx="0" cy="0"/>
        </a:xfrm>
      </p:grpSpPr>
      <p:sp>
        <p:nvSpPr>
          <p:cNvPr id="3631" name="Google Shape;3631;p27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32" name="Google Shape;3632;p27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33" name="Google Shape;3633;p273"/>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34" name="Google Shape;3634;p27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35" name="Google Shape;3635;p273"/>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36" name="Google Shape;3636;p273"/>
          <p:cNvSpPr txBox="1"/>
          <p:nvPr>
            <p:ph idx="1" type="body"/>
          </p:nvPr>
        </p:nvSpPr>
        <p:spPr>
          <a:xfrm>
            <a:off x="482597" y="5361762"/>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7" name="Google Shape;3637;p273"/>
          <p:cNvSpPr txBox="1"/>
          <p:nvPr>
            <p:ph idx="2" type="body"/>
          </p:nvPr>
        </p:nvSpPr>
        <p:spPr>
          <a:xfrm>
            <a:off x="6642102" y="1668688"/>
            <a:ext cx="5067303" cy="2890612"/>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lt2"/>
              </a:buClr>
              <a:buSzPts val="1400"/>
              <a:buChar char="•"/>
              <a:defRPr sz="1400">
                <a:solidFill>
                  <a:schemeClr val="lt2"/>
                </a:solidFill>
              </a:defRPr>
            </a:lvl1pPr>
            <a:lvl2pPr indent="-317500" lvl="1" marL="914400" algn="l">
              <a:lnSpc>
                <a:spcPct val="90000"/>
              </a:lnSpc>
              <a:spcBef>
                <a:spcPts val="500"/>
              </a:spcBef>
              <a:spcAft>
                <a:spcPts val="0"/>
              </a:spcAft>
              <a:buClr>
                <a:schemeClr val="lt2"/>
              </a:buClr>
              <a:buSzPts val="1400"/>
              <a:buChar char="•"/>
              <a:defRPr sz="1400">
                <a:solidFill>
                  <a:schemeClr val="lt2"/>
                </a:solidFill>
              </a:defRPr>
            </a:lvl2pPr>
            <a:lvl3pPr indent="-317500" lvl="2" marL="1371600" algn="l">
              <a:lnSpc>
                <a:spcPct val="90000"/>
              </a:lnSpc>
              <a:spcBef>
                <a:spcPts val="500"/>
              </a:spcBef>
              <a:spcAft>
                <a:spcPts val="0"/>
              </a:spcAft>
              <a:buClr>
                <a:schemeClr val="lt2"/>
              </a:buClr>
              <a:buSzPts val="1400"/>
              <a:buChar char="•"/>
              <a:defRPr sz="14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38" name="Google Shape;3638;p273"/>
          <p:cNvCxnSpPr/>
          <p:nvPr/>
        </p:nvCxnSpPr>
        <p:spPr>
          <a:xfrm>
            <a:off x="6642102" y="4959727"/>
            <a:ext cx="5067303" cy="0"/>
          </a:xfrm>
          <a:prstGeom prst="straightConnector1">
            <a:avLst/>
          </a:prstGeom>
          <a:noFill/>
          <a:ln cap="flat" cmpd="sng" w="9525">
            <a:solidFill>
              <a:srgbClr val="B9C3C9"/>
            </a:solidFill>
            <a:prstDash val="solid"/>
            <a:miter lim="800000"/>
            <a:headEnd len="sm" w="sm" type="none"/>
            <a:tailEnd len="sm" w="sm" type="none"/>
          </a:ln>
        </p:spPr>
      </p:cxnSp>
      <p:grpSp>
        <p:nvGrpSpPr>
          <p:cNvPr id="3639" name="Google Shape;3639;p273"/>
          <p:cNvGrpSpPr/>
          <p:nvPr/>
        </p:nvGrpSpPr>
        <p:grpSpPr>
          <a:xfrm>
            <a:off x="0" y="6766560"/>
            <a:ext cx="12192000" cy="91440"/>
            <a:chOff x="0" y="4480421"/>
            <a:chExt cx="12192000" cy="91440"/>
          </a:xfrm>
        </p:grpSpPr>
        <p:sp>
          <p:nvSpPr>
            <p:cNvPr id="3640" name="Google Shape;3640;p27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41" name="Google Shape;3641;p27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42" name="Google Shape;3642;p27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43" name="Google Shape;3643;p27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44" name="Google Shape;3644;p27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3">
  <p:cSld name="map and chart 3">
    <p:spTree>
      <p:nvGrpSpPr>
        <p:cNvPr id="3645" name="Shape 3645"/>
        <p:cNvGrpSpPr/>
        <p:nvPr/>
      </p:nvGrpSpPr>
      <p:grpSpPr>
        <a:xfrm>
          <a:off x="0" y="0"/>
          <a:ext cx="0" cy="0"/>
          <a:chOff x="0" y="0"/>
          <a:chExt cx="0" cy="0"/>
        </a:xfrm>
      </p:grpSpPr>
      <p:sp>
        <p:nvSpPr>
          <p:cNvPr id="3646" name="Google Shape;3646;p27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47" name="Google Shape;3647;p27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8" name="Google Shape;3648;p274"/>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9" name="Google Shape;3649;p27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0" name="Google Shape;3650;p274"/>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51" name="Google Shape;3651;p274"/>
          <p:cNvSpPr txBox="1"/>
          <p:nvPr>
            <p:ph idx="1" type="body"/>
          </p:nvPr>
        </p:nvSpPr>
        <p:spPr>
          <a:xfrm>
            <a:off x="482599" y="2694814"/>
            <a:ext cx="274320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2" name="Google Shape;3652;p274"/>
          <p:cNvSpPr txBox="1"/>
          <p:nvPr>
            <p:ph idx="2" type="body"/>
          </p:nvPr>
        </p:nvSpPr>
        <p:spPr>
          <a:xfrm>
            <a:off x="482599" y="3302057"/>
            <a:ext cx="2743200" cy="2666947"/>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3" name="Google Shape;3653;p274"/>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54" name="Google Shape;3654;p274"/>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55" name="Google Shape;3655;p274"/>
          <p:cNvGrpSpPr/>
          <p:nvPr/>
        </p:nvGrpSpPr>
        <p:grpSpPr>
          <a:xfrm>
            <a:off x="0" y="6766560"/>
            <a:ext cx="12192000" cy="91440"/>
            <a:chOff x="0" y="4480421"/>
            <a:chExt cx="12192000" cy="91440"/>
          </a:xfrm>
        </p:grpSpPr>
        <p:sp>
          <p:nvSpPr>
            <p:cNvPr id="3656" name="Google Shape;3656;p27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57" name="Google Shape;3657;p27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58" name="Google Shape;3658;p27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59" name="Google Shape;3659;p27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60" name="Google Shape;3660;p27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3 columns">
    <p:spTree>
      <p:nvGrpSpPr>
        <p:cNvPr id="150" name="Shape 150"/>
        <p:cNvGrpSpPr/>
        <p:nvPr/>
      </p:nvGrpSpPr>
      <p:grpSpPr>
        <a:xfrm>
          <a:off x="0" y="0"/>
          <a:ext cx="0" cy="0"/>
          <a:chOff x="0" y="0"/>
          <a:chExt cx="0" cy="0"/>
        </a:xfrm>
      </p:grpSpPr>
      <p:sp>
        <p:nvSpPr>
          <p:cNvPr id="151" name="Google Shape;151;p12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2" name="Google Shape;152;p12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12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12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12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123"/>
          <p:cNvSpPr txBox="1"/>
          <p:nvPr>
            <p:ph idx="1" type="body"/>
          </p:nvPr>
        </p:nvSpPr>
        <p:spPr>
          <a:xfrm>
            <a:off x="838201"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123"/>
          <p:cNvSpPr txBox="1"/>
          <p:nvPr>
            <p:ph idx="2" type="body"/>
          </p:nvPr>
        </p:nvSpPr>
        <p:spPr>
          <a:xfrm>
            <a:off x="7905749"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123"/>
          <p:cNvSpPr txBox="1"/>
          <p:nvPr>
            <p:ph idx="3" type="body"/>
          </p:nvPr>
        </p:nvSpPr>
        <p:spPr>
          <a:xfrm>
            <a:off x="4371976"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9" name="Google Shape;159;p123"/>
          <p:cNvGrpSpPr/>
          <p:nvPr/>
        </p:nvGrpSpPr>
        <p:grpSpPr>
          <a:xfrm>
            <a:off x="0" y="6766560"/>
            <a:ext cx="12192000" cy="91440"/>
            <a:chOff x="0" y="4480421"/>
            <a:chExt cx="12192000" cy="91440"/>
          </a:xfrm>
        </p:grpSpPr>
        <p:sp>
          <p:nvSpPr>
            <p:cNvPr id="160" name="Google Shape;160;p12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1" name="Google Shape;161;p12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2" name="Google Shape;162;p12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 name="Google Shape;163;p12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4" name="Google Shape;164;p12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left">
  <p:cSld name="content and 6 icons left">
    <p:spTree>
      <p:nvGrpSpPr>
        <p:cNvPr id="3661" name="Shape 3661"/>
        <p:cNvGrpSpPr/>
        <p:nvPr/>
      </p:nvGrpSpPr>
      <p:grpSpPr>
        <a:xfrm>
          <a:off x="0" y="0"/>
          <a:ext cx="0" cy="0"/>
          <a:chOff x="0" y="0"/>
          <a:chExt cx="0" cy="0"/>
        </a:xfrm>
      </p:grpSpPr>
      <p:sp>
        <p:nvSpPr>
          <p:cNvPr id="3662" name="Google Shape;3662;p27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63" name="Google Shape;3663;p27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4" name="Google Shape;3664;p275"/>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5" name="Google Shape;3665;p27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6" name="Google Shape;3666;p275"/>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67" name="Google Shape;3667;p275"/>
          <p:cNvSpPr txBox="1"/>
          <p:nvPr>
            <p:ph idx="1" type="body"/>
          </p:nvPr>
        </p:nvSpPr>
        <p:spPr>
          <a:xfrm>
            <a:off x="482597" y="2295147"/>
            <a:ext cx="6939283" cy="12429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8" name="Google Shape;3668;p275"/>
          <p:cNvSpPr txBox="1"/>
          <p:nvPr>
            <p:ph idx="2" type="body"/>
          </p:nvPr>
        </p:nvSpPr>
        <p:spPr>
          <a:xfrm>
            <a:off x="482599"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9" name="Google Shape;3669;p275"/>
          <p:cNvSpPr txBox="1"/>
          <p:nvPr>
            <p:ph idx="3" type="body"/>
          </p:nvPr>
        </p:nvSpPr>
        <p:spPr>
          <a:xfrm>
            <a:off x="1718563"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0" name="Google Shape;3670;p275"/>
          <p:cNvSpPr txBox="1"/>
          <p:nvPr>
            <p:ph idx="4" type="body"/>
          </p:nvPr>
        </p:nvSpPr>
        <p:spPr>
          <a:xfrm>
            <a:off x="2954527"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1" name="Google Shape;3671;p275"/>
          <p:cNvSpPr txBox="1"/>
          <p:nvPr>
            <p:ph idx="5" type="body"/>
          </p:nvPr>
        </p:nvSpPr>
        <p:spPr>
          <a:xfrm>
            <a:off x="4190491"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2" name="Google Shape;3672;p275"/>
          <p:cNvSpPr txBox="1"/>
          <p:nvPr>
            <p:ph idx="6" type="body"/>
          </p:nvPr>
        </p:nvSpPr>
        <p:spPr>
          <a:xfrm>
            <a:off x="5426455"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3" name="Google Shape;3673;p275"/>
          <p:cNvSpPr txBox="1"/>
          <p:nvPr>
            <p:ph idx="7" type="body"/>
          </p:nvPr>
        </p:nvSpPr>
        <p:spPr>
          <a:xfrm>
            <a:off x="6662419"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4" name="Google Shape;3674;p275"/>
          <p:cNvSpPr txBox="1"/>
          <p:nvPr>
            <p:ph idx="8" type="body"/>
          </p:nvPr>
        </p:nvSpPr>
        <p:spPr>
          <a:xfrm>
            <a:off x="482599"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5" name="Google Shape;3675;p275"/>
          <p:cNvSpPr txBox="1"/>
          <p:nvPr>
            <p:ph idx="9" type="body"/>
          </p:nvPr>
        </p:nvSpPr>
        <p:spPr>
          <a:xfrm>
            <a:off x="482597" y="4889682"/>
            <a:ext cx="6939283" cy="134842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6" name="Google Shape;3676;p275"/>
          <p:cNvSpPr txBox="1"/>
          <p:nvPr>
            <p:ph idx="13" type="body"/>
          </p:nvPr>
        </p:nvSpPr>
        <p:spPr>
          <a:xfrm>
            <a:off x="1718563"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7" name="Google Shape;3677;p275"/>
          <p:cNvSpPr txBox="1"/>
          <p:nvPr>
            <p:ph idx="14" type="body"/>
          </p:nvPr>
        </p:nvSpPr>
        <p:spPr>
          <a:xfrm>
            <a:off x="2954527"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8" name="Google Shape;3678;p275"/>
          <p:cNvSpPr txBox="1"/>
          <p:nvPr>
            <p:ph idx="15" type="body"/>
          </p:nvPr>
        </p:nvSpPr>
        <p:spPr>
          <a:xfrm>
            <a:off x="4190491"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9" name="Google Shape;3679;p275"/>
          <p:cNvSpPr txBox="1"/>
          <p:nvPr>
            <p:ph idx="16" type="body"/>
          </p:nvPr>
        </p:nvSpPr>
        <p:spPr>
          <a:xfrm>
            <a:off x="5426455"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0" name="Google Shape;3680;p275"/>
          <p:cNvSpPr txBox="1"/>
          <p:nvPr>
            <p:ph idx="17" type="body"/>
          </p:nvPr>
        </p:nvSpPr>
        <p:spPr>
          <a:xfrm>
            <a:off x="6662419"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1" name="Google Shape;3681;p275"/>
          <p:cNvSpPr txBox="1"/>
          <p:nvPr>
            <p:ph idx="18" type="body"/>
          </p:nvPr>
        </p:nvSpPr>
        <p:spPr>
          <a:xfrm>
            <a:off x="482597" y="1766691"/>
            <a:ext cx="6939283" cy="41358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82" name="Google Shape;3682;p275"/>
          <p:cNvGrpSpPr/>
          <p:nvPr/>
        </p:nvGrpSpPr>
        <p:grpSpPr>
          <a:xfrm>
            <a:off x="0" y="6766560"/>
            <a:ext cx="12192000" cy="91440"/>
            <a:chOff x="0" y="4480421"/>
            <a:chExt cx="12192000" cy="91440"/>
          </a:xfrm>
        </p:grpSpPr>
        <p:sp>
          <p:nvSpPr>
            <p:cNvPr id="3683" name="Google Shape;3683;p27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84" name="Google Shape;3684;p27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85" name="Google Shape;3685;p27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86" name="Google Shape;3686;p27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87" name="Google Shape;3687;p27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right">
  <p:cSld name="content and 6 icons right">
    <p:spTree>
      <p:nvGrpSpPr>
        <p:cNvPr id="3688" name="Shape 3688"/>
        <p:cNvGrpSpPr/>
        <p:nvPr/>
      </p:nvGrpSpPr>
      <p:grpSpPr>
        <a:xfrm>
          <a:off x="0" y="0"/>
          <a:ext cx="0" cy="0"/>
          <a:chOff x="0" y="0"/>
          <a:chExt cx="0" cy="0"/>
        </a:xfrm>
      </p:grpSpPr>
      <p:sp>
        <p:nvSpPr>
          <p:cNvPr id="3689" name="Google Shape;3689;p27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90" name="Google Shape;3690;p27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91" name="Google Shape;3691;p276"/>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92" name="Google Shape;3692;p27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93" name="Google Shape;3693;p276"/>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94" name="Google Shape;3694;p276"/>
          <p:cNvSpPr txBox="1"/>
          <p:nvPr>
            <p:ph idx="1" type="body"/>
          </p:nvPr>
        </p:nvSpPr>
        <p:spPr>
          <a:xfrm>
            <a:off x="4774184" y="2295147"/>
            <a:ext cx="6939283" cy="12429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5" name="Google Shape;3695;p276"/>
          <p:cNvSpPr txBox="1"/>
          <p:nvPr>
            <p:ph idx="2" type="body"/>
          </p:nvPr>
        </p:nvSpPr>
        <p:spPr>
          <a:xfrm>
            <a:off x="4774185"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6" name="Google Shape;3696;p276"/>
          <p:cNvSpPr txBox="1"/>
          <p:nvPr>
            <p:ph idx="3" type="body"/>
          </p:nvPr>
        </p:nvSpPr>
        <p:spPr>
          <a:xfrm>
            <a:off x="6010149"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7" name="Google Shape;3697;p276"/>
          <p:cNvSpPr txBox="1"/>
          <p:nvPr>
            <p:ph idx="4" type="body"/>
          </p:nvPr>
        </p:nvSpPr>
        <p:spPr>
          <a:xfrm>
            <a:off x="7246113"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8" name="Google Shape;3698;p276"/>
          <p:cNvSpPr txBox="1"/>
          <p:nvPr>
            <p:ph idx="5" type="body"/>
          </p:nvPr>
        </p:nvSpPr>
        <p:spPr>
          <a:xfrm>
            <a:off x="8482077"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9" name="Google Shape;3699;p276"/>
          <p:cNvSpPr txBox="1"/>
          <p:nvPr>
            <p:ph idx="6" type="body"/>
          </p:nvPr>
        </p:nvSpPr>
        <p:spPr>
          <a:xfrm>
            <a:off x="9718041"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0" name="Google Shape;3700;p276"/>
          <p:cNvSpPr txBox="1"/>
          <p:nvPr>
            <p:ph idx="7" type="body"/>
          </p:nvPr>
        </p:nvSpPr>
        <p:spPr>
          <a:xfrm>
            <a:off x="10954005" y="3640616"/>
            <a:ext cx="759463" cy="759462"/>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1" name="Google Shape;3701;p276"/>
          <p:cNvSpPr txBox="1"/>
          <p:nvPr>
            <p:ph idx="8" type="body"/>
          </p:nvPr>
        </p:nvSpPr>
        <p:spPr>
          <a:xfrm>
            <a:off x="4774185"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2" name="Google Shape;3702;p276"/>
          <p:cNvSpPr txBox="1"/>
          <p:nvPr>
            <p:ph idx="9" type="body"/>
          </p:nvPr>
        </p:nvSpPr>
        <p:spPr>
          <a:xfrm>
            <a:off x="4774184" y="4889682"/>
            <a:ext cx="6939283" cy="134842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3" name="Google Shape;3703;p276"/>
          <p:cNvSpPr txBox="1"/>
          <p:nvPr>
            <p:ph idx="13" type="body"/>
          </p:nvPr>
        </p:nvSpPr>
        <p:spPr>
          <a:xfrm>
            <a:off x="6010149"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4" name="Google Shape;3704;p276"/>
          <p:cNvSpPr txBox="1"/>
          <p:nvPr>
            <p:ph idx="14" type="body"/>
          </p:nvPr>
        </p:nvSpPr>
        <p:spPr>
          <a:xfrm>
            <a:off x="7246113"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5" name="Google Shape;3705;p276"/>
          <p:cNvSpPr txBox="1"/>
          <p:nvPr>
            <p:ph idx="15" type="body"/>
          </p:nvPr>
        </p:nvSpPr>
        <p:spPr>
          <a:xfrm>
            <a:off x="8482077"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6" name="Google Shape;3706;p276"/>
          <p:cNvSpPr txBox="1"/>
          <p:nvPr>
            <p:ph idx="16" type="body"/>
          </p:nvPr>
        </p:nvSpPr>
        <p:spPr>
          <a:xfrm>
            <a:off x="9718041"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7" name="Google Shape;3707;p276"/>
          <p:cNvSpPr txBox="1"/>
          <p:nvPr>
            <p:ph idx="17" type="body"/>
          </p:nvPr>
        </p:nvSpPr>
        <p:spPr>
          <a:xfrm>
            <a:off x="10954005" y="4419090"/>
            <a:ext cx="759463" cy="237757"/>
          </a:xfrm>
          <a:prstGeom prst="rect">
            <a:avLst/>
          </a:prstGeom>
          <a:solidFill>
            <a:srgbClr val="E7EAEC"/>
          </a:solidFill>
          <a:ln>
            <a:noFill/>
          </a:ln>
        </p:spPr>
        <p:txBody>
          <a:bodyPr anchorCtr="0" anchor="t" bIns="45700" lIns="0" spcFirstLastPara="1" rIns="0" wrap="square" tIns="45700">
            <a:no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8" name="Google Shape;3708;p276"/>
          <p:cNvSpPr txBox="1"/>
          <p:nvPr>
            <p:ph idx="18" type="body"/>
          </p:nvPr>
        </p:nvSpPr>
        <p:spPr>
          <a:xfrm>
            <a:off x="4774184" y="1766691"/>
            <a:ext cx="6939283" cy="41358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09" name="Google Shape;3709;p276"/>
          <p:cNvGrpSpPr/>
          <p:nvPr/>
        </p:nvGrpSpPr>
        <p:grpSpPr>
          <a:xfrm>
            <a:off x="0" y="6766560"/>
            <a:ext cx="12192000" cy="91440"/>
            <a:chOff x="0" y="4480421"/>
            <a:chExt cx="12192000" cy="91440"/>
          </a:xfrm>
        </p:grpSpPr>
        <p:sp>
          <p:nvSpPr>
            <p:cNvPr id="3710" name="Google Shape;3710;p27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11" name="Google Shape;3711;p27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12" name="Google Shape;3712;p27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13" name="Google Shape;3713;p27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14" name="Google Shape;3714;p27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c">
  <p:cSld name="iMac">
    <p:spTree>
      <p:nvGrpSpPr>
        <p:cNvPr id="3715" name="Shape 3715"/>
        <p:cNvGrpSpPr/>
        <p:nvPr/>
      </p:nvGrpSpPr>
      <p:grpSpPr>
        <a:xfrm>
          <a:off x="0" y="0"/>
          <a:ext cx="0" cy="0"/>
          <a:chOff x="0" y="0"/>
          <a:chExt cx="0" cy="0"/>
        </a:xfrm>
      </p:grpSpPr>
      <p:sp>
        <p:nvSpPr>
          <p:cNvPr id="3716" name="Google Shape;3716;p27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17" name="Google Shape;3717;p27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8" name="Google Shape;3718;p27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9" name="Google Shape;3719;p27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0" name="Google Shape;3720;p27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721" name="Google Shape;3721;p277"/>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722" name="Google Shape;3722;p277"/>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3" name="Google Shape;3723;p277"/>
          <p:cNvSpPr/>
          <p:nvPr>
            <p:ph idx="3" type="pic"/>
          </p:nvPr>
        </p:nvSpPr>
        <p:spPr>
          <a:xfrm>
            <a:off x="591433" y="2536550"/>
            <a:ext cx="5266944" cy="2231136"/>
          </a:xfrm>
          <a:prstGeom prst="rect">
            <a:avLst/>
          </a:prstGeom>
          <a:noFill/>
          <a:ln>
            <a:noFill/>
          </a:ln>
        </p:spPr>
      </p:sp>
      <p:grpSp>
        <p:nvGrpSpPr>
          <p:cNvPr id="3724" name="Google Shape;3724;p277"/>
          <p:cNvGrpSpPr/>
          <p:nvPr/>
        </p:nvGrpSpPr>
        <p:grpSpPr>
          <a:xfrm>
            <a:off x="0" y="6766560"/>
            <a:ext cx="12192000" cy="91440"/>
            <a:chOff x="0" y="4480421"/>
            <a:chExt cx="12192000" cy="91440"/>
          </a:xfrm>
        </p:grpSpPr>
        <p:sp>
          <p:nvSpPr>
            <p:cNvPr id="3725" name="Google Shape;3725;p27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26" name="Google Shape;3726;p27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27" name="Google Shape;3727;p27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28" name="Google Shape;3728;p27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29" name="Google Shape;3729;p27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3730" name="Google Shape;3730;p277"/>
          <p:cNvGrpSpPr/>
          <p:nvPr/>
        </p:nvGrpSpPr>
        <p:grpSpPr>
          <a:xfrm>
            <a:off x="316532" y="2327391"/>
            <a:ext cx="5818536" cy="3809740"/>
            <a:chOff x="3742268" y="2033349"/>
            <a:chExt cx="4296282" cy="3750707"/>
          </a:xfrm>
        </p:grpSpPr>
        <p:sp>
          <p:nvSpPr>
            <p:cNvPr id="3731" name="Google Shape;3731;p277"/>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745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2" name="Google Shape;3732;p277"/>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7450"/>
                  </a:srgbClr>
                </a:gs>
                <a:gs pos="17000">
                  <a:srgbClr val="000000">
                    <a:alpha val="27450"/>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3" name="Google Shape;3733;p277"/>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4" name="Google Shape;3734;p277"/>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5" name="Google Shape;3735;p277"/>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2549"/>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6" name="Google Shape;3736;p277"/>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7" name="Google Shape;3737;p277"/>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7450"/>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8" name="Google Shape;3738;p277"/>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39" name="Google Shape;3739;p277"/>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40" name="Google Shape;3740;p277"/>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41" name="Google Shape;3741;p277"/>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42" name="Google Shape;3742;p277"/>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43" name="Google Shape;3743;p277"/>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44" name="Google Shape;3744;p277"/>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cBook">
  <p:cSld name="MacBook">
    <p:spTree>
      <p:nvGrpSpPr>
        <p:cNvPr id="3745" name="Shape 3745"/>
        <p:cNvGrpSpPr/>
        <p:nvPr/>
      </p:nvGrpSpPr>
      <p:grpSpPr>
        <a:xfrm>
          <a:off x="0" y="0"/>
          <a:ext cx="0" cy="0"/>
          <a:chOff x="0" y="0"/>
          <a:chExt cx="0" cy="0"/>
        </a:xfrm>
      </p:grpSpPr>
      <p:sp>
        <p:nvSpPr>
          <p:cNvPr id="3746" name="Google Shape;3746;p27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47" name="Google Shape;3747;p27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8" name="Google Shape;3748;p27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9" name="Google Shape;3749;p27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0" name="Google Shape;3750;p27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751" name="Google Shape;3751;p278"/>
          <p:cNvSpPr txBox="1"/>
          <p:nvPr>
            <p:ph idx="1" type="body"/>
          </p:nvPr>
        </p:nvSpPr>
        <p:spPr>
          <a:xfrm>
            <a:off x="6868959" y="2640853"/>
            <a:ext cx="4840444"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752" name="Google Shape;3752;p278"/>
          <p:cNvSpPr txBox="1"/>
          <p:nvPr>
            <p:ph idx="2" type="body"/>
          </p:nvPr>
        </p:nvSpPr>
        <p:spPr>
          <a:xfrm>
            <a:off x="6868959" y="1701835"/>
            <a:ext cx="4840444"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53" name="Google Shape;3753;p278"/>
          <p:cNvGrpSpPr/>
          <p:nvPr/>
        </p:nvGrpSpPr>
        <p:grpSpPr>
          <a:xfrm>
            <a:off x="0" y="6766560"/>
            <a:ext cx="12192000" cy="91440"/>
            <a:chOff x="0" y="4480421"/>
            <a:chExt cx="12192000" cy="91440"/>
          </a:xfrm>
        </p:grpSpPr>
        <p:sp>
          <p:nvSpPr>
            <p:cNvPr id="3754" name="Google Shape;3754;p27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5" name="Google Shape;3755;p27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6" name="Google Shape;3756;p27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7" name="Google Shape;3757;p27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8" name="Google Shape;3758;p27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pic>
        <p:nvPicPr>
          <p:cNvPr id="3759" name="Google Shape;3759;p278"/>
          <p:cNvPicPr preferRelativeResize="0"/>
          <p:nvPr/>
        </p:nvPicPr>
        <p:blipFill rotWithShape="1">
          <a:blip r:embed="rId2">
            <a:alphaModFix/>
          </a:blip>
          <a:srcRect b="0" l="0" r="0" t="0"/>
          <a:stretch/>
        </p:blipFill>
        <p:spPr>
          <a:xfrm>
            <a:off x="202610" y="2472270"/>
            <a:ext cx="6666349" cy="2873388"/>
          </a:xfrm>
          <a:prstGeom prst="rect">
            <a:avLst/>
          </a:prstGeom>
          <a:noFill/>
          <a:ln>
            <a:noFill/>
          </a:ln>
        </p:spPr>
      </p:pic>
      <p:sp>
        <p:nvSpPr>
          <p:cNvPr id="3760" name="Google Shape;3760;p278"/>
          <p:cNvSpPr/>
          <p:nvPr>
            <p:ph idx="3" type="pic"/>
          </p:nvPr>
        </p:nvSpPr>
        <p:spPr>
          <a:xfrm>
            <a:off x="1025324" y="2657787"/>
            <a:ext cx="5020921" cy="2346983"/>
          </a:xfrm>
          <a:prstGeom prst="rect">
            <a:avLst/>
          </a:prstGeom>
          <a:noFill/>
          <a:ln>
            <a:noFill/>
          </a:ln>
        </p:spPr>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le watch">
  <p:cSld name="apple watch">
    <p:spTree>
      <p:nvGrpSpPr>
        <p:cNvPr id="3761" name="Shape 3761"/>
        <p:cNvGrpSpPr/>
        <p:nvPr/>
      </p:nvGrpSpPr>
      <p:grpSpPr>
        <a:xfrm>
          <a:off x="0" y="0"/>
          <a:ext cx="0" cy="0"/>
          <a:chOff x="0" y="0"/>
          <a:chExt cx="0" cy="0"/>
        </a:xfrm>
      </p:grpSpPr>
      <p:sp>
        <p:nvSpPr>
          <p:cNvPr id="3762" name="Google Shape;3762;p27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63" name="Google Shape;3763;p27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4" name="Google Shape;3764;p27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5" name="Google Shape;3765;p27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6" name="Google Shape;3766;p27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767" name="Google Shape;3767;p279"/>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768" name="Google Shape;3768;p279"/>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69" name="Google Shape;3769;p279"/>
          <p:cNvGrpSpPr/>
          <p:nvPr/>
        </p:nvGrpSpPr>
        <p:grpSpPr>
          <a:xfrm>
            <a:off x="0" y="6766560"/>
            <a:ext cx="12192000" cy="91440"/>
            <a:chOff x="0" y="4480421"/>
            <a:chExt cx="12192000" cy="91440"/>
          </a:xfrm>
        </p:grpSpPr>
        <p:sp>
          <p:nvSpPr>
            <p:cNvPr id="3770" name="Google Shape;3770;p27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1" name="Google Shape;3771;p27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2" name="Google Shape;3772;p27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3" name="Google Shape;3773;p27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4" name="Google Shape;3774;p27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3775" name="Google Shape;3775;p279"/>
          <p:cNvGrpSpPr/>
          <p:nvPr/>
        </p:nvGrpSpPr>
        <p:grpSpPr>
          <a:xfrm>
            <a:off x="1550568" y="1313407"/>
            <a:ext cx="3603713" cy="5077084"/>
            <a:chOff x="1997569" y="1313407"/>
            <a:chExt cx="2702785" cy="5077084"/>
          </a:xfrm>
        </p:grpSpPr>
        <p:sp>
          <p:nvSpPr>
            <p:cNvPr id="3776" name="Google Shape;3776;p279"/>
            <p:cNvSpPr/>
            <p:nvPr/>
          </p:nvSpPr>
          <p:spPr>
            <a:xfrm>
              <a:off x="4523145" y="2996164"/>
              <a:ext cx="177209" cy="410605"/>
            </a:xfrm>
            <a:custGeom>
              <a:rect b="b" l="l" r="r" t="t"/>
              <a:pathLst>
                <a:path extrusionOk="0" h="285" w="123">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3777" name="Google Shape;3777;p279"/>
            <p:cNvSpPr/>
            <p:nvPr/>
          </p:nvSpPr>
          <p:spPr>
            <a:xfrm>
              <a:off x="4569248" y="4203183"/>
              <a:ext cx="122461" cy="609423"/>
            </a:xfrm>
            <a:custGeom>
              <a:rect b="b" l="l" r="r" t="t"/>
              <a:pathLst>
                <a:path extrusionOk="0" h="423" w="85">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3778" name="Google Shape;3778;p279"/>
            <p:cNvSpPr/>
            <p:nvPr/>
          </p:nvSpPr>
          <p:spPr>
            <a:xfrm>
              <a:off x="1997569" y="1313407"/>
              <a:ext cx="2645155" cy="5077084"/>
            </a:xfrm>
            <a:custGeom>
              <a:rect b="b" l="l" r="r" t="t"/>
              <a:pathLst>
                <a:path extrusionOk="0" h="3524" w="1836">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3779" name="Google Shape;3779;p279"/>
            <p:cNvSpPr/>
            <p:nvPr/>
          </p:nvSpPr>
          <p:spPr>
            <a:xfrm>
              <a:off x="1997569" y="2277247"/>
              <a:ext cx="2645155" cy="3149406"/>
            </a:xfrm>
            <a:custGeom>
              <a:rect b="b" l="l" r="r" t="t"/>
              <a:pathLst>
                <a:path extrusionOk="0" h="2186" w="1836">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3780" name="Google Shape;3780;p279"/>
            <p:cNvSpPr/>
            <p:nvPr/>
          </p:nvSpPr>
          <p:spPr>
            <a:xfrm>
              <a:off x="2068165" y="2344960"/>
              <a:ext cx="2503965" cy="3013978"/>
            </a:xfrm>
            <a:custGeom>
              <a:rect b="b" l="l" r="r" t="t"/>
              <a:pathLst>
                <a:path extrusionOk="0" h="2092" w="1738">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grpSp>
      <p:sp>
        <p:nvSpPr>
          <p:cNvPr id="3781" name="Google Shape;3781;p279"/>
          <p:cNvSpPr/>
          <p:nvPr>
            <p:ph idx="3" type="pic"/>
          </p:nvPr>
        </p:nvSpPr>
        <p:spPr>
          <a:xfrm>
            <a:off x="1746504" y="2424200"/>
            <a:ext cx="3133344" cy="2852928"/>
          </a:xfrm>
          <a:prstGeom prst="roundRect">
            <a:avLst>
              <a:gd fmla="val 12344" name="adj"/>
            </a:avLst>
          </a:prstGeom>
          <a:solidFill>
            <a:schemeClr val="dk1"/>
          </a:solid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black">
  <p:cSld name="iPad black">
    <p:spTree>
      <p:nvGrpSpPr>
        <p:cNvPr id="3782" name="Shape 3782"/>
        <p:cNvGrpSpPr/>
        <p:nvPr/>
      </p:nvGrpSpPr>
      <p:grpSpPr>
        <a:xfrm>
          <a:off x="0" y="0"/>
          <a:ext cx="0" cy="0"/>
          <a:chOff x="0" y="0"/>
          <a:chExt cx="0" cy="0"/>
        </a:xfrm>
      </p:grpSpPr>
      <p:sp>
        <p:nvSpPr>
          <p:cNvPr id="3783" name="Google Shape;3783;p28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84" name="Google Shape;3784;p28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5" name="Google Shape;3785;p28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6" name="Google Shape;3786;p28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7" name="Google Shape;3787;p28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788" name="Google Shape;3788;p280"/>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789" name="Google Shape;3789;p280"/>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90" name="Google Shape;3790;p280"/>
          <p:cNvGrpSpPr/>
          <p:nvPr/>
        </p:nvGrpSpPr>
        <p:grpSpPr>
          <a:xfrm>
            <a:off x="0" y="6766560"/>
            <a:ext cx="12192000" cy="91440"/>
            <a:chOff x="0" y="4480421"/>
            <a:chExt cx="12192000" cy="91440"/>
          </a:xfrm>
        </p:grpSpPr>
        <p:sp>
          <p:nvSpPr>
            <p:cNvPr id="3791" name="Google Shape;3791;p28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92" name="Google Shape;3792;p28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93" name="Google Shape;3793;p28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94" name="Google Shape;3794;p28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95" name="Google Shape;3795;p28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3796" name="Google Shape;3796;p280"/>
          <p:cNvGrpSpPr/>
          <p:nvPr/>
        </p:nvGrpSpPr>
        <p:grpSpPr>
          <a:xfrm>
            <a:off x="1134674" y="1778378"/>
            <a:ext cx="4182252" cy="4080933"/>
            <a:chOff x="14427200" y="12090400"/>
            <a:chExt cx="15590475" cy="20283713"/>
          </a:xfrm>
        </p:grpSpPr>
        <p:sp>
          <p:nvSpPr>
            <p:cNvPr id="3797" name="Google Shape;3797;p280"/>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98" name="Google Shape;3798;p280"/>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799" name="Google Shape;3799;p280"/>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0" name="Google Shape;3800;p280"/>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1" name="Google Shape;3801;p280"/>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2" name="Google Shape;3802;p280"/>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3" name="Google Shape;3803;p280"/>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4" name="Google Shape;3804;p280"/>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5" name="Google Shape;3805;p280"/>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6" name="Google Shape;3806;p280"/>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7" name="Google Shape;3807;p280"/>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08" name="Google Shape;3808;p280"/>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3809" name="Google Shape;3809;p280"/>
          <p:cNvSpPr/>
          <p:nvPr>
            <p:ph idx="3" type="pic"/>
          </p:nvPr>
        </p:nvSpPr>
        <p:spPr>
          <a:xfrm>
            <a:off x="1572872" y="2236803"/>
            <a:ext cx="3305853" cy="3233860"/>
          </a:xfrm>
          <a:prstGeom prst="rect">
            <a:avLst/>
          </a:prstGeom>
          <a:noFill/>
          <a:ln>
            <a:noFill/>
          </a:ln>
        </p:spPr>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white">
  <p:cSld name="iPad white">
    <p:bg>
      <p:bgPr>
        <a:solidFill>
          <a:schemeClr val="lt2"/>
        </a:solidFill>
      </p:bgPr>
    </p:bg>
    <p:spTree>
      <p:nvGrpSpPr>
        <p:cNvPr id="3810" name="Shape 3810"/>
        <p:cNvGrpSpPr/>
        <p:nvPr/>
      </p:nvGrpSpPr>
      <p:grpSpPr>
        <a:xfrm>
          <a:off x="0" y="0"/>
          <a:ext cx="0" cy="0"/>
          <a:chOff x="0" y="0"/>
          <a:chExt cx="0" cy="0"/>
        </a:xfrm>
      </p:grpSpPr>
      <p:sp>
        <p:nvSpPr>
          <p:cNvPr id="3811" name="Google Shape;3811;p28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12" name="Google Shape;3812;p28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3" name="Google Shape;3813;p28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4" name="Google Shape;3814;p28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5" name="Google Shape;3815;p28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816" name="Google Shape;3816;p281"/>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3817" name="Google Shape;3817;p281"/>
          <p:cNvSpPr txBox="1"/>
          <p:nvPr>
            <p:ph idx="2" type="body"/>
          </p:nvPr>
        </p:nvSpPr>
        <p:spPr>
          <a:xfrm>
            <a:off x="6565903" y="1701835"/>
            <a:ext cx="5143500" cy="666924"/>
          </a:xfrm>
          <a:prstGeom prst="rect">
            <a:avLst/>
          </a:prstGeom>
          <a:solidFill>
            <a:srgbClr val="D0D7DB"/>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18" name="Google Shape;3818;p281"/>
          <p:cNvGrpSpPr/>
          <p:nvPr/>
        </p:nvGrpSpPr>
        <p:grpSpPr>
          <a:xfrm>
            <a:off x="0" y="6766560"/>
            <a:ext cx="12192000" cy="91440"/>
            <a:chOff x="0" y="4480421"/>
            <a:chExt cx="12192000" cy="91440"/>
          </a:xfrm>
        </p:grpSpPr>
        <p:sp>
          <p:nvSpPr>
            <p:cNvPr id="3819" name="Google Shape;3819;p28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20" name="Google Shape;3820;p28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21" name="Google Shape;3821;p28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22" name="Google Shape;3822;p28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23" name="Google Shape;3823;p28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3824" name="Google Shape;3824;p281"/>
          <p:cNvGrpSpPr/>
          <p:nvPr/>
        </p:nvGrpSpPr>
        <p:grpSpPr>
          <a:xfrm>
            <a:off x="1128323" y="1778378"/>
            <a:ext cx="4182252" cy="4080933"/>
            <a:chOff x="14427200" y="12090400"/>
            <a:chExt cx="15590475" cy="20283713"/>
          </a:xfrm>
        </p:grpSpPr>
        <p:sp>
          <p:nvSpPr>
            <p:cNvPr id="3825" name="Google Shape;3825;p281"/>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26" name="Google Shape;3826;p281"/>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27" name="Google Shape;3827;p281"/>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28" name="Google Shape;3828;p281"/>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29" name="Google Shape;3829;p281"/>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0" name="Google Shape;3830;p281"/>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1" name="Google Shape;3831;p281"/>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2" name="Google Shape;3832;p281"/>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3" name="Google Shape;3833;p281"/>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4" name="Google Shape;3834;p281"/>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5" name="Google Shape;3835;p281"/>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36" name="Google Shape;3836;p281"/>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3837" name="Google Shape;3837;p281"/>
          <p:cNvSpPr/>
          <p:nvPr>
            <p:ph idx="3" type="pic"/>
          </p:nvPr>
        </p:nvSpPr>
        <p:spPr>
          <a:xfrm>
            <a:off x="1566522" y="2236803"/>
            <a:ext cx="3305853" cy="3233860"/>
          </a:xfrm>
          <a:prstGeom prst="rect">
            <a:avLst/>
          </a:prstGeom>
          <a:noFill/>
          <a:ln>
            <a:noFill/>
          </a:ln>
        </p:spPr>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black">
  <p:cSld name="big ipad black">
    <p:spTree>
      <p:nvGrpSpPr>
        <p:cNvPr id="3838" name="Shape 3838"/>
        <p:cNvGrpSpPr/>
        <p:nvPr/>
      </p:nvGrpSpPr>
      <p:grpSpPr>
        <a:xfrm>
          <a:off x="0" y="0"/>
          <a:ext cx="0" cy="0"/>
          <a:chOff x="0" y="0"/>
          <a:chExt cx="0" cy="0"/>
        </a:xfrm>
      </p:grpSpPr>
      <p:grpSp>
        <p:nvGrpSpPr>
          <p:cNvPr id="3839" name="Google Shape;3839;p282"/>
          <p:cNvGrpSpPr/>
          <p:nvPr/>
        </p:nvGrpSpPr>
        <p:grpSpPr>
          <a:xfrm>
            <a:off x="0" y="6766560"/>
            <a:ext cx="12192000" cy="91440"/>
            <a:chOff x="0" y="4480421"/>
            <a:chExt cx="12192000" cy="91440"/>
          </a:xfrm>
        </p:grpSpPr>
        <p:sp>
          <p:nvSpPr>
            <p:cNvPr id="3840" name="Google Shape;3840;p28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1" name="Google Shape;3841;p28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2" name="Google Shape;3842;p28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3" name="Google Shape;3843;p28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4" name="Google Shape;3844;p28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845" name="Google Shape;3845;p28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6" name="Google Shape;3846;p28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7" name="Google Shape;3847;p28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8" name="Google Shape;3848;p28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9" name="Google Shape;3849;p28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850" name="Google Shape;3850;p282"/>
          <p:cNvGrpSpPr/>
          <p:nvPr/>
        </p:nvGrpSpPr>
        <p:grpSpPr>
          <a:xfrm>
            <a:off x="3480816" y="1828800"/>
            <a:ext cx="5230368" cy="5029200"/>
            <a:chOff x="1921037" y="1425678"/>
            <a:chExt cx="5233713" cy="5432323"/>
          </a:xfrm>
        </p:grpSpPr>
        <p:sp>
          <p:nvSpPr>
            <p:cNvPr id="3851" name="Google Shape;3851;p282"/>
            <p:cNvSpPr/>
            <p:nvPr/>
          </p:nvSpPr>
          <p:spPr>
            <a:xfrm>
              <a:off x="1921037" y="1425678"/>
              <a:ext cx="5233713"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2" name="Google Shape;3852;p282"/>
            <p:cNvSpPr/>
            <p:nvPr/>
          </p:nvSpPr>
          <p:spPr>
            <a:xfrm>
              <a:off x="1938091" y="1442732"/>
              <a:ext cx="5196771"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3" name="Google Shape;3853;p282"/>
            <p:cNvSpPr/>
            <p:nvPr/>
          </p:nvSpPr>
          <p:spPr>
            <a:xfrm>
              <a:off x="1955144" y="1459786"/>
              <a:ext cx="5164406"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4" name="Google Shape;3854;p282"/>
            <p:cNvSpPr/>
            <p:nvPr/>
          </p:nvSpPr>
          <p:spPr>
            <a:xfrm>
              <a:off x="2986883" y="1425678"/>
              <a:ext cx="3207861"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5" name="Google Shape;3855;p282"/>
            <p:cNvSpPr/>
            <p:nvPr/>
          </p:nvSpPr>
          <p:spPr>
            <a:xfrm>
              <a:off x="2471013" y="2056658"/>
              <a:ext cx="4136977"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6" name="Google Shape;3856;p282"/>
            <p:cNvSpPr/>
            <p:nvPr/>
          </p:nvSpPr>
          <p:spPr>
            <a:xfrm>
              <a:off x="2534436" y="2087471"/>
              <a:ext cx="4011901"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7" name="Google Shape;3857;p282"/>
            <p:cNvSpPr/>
            <p:nvPr/>
          </p:nvSpPr>
          <p:spPr>
            <a:xfrm>
              <a:off x="4462013" y="1728378"/>
              <a:ext cx="91392"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8" name="Google Shape;3858;p282"/>
            <p:cNvSpPr/>
            <p:nvPr/>
          </p:nvSpPr>
          <p:spPr>
            <a:xfrm>
              <a:off x="4500383" y="1766748"/>
              <a:ext cx="22469"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3859" name="Google Shape;3859;p282"/>
            <p:cNvSpPr/>
            <p:nvPr/>
          </p:nvSpPr>
          <p:spPr>
            <a:xfrm>
              <a:off x="4363955" y="1753958"/>
              <a:ext cx="44605"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3860" name="Google Shape;3860;p282"/>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white">
  <p:cSld name="big ipad white">
    <p:bg>
      <p:bgPr>
        <a:solidFill>
          <a:schemeClr val="lt2"/>
        </a:solidFill>
      </p:bgPr>
    </p:bg>
    <p:spTree>
      <p:nvGrpSpPr>
        <p:cNvPr id="3861" name="Shape 3861"/>
        <p:cNvGrpSpPr/>
        <p:nvPr/>
      </p:nvGrpSpPr>
      <p:grpSpPr>
        <a:xfrm>
          <a:off x="0" y="0"/>
          <a:ext cx="0" cy="0"/>
          <a:chOff x="0" y="0"/>
          <a:chExt cx="0" cy="0"/>
        </a:xfrm>
      </p:grpSpPr>
      <p:grpSp>
        <p:nvGrpSpPr>
          <p:cNvPr id="3862" name="Google Shape;3862;p283"/>
          <p:cNvGrpSpPr/>
          <p:nvPr/>
        </p:nvGrpSpPr>
        <p:grpSpPr>
          <a:xfrm>
            <a:off x="0" y="6766560"/>
            <a:ext cx="12192000" cy="91440"/>
            <a:chOff x="0" y="4480421"/>
            <a:chExt cx="12192000" cy="91440"/>
          </a:xfrm>
        </p:grpSpPr>
        <p:sp>
          <p:nvSpPr>
            <p:cNvPr id="3863" name="Google Shape;3863;p28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64" name="Google Shape;3864;p28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65" name="Google Shape;3865;p28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66" name="Google Shape;3866;p28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67" name="Google Shape;3867;p28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868" name="Google Shape;3868;p28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69" name="Google Shape;3869;p28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0" name="Google Shape;3870;p28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1" name="Google Shape;3871;p28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2" name="Google Shape;3872;p28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873" name="Google Shape;3873;p283"/>
          <p:cNvGrpSpPr/>
          <p:nvPr/>
        </p:nvGrpSpPr>
        <p:grpSpPr>
          <a:xfrm>
            <a:off x="3479146" y="1828800"/>
            <a:ext cx="5233713" cy="5029204"/>
            <a:chOff x="2609359" y="1425678"/>
            <a:chExt cx="3925285" cy="5432326"/>
          </a:xfrm>
        </p:grpSpPr>
        <p:sp>
          <p:nvSpPr>
            <p:cNvPr id="3874" name="Google Shape;3874;p283"/>
            <p:cNvSpPr/>
            <p:nvPr/>
          </p:nvSpPr>
          <p:spPr>
            <a:xfrm>
              <a:off x="2609359" y="1425678"/>
              <a:ext cx="3925285"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75" name="Google Shape;3875;p283"/>
            <p:cNvSpPr/>
            <p:nvPr/>
          </p:nvSpPr>
          <p:spPr>
            <a:xfrm>
              <a:off x="2622150" y="1442732"/>
              <a:ext cx="3897578"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76" name="Google Shape;3876;p283"/>
            <p:cNvSpPr/>
            <p:nvPr/>
          </p:nvSpPr>
          <p:spPr>
            <a:xfrm>
              <a:off x="2634939" y="1459789"/>
              <a:ext cx="3873305"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77" name="Google Shape;3877;p283"/>
            <p:cNvSpPr/>
            <p:nvPr/>
          </p:nvSpPr>
          <p:spPr>
            <a:xfrm>
              <a:off x="3408744" y="1425681"/>
              <a:ext cx="2405896"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78" name="Google Shape;3878;p283"/>
            <p:cNvSpPr/>
            <p:nvPr/>
          </p:nvSpPr>
          <p:spPr>
            <a:xfrm>
              <a:off x="3021841" y="2056661"/>
              <a:ext cx="3102733"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79" name="Google Shape;3879;p283"/>
            <p:cNvSpPr/>
            <p:nvPr/>
          </p:nvSpPr>
          <p:spPr>
            <a:xfrm>
              <a:off x="3069408" y="2087471"/>
              <a:ext cx="3008926"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80" name="Google Shape;3880;p283"/>
            <p:cNvSpPr/>
            <p:nvPr/>
          </p:nvSpPr>
          <p:spPr>
            <a:xfrm>
              <a:off x="4515090" y="1728380"/>
              <a:ext cx="68544"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81" name="Google Shape;3881;p283"/>
            <p:cNvSpPr/>
            <p:nvPr/>
          </p:nvSpPr>
          <p:spPr>
            <a:xfrm>
              <a:off x="4543869" y="1766748"/>
              <a:ext cx="16852"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3882" name="Google Shape;3882;p283"/>
            <p:cNvSpPr/>
            <p:nvPr/>
          </p:nvSpPr>
          <p:spPr>
            <a:xfrm>
              <a:off x="4441548" y="1753958"/>
              <a:ext cx="33454"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grpSp>
      <p:sp>
        <p:nvSpPr>
          <p:cNvPr id="3883" name="Google Shape;3883;p283"/>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3884" name="Shape 3884"/>
        <p:cNvGrpSpPr/>
        <p:nvPr/>
      </p:nvGrpSpPr>
      <p:grpSpPr>
        <a:xfrm>
          <a:off x="0" y="0"/>
          <a:ext cx="0" cy="0"/>
          <a:chOff x="0" y="0"/>
          <a:chExt cx="0" cy="0"/>
        </a:xfrm>
      </p:grpSpPr>
      <p:sp>
        <p:nvSpPr>
          <p:cNvPr id="3885" name="Google Shape;3885;p28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86" name="Google Shape;3886;p28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7" name="Google Shape;3887;p28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8" name="Google Shape;3888;p28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9" name="Google Shape;3889;p28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890" name="Google Shape;3890;p284"/>
          <p:cNvGrpSpPr/>
          <p:nvPr/>
        </p:nvGrpSpPr>
        <p:grpSpPr>
          <a:xfrm>
            <a:off x="0" y="6766560"/>
            <a:ext cx="12192000" cy="91440"/>
            <a:chOff x="0" y="4480421"/>
            <a:chExt cx="12192000" cy="91440"/>
          </a:xfrm>
        </p:grpSpPr>
        <p:sp>
          <p:nvSpPr>
            <p:cNvPr id="3891" name="Google Shape;3891;p28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92" name="Google Shape;3892;p28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93" name="Google Shape;3893;p28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94" name="Google Shape;3894;p28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95" name="Google Shape;3895;p28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896" name="Google Shape;3896;p284"/>
          <p:cNvSpPr/>
          <p:nvPr>
            <p:ph idx="2" type="pic"/>
          </p:nvPr>
        </p:nvSpPr>
        <p:spPr>
          <a:xfrm>
            <a:off x="354776" y="1721331"/>
            <a:ext cx="5703125" cy="4294386"/>
          </a:xfrm>
          <a:prstGeom prst="rect">
            <a:avLst/>
          </a:prstGeom>
          <a:solidFill>
            <a:schemeClr val="lt1"/>
          </a:solidFill>
          <a:ln>
            <a:noFill/>
          </a:ln>
          <a:effectLst>
            <a:outerShdw blurRad="101600" rotWithShape="0" algn="tl" dir="2700000" dist="63500">
              <a:srgbClr val="000000">
                <a:alpha val="40000"/>
              </a:srgbClr>
            </a:outerShdw>
          </a:effectLst>
        </p:spPr>
      </p:sp>
      <p:sp>
        <p:nvSpPr>
          <p:cNvPr id="3897" name="Google Shape;3897;p284"/>
          <p:cNvSpPr txBox="1"/>
          <p:nvPr>
            <p:ph idx="1" type="body"/>
          </p:nvPr>
        </p:nvSpPr>
        <p:spPr>
          <a:xfrm>
            <a:off x="6615877" y="1721335"/>
            <a:ext cx="5093527" cy="1174269"/>
          </a:xfrm>
          <a:prstGeom prst="rect">
            <a:avLst/>
          </a:prstGeom>
          <a:solidFill>
            <a:srgbClr val="E4EEEE"/>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chemeClr val="dk2"/>
              </a:buClr>
              <a:buSzPts val="1350"/>
              <a:buNone/>
              <a:defRPr sz="13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8" name="Google Shape;3898;p284"/>
          <p:cNvSpPr txBox="1"/>
          <p:nvPr>
            <p:ph idx="3" type="body"/>
          </p:nvPr>
        </p:nvSpPr>
        <p:spPr>
          <a:xfrm>
            <a:off x="6615876" y="3197675"/>
            <a:ext cx="546925" cy="431800"/>
          </a:xfrm>
          <a:prstGeom prst="rect">
            <a:avLst/>
          </a:prstGeom>
          <a:noFill/>
          <a:ln>
            <a:noFill/>
          </a:ln>
        </p:spPr>
        <p:txBody>
          <a:bodyPr anchorCtr="0" anchor="ctr" bIns="45700" lIns="91425" spcFirstLastPara="1" rIns="91425" wrap="square" tIns="45700">
            <a:noAutofit/>
          </a:bodyPr>
          <a:lstStyle>
            <a:lvl1pPr indent="-323850" lvl="0" marL="457200" algn="ctr">
              <a:lnSpc>
                <a:spcPct val="90000"/>
              </a:lnSpc>
              <a:spcBef>
                <a:spcPts val="1000"/>
              </a:spcBef>
              <a:spcAft>
                <a:spcPts val="0"/>
              </a:spcAft>
              <a:buClr>
                <a:srgbClr val="324D5E"/>
              </a:buClr>
              <a:buSzPts val="1500"/>
              <a:buChar char="•"/>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9" name="Google Shape;3899;p284"/>
          <p:cNvSpPr txBox="1"/>
          <p:nvPr>
            <p:ph idx="4" type="body"/>
          </p:nvPr>
        </p:nvSpPr>
        <p:spPr>
          <a:xfrm>
            <a:off x="7319772" y="3197675"/>
            <a:ext cx="4392168" cy="1110984"/>
          </a:xfrm>
          <a:prstGeom prst="rect">
            <a:avLst/>
          </a:prstGeom>
          <a:no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0" name="Google Shape;3900;p284"/>
          <p:cNvSpPr txBox="1"/>
          <p:nvPr>
            <p:ph idx="5" type="body"/>
          </p:nvPr>
        </p:nvSpPr>
        <p:spPr>
          <a:xfrm>
            <a:off x="6615876" y="4366208"/>
            <a:ext cx="546925"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1" name="Google Shape;3901;p284"/>
          <p:cNvSpPr txBox="1"/>
          <p:nvPr>
            <p:ph idx="6" type="body"/>
          </p:nvPr>
        </p:nvSpPr>
        <p:spPr>
          <a:xfrm>
            <a:off x="7319772" y="4366208"/>
            <a:ext cx="4392168" cy="431800"/>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2" name="Google Shape;3902;p284"/>
          <p:cNvSpPr txBox="1"/>
          <p:nvPr>
            <p:ph idx="7" type="body"/>
          </p:nvPr>
        </p:nvSpPr>
        <p:spPr>
          <a:xfrm>
            <a:off x="6615876" y="4834136"/>
            <a:ext cx="546925"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3" name="Google Shape;3903;p284"/>
          <p:cNvSpPr txBox="1"/>
          <p:nvPr>
            <p:ph idx="8" type="body"/>
          </p:nvPr>
        </p:nvSpPr>
        <p:spPr>
          <a:xfrm>
            <a:off x="7319772" y="4834136"/>
            <a:ext cx="4392168" cy="431800"/>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4" name="Google Shape;3904;p284"/>
          <p:cNvSpPr txBox="1"/>
          <p:nvPr>
            <p:ph idx="9" type="body"/>
          </p:nvPr>
        </p:nvSpPr>
        <p:spPr>
          <a:xfrm>
            <a:off x="6615876" y="5292935"/>
            <a:ext cx="546925"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5" name="Google Shape;3905;p284"/>
          <p:cNvSpPr txBox="1"/>
          <p:nvPr>
            <p:ph idx="13" type="body"/>
          </p:nvPr>
        </p:nvSpPr>
        <p:spPr>
          <a:xfrm>
            <a:off x="7319772" y="5292935"/>
            <a:ext cx="4392168" cy="431800"/>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6" name="Google Shape;3906;p284"/>
          <p:cNvSpPr txBox="1"/>
          <p:nvPr>
            <p:ph idx="14" type="body"/>
          </p:nvPr>
        </p:nvSpPr>
        <p:spPr>
          <a:xfrm>
            <a:off x="6615876" y="5760863"/>
            <a:ext cx="546925" cy="4318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750"/>
              </a:spcBef>
              <a:spcAft>
                <a:spcPts val="0"/>
              </a:spcAft>
              <a:buClr>
                <a:srgbClr val="324D5E"/>
              </a:buClr>
              <a:buSzPts val="1500"/>
              <a:buFont typeface="Arial"/>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7" name="Google Shape;3907;p284"/>
          <p:cNvSpPr txBox="1"/>
          <p:nvPr>
            <p:ph idx="15" type="body"/>
          </p:nvPr>
        </p:nvSpPr>
        <p:spPr>
          <a:xfrm>
            <a:off x="7319772" y="5760863"/>
            <a:ext cx="4392168" cy="431800"/>
          </a:xfrm>
          <a:prstGeom prst="rect">
            <a:avLst/>
          </a:prstGeom>
          <a:noFill/>
          <a:ln>
            <a:noFill/>
          </a:ln>
        </p:spPr>
        <p:txBody>
          <a:bodyPr anchorCtr="0" anchor="ctr" bIns="45700" lIns="91425" spcFirstLastPara="1" rIns="91425" wrap="square" tIns="45700">
            <a:no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cons">
  <p:cSld name="4 icons">
    <p:spTree>
      <p:nvGrpSpPr>
        <p:cNvPr id="165" name="Shape 165"/>
        <p:cNvGrpSpPr/>
        <p:nvPr/>
      </p:nvGrpSpPr>
      <p:grpSpPr>
        <a:xfrm>
          <a:off x="0" y="0"/>
          <a:ext cx="0" cy="0"/>
          <a:chOff x="0" y="0"/>
          <a:chExt cx="0" cy="0"/>
        </a:xfrm>
      </p:grpSpPr>
      <p:sp>
        <p:nvSpPr>
          <p:cNvPr id="166" name="Google Shape;166;p12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7" name="Google Shape;167;p12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12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12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12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1" name="Google Shape;171;p124"/>
          <p:cNvSpPr txBox="1"/>
          <p:nvPr>
            <p:ph idx="1" type="body"/>
          </p:nvPr>
        </p:nvSpPr>
        <p:spPr>
          <a:xfrm>
            <a:off x="354775"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124"/>
          <p:cNvSpPr txBox="1"/>
          <p:nvPr>
            <p:ph idx="2" type="body"/>
          </p:nvPr>
        </p:nvSpPr>
        <p:spPr>
          <a:xfrm>
            <a:off x="3316627"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124"/>
          <p:cNvSpPr txBox="1"/>
          <p:nvPr>
            <p:ph idx="3" type="body"/>
          </p:nvPr>
        </p:nvSpPr>
        <p:spPr>
          <a:xfrm>
            <a:off x="6278479"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124"/>
          <p:cNvSpPr txBox="1"/>
          <p:nvPr>
            <p:ph idx="4" type="body"/>
          </p:nvPr>
        </p:nvSpPr>
        <p:spPr>
          <a:xfrm>
            <a:off x="9240331"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124"/>
          <p:cNvSpPr txBox="1"/>
          <p:nvPr>
            <p:ph idx="5" type="body"/>
          </p:nvPr>
        </p:nvSpPr>
        <p:spPr>
          <a:xfrm>
            <a:off x="354775"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124"/>
          <p:cNvSpPr txBox="1"/>
          <p:nvPr>
            <p:ph idx="6" type="body"/>
          </p:nvPr>
        </p:nvSpPr>
        <p:spPr>
          <a:xfrm>
            <a:off x="3316627"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124"/>
          <p:cNvSpPr txBox="1"/>
          <p:nvPr>
            <p:ph idx="7" type="body"/>
          </p:nvPr>
        </p:nvSpPr>
        <p:spPr>
          <a:xfrm>
            <a:off x="6278479"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124"/>
          <p:cNvSpPr txBox="1"/>
          <p:nvPr>
            <p:ph idx="8" type="body"/>
          </p:nvPr>
        </p:nvSpPr>
        <p:spPr>
          <a:xfrm>
            <a:off x="9240331"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124"/>
          <p:cNvSpPr/>
          <p:nvPr>
            <p:ph idx="9" type="body"/>
          </p:nvPr>
        </p:nvSpPr>
        <p:spPr>
          <a:xfrm>
            <a:off x="354775"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124"/>
          <p:cNvSpPr/>
          <p:nvPr>
            <p:ph idx="13" type="body"/>
          </p:nvPr>
        </p:nvSpPr>
        <p:spPr>
          <a:xfrm>
            <a:off x="3313467"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124"/>
          <p:cNvSpPr/>
          <p:nvPr>
            <p:ph idx="14" type="body"/>
          </p:nvPr>
        </p:nvSpPr>
        <p:spPr>
          <a:xfrm>
            <a:off x="6280059"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124"/>
          <p:cNvSpPr/>
          <p:nvPr>
            <p:ph idx="15" type="body"/>
          </p:nvPr>
        </p:nvSpPr>
        <p:spPr>
          <a:xfrm>
            <a:off x="9246649" y="1686031"/>
            <a:ext cx="2596896" cy="1947672"/>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3" name="Google Shape;183;p124"/>
          <p:cNvGrpSpPr/>
          <p:nvPr/>
        </p:nvGrpSpPr>
        <p:grpSpPr>
          <a:xfrm>
            <a:off x="0" y="6766560"/>
            <a:ext cx="12192000" cy="91440"/>
            <a:chOff x="0" y="4480421"/>
            <a:chExt cx="12192000" cy="91440"/>
          </a:xfrm>
        </p:grpSpPr>
        <p:sp>
          <p:nvSpPr>
            <p:cNvPr id="184" name="Google Shape;184;p12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 name="Google Shape;185;p12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 name="Google Shape;186;p12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7" name="Google Shape;187;p12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 name="Google Shape;188;p12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icons">
  <p:cSld name="3 icons">
    <p:spTree>
      <p:nvGrpSpPr>
        <p:cNvPr id="189" name="Shape 189"/>
        <p:cNvGrpSpPr/>
        <p:nvPr/>
      </p:nvGrpSpPr>
      <p:grpSpPr>
        <a:xfrm>
          <a:off x="0" y="0"/>
          <a:ext cx="0" cy="0"/>
          <a:chOff x="0" y="0"/>
          <a:chExt cx="0" cy="0"/>
        </a:xfrm>
      </p:grpSpPr>
      <p:sp>
        <p:nvSpPr>
          <p:cNvPr id="190" name="Google Shape;190;p12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 name="Google Shape;191;p12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12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 name="Google Shape;193;p12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2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5" name="Google Shape;195;p125"/>
          <p:cNvSpPr txBox="1"/>
          <p:nvPr>
            <p:ph idx="1" type="body"/>
          </p:nvPr>
        </p:nvSpPr>
        <p:spPr>
          <a:xfrm>
            <a:off x="144170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125"/>
          <p:cNvSpPr txBox="1"/>
          <p:nvPr>
            <p:ph idx="2" type="body"/>
          </p:nvPr>
        </p:nvSpPr>
        <p:spPr>
          <a:xfrm>
            <a:off x="4797555"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125"/>
          <p:cNvSpPr txBox="1"/>
          <p:nvPr>
            <p:ph idx="3" type="body"/>
          </p:nvPr>
        </p:nvSpPr>
        <p:spPr>
          <a:xfrm>
            <a:off x="814708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125"/>
          <p:cNvSpPr txBox="1"/>
          <p:nvPr>
            <p:ph idx="4" type="body"/>
          </p:nvPr>
        </p:nvSpPr>
        <p:spPr>
          <a:xfrm>
            <a:off x="144170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125"/>
          <p:cNvSpPr txBox="1"/>
          <p:nvPr>
            <p:ph idx="5" type="body"/>
          </p:nvPr>
        </p:nvSpPr>
        <p:spPr>
          <a:xfrm>
            <a:off x="4797555"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125"/>
          <p:cNvSpPr txBox="1"/>
          <p:nvPr>
            <p:ph idx="6" type="body"/>
          </p:nvPr>
        </p:nvSpPr>
        <p:spPr>
          <a:xfrm>
            <a:off x="814708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125"/>
          <p:cNvSpPr/>
          <p:nvPr>
            <p:ph idx="7" type="body"/>
          </p:nvPr>
        </p:nvSpPr>
        <p:spPr>
          <a:xfrm>
            <a:off x="1441704"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125"/>
          <p:cNvSpPr/>
          <p:nvPr>
            <p:ph idx="8" type="body"/>
          </p:nvPr>
        </p:nvSpPr>
        <p:spPr>
          <a:xfrm>
            <a:off x="4794395"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125"/>
          <p:cNvSpPr/>
          <p:nvPr>
            <p:ph idx="9" type="body"/>
          </p:nvPr>
        </p:nvSpPr>
        <p:spPr>
          <a:xfrm>
            <a:off x="8148663"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4" name="Google Shape;204;p125"/>
          <p:cNvGrpSpPr/>
          <p:nvPr/>
        </p:nvGrpSpPr>
        <p:grpSpPr>
          <a:xfrm>
            <a:off x="0" y="6766560"/>
            <a:ext cx="12192000" cy="91440"/>
            <a:chOff x="0" y="4480421"/>
            <a:chExt cx="12192000" cy="91440"/>
          </a:xfrm>
        </p:grpSpPr>
        <p:sp>
          <p:nvSpPr>
            <p:cNvPr id="205" name="Google Shape;205;p12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 name="Google Shape;206;p12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7" name="Google Shape;207;p12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 name="Google Shape;208;p12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9" name="Google Shape;209;p12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3" name="Google Shape;33;p106"/>
          <p:cNvGrpSpPr/>
          <p:nvPr/>
        </p:nvGrpSpPr>
        <p:grpSpPr>
          <a:xfrm>
            <a:off x="0" y="6766560"/>
            <a:ext cx="12192000" cy="91440"/>
            <a:chOff x="0" y="4480421"/>
            <a:chExt cx="12192000" cy="91440"/>
          </a:xfrm>
        </p:grpSpPr>
        <p:sp>
          <p:nvSpPr>
            <p:cNvPr id="34" name="Google Shape;34;p10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 name="Google Shape;35;p10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 name="Google Shape;36;p10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 name="Google Shape;37;p10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 name="Google Shape;38;p10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9" name="Google Shape;39;p10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icons">
  <p:cSld name="3x3 icons">
    <p:spTree>
      <p:nvGrpSpPr>
        <p:cNvPr id="210" name="Shape 210"/>
        <p:cNvGrpSpPr/>
        <p:nvPr/>
      </p:nvGrpSpPr>
      <p:grpSpPr>
        <a:xfrm>
          <a:off x="0" y="0"/>
          <a:ext cx="0" cy="0"/>
          <a:chOff x="0" y="0"/>
          <a:chExt cx="0" cy="0"/>
        </a:xfrm>
      </p:grpSpPr>
      <p:sp>
        <p:nvSpPr>
          <p:cNvPr id="211" name="Google Shape;211;p12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2" name="Google Shape;212;p12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12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2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12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6" name="Google Shape;216;p126"/>
          <p:cNvSpPr txBox="1"/>
          <p:nvPr>
            <p:ph idx="1" type="body"/>
          </p:nvPr>
        </p:nvSpPr>
        <p:spPr>
          <a:xfrm>
            <a:off x="133634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126"/>
          <p:cNvSpPr txBox="1"/>
          <p:nvPr>
            <p:ph idx="2" type="body"/>
          </p:nvPr>
        </p:nvSpPr>
        <p:spPr>
          <a:xfrm>
            <a:off x="133634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126"/>
          <p:cNvSpPr/>
          <p:nvPr>
            <p:ph idx="3" type="body"/>
          </p:nvPr>
        </p:nvSpPr>
        <p:spPr>
          <a:xfrm>
            <a:off x="482603" y="182298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126"/>
          <p:cNvSpPr txBox="1"/>
          <p:nvPr>
            <p:ph idx="4" type="body"/>
          </p:nvPr>
        </p:nvSpPr>
        <p:spPr>
          <a:xfrm>
            <a:off x="133634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126"/>
          <p:cNvSpPr txBox="1"/>
          <p:nvPr>
            <p:ph idx="5" type="body"/>
          </p:nvPr>
        </p:nvSpPr>
        <p:spPr>
          <a:xfrm>
            <a:off x="133634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126"/>
          <p:cNvSpPr/>
          <p:nvPr>
            <p:ph idx="6" type="body"/>
          </p:nvPr>
        </p:nvSpPr>
        <p:spPr>
          <a:xfrm>
            <a:off x="482603" y="4180067"/>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126"/>
          <p:cNvSpPr txBox="1"/>
          <p:nvPr>
            <p:ph idx="7" type="body"/>
          </p:nvPr>
        </p:nvSpPr>
        <p:spPr>
          <a:xfrm>
            <a:off x="517282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126"/>
          <p:cNvSpPr txBox="1"/>
          <p:nvPr>
            <p:ph idx="8" type="body"/>
          </p:nvPr>
        </p:nvSpPr>
        <p:spPr>
          <a:xfrm>
            <a:off x="517282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126"/>
          <p:cNvSpPr/>
          <p:nvPr>
            <p:ph idx="9" type="body"/>
          </p:nvPr>
        </p:nvSpPr>
        <p:spPr>
          <a:xfrm>
            <a:off x="4319083" y="1822982"/>
            <a:ext cx="796671" cy="594360"/>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126"/>
          <p:cNvSpPr txBox="1"/>
          <p:nvPr>
            <p:ph idx="13" type="body"/>
          </p:nvPr>
        </p:nvSpPr>
        <p:spPr>
          <a:xfrm>
            <a:off x="517282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126"/>
          <p:cNvSpPr txBox="1"/>
          <p:nvPr>
            <p:ph idx="14" type="body"/>
          </p:nvPr>
        </p:nvSpPr>
        <p:spPr>
          <a:xfrm>
            <a:off x="517282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126"/>
          <p:cNvSpPr/>
          <p:nvPr>
            <p:ph idx="15" type="body"/>
          </p:nvPr>
        </p:nvSpPr>
        <p:spPr>
          <a:xfrm>
            <a:off x="4319083" y="4180067"/>
            <a:ext cx="796671" cy="594360"/>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126"/>
          <p:cNvSpPr txBox="1"/>
          <p:nvPr>
            <p:ph idx="16" type="body"/>
          </p:nvPr>
        </p:nvSpPr>
        <p:spPr>
          <a:xfrm>
            <a:off x="9112505"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126"/>
          <p:cNvSpPr txBox="1"/>
          <p:nvPr>
            <p:ph idx="17" type="body"/>
          </p:nvPr>
        </p:nvSpPr>
        <p:spPr>
          <a:xfrm>
            <a:off x="9112505"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126"/>
          <p:cNvSpPr/>
          <p:nvPr>
            <p:ph idx="18" type="body"/>
          </p:nvPr>
        </p:nvSpPr>
        <p:spPr>
          <a:xfrm>
            <a:off x="8258765" y="182298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126"/>
          <p:cNvSpPr txBox="1"/>
          <p:nvPr>
            <p:ph idx="19" type="body"/>
          </p:nvPr>
        </p:nvSpPr>
        <p:spPr>
          <a:xfrm>
            <a:off x="9112505"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126"/>
          <p:cNvSpPr txBox="1"/>
          <p:nvPr>
            <p:ph idx="20" type="body"/>
          </p:nvPr>
        </p:nvSpPr>
        <p:spPr>
          <a:xfrm>
            <a:off x="9112505"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126"/>
          <p:cNvSpPr/>
          <p:nvPr>
            <p:ph idx="21" type="body"/>
          </p:nvPr>
        </p:nvSpPr>
        <p:spPr>
          <a:xfrm>
            <a:off x="8258765" y="4180067"/>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4" name="Google Shape;234;p126"/>
          <p:cNvGrpSpPr/>
          <p:nvPr/>
        </p:nvGrpSpPr>
        <p:grpSpPr>
          <a:xfrm>
            <a:off x="0" y="6766560"/>
            <a:ext cx="12192000" cy="91440"/>
            <a:chOff x="0" y="4480421"/>
            <a:chExt cx="12192000" cy="91440"/>
          </a:xfrm>
        </p:grpSpPr>
        <p:sp>
          <p:nvSpPr>
            <p:cNvPr id="235" name="Google Shape;235;p12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6" name="Google Shape;236;p12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7" name="Google Shape;237;p12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8" name="Google Shape;238;p12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9" name="Google Shape;239;p12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p:cSld name="2x2 icons">
    <p:spTree>
      <p:nvGrpSpPr>
        <p:cNvPr id="240" name="Shape 240"/>
        <p:cNvGrpSpPr/>
        <p:nvPr/>
      </p:nvGrpSpPr>
      <p:grpSpPr>
        <a:xfrm>
          <a:off x="0" y="0"/>
          <a:ext cx="0" cy="0"/>
          <a:chOff x="0" y="0"/>
          <a:chExt cx="0" cy="0"/>
        </a:xfrm>
      </p:grpSpPr>
      <p:sp>
        <p:nvSpPr>
          <p:cNvPr id="241" name="Google Shape;241;p12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2" name="Google Shape;242;p12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3" name="Google Shape;243;p12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4" name="Google Shape;244;p12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127"/>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46" name="Google Shape;246;p127"/>
          <p:cNvSpPr txBox="1"/>
          <p:nvPr>
            <p:ph idx="1" type="body"/>
          </p:nvPr>
        </p:nvSpPr>
        <p:spPr>
          <a:xfrm>
            <a:off x="1336343"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127"/>
          <p:cNvSpPr txBox="1"/>
          <p:nvPr>
            <p:ph idx="2" type="body"/>
          </p:nvPr>
        </p:nvSpPr>
        <p:spPr>
          <a:xfrm>
            <a:off x="1336343"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 name="Google Shape;248;p127"/>
          <p:cNvSpPr/>
          <p:nvPr>
            <p:ph idx="3" type="body"/>
          </p:nvPr>
        </p:nvSpPr>
        <p:spPr>
          <a:xfrm>
            <a:off x="482603" y="1866203"/>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127"/>
          <p:cNvSpPr txBox="1"/>
          <p:nvPr>
            <p:ph idx="4" type="body"/>
          </p:nvPr>
        </p:nvSpPr>
        <p:spPr>
          <a:xfrm>
            <a:off x="1336343"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127"/>
          <p:cNvSpPr txBox="1"/>
          <p:nvPr>
            <p:ph idx="5" type="body"/>
          </p:nvPr>
        </p:nvSpPr>
        <p:spPr>
          <a:xfrm>
            <a:off x="1336343"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127"/>
          <p:cNvSpPr/>
          <p:nvPr>
            <p:ph idx="6" type="body"/>
          </p:nvPr>
        </p:nvSpPr>
        <p:spPr>
          <a:xfrm>
            <a:off x="482603" y="4223288"/>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127"/>
          <p:cNvSpPr txBox="1"/>
          <p:nvPr>
            <p:ph idx="7" type="body"/>
          </p:nvPr>
        </p:nvSpPr>
        <p:spPr>
          <a:xfrm>
            <a:off x="7411721"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127"/>
          <p:cNvSpPr txBox="1"/>
          <p:nvPr>
            <p:ph idx="8" type="body"/>
          </p:nvPr>
        </p:nvSpPr>
        <p:spPr>
          <a:xfrm>
            <a:off x="7411721"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127"/>
          <p:cNvSpPr/>
          <p:nvPr>
            <p:ph idx="9" type="body"/>
          </p:nvPr>
        </p:nvSpPr>
        <p:spPr>
          <a:xfrm>
            <a:off x="6557981" y="1866203"/>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127"/>
          <p:cNvSpPr txBox="1"/>
          <p:nvPr>
            <p:ph idx="13" type="body"/>
          </p:nvPr>
        </p:nvSpPr>
        <p:spPr>
          <a:xfrm>
            <a:off x="7411721"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127"/>
          <p:cNvSpPr txBox="1"/>
          <p:nvPr>
            <p:ph idx="14" type="body"/>
          </p:nvPr>
        </p:nvSpPr>
        <p:spPr>
          <a:xfrm>
            <a:off x="7411721"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127"/>
          <p:cNvSpPr/>
          <p:nvPr>
            <p:ph idx="15" type="body"/>
          </p:nvPr>
        </p:nvSpPr>
        <p:spPr>
          <a:xfrm>
            <a:off x="6557981" y="4223288"/>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8" name="Google Shape;258;p127"/>
          <p:cNvGrpSpPr/>
          <p:nvPr/>
        </p:nvGrpSpPr>
        <p:grpSpPr>
          <a:xfrm>
            <a:off x="0" y="6766560"/>
            <a:ext cx="12192000" cy="91440"/>
            <a:chOff x="0" y="4480421"/>
            <a:chExt cx="12192000" cy="91440"/>
          </a:xfrm>
        </p:grpSpPr>
        <p:sp>
          <p:nvSpPr>
            <p:cNvPr id="259" name="Google Shape;259;p12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0" name="Google Shape;260;p12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1" name="Google Shape;261;p12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2" name="Google Shape;262;p12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3" name="Google Shape;263;p12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and intro">
  <p:cSld name="2x2 icons and intro">
    <p:spTree>
      <p:nvGrpSpPr>
        <p:cNvPr id="264" name="Shape 264"/>
        <p:cNvGrpSpPr/>
        <p:nvPr/>
      </p:nvGrpSpPr>
      <p:grpSpPr>
        <a:xfrm>
          <a:off x="0" y="0"/>
          <a:ext cx="0" cy="0"/>
          <a:chOff x="0" y="0"/>
          <a:chExt cx="0" cy="0"/>
        </a:xfrm>
      </p:grpSpPr>
      <p:sp>
        <p:nvSpPr>
          <p:cNvPr id="265" name="Google Shape;265;p12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 name="Google Shape;266;p12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p12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12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 name="Google Shape;269;p12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0" name="Google Shape;270;p128"/>
          <p:cNvSpPr txBox="1"/>
          <p:nvPr>
            <p:ph idx="1" type="body"/>
          </p:nvPr>
        </p:nvSpPr>
        <p:spPr>
          <a:xfrm>
            <a:off x="1336343"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128"/>
          <p:cNvSpPr txBox="1"/>
          <p:nvPr>
            <p:ph idx="2" type="body"/>
          </p:nvPr>
        </p:nvSpPr>
        <p:spPr>
          <a:xfrm>
            <a:off x="1336343"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128"/>
          <p:cNvSpPr/>
          <p:nvPr>
            <p:ph idx="3" type="body"/>
          </p:nvPr>
        </p:nvSpPr>
        <p:spPr>
          <a:xfrm>
            <a:off x="482603" y="268307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 name="Google Shape;273;p128"/>
          <p:cNvSpPr txBox="1"/>
          <p:nvPr>
            <p:ph idx="4" type="body"/>
          </p:nvPr>
        </p:nvSpPr>
        <p:spPr>
          <a:xfrm>
            <a:off x="1336343"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128"/>
          <p:cNvSpPr txBox="1"/>
          <p:nvPr>
            <p:ph idx="5" type="body"/>
          </p:nvPr>
        </p:nvSpPr>
        <p:spPr>
          <a:xfrm>
            <a:off x="1336343"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128"/>
          <p:cNvSpPr/>
          <p:nvPr>
            <p:ph idx="6" type="body"/>
          </p:nvPr>
        </p:nvSpPr>
        <p:spPr>
          <a:xfrm>
            <a:off x="482603" y="4589851"/>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128"/>
          <p:cNvSpPr txBox="1"/>
          <p:nvPr>
            <p:ph idx="7" type="body"/>
          </p:nvPr>
        </p:nvSpPr>
        <p:spPr>
          <a:xfrm>
            <a:off x="7411721"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128"/>
          <p:cNvSpPr txBox="1"/>
          <p:nvPr>
            <p:ph idx="8" type="body"/>
          </p:nvPr>
        </p:nvSpPr>
        <p:spPr>
          <a:xfrm>
            <a:off x="7411721"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128"/>
          <p:cNvSpPr/>
          <p:nvPr>
            <p:ph idx="9" type="body"/>
          </p:nvPr>
        </p:nvSpPr>
        <p:spPr>
          <a:xfrm>
            <a:off x="6557981" y="268307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128"/>
          <p:cNvSpPr txBox="1"/>
          <p:nvPr>
            <p:ph idx="13" type="body"/>
          </p:nvPr>
        </p:nvSpPr>
        <p:spPr>
          <a:xfrm>
            <a:off x="7411721"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128"/>
          <p:cNvSpPr txBox="1"/>
          <p:nvPr>
            <p:ph idx="14" type="body"/>
          </p:nvPr>
        </p:nvSpPr>
        <p:spPr>
          <a:xfrm>
            <a:off x="7411721"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128"/>
          <p:cNvSpPr/>
          <p:nvPr>
            <p:ph idx="15" type="body"/>
          </p:nvPr>
        </p:nvSpPr>
        <p:spPr>
          <a:xfrm>
            <a:off x="6557981" y="4589851"/>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128"/>
          <p:cNvSpPr txBox="1"/>
          <p:nvPr>
            <p:ph idx="16" type="body"/>
          </p:nvPr>
        </p:nvSpPr>
        <p:spPr>
          <a:xfrm>
            <a:off x="909472" y="1425678"/>
            <a:ext cx="10373059" cy="773698"/>
          </a:xfrm>
          <a:prstGeom prst="rect">
            <a:avLst/>
          </a:prstGeom>
          <a:solidFill>
            <a:srgbClr val="E5E5E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3" name="Google Shape;283;p128"/>
          <p:cNvGrpSpPr/>
          <p:nvPr/>
        </p:nvGrpSpPr>
        <p:grpSpPr>
          <a:xfrm>
            <a:off x="0" y="6766560"/>
            <a:ext cx="12192000" cy="91440"/>
            <a:chOff x="0" y="4480421"/>
            <a:chExt cx="12192000" cy="91440"/>
          </a:xfrm>
        </p:grpSpPr>
        <p:sp>
          <p:nvSpPr>
            <p:cNvPr id="284" name="Google Shape;284;p12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5" name="Google Shape;285;p12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6" name="Google Shape;286;p12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 name="Google Shape;287;p12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8" name="Google Shape;288;p12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289" name="Shape 289"/>
        <p:cNvGrpSpPr/>
        <p:nvPr/>
      </p:nvGrpSpPr>
      <p:grpSpPr>
        <a:xfrm>
          <a:off x="0" y="0"/>
          <a:ext cx="0" cy="0"/>
          <a:chOff x="0" y="0"/>
          <a:chExt cx="0" cy="0"/>
        </a:xfrm>
      </p:grpSpPr>
      <p:sp>
        <p:nvSpPr>
          <p:cNvPr id="290" name="Google Shape;290;p129"/>
          <p:cNvSpPr/>
          <p:nvPr/>
        </p:nvSpPr>
        <p:spPr>
          <a:xfrm>
            <a:off x="3" y="-9731"/>
            <a:ext cx="3299671" cy="3115788"/>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1" name="Google Shape;291;p129"/>
          <p:cNvSpPr txBox="1"/>
          <p:nvPr>
            <p:ph type="title"/>
          </p:nvPr>
        </p:nvSpPr>
        <p:spPr>
          <a:xfrm>
            <a:off x="189520" y="440134"/>
            <a:ext cx="2920641" cy="146559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2400"/>
              <a:buFont typeface="Calibri"/>
              <a:buNone/>
              <a:defRPr b="1" sz="2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2" name="Google Shape;292;p129"/>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 name="Google Shape;293;p129"/>
          <p:cNvSpPr txBox="1"/>
          <p:nvPr>
            <p:ph idx="11" type="ftr"/>
          </p:nvPr>
        </p:nvSpPr>
        <p:spPr>
          <a:xfrm>
            <a:off x="5850147" y="6356354"/>
            <a:ext cx="41148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 name="Google Shape;294;p129"/>
          <p:cNvSpPr txBox="1"/>
          <p:nvPr>
            <p:ph idx="12" type="sldNum"/>
          </p:nvPr>
        </p:nvSpPr>
        <p:spPr>
          <a:xfrm>
            <a:off x="10239796" y="6356354"/>
            <a:ext cx="111400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5" name="Google Shape;295;p129"/>
          <p:cNvSpPr txBox="1"/>
          <p:nvPr>
            <p:ph idx="1" type="body"/>
          </p:nvPr>
        </p:nvSpPr>
        <p:spPr>
          <a:xfrm>
            <a:off x="189520" y="1958589"/>
            <a:ext cx="2920641" cy="6381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BFBFBF"/>
              </a:buClr>
              <a:buSzPts val="1200"/>
              <a:buNone/>
              <a:defRPr sz="1200">
                <a:solidFill>
                  <a:srgbClr val="BFBFBF"/>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29"/>
          <p:cNvSpPr/>
          <p:nvPr>
            <p:ph idx="2" type="pic"/>
          </p:nvPr>
        </p:nvSpPr>
        <p:spPr>
          <a:xfrm>
            <a:off x="0" y="3338285"/>
            <a:ext cx="3303064" cy="2487168"/>
          </a:xfrm>
          <a:prstGeom prst="rect">
            <a:avLst/>
          </a:prstGeom>
          <a:noFill/>
          <a:ln>
            <a:noFill/>
          </a:ln>
        </p:spPr>
      </p:sp>
      <p:sp>
        <p:nvSpPr>
          <p:cNvPr id="297" name="Google Shape;297;p129"/>
          <p:cNvSpPr/>
          <p:nvPr/>
        </p:nvSpPr>
        <p:spPr>
          <a:xfrm>
            <a:off x="0" y="3338285"/>
            <a:ext cx="3299672" cy="2484614"/>
          </a:xfrm>
          <a:prstGeom prst="rect">
            <a:avLst/>
          </a:prstGeom>
          <a:solidFill>
            <a:srgbClr val="75BEE9">
              <a:alpha val="2862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nvGrpSpPr>
          <p:cNvPr id="298" name="Google Shape;298;p129"/>
          <p:cNvGrpSpPr/>
          <p:nvPr/>
        </p:nvGrpSpPr>
        <p:grpSpPr>
          <a:xfrm>
            <a:off x="0" y="6766560"/>
            <a:ext cx="3300984" cy="91440"/>
            <a:chOff x="0" y="4480421"/>
            <a:chExt cx="12192000" cy="91440"/>
          </a:xfrm>
        </p:grpSpPr>
        <p:sp>
          <p:nvSpPr>
            <p:cNvPr id="299" name="Google Shape;299;p12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 name="Google Shape;300;p129"/>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 name="Google Shape;301;p12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2" name="Google Shape;302;p12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3" name="Google Shape;303;p12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p:cSld name="4 pictures title and desc">
    <p:spTree>
      <p:nvGrpSpPr>
        <p:cNvPr id="304" name="Shape 304"/>
        <p:cNvGrpSpPr/>
        <p:nvPr/>
      </p:nvGrpSpPr>
      <p:grpSpPr>
        <a:xfrm>
          <a:off x="0" y="0"/>
          <a:ext cx="0" cy="0"/>
          <a:chOff x="0" y="0"/>
          <a:chExt cx="0" cy="0"/>
        </a:xfrm>
      </p:grpSpPr>
      <p:sp>
        <p:nvSpPr>
          <p:cNvPr id="305" name="Google Shape;305;p13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6" name="Google Shape;306;p13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 name="Google Shape;307;p13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8" name="Google Shape;308;p13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13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10" name="Google Shape;310;p130"/>
          <p:cNvSpPr/>
          <p:nvPr>
            <p:ph idx="2" type="pic"/>
          </p:nvPr>
        </p:nvSpPr>
        <p:spPr>
          <a:xfrm>
            <a:off x="354778" y="1425684"/>
            <a:ext cx="2600055" cy="1957811"/>
          </a:xfrm>
          <a:prstGeom prst="rect">
            <a:avLst/>
          </a:prstGeom>
          <a:solidFill>
            <a:srgbClr val="0095CD">
              <a:alpha val="28627"/>
            </a:srgbClr>
          </a:solidFill>
          <a:ln>
            <a:noFill/>
          </a:ln>
        </p:spPr>
      </p:sp>
      <p:sp>
        <p:nvSpPr>
          <p:cNvPr id="311" name="Google Shape;311;p130"/>
          <p:cNvSpPr/>
          <p:nvPr>
            <p:ph idx="3" type="pic"/>
          </p:nvPr>
        </p:nvSpPr>
        <p:spPr>
          <a:xfrm>
            <a:off x="3316630" y="1425684"/>
            <a:ext cx="2600055" cy="1957811"/>
          </a:xfrm>
          <a:prstGeom prst="rect">
            <a:avLst/>
          </a:prstGeom>
          <a:solidFill>
            <a:srgbClr val="324D5E">
              <a:alpha val="28627"/>
            </a:srgbClr>
          </a:solidFill>
          <a:ln>
            <a:noFill/>
          </a:ln>
        </p:spPr>
      </p:sp>
      <p:sp>
        <p:nvSpPr>
          <p:cNvPr id="312" name="Google Shape;312;p130"/>
          <p:cNvSpPr/>
          <p:nvPr>
            <p:ph idx="4" type="pic"/>
          </p:nvPr>
        </p:nvSpPr>
        <p:spPr>
          <a:xfrm>
            <a:off x="6278480" y="1425683"/>
            <a:ext cx="2600055" cy="1957811"/>
          </a:xfrm>
          <a:prstGeom prst="rect">
            <a:avLst/>
          </a:prstGeom>
          <a:solidFill>
            <a:srgbClr val="F17C3F">
              <a:alpha val="28627"/>
            </a:srgbClr>
          </a:solidFill>
          <a:ln>
            <a:noFill/>
          </a:ln>
        </p:spPr>
      </p:sp>
      <p:sp>
        <p:nvSpPr>
          <p:cNvPr id="313" name="Google Shape;313;p130"/>
          <p:cNvSpPr/>
          <p:nvPr>
            <p:ph idx="5" type="pic"/>
          </p:nvPr>
        </p:nvSpPr>
        <p:spPr>
          <a:xfrm>
            <a:off x="9240333" y="1425682"/>
            <a:ext cx="2600055" cy="1957811"/>
          </a:xfrm>
          <a:prstGeom prst="rect">
            <a:avLst/>
          </a:prstGeom>
          <a:solidFill>
            <a:srgbClr val="7BB21B">
              <a:alpha val="28627"/>
            </a:srgbClr>
          </a:solidFill>
          <a:ln>
            <a:noFill/>
          </a:ln>
        </p:spPr>
      </p:sp>
      <p:sp>
        <p:nvSpPr>
          <p:cNvPr id="314" name="Google Shape;314;p130"/>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5" name="Google Shape;315;p130"/>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6" name="Google Shape;316;p130"/>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7" name="Google Shape;317;p130"/>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8" name="Google Shape;318;p130"/>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130"/>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130"/>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130"/>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30"/>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130"/>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130"/>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130"/>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130"/>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130"/>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130"/>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130"/>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0" name="Google Shape;330;p130"/>
          <p:cNvGrpSpPr/>
          <p:nvPr/>
        </p:nvGrpSpPr>
        <p:grpSpPr>
          <a:xfrm>
            <a:off x="0" y="6766560"/>
            <a:ext cx="12192000" cy="91440"/>
            <a:chOff x="0" y="4480421"/>
            <a:chExt cx="12192000" cy="91440"/>
          </a:xfrm>
        </p:grpSpPr>
        <p:sp>
          <p:nvSpPr>
            <p:cNvPr id="331" name="Google Shape;331;p13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2" name="Google Shape;332;p13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3" name="Google Shape;333;p13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4" name="Google Shape;334;p13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5" name="Google Shape;335;p13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1">
  <p:cSld name="2 pictures #1">
    <p:spTree>
      <p:nvGrpSpPr>
        <p:cNvPr id="336" name="Shape 336"/>
        <p:cNvGrpSpPr/>
        <p:nvPr/>
      </p:nvGrpSpPr>
      <p:grpSpPr>
        <a:xfrm>
          <a:off x="0" y="0"/>
          <a:ext cx="0" cy="0"/>
          <a:chOff x="0" y="0"/>
          <a:chExt cx="0" cy="0"/>
        </a:xfrm>
      </p:grpSpPr>
      <p:sp>
        <p:nvSpPr>
          <p:cNvPr id="337" name="Google Shape;337;p13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8" name="Google Shape;338;p13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9" name="Google Shape;339;p13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0" name="Google Shape;340;p13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 name="Google Shape;341;p13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42" name="Google Shape;342;p131"/>
          <p:cNvSpPr/>
          <p:nvPr>
            <p:ph idx="2" type="pic"/>
          </p:nvPr>
        </p:nvSpPr>
        <p:spPr>
          <a:xfrm>
            <a:off x="354778" y="2301984"/>
            <a:ext cx="2600055" cy="1957811"/>
          </a:xfrm>
          <a:prstGeom prst="rect">
            <a:avLst/>
          </a:prstGeom>
          <a:solidFill>
            <a:srgbClr val="0095CD">
              <a:alpha val="28627"/>
            </a:srgbClr>
          </a:solidFill>
          <a:ln>
            <a:noFill/>
          </a:ln>
        </p:spPr>
      </p:sp>
      <p:sp>
        <p:nvSpPr>
          <p:cNvPr id="343" name="Google Shape;343;p131"/>
          <p:cNvSpPr/>
          <p:nvPr>
            <p:ph idx="3" type="pic"/>
          </p:nvPr>
        </p:nvSpPr>
        <p:spPr>
          <a:xfrm>
            <a:off x="6278480" y="2301983"/>
            <a:ext cx="2600055" cy="1957811"/>
          </a:xfrm>
          <a:prstGeom prst="rect">
            <a:avLst/>
          </a:prstGeom>
          <a:solidFill>
            <a:srgbClr val="F17C3F">
              <a:alpha val="28627"/>
            </a:srgbClr>
          </a:solidFill>
          <a:ln>
            <a:noFill/>
          </a:ln>
        </p:spPr>
      </p:sp>
      <p:sp>
        <p:nvSpPr>
          <p:cNvPr id="344" name="Google Shape;344;p131"/>
          <p:cNvSpPr/>
          <p:nvPr/>
        </p:nvSpPr>
        <p:spPr>
          <a:xfrm>
            <a:off x="354775" y="42577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5" name="Google Shape;345;p131"/>
          <p:cNvSpPr/>
          <p:nvPr/>
        </p:nvSpPr>
        <p:spPr>
          <a:xfrm>
            <a:off x="6278479" y="42577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6" name="Google Shape;346;p131"/>
          <p:cNvSpPr txBox="1"/>
          <p:nvPr>
            <p:ph idx="1" type="body"/>
          </p:nvPr>
        </p:nvSpPr>
        <p:spPr>
          <a:xfrm>
            <a:off x="354775"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131"/>
          <p:cNvSpPr txBox="1"/>
          <p:nvPr>
            <p:ph idx="4" type="body"/>
          </p:nvPr>
        </p:nvSpPr>
        <p:spPr>
          <a:xfrm>
            <a:off x="6278479"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131"/>
          <p:cNvSpPr txBox="1"/>
          <p:nvPr>
            <p:ph idx="5" type="body"/>
          </p:nvPr>
        </p:nvSpPr>
        <p:spPr>
          <a:xfrm>
            <a:off x="354775"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131"/>
          <p:cNvSpPr txBox="1"/>
          <p:nvPr>
            <p:ph idx="6" type="body"/>
          </p:nvPr>
        </p:nvSpPr>
        <p:spPr>
          <a:xfrm>
            <a:off x="6278479"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131"/>
          <p:cNvSpPr txBox="1"/>
          <p:nvPr>
            <p:ph idx="7" type="body"/>
          </p:nvPr>
        </p:nvSpPr>
        <p:spPr>
          <a:xfrm>
            <a:off x="3314871"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131"/>
          <p:cNvSpPr txBox="1"/>
          <p:nvPr>
            <p:ph idx="8" type="body"/>
          </p:nvPr>
        </p:nvSpPr>
        <p:spPr>
          <a:xfrm>
            <a:off x="9235060"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2" name="Google Shape;352;p131"/>
          <p:cNvGrpSpPr/>
          <p:nvPr/>
        </p:nvGrpSpPr>
        <p:grpSpPr>
          <a:xfrm>
            <a:off x="0" y="6766560"/>
            <a:ext cx="12192000" cy="91440"/>
            <a:chOff x="0" y="4480421"/>
            <a:chExt cx="12192000" cy="91440"/>
          </a:xfrm>
        </p:grpSpPr>
        <p:sp>
          <p:nvSpPr>
            <p:cNvPr id="353" name="Google Shape;353;p13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4" name="Google Shape;354;p13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5" name="Google Shape;355;p13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 name="Google Shape;356;p13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7" name="Google Shape;357;p13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2">
  <p:cSld name="2 pictures #2">
    <p:spTree>
      <p:nvGrpSpPr>
        <p:cNvPr id="358" name="Shape 358"/>
        <p:cNvGrpSpPr/>
        <p:nvPr/>
      </p:nvGrpSpPr>
      <p:grpSpPr>
        <a:xfrm>
          <a:off x="0" y="0"/>
          <a:ext cx="0" cy="0"/>
          <a:chOff x="0" y="0"/>
          <a:chExt cx="0" cy="0"/>
        </a:xfrm>
      </p:grpSpPr>
      <p:sp>
        <p:nvSpPr>
          <p:cNvPr id="359" name="Google Shape;359;p13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0" name="Google Shape;360;p13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1" name="Google Shape;361;p13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 name="Google Shape;362;p13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3" name="Google Shape;363;p13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4" name="Google Shape;364;p132"/>
          <p:cNvSpPr/>
          <p:nvPr>
            <p:ph idx="2" type="pic"/>
          </p:nvPr>
        </p:nvSpPr>
        <p:spPr>
          <a:xfrm>
            <a:off x="485762" y="1901341"/>
            <a:ext cx="2600055" cy="1957811"/>
          </a:xfrm>
          <a:prstGeom prst="rect">
            <a:avLst/>
          </a:prstGeom>
          <a:solidFill>
            <a:srgbClr val="0095CD">
              <a:alpha val="28627"/>
            </a:srgbClr>
          </a:solidFill>
          <a:ln>
            <a:noFill/>
          </a:ln>
        </p:spPr>
      </p:sp>
      <p:sp>
        <p:nvSpPr>
          <p:cNvPr id="365" name="Google Shape;365;p132"/>
          <p:cNvSpPr txBox="1"/>
          <p:nvPr>
            <p:ph idx="1" type="body"/>
          </p:nvPr>
        </p:nvSpPr>
        <p:spPr>
          <a:xfrm>
            <a:off x="482602" y="3959458"/>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132"/>
          <p:cNvSpPr txBox="1"/>
          <p:nvPr>
            <p:ph idx="3" type="body"/>
          </p:nvPr>
        </p:nvSpPr>
        <p:spPr>
          <a:xfrm>
            <a:off x="2570908" y="2197854"/>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132"/>
          <p:cNvSpPr txBox="1"/>
          <p:nvPr>
            <p:ph idx="4" type="body"/>
          </p:nvPr>
        </p:nvSpPr>
        <p:spPr>
          <a:xfrm>
            <a:off x="2570908" y="2789478"/>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132"/>
          <p:cNvSpPr/>
          <p:nvPr>
            <p:ph idx="5" type="pic"/>
          </p:nvPr>
        </p:nvSpPr>
        <p:spPr>
          <a:xfrm>
            <a:off x="7027359" y="1901339"/>
            <a:ext cx="2600055" cy="1957811"/>
          </a:xfrm>
          <a:prstGeom prst="rect">
            <a:avLst/>
          </a:prstGeom>
          <a:solidFill>
            <a:srgbClr val="0095CD">
              <a:alpha val="28627"/>
            </a:srgbClr>
          </a:solidFill>
          <a:ln>
            <a:noFill/>
          </a:ln>
        </p:spPr>
      </p:sp>
      <p:sp>
        <p:nvSpPr>
          <p:cNvPr id="369" name="Google Shape;369;p132"/>
          <p:cNvSpPr txBox="1"/>
          <p:nvPr>
            <p:ph idx="6" type="body"/>
          </p:nvPr>
        </p:nvSpPr>
        <p:spPr>
          <a:xfrm>
            <a:off x="7024199" y="3959456"/>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132"/>
          <p:cNvSpPr txBox="1"/>
          <p:nvPr>
            <p:ph idx="7" type="body"/>
          </p:nvPr>
        </p:nvSpPr>
        <p:spPr>
          <a:xfrm>
            <a:off x="9112505" y="2197852"/>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132"/>
          <p:cNvSpPr txBox="1"/>
          <p:nvPr>
            <p:ph idx="8" type="body"/>
          </p:nvPr>
        </p:nvSpPr>
        <p:spPr>
          <a:xfrm>
            <a:off x="9112505" y="2789476"/>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2" name="Google Shape;372;p132"/>
          <p:cNvGrpSpPr/>
          <p:nvPr/>
        </p:nvGrpSpPr>
        <p:grpSpPr>
          <a:xfrm>
            <a:off x="0" y="6766560"/>
            <a:ext cx="12192000" cy="91440"/>
            <a:chOff x="0" y="4480421"/>
            <a:chExt cx="12192000" cy="91440"/>
          </a:xfrm>
        </p:grpSpPr>
        <p:sp>
          <p:nvSpPr>
            <p:cNvPr id="373" name="Google Shape;373;p13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4" name="Google Shape;374;p13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 name="Google Shape;375;p13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6" name="Google Shape;376;p13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 name="Google Shape;377;p13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p:cSld name="4 pictures and desc">
    <p:spTree>
      <p:nvGrpSpPr>
        <p:cNvPr id="378" name="Shape 378"/>
        <p:cNvGrpSpPr/>
        <p:nvPr/>
      </p:nvGrpSpPr>
      <p:grpSpPr>
        <a:xfrm>
          <a:off x="0" y="0"/>
          <a:ext cx="0" cy="0"/>
          <a:chOff x="0" y="0"/>
          <a:chExt cx="0" cy="0"/>
        </a:xfrm>
      </p:grpSpPr>
      <p:sp>
        <p:nvSpPr>
          <p:cNvPr id="379" name="Google Shape;379;p13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0" name="Google Shape;380;p13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13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2" name="Google Shape;382;p13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3" name="Google Shape;383;p13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84" name="Google Shape;384;p133"/>
          <p:cNvSpPr/>
          <p:nvPr>
            <p:ph idx="2" type="pic"/>
          </p:nvPr>
        </p:nvSpPr>
        <p:spPr>
          <a:xfrm>
            <a:off x="485762" y="1698836"/>
            <a:ext cx="3552841" cy="1957811"/>
          </a:xfrm>
          <a:prstGeom prst="rect">
            <a:avLst/>
          </a:prstGeom>
          <a:solidFill>
            <a:schemeClr val="accent4">
              <a:alpha val="28627"/>
            </a:schemeClr>
          </a:solidFill>
          <a:ln>
            <a:noFill/>
          </a:ln>
        </p:spPr>
      </p:sp>
      <p:sp>
        <p:nvSpPr>
          <p:cNvPr id="385" name="Google Shape;385;p133"/>
          <p:cNvSpPr txBox="1"/>
          <p:nvPr>
            <p:ph idx="1" type="body"/>
          </p:nvPr>
        </p:nvSpPr>
        <p:spPr>
          <a:xfrm>
            <a:off x="4038600" y="1699007"/>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133"/>
          <p:cNvSpPr/>
          <p:nvPr>
            <p:ph idx="3" type="pic"/>
          </p:nvPr>
        </p:nvSpPr>
        <p:spPr>
          <a:xfrm>
            <a:off x="6403962" y="1699011"/>
            <a:ext cx="3552841" cy="1957811"/>
          </a:xfrm>
          <a:prstGeom prst="rect">
            <a:avLst/>
          </a:prstGeom>
          <a:solidFill>
            <a:srgbClr val="0095CD">
              <a:alpha val="28627"/>
            </a:srgbClr>
          </a:solidFill>
          <a:ln>
            <a:noFill/>
          </a:ln>
        </p:spPr>
      </p:sp>
      <p:sp>
        <p:nvSpPr>
          <p:cNvPr id="387" name="Google Shape;387;p133"/>
          <p:cNvSpPr txBox="1"/>
          <p:nvPr>
            <p:ph idx="4" type="body"/>
          </p:nvPr>
        </p:nvSpPr>
        <p:spPr>
          <a:xfrm>
            <a:off x="9956801" y="1699007"/>
            <a:ext cx="1752600" cy="1957636"/>
          </a:xfrm>
          <a:prstGeom prst="rect">
            <a:avLst/>
          </a:prstGeom>
          <a:solidFill>
            <a:schemeClr val="accent1"/>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133"/>
          <p:cNvSpPr/>
          <p:nvPr>
            <p:ph idx="5" type="pic"/>
          </p:nvPr>
        </p:nvSpPr>
        <p:spPr>
          <a:xfrm>
            <a:off x="2238362" y="3981048"/>
            <a:ext cx="3552841" cy="1957811"/>
          </a:xfrm>
          <a:prstGeom prst="rect">
            <a:avLst/>
          </a:prstGeom>
          <a:solidFill>
            <a:schemeClr val="accent3">
              <a:alpha val="28627"/>
            </a:schemeClr>
          </a:solidFill>
          <a:ln>
            <a:noFill/>
          </a:ln>
        </p:spPr>
      </p:sp>
      <p:sp>
        <p:nvSpPr>
          <p:cNvPr id="389" name="Google Shape;389;p133"/>
          <p:cNvSpPr txBox="1"/>
          <p:nvPr>
            <p:ph idx="6" type="body"/>
          </p:nvPr>
        </p:nvSpPr>
        <p:spPr>
          <a:xfrm>
            <a:off x="485759" y="3981219"/>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33"/>
          <p:cNvSpPr/>
          <p:nvPr>
            <p:ph idx="7" type="pic"/>
          </p:nvPr>
        </p:nvSpPr>
        <p:spPr>
          <a:xfrm>
            <a:off x="8153402" y="3980873"/>
            <a:ext cx="3552841" cy="1957811"/>
          </a:xfrm>
          <a:prstGeom prst="rect">
            <a:avLst/>
          </a:prstGeom>
          <a:solidFill>
            <a:schemeClr val="accent5">
              <a:alpha val="28627"/>
            </a:schemeClr>
          </a:solidFill>
          <a:ln>
            <a:noFill/>
          </a:ln>
        </p:spPr>
      </p:sp>
      <p:sp>
        <p:nvSpPr>
          <p:cNvPr id="391" name="Google Shape;391;p133"/>
          <p:cNvSpPr txBox="1"/>
          <p:nvPr>
            <p:ph idx="8" type="body"/>
          </p:nvPr>
        </p:nvSpPr>
        <p:spPr>
          <a:xfrm>
            <a:off x="6400800" y="3981044"/>
            <a:ext cx="1752600" cy="1957636"/>
          </a:xfrm>
          <a:prstGeom prst="rect">
            <a:avLst/>
          </a:prstGeom>
          <a:solidFill>
            <a:schemeClr val="accent5"/>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2" name="Google Shape;392;p133"/>
          <p:cNvGrpSpPr/>
          <p:nvPr/>
        </p:nvGrpSpPr>
        <p:grpSpPr>
          <a:xfrm>
            <a:off x="0" y="6766560"/>
            <a:ext cx="12192000" cy="91440"/>
            <a:chOff x="0" y="4480421"/>
            <a:chExt cx="12192000" cy="91440"/>
          </a:xfrm>
        </p:grpSpPr>
        <p:sp>
          <p:nvSpPr>
            <p:cNvPr id="393" name="Google Shape;393;p13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94" name="Google Shape;394;p13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95" name="Google Shape;395;p13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96" name="Google Shape;396;p13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97" name="Google Shape;397;p13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p:cSld name="4 pictures">
    <p:spTree>
      <p:nvGrpSpPr>
        <p:cNvPr id="398" name="Shape 398"/>
        <p:cNvGrpSpPr/>
        <p:nvPr/>
      </p:nvGrpSpPr>
      <p:grpSpPr>
        <a:xfrm>
          <a:off x="0" y="0"/>
          <a:ext cx="0" cy="0"/>
          <a:chOff x="0" y="0"/>
          <a:chExt cx="0" cy="0"/>
        </a:xfrm>
      </p:grpSpPr>
      <p:sp>
        <p:nvSpPr>
          <p:cNvPr id="399" name="Google Shape;399;p13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0" name="Google Shape;400;p1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1" name="Google Shape;401;p13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2" name="Google Shape;402;p13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3" name="Google Shape;403;p13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04" name="Google Shape;404;p134"/>
          <p:cNvSpPr/>
          <p:nvPr>
            <p:ph idx="2" type="pic"/>
          </p:nvPr>
        </p:nvSpPr>
        <p:spPr>
          <a:xfrm>
            <a:off x="485762" y="1698832"/>
            <a:ext cx="3552841" cy="4286018"/>
          </a:xfrm>
          <a:prstGeom prst="rect">
            <a:avLst/>
          </a:prstGeom>
          <a:solidFill>
            <a:schemeClr val="accent4">
              <a:alpha val="28627"/>
            </a:schemeClr>
          </a:solidFill>
          <a:ln>
            <a:noFill/>
          </a:ln>
        </p:spPr>
      </p:sp>
      <p:sp>
        <p:nvSpPr>
          <p:cNvPr id="405" name="Google Shape;405;p134"/>
          <p:cNvSpPr/>
          <p:nvPr>
            <p:ph idx="3" type="pic"/>
          </p:nvPr>
        </p:nvSpPr>
        <p:spPr>
          <a:xfrm>
            <a:off x="8153402" y="1699007"/>
            <a:ext cx="3552841" cy="4286018"/>
          </a:xfrm>
          <a:prstGeom prst="rect">
            <a:avLst/>
          </a:prstGeom>
          <a:solidFill>
            <a:srgbClr val="0095CD">
              <a:alpha val="28627"/>
            </a:srgbClr>
          </a:solidFill>
          <a:ln>
            <a:noFill/>
          </a:ln>
        </p:spPr>
      </p:sp>
      <p:sp>
        <p:nvSpPr>
          <p:cNvPr id="406" name="Google Shape;406;p134"/>
          <p:cNvSpPr/>
          <p:nvPr>
            <p:ph idx="4" type="pic"/>
          </p:nvPr>
        </p:nvSpPr>
        <p:spPr>
          <a:xfrm>
            <a:off x="4319582" y="1698835"/>
            <a:ext cx="3552841" cy="1957811"/>
          </a:xfrm>
          <a:prstGeom prst="rect">
            <a:avLst/>
          </a:prstGeom>
          <a:solidFill>
            <a:schemeClr val="accent3">
              <a:alpha val="28627"/>
            </a:schemeClr>
          </a:solidFill>
          <a:ln>
            <a:noFill/>
          </a:ln>
        </p:spPr>
      </p:sp>
      <p:sp>
        <p:nvSpPr>
          <p:cNvPr id="407" name="Google Shape;407;p134"/>
          <p:cNvSpPr/>
          <p:nvPr>
            <p:ph idx="5" type="pic"/>
          </p:nvPr>
        </p:nvSpPr>
        <p:spPr>
          <a:xfrm>
            <a:off x="4319582" y="4027218"/>
            <a:ext cx="3552841" cy="1957811"/>
          </a:xfrm>
          <a:prstGeom prst="rect">
            <a:avLst/>
          </a:prstGeom>
          <a:solidFill>
            <a:schemeClr val="accent5">
              <a:alpha val="28627"/>
            </a:schemeClr>
          </a:solidFill>
          <a:ln>
            <a:noFill/>
          </a:ln>
        </p:spPr>
      </p:sp>
      <p:grpSp>
        <p:nvGrpSpPr>
          <p:cNvPr id="408" name="Google Shape;408;p134"/>
          <p:cNvGrpSpPr/>
          <p:nvPr/>
        </p:nvGrpSpPr>
        <p:grpSpPr>
          <a:xfrm>
            <a:off x="0" y="6766560"/>
            <a:ext cx="12192000" cy="91440"/>
            <a:chOff x="0" y="4480421"/>
            <a:chExt cx="12192000" cy="91440"/>
          </a:xfrm>
        </p:grpSpPr>
        <p:sp>
          <p:nvSpPr>
            <p:cNvPr id="409" name="Google Shape;409;p13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0" name="Google Shape;410;p13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1" name="Google Shape;411;p13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2" name="Google Shape;412;p13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3" name="Google Shape;413;p13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s">
  <p:cSld name="3 pictures">
    <p:spTree>
      <p:nvGrpSpPr>
        <p:cNvPr id="414" name="Shape 414"/>
        <p:cNvGrpSpPr/>
        <p:nvPr/>
      </p:nvGrpSpPr>
      <p:grpSpPr>
        <a:xfrm>
          <a:off x="0" y="0"/>
          <a:ext cx="0" cy="0"/>
          <a:chOff x="0" y="0"/>
          <a:chExt cx="0" cy="0"/>
        </a:xfrm>
      </p:grpSpPr>
      <p:sp>
        <p:nvSpPr>
          <p:cNvPr id="415" name="Google Shape;415;p13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6" name="Google Shape;416;p1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7" name="Google Shape;417;p13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8" name="Google Shape;418;p13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9" name="Google Shape;419;p13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20" name="Google Shape;420;p135"/>
          <p:cNvSpPr/>
          <p:nvPr>
            <p:ph idx="2" type="pic"/>
          </p:nvPr>
        </p:nvSpPr>
        <p:spPr>
          <a:xfrm>
            <a:off x="485762" y="1860861"/>
            <a:ext cx="3552841" cy="1957811"/>
          </a:xfrm>
          <a:prstGeom prst="rect">
            <a:avLst/>
          </a:prstGeom>
          <a:solidFill>
            <a:schemeClr val="accent4">
              <a:alpha val="28627"/>
            </a:schemeClr>
          </a:solidFill>
          <a:ln>
            <a:noFill/>
          </a:ln>
        </p:spPr>
      </p:sp>
      <p:sp>
        <p:nvSpPr>
          <p:cNvPr id="421" name="Google Shape;421;p135"/>
          <p:cNvSpPr txBox="1"/>
          <p:nvPr>
            <p:ph idx="1" type="body"/>
          </p:nvPr>
        </p:nvSpPr>
        <p:spPr>
          <a:xfrm>
            <a:off x="4038600" y="1861032"/>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135"/>
          <p:cNvSpPr/>
          <p:nvPr>
            <p:ph idx="3" type="pic"/>
          </p:nvPr>
        </p:nvSpPr>
        <p:spPr>
          <a:xfrm>
            <a:off x="6403962" y="1861036"/>
            <a:ext cx="5305441" cy="3915447"/>
          </a:xfrm>
          <a:prstGeom prst="rect">
            <a:avLst/>
          </a:prstGeom>
          <a:solidFill>
            <a:srgbClr val="0095CD">
              <a:alpha val="28627"/>
            </a:srgbClr>
          </a:solidFill>
          <a:ln>
            <a:noFill/>
          </a:ln>
        </p:spPr>
      </p:sp>
      <p:sp>
        <p:nvSpPr>
          <p:cNvPr id="423" name="Google Shape;423;p135"/>
          <p:cNvSpPr/>
          <p:nvPr>
            <p:ph idx="4" type="pic"/>
          </p:nvPr>
        </p:nvSpPr>
        <p:spPr>
          <a:xfrm>
            <a:off x="2238362" y="3818672"/>
            <a:ext cx="3552841" cy="1957811"/>
          </a:xfrm>
          <a:prstGeom prst="rect">
            <a:avLst/>
          </a:prstGeom>
          <a:solidFill>
            <a:schemeClr val="accent3">
              <a:alpha val="28627"/>
            </a:schemeClr>
          </a:solidFill>
          <a:ln>
            <a:noFill/>
          </a:ln>
        </p:spPr>
      </p:sp>
      <p:sp>
        <p:nvSpPr>
          <p:cNvPr id="424" name="Google Shape;424;p135"/>
          <p:cNvSpPr txBox="1"/>
          <p:nvPr>
            <p:ph idx="5" type="body"/>
          </p:nvPr>
        </p:nvSpPr>
        <p:spPr>
          <a:xfrm>
            <a:off x="485759" y="3818843"/>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5" name="Google Shape;425;p135"/>
          <p:cNvGrpSpPr/>
          <p:nvPr/>
        </p:nvGrpSpPr>
        <p:grpSpPr>
          <a:xfrm>
            <a:off x="0" y="6766560"/>
            <a:ext cx="12192000" cy="91440"/>
            <a:chOff x="0" y="4480421"/>
            <a:chExt cx="12192000" cy="91440"/>
          </a:xfrm>
        </p:grpSpPr>
        <p:sp>
          <p:nvSpPr>
            <p:cNvPr id="426" name="Google Shape;426;p13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7" name="Google Shape;427;p13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8" name="Google Shape;428;p13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9" name="Google Shape;429;p13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0" name="Google Shape;430;p13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0" name="Shape 40"/>
        <p:cNvGrpSpPr/>
        <p:nvPr/>
      </p:nvGrpSpPr>
      <p:grpSpPr>
        <a:xfrm>
          <a:off x="0" y="0"/>
          <a:ext cx="0" cy="0"/>
          <a:chOff x="0" y="0"/>
          <a:chExt cx="0" cy="0"/>
        </a:xfrm>
      </p:grpSpPr>
      <p:sp>
        <p:nvSpPr>
          <p:cNvPr id="41" name="Google Shape;41;p10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p:cSld name="4x2 pictures">
    <p:spTree>
      <p:nvGrpSpPr>
        <p:cNvPr id="431" name="Shape 431"/>
        <p:cNvGrpSpPr/>
        <p:nvPr/>
      </p:nvGrpSpPr>
      <p:grpSpPr>
        <a:xfrm>
          <a:off x="0" y="0"/>
          <a:ext cx="0" cy="0"/>
          <a:chOff x="0" y="0"/>
          <a:chExt cx="0" cy="0"/>
        </a:xfrm>
      </p:grpSpPr>
      <p:sp>
        <p:nvSpPr>
          <p:cNvPr id="432" name="Google Shape;432;p136"/>
          <p:cNvSpPr/>
          <p:nvPr>
            <p:ph idx="2" type="pic"/>
          </p:nvPr>
        </p:nvSpPr>
        <p:spPr>
          <a:xfrm>
            <a:off x="0" y="0"/>
            <a:ext cx="3044952" cy="2202144"/>
          </a:xfrm>
          <a:prstGeom prst="rect">
            <a:avLst/>
          </a:prstGeom>
          <a:solidFill>
            <a:schemeClr val="dk1">
              <a:alpha val="28627"/>
            </a:schemeClr>
          </a:solidFill>
          <a:ln>
            <a:noFill/>
          </a:ln>
        </p:spPr>
      </p:sp>
      <p:sp>
        <p:nvSpPr>
          <p:cNvPr id="433" name="Google Shape;433;p136"/>
          <p:cNvSpPr/>
          <p:nvPr>
            <p:ph idx="3" type="pic"/>
          </p:nvPr>
        </p:nvSpPr>
        <p:spPr>
          <a:xfrm>
            <a:off x="9134856" y="0"/>
            <a:ext cx="3057144" cy="2202144"/>
          </a:xfrm>
          <a:prstGeom prst="rect">
            <a:avLst/>
          </a:prstGeom>
          <a:solidFill>
            <a:schemeClr val="accent3">
              <a:alpha val="28627"/>
            </a:schemeClr>
          </a:solidFill>
          <a:ln>
            <a:noFill/>
          </a:ln>
        </p:spPr>
      </p:sp>
      <p:sp>
        <p:nvSpPr>
          <p:cNvPr id="434" name="Google Shape;434;p136"/>
          <p:cNvSpPr/>
          <p:nvPr>
            <p:ph idx="4" type="pic"/>
          </p:nvPr>
        </p:nvSpPr>
        <p:spPr>
          <a:xfrm>
            <a:off x="3044952" y="0"/>
            <a:ext cx="3044952" cy="2202144"/>
          </a:xfrm>
          <a:prstGeom prst="rect">
            <a:avLst/>
          </a:prstGeom>
          <a:solidFill>
            <a:schemeClr val="lt2">
              <a:alpha val="28627"/>
            </a:schemeClr>
          </a:solidFill>
          <a:ln>
            <a:noFill/>
          </a:ln>
        </p:spPr>
      </p:sp>
      <p:sp>
        <p:nvSpPr>
          <p:cNvPr id="435" name="Google Shape;435;p136"/>
          <p:cNvSpPr/>
          <p:nvPr>
            <p:ph idx="5" type="pic"/>
          </p:nvPr>
        </p:nvSpPr>
        <p:spPr>
          <a:xfrm>
            <a:off x="6089904" y="0"/>
            <a:ext cx="3044952" cy="2202144"/>
          </a:xfrm>
          <a:prstGeom prst="rect">
            <a:avLst/>
          </a:prstGeom>
          <a:solidFill>
            <a:schemeClr val="accent1">
              <a:alpha val="28627"/>
            </a:schemeClr>
          </a:solidFill>
          <a:ln>
            <a:noFill/>
          </a:ln>
        </p:spPr>
      </p:sp>
      <p:sp>
        <p:nvSpPr>
          <p:cNvPr id="436" name="Google Shape;436;p136"/>
          <p:cNvSpPr/>
          <p:nvPr>
            <p:ph idx="6" type="pic"/>
          </p:nvPr>
        </p:nvSpPr>
        <p:spPr>
          <a:xfrm>
            <a:off x="0" y="2202144"/>
            <a:ext cx="3044952" cy="2202144"/>
          </a:xfrm>
          <a:prstGeom prst="rect">
            <a:avLst/>
          </a:prstGeom>
          <a:solidFill>
            <a:schemeClr val="accent4">
              <a:alpha val="28627"/>
            </a:schemeClr>
          </a:solidFill>
          <a:ln>
            <a:noFill/>
          </a:ln>
        </p:spPr>
      </p:sp>
      <p:sp>
        <p:nvSpPr>
          <p:cNvPr id="437" name="Google Shape;437;p136"/>
          <p:cNvSpPr/>
          <p:nvPr>
            <p:ph idx="7" type="pic"/>
          </p:nvPr>
        </p:nvSpPr>
        <p:spPr>
          <a:xfrm>
            <a:off x="9134856" y="2202144"/>
            <a:ext cx="3057144" cy="2202144"/>
          </a:xfrm>
          <a:prstGeom prst="rect">
            <a:avLst/>
          </a:prstGeom>
          <a:solidFill>
            <a:schemeClr val="dk1">
              <a:alpha val="28627"/>
            </a:schemeClr>
          </a:solidFill>
          <a:ln>
            <a:noFill/>
          </a:ln>
        </p:spPr>
      </p:sp>
      <p:sp>
        <p:nvSpPr>
          <p:cNvPr id="438" name="Google Shape;438;p136"/>
          <p:cNvSpPr/>
          <p:nvPr>
            <p:ph idx="8" type="pic"/>
          </p:nvPr>
        </p:nvSpPr>
        <p:spPr>
          <a:xfrm>
            <a:off x="3044952" y="2202144"/>
            <a:ext cx="3044952" cy="2202144"/>
          </a:xfrm>
          <a:prstGeom prst="rect">
            <a:avLst/>
          </a:prstGeom>
          <a:solidFill>
            <a:schemeClr val="accent5">
              <a:alpha val="28627"/>
            </a:schemeClr>
          </a:solidFill>
          <a:ln>
            <a:noFill/>
          </a:ln>
        </p:spPr>
      </p:sp>
      <p:sp>
        <p:nvSpPr>
          <p:cNvPr id="439" name="Google Shape;439;p136"/>
          <p:cNvSpPr/>
          <p:nvPr>
            <p:ph idx="9" type="pic"/>
          </p:nvPr>
        </p:nvSpPr>
        <p:spPr>
          <a:xfrm>
            <a:off x="6089904" y="2202144"/>
            <a:ext cx="3044952" cy="2202144"/>
          </a:xfrm>
          <a:prstGeom prst="rect">
            <a:avLst/>
          </a:prstGeom>
          <a:solidFill>
            <a:schemeClr val="accent6">
              <a:alpha val="28627"/>
            </a:schemeClr>
          </a:solidFill>
          <a:ln>
            <a:noFill/>
          </a:ln>
        </p:spPr>
      </p:sp>
      <p:sp>
        <p:nvSpPr>
          <p:cNvPr id="440" name="Google Shape;440;p136"/>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1" name="Google Shape;441;p136"/>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2" name="Google Shape;442;p136"/>
          <p:cNvSpPr txBox="1"/>
          <p:nvPr>
            <p:ph idx="1"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2">
  <p:cSld name="4 pictures and desc #2">
    <p:spTree>
      <p:nvGrpSpPr>
        <p:cNvPr id="443" name="Shape 443"/>
        <p:cNvGrpSpPr/>
        <p:nvPr/>
      </p:nvGrpSpPr>
      <p:grpSpPr>
        <a:xfrm>
          <a:off x="0" y="0"/>
          <a:ext cx="0" cy="0"/>
          <a:chOff x="0" y="0"/>
          <a:chExt cx="0" cy="0"/>
        </a:xfrm>
      </p:grpSpPr>
      <p:sp>
        <p:nvSpPr>
          <p:cNvPr id="444" name="Google Shape;444;p137"/>
          <p:cNvSpPr/>
          <p:nvPr>
            <p:ph idx="2" type="pic"/>
          </p:nvPr>
        </p:nvSpPr>
        <p:spPr>
          <a:xfrm>
            <a:off x="0" y="0"/>
            <a:ext cx="3044952" cy="2202144"/>
          </a:xfrm>
          <a:prstGeom prst="rect">
            <a:avLst/>
          </a:prstGeom>
          <a:solidFill>
            <a:schemeClr val="accent4">
              <a:alpha val="28627"/>
            </a:schemeClr>
          </a:solidFill>
          <a:ln>
            <a:noFill/>
          </a:ln>
        </p:spPr>
      </p:sp>
      <p:sp>
        <p:nvSpPr>
          <p:cNvPr id="445" name="Google Shape;445;p137"/>
          <p:cNvSpPr/>
          <p:nvPr>
            <p:ph idx="3" type="pic"/>
          </p:nvPr>
        </p:nvSpPr>
        <p:spPr>
          <a:xfrm>
            <a:off x="6089904" y="0"/>
            <a:ext cx="3044952" cy="2202144"/>
          </a:xfrm>
          <a:prstGeom prst="rect">
            <a:avLst/>
          </a:prstGeom>
          <a:solidFill>
            <a:schemeClr val="accent1">
              <a:alpha val="28627"/>
            </a:schemeClr>
          </a:solidFill>
          <a:ln>
            <a:noFill/>
          </a:ln>
        </p:spPr>
      </p:sp>
      <p:sp>
        <p:nvSpPr>
          <p:cNvPr id="446" name="Google Shape;446;p137"/>
          <p:cNvSpPr/>
          <p:nvPr>
            <p:ph idx="4" type="pic"/>
          </p:nvPr>
        </p:nvSpPr>
        <p:spPr>
          <a:xfrm>
            <a:off x="9134856" y="2202144"/>
            <a:ext cx="3057144" cy="2202144"/>
          </a:xfrm>
          <a:prstGeom prst="rect">
            <a:avLst/>
          </a:prstGeom>
          <a:solidFill>
            <a:schemeClr val="accent3">
              <a:alpha val="28627"/>
            </a:schemeClr>
          </a:solidFill>
          <a:ln>
            <a:noFill/>
          </a:ln>
        </p:spPr>
      </p:sp>
      <p:sp>
        <p:nvSpPr>
          <p:cNvPr id="447" name="Google Shape;447;p137"/>
          <p:cNvSpPr/>
          <p:nvPr>
            <p:ph idx="5" type="pic"/>
          </p:nvPr>
        </p:nvSpPr>
        <p:spPr>
          <a:xfrm>
            <a:off x="3044952" y="2202144"/>
            <a:ext cx="3044952" cy="2202144"/>
          </a:xfrm>
          <a:prstGeom prst="rect">
            <a:avLst/>
          </a:prstGeom>
          <a:solidFill>
            <a:schemeClr val="dk2">
              <a:alpha val="28627"/>
            </a:schemeClr>
          </a:solidFill>
          <a:ln>
            <a:noFill/>
          </a:ln>
        </p:spPr>
      </p:sp>
      <p:sp>
        <p:nvSpPr>
          <p:cNvPr id="448" name="Google Shape;448;p137"/>
          <p:cNvSpPr txBox="1"/>
          <p:nvPr>
            <p:ph idx="1" type="body"/>
          </p:nvPr>
        </p:nvSpPr>
        <p:spPr>
          <a:xfrm>
            <a:off x="3044952" y="0"/>
            <a:ext cx="3044952" cy="2203704"/>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137"/>
          <p:cNvSpPr txBox="1"/>
          <p:nvPr>
            <p:ph idx="6" type="body"/>
          </p:nvPr>
        </p:nvSpPr>
        <p:spPr>
          <a:xfrm>
            <a:off x="0" y="2202144"/>
            <a:ext cx="3044952" cy="2203704"/>
          </a:xfrm>
          <a:prstGeom prst="rect">
            <a:avLst/>
          </a:prstGeom>
          <a:solidFill>
            <a:schemeClr val="dk2"/>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137"/>
          <p:cNvSpPr txBox="1"/>
          <p:nvPr>
            <p:ph idx="7" type="body"/>
          </p:nvPr>
        </p:nvSpPr>
        <p:spPr>
          <a:xfrm>
            <a:off x="6089904" y="2202144"/>
            <a:ext cx="3044952" cy="2203704"/>
          </a:xfrm>
          <a:prstGeom prst="rect">
            <a:avLst/>
          </a:prstGeom>
          <a:solidFill>
            <a:schemeClr val="accent3"/>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37"/>
          <p:cNvSpPr txBox="1"/>
          <p:nvPr>
            <p:ph idx="8" type="body"/>
          </p:nvPr>
        </p:nvSpPr>
        <p:spPr>
          <a:xfrm>
            <a:off x="9137904" y="0"/>
            <a:ext cx="3054096" cy="2203704"/>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37"/>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3" name="Google Shape;453;p137"/>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4" name="Google Shape;454;p137"/>
          <p:cNvSpPr txBox="1"/>
          <p:nvPr>
            <p:ph idx="9"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high left">
  <p:cSld name="Section Header high left">
    <p:spTree>
      <p:nvGrpSpPr>
        <p:cNvPr id="455" name="Shape 455"/>
        <p:cNvGrpSpPr/>
        <p:nvPr/>
      </p:nvGrpSpPr>
      <p:grpSpPr>
        <a:xfrm>
          <a:off x="0" y="0"/>
          <a:ext cx="0" cy="0"/>
          <a:chOff x="0" y="0"/>
          <a:chExt cx="0" cy="0"/>
        </a:xfrm>
      </p:grpSpPr>
      <p:sp>
        <p:nvSpPr>
          <p:cNvPr id="456" name="Google Shape;456;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7" name="Google Shape;457;p13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8" name="Google Shape;458;p13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59" name="Google Shape;459;p138"/>
          <p:cNvSpPr/>
          <p:nvPr>
            <p:ph idx="2" type="pic"/>
          </p:nvPr>
        </p:nvSpPr>
        <p:spPr>
          <a:xfrm>
            <a:off x="0" y="0"/>
            <a:ext cx="12192000" cy="6858000"/>
          </a:xfrm>
          <a:prstGeom prst="rect">
            <a:avLst/>
          </a:prstGeom>
          <a:noFill/>
          <a:ln>
            <a:noFill/>
          </a:ln>
        </p:spPr>
      </p:sp>
      <p:sp>
        <p:nvSpPr>
          <p:cNvPr id="460" name="Google Shape;460;p138"/>
          <p:cNvSpPr txBox="1"/>
          <p:nvPr>
            <p:ph type="title"/>
          </p:nvPr>
        </p:nvSpPr>
        <p:spPr>
          <a:xfrm>
            <a:off x="342900" y="420690"/>
            <a:ext cx="4572000" cy="2852737"/>
          </a:xfrm>
          <a:prstGeom prst="rect">
            <a:avLst/>
          </a:prstGeom>
          <a:solidFill>
            <a:schemeClr val="lt1">
              <a:alpha val="28627"/>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rgbClr val="324D5E"/>
              </a:buClr>
              <a:buSzPts val="4500"/>
              <a:buFont typeface="Calibri"/>
              <a:buNone/>
              <a:defRPr b="1" sz="4500">
                <a:solidFill>
                  <a:srgbClr val="324D5E"/>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1" name="Google Shape;461;p138"/>
          <p:cNvSpPr txBox="1"/>
          <p:nvPr>
            <p:ph idx="1" type="body"/>
          </p:nvPr>
        </p:nvSpPr>
        <p:spPr>
          <a:xfrm>
            <a:off x="342900" y="3273429"/>
            <a:ext cx="4572000" cy="942975"/>
          </a:xfrm>
          <a:prstGeom prst="rect">
            <a:avLst/>
          </a:prstGeom>
          <a:solidFill>
            <a:schemeClr val="lt1">
              <a:alpha val="48627"/>
            </a:schemeClr>
          </a:solidFill>
          <a:ln>
            <a:noFill/>
          </a:ln>
        </p:spPr>
        <p:txBody>
          <a:bodyPr anchorCtr="0" anchor="ctr"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p:cSld name="4 pictures and title">
    <p:spTree>
      <p:nvGrpSpPr>
        <p:cNvPr id="462" name="Shape 462"/>
        <p:cNvGrpSpPr/>
        <p:nvPr/>
      </p:nvGrpSpPr>
      <p:grpSpPr>
        <a:xfrm>
          <a:off x="0" y="0"/>
          <a:ext cx="0" cy="0"/>
          <a:chOff x="0" y="0"/>
          <a:chExt cx="0" cy="0"/>
        </a:xfrm>
      </p:grpSpPr>
      <p:sp>
        <p:nvSpPr>
          <p:cNvPr id="463" name="Google Shape;463;p13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64" name="Google Shape;464;p13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5" name="Google Shape;465;p13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6" name="Google Shape;466;p13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7" name="Google Shape;467;p13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68" name="Google Shape;468;p139"/>
          <p:cNvSpPr/>
          <p:nvPr>
            <p:ph idx="2" type="pic"/>
          </p:nvPr>
        </p:nvSpPr>
        <p:spPr>
          <a:xfrm>
            <a:off x="354778" y="2321410"/>
            <a:ext cx="2600055" cy="1957811"/>
          </a:xfrm>
          <a:prstGeom prst="rect">
            <a:avLst/>
          </a:prstGeom>
          <a:solidFill>
            <a:srgbClr val="0095CD">
              <a:alpha val="28627"/>
            </a:srgbClr>
          </a:solidFill>
          <a:ln>
            <a:noFill/>
          </a:ln>
        </p:spPr>
      </p:sp>
      <p:sp>
        <p:nvSpPr>
          <p:cNvPr id="469" name="Google Shape;469;p139"/>
          <p:cNvSpPr/>
          <p:nvPr>
            <p:ph idx="3" type="pic"/>
          </p:nvPr>
        </p:nvSpPr>
        <p:spPr>
          <a:xfrm>
            <a:off x="3316630" y="2321410"/>
            <a:ext cx="2600055" cy="1957811"/>
          </a:xfrm>
          <a:prstGeom prst="rect">
            <a:avLst/>
          </a:prstGeom>
          <a:solidFill>
            <a:srgbClr val="324D5E">
              <a:alpha val="28627"/>
            </a:srgbClr>
          </a:solidFill>
          <a:ln>
            <a:noFill/>
          </a:ln>
        </p:spPr>
      </p:sp>
      <p:sp>
        <p:nvSpPr>
          <p:cNvPr id="470" name="Google Shape;470;p139"/>
          <p:cNvSpPr/>
          <p:nvPr>
            <p:ph idx="4" type="pic"/>
          </p:nvPr>
        </p:nvSpPr>
        <p:spPr>
          <a:xfrm>
            <a:off x="6278480" y="2321409"/>
            <a:ext cx="2600055" cy="1957811"/>
          </a:xfrm>
          <a:prstGeom prst="rect">
            <a:avLst/>
          </a:prstGeom>
          <a:solidFill>
            <a:srgbClr val="F17C3F">
              <a:alpha val="28627"/>
            </a:srgbClr>
          </a:solidFill>
          <a:ln>
            <a:noFill/>
          </a:ln>
        </p:spPr>
      </p:sp>
      <p:sp>
        <p:nvSpPr>
          <p:cNvPr id="471" name="Google Shape;471;p139"/>
          <p:cNvSpPr/>
          <p:nvPr>
            <p:ph idx="5" type="pic"/>
          </p:nvPr>
        </p:nvSpPr>
        <p:spPr>
          <a:xfrm>
            <a:off x="9240333" y="2321408"/>
            <a:ext cx="2600055" cy="1957811"/>
          </a:xfrm>
          <a:prstGeom prst="rect">
            <a:avLst/>
          </a:prstGeom>
          <a:solidFill>
            <a:srgbClr val="7BB21B">
              <a:alpha val="28627"/>
            </a:srgbClr>
          </a:solidFill>
          <a:ln>
            <a:noFill/>
          </a:ln>
        </p:spPr>
      </p:sp>
      <p:sp>
        <p:nvSpPr>
          <p:cNvPr id="472" name="Google Shape;472;p139"/>
          <p:cNvSpPr/>
          <p:nvPr/>
        </p:nvSpPr>
        <p:spPr>
          <a:xfrm>
            <a:off x="354775" y="4277207"/>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3" name="Google Shape;473;p139"/>
          <p:cNvSpPr/>
          <p:nvPr/>
        </p:nvSpPr>
        <p:spPr>
          <a:xfrm>
            <a:off x="3316627" y="4277207"/>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4" name="Google Shape;474;p139"/>
          <p:cNvSpPr/>
          <p:nvPr/>
        </p:nvSpPr>
        <p:spPr>
          <a:xfrm>
            <a:off x="6278479" y="4277206"/>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5" name="Google Shape;475;p139"/>
          <p:cNvSpPr/>
          <p:nvPr/>
        </p:nvSpPr>
        <p:spPr>
          <a:xfrm>
            <a:off x="9240331" y="4277205"/>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6" name="Google Shape;476;p139"/>
          <p:cNvSpPr txBox="1"/>
          <p:nvPr>
            <p:ph idx="1" type="body"/>
          </p:nvPr>
        </p:nvSpPr>
        <p:spPr>
          <a:xfrm>
            <a:off x="354775"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39"/>
          <p:cNvSpPr txBox="1"/>
          <p:nvPr>
            <p:ph idx="6" type="body"/>
          </p:nvPr>
        </p:nvSpPr>
        <p:spPr>
          <a:xfrm>
            <a:off x="3316627"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39"/>
          <p:cNvSpPr txBox="1"/>
          <p:nvPr>
            <p:ph idx="7" type="body"/>
          </p:nvPr>
        </p:nvSpPr>
        <p:spPr>
          <a:xfrm>
            <a:off x="6278479"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139"/>
          <p:cNvSpPr txBox="1"/>
          <p:nvPr>
            <p:ph idx="8" type="body"/>
          </p:nvPr>
        </p:nvSpPr>
        <p:spPr>
          <a:xfrm>
            <a:off x="9240331"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139"/>
          <p:cNvSpPr txBox="1"/>
          <p:nvPr>
            <p:ph idx="9" type="body"/>
          </p:nvPr>
        </p:nvSpPr>
        <p:spPr>
          <a:xfrm>
            <a:off x="354775"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139"/>
          <p:cNvSpPr txBox="1"/>
          <p:nvPr>
            <p:ph idx="13" type="body"/>
          </p:nvPr>
        </p:nvSpPr>
        <p:spPr>
          <a:xfrm>
            <a:off x="3316627"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139"/>
          <p:cNvSpPr txBox="1"/>
          <p:nvPr>
            <p:ph idx="14" type="body"/>
          </p:nvPr>
        </p:nvSpPr>
        <p:spPr>
          <a:xfrm>
            <a:off x="6278479"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39"/>
          <p:cNvSpPr txBox="1"/>
          <p:nvPr>
            <p:ph idx="15" type="body"/>
          </p:nvPr>
        </p:nvSpPr>
        <p:spPr>
          <a:xfrm>
            <a:off x="9240331"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4" name="Google Shape;484;p139"/>
          <p:cNvGrpSpPr/>
          <p:nvPr/>
        </p:nvGrpSpPr>
        <p:grpSpPr>
          <a:xfrm>
            <a:off x="0" y="6766560"/>
            <a:ext cx="12192000" cy="91440"/>
            <a:chOff x="0" y="4480421"/>
            <a:chExt cx="12192000" cy="91440"/>
          </a:xfrm>
        </p:grpSpPr>
        <p:sp>
          <p:nvSpPr>
            <p:cNvPr id="485" name="Google Shape;485;p13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6" name="Google Shape;486;p13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7" name="Google Shape;487;p13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8" name="Google Shape;488;p13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9" name="Google Shape;489;p13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hexa">
  <p:cSld name="4 pictures hexa">
    <p:spTree>
      <p:nvGrpSpPr>
        <p:cNvPr id="490" name="Shape 490"/>
        <p:cNvGrpSpPr/>
        <p:nvPr/>
      </p:nvGrpSpPr>
      <p:grpSpPr>
        <a:xfrm>
          <a:off x="0" y="0"/>
          <a:ext cx="0" cy="0"/>
          <a:chOff x="0" y="0"/>
          <a:chExt cx="0" cy="0"/>
        </a:xfrm>
      </p:grpSpPr>
      <p:sp>
        <p:nvSpPr>
          <p:cNvPr id="491" name="Google Shape;491;p14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92" name="Google Shape;492;p1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3" name="Google Shape;493;p14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4" name="Google Shape;494;p14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5" name="Google Shape;495;p14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96" name="Google Shape;496;p140"/>
          <p:cNvSpPr/>
          <p:nvPr>
            <p:ph idx="2" type="pic"/>
          </p:nvPr>
        </p:nvSpPr>
        <p:spPr>
          <a:xfrm>
            <a:off x="813043" y="2321410"/>
            <a:ext cx="2600055" cy="1957811"/>
          </a:xfrm>
          <a:prstGeom prst="hexagon">
            <a:avLst>
              <a:gd fmla="val 25000" name="adj"/>
              <a:gd fmla="val 115470" name="vf"/>
            </a:avLst>
          </a:prstGeom>
          <a:solidFill>
            <a:srgbClr val="0095CD">
              <a:alpha val="28627"/>
            </a:srgbClr>
          </a:solidFill>
          <a:ln>
            <a:noFill/>
          </a:ln>
        </p:spPr>
      </p:sp>
      <p:sp>
        <p:nvSpPr>
          <p:cNvPr id="497" name="Google Shape;497;p140"/>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40"/>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140"/>
          <p:cNvSpPr/>
          <p:nvPr>
            <p:ph idx="4" type="pic"/>
          </p:nvPr>
        </p:nvSpPr>
        <p:spPr>
          <a:xfrm>
            <a:off x="3412071" y="3394462"/>
            <a:ext cx="2600055" cy="1957811"/>
          </a:xfrm>
          <a:prstGeom prst="hexagon">
            <a:avLst>
              <a:gd fmla="val 25000" name="adj"/>
              <a:gd fmla="val 115470" name="vf"/>
            </a:avLst>
          </a:prstGeom>
          <a:solidFill>
            <a:srgbClr val="324D5E">
              <a:alpha val="28627"/>
            </a:srgbClr>
          </a:solidFill>
          <a:ln>
            <a:noFill/>
          </a:ln>
        </p:spPr>
      </p:sp>
      <p:sp>
        <p:nvSpPr>
          <p:cNvPr id="500" name="Google Shape;500;p140"/>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140"/>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40"/>
          <p:cNvSpPr/>
          <p:nvPr>
            <p:ph idx="7" type="pic"/>
          </p:nvPr>
        </p:nvSpPr>
        <p:spPr>
          <a:xfrm>
            <a:off x="6007939" y="2321410"/>
            <a:ext cx="2600055" cy="1957811"/>
          </a:xfrm>
          <a:prstGeom prst="hexagon">
            <a:avLst>
              <a:gd fmla="val 25000" name="adj"/>
              <a:gd fmla="val 115470" name="vf"/>
            </a:avLst>
          </a:prstGeom>
          <a:solidFill>
            <a:srgbClr val="F17C3F">
              <a:alpha val="28627"/>
            </a:srgbClr>
          </a:solidFill>
          <a:ln>
            <a:noFill/>
          </a:ln>
        </p:spPr>
      </p:sp>
      <p:sp>
        <p:nvSpPr>
          <p:cNvPr id="503" name="Google Shape;503;p140"/>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140"/>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140"/>
          <p:cNvSpPr/>
          <p:nvPr>
            <p:ph idx="13" type="pic"/>
          </p:nvPr>
        </p:nvSpPr>
        <p:spPr>
          <a:xfrm>
            <a:off x="8603809" y="3391322"/>
            <a:ext cx="2600055" cy="1957811"/>
          </a:xfrm>
          <a:prstGeom prst="hexagon">
            <a:avLst>
              <a:gd fmla="val 25000" name="adj"/>
              <a:gd fmla="val 115470" name="vf"/>
            </a:avLst>
          </a:prstGeom>
          <a:solidFill>
            <a:srgbClr val="7BB21B">
              <a:alpha val="28627"/>
            </a:srgbClr>
          </a:solidFill>
          <a:ln>
            <a:noFill/>
          </a:ln>
        </p:spPr>
      </p:sp>
      <p:sp>
        <p:nvSpPr>
          <p:cNvPr id="506" name="Google Shape;506;p140"/>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140"/>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8" name="Google Shape;508;p140"/>
          <p:cNvGrpSpPr/>
          <p:nvPr/>
        </p:nvGrpSpPr>
        <p:grpSpPr>
          <a:xfrm>
            <a:off x="0" y="6766560"/>
            <a:ext cx="12192000" cy="91440"/>
            <a:chOff x="0" y="4480421"/>
            <a:chExt cx="12192000" cy="91440"/>
          </a:xfrm>
        </p:grpSpPr>
        <p:sp>
          <p:nvSpPr>
            <p:cNvPr id="509" name="Google Shape;509;p14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0" name="Google Shape;510;p14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1" name="Google Shape;511;p14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2" name="Google Shape;512;p14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3" name="Google Shape;513;p14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oval">
  <p:cSld name="4 pictures oval">
    <p:spTree>
      <p:nvGrpSpPr>
        <p:cNvPr id="514" name="Shape 514"/>
        <p:cNvGrpSpPr/>
        <p:nvPr/>
      </p:nvGrpSpPr>
      <p:grpSpPr>
        <a:xfrm>
          <a:off x="0" y="0"/>
          <a:ext cx="0" cy="0"/>
          <a:chOff x="0" y="0"/>
          <a:chExt cx="0" cy="0"/>
        </a:xfrm>
      </p:grpSpPr>
      <p:sp>
        <p:nvSpPr>
          <p:cNvPr id="515" name="Google Shape;515;p141"/>
          <p:cNvSpPr/>
          <p:nvPr/>
        </p:nvSpPr>
        <p:spPr>
          <a:xfrm>
            <a:off x="5912777" y="2257292"/>
            <a:ext cx="2780903" cy="2095468"/>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6" name="Google Shape;516;p141"/>
          <p:cNvSpPr/>
          <p:nvPr/>
        </p:nvSpPr>
        <p:spPr>
          <a:xfrm>
            <a:off x="3320067" y="3322489"/>
            <a:ext cx="2780903" cy="2095468"/>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7" name="Google Shape;517;p141"/>
          <p:cNvSpPr/>
          <p:nvPr/>
        </p:nvSpPr>
        <p:spPr>
          <a:xfrm>
            <a:off x="8511805" y="3322489"/>
            <a:ext cx="2780903" cy="2095468"/>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8" name="Google Shape;518;p141"/>
          <p:cNvSpPr/>
          <p:nvPr/>
        </p:nvSpPr>
        <p:spPr>
          <a:xfrm>
            <a:off x="721039" y="2257292"/>
            <a:ext cx="2780903" cy="2095468"/>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9" name="Google Shape;519;p14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20" name="Google Shape;520;p1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1" name="Google Shape;521;p14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2" name="Google Shape;522;p14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3" name="Google Shape;523;p14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24" name="Google Shape;524;p141"/>
          <p:cNvSpPr/>
          <p:nvPr>
            <p:ph idx="2" type="pic"/>
          </p:nvPr>
        </p:nvSpPr>
        <p:spPr>
          <a:xfrm>
            <a:off x="813043" y="2321410"/>
            <a:ext cx="2600055" cy="1957811"/>
          </a:xfrm>
          <a:prstGeom prst="ellipse">
            <a:avLst/>
          </a:prstGeom>
          <a:solidFill>
            <a:srgbClr val="0095CD">
              <a:alpha val="28627"/>
            </a:srgbClr>
          </a:solidFill>
          <a:ln>
            <a:noFill/>
          </a:ln>
        </p:spPr>
      </p:sp>
      <p:sp>
        <p:nvSpPr>
          <p:cNvPr id="525" name="Google Shape;525;p141"/>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41"/>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141"/>
          <p:cNvSpPr/>
          <p:nvPr>
            <p:ph idx="4" type="pic"/>
          </p:nvPr>
        </p:nvSpPr>
        <p:spPr>
          <a:xfrm>
            <a:off x="3410491" y="3391322"/>
            <a:ext cx="2600055" cy="1957811"/>
          </a:xfrm>
          <a:prstGeom prst="ellipse">
            <a:avLst/>
          </a:prstGeom>
          <a:solidFill>
            <a:srgbClr val="324D5E">
              <a:alpha val="28627"/>
            </a:srgbClr>
          </a:solidFill>
          <a:ln>
            <a:noFill/>
          </a:ln>
        </p:spPr>
      </p:sp>
      <p:sp>
        <p:nvSpPr>
          <p:cNvPr id="528" name="Google Shape;528;p141"/>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141"/>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41"/>
          <p:cNvSpPr/>
          <p:nvPr>
            <p:ph idx="7" type="pic"/>
          </p:nvPr>
        </p:nvSpPr>
        <p:spPr>
          <a:xfrm>
            <a:off x="6007939" y="2321410"/>
            <a:ext cx="2600055" cy="1957811"/>
          </a:xfrm>
          <a:prstGeom prst="ellipse">
            <a:avLst/>
          </a:prstGeom>
          <a:solidFill>
            <a:srgbClr val="F17C3F">
              <a:alpha val="28627"/>
            </a:srgbClr>
          </a:solidFill>
          <a:ln>
            <a:noFill/>
          </a:ln>
        </p:spPr>
      </p:sp>
      <p:sp>
        <p:nvSpPr>
          <p:cNvPr id="531" name="Google Shape;531;p141"/>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41"/>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141"/>
          <p:cNvSpPr/>
          <p:nvPr>
            <p:ph idx="13" type="pic"/>
          </p:nvPr>
        </p:nvSpPr>
        <p:spPr>
          <a:xfrm>
            <a:off x="8603809" y="3391322"/>
            <a:ext cx="2600055" cy="1957811"/>
          </a:xfrm>
          <a:prstGeom prst="ellipse">
            <a:avLst/>
          </a:prstGeom>
          <a:solidFill>
            <a:srgbClr val="7BB21B">
              <a:alpha val="28627"/>
            </a:srgbClr>
          </a:solidFill>
          <a:ln>
            <a:noFill/>
          </a:ln>
        </p:spPr>
      </p:sp>
      <p:sp>
        <p:nvSpPr>
          <p:cNvPr id="534" name="Google Shape;534;p141"/>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141"/>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6" name="Google Shape;536;p141"/>
          <p:cNvGrpSpPr/>
          <p:nvPr/>
        </p:nvGrpSpPr>
        <p:grpSpPr>
          <a:xfrm>
            <a:off x="0" y="6766560"/>
            <a:ext cx="12192000" cy="91440"/>
            <a:chOff x="0" y="4480421"/>
            <a:chExt cx="12192000" cy="91440"/>
          </a:xfrm>
        </p:grpSpPr>
        <p:sp>
          <p:nvSpPr>
            <p:cNvPr id="537" name="Google Shape;537;p14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8" name="Google Shape;538;p14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9" name="Google Shape;539;p14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0" name="Google Shape;540;p14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1" name="Google Shape;541;p14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circle">
  <p:cSld name="4x2 pictures circle">
    <p:spTree>
      <p:nvGrpSpPr>
        <p:cNvPr id="542" name="Shape 542"/>
        <p:cNvGrpSpPr/>
        <p:nvPr/>
      </p:nvGrpSpPr>
      <p:grpSpPr>
        <a:xfrm>
          <a:off x="0" y="0"/>
          <a:ext cx="0" cy="0"/>
          <a:chOff x="0" y="0"/>
          <a:chExt cx="0" cy="0"/>
        </a:xfrm>
      </p:grpSpPr>
      <p:sp>
        <p:nvSpPr>
          <p:cNvPr id="543" name="Google Shape;543;p14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4" name="Google Shape;544;p1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5" name="Google Shape;545;p14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6" name="Google Shape;546;p14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7" name="Google Shape;547;p14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48" name="Google Shape;548;p142"/>
          <p:cNvSpPr txBox="1"/>
          <p:nvPr>
            <p:ph idx="1" type="body"/>
          </p:nvPr>
        </p:nvSpPr>
        <p:spPr>
          <a:xfrm>
            <a:off x="595152"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142"/>
          <p:cNvSpPr txBox="1"/>
          <p:nvPr>
            <p:ph idx="2" type="body"/>
          </p:nvPr>
        </p:nvSpPr>
        <p:spPr>
          <a:xfrm>
            <a:off x="8590173"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42"/>
          <p:cNvSpPr txBox="1"/>
          <p:nvPr>
            <p:ph idx="3" type="body"/>
          </p:nvPr>
        </p:nvSpPr>
        <p:spPr>
          <a:xfrm>
            <a:off x="5925165"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42"/>
          <p:cNvSpPr txBox="1"/>
          <p:nvPr>
            <p:ph idx="4" type="body"/>
          </p:nvPr>
        </p:nvSpPr>
        <p:spPr>
          <a:xfrm>
            <a:off x="3260159"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142"/>
          <p:cNvSpPr txBox="1"/>
          <p:nvPr>
            <p:ph idx="5" type="body"/>
          </p:nvPr>
        </p:nvSpPr>
        <p:spPr>
          <a:xfrm>
            <a:off x="595152"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142"/>
          <p:cNvSpPr txBox="1"/>
          <p:nvPr>
            <p:ph idx="6" type="body"/>
          </p:nvPr>
        </p:nvSpPr>
        <p:spPr>
          <a:xfrm>
            <a:off x="8590173"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142"/>
          <p:cNvSpPr txBox="1"/>
          <p:nvPr>
            <p:ph idx="7" type="body"/>
          </p:nvPr>
        </p:nvSpPr>
        <p:spPr>
          <a:xfrm>
            <a:off x="5925165"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142"/>
          <p:cNvSpPr txBox="1"/>
          <p:nvPr>
            <p:ph idx="8" type="body"/>
          </p:nvPr>
        </p:nvSpPr>
        <p:spPr>
          <a:xfrm>
            <a:off x="3260159"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56" name="Google Shape;556;p142"/>
          <p:cNvGrpSpPr/>
          <p:nvPr/>
        </p:nvGrpSpPr>
        <p:grpSpPr>
          <a:xfrm>
            <a:off x="0" y="6766560"/>
            <a:ext cx="12192000" cy="91440"/>
            <a:chOff x="0" y="4480421"/>
            <a:chExt cx="12192000" cy="91440"/>
          </a:xfrm>
        </p:grpSpPr>
        <p:sp>
          <p:nvSpPr>
            <p:cNvPr id="557" name="Google Shape;557;p14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8" name="Google Shape;558;p14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9" name="Google Shape;559;p14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0" name="Google Shape;560;p14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1" name="Google Shape;561;p14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562" name="Google Shape;562;p142"/>
          <p:cNvSpPr/>
          <p:nvPr/>
        </p:nvSpPr>
        <p:spPr>
          <a:xfrm>
            <a:off x="754040"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3" name="Google Shape;563;p142"/>
          <p:cNvSpPr/>
          <p:nvPr>
            <p:ph idx="9" type="pic"/>
          </p:nvPr>
        </p:nvSpPr>
        <p:spPr>
          <a:xfrm>
            <a:off x="833315" y="1879287"/>
            <a:ext cx="2279459" cy="1716406"/>
          </a:xfrm>
          <a:prstGeom prst="ellipse">
            <a:avLst/>
          </a:prstGeom>
          <a:solidFill>
            <a:srgbClr val="0095CD">
              <a:alpha val="28627"/>
            </a:srgbClr>
          </a:solidFill>
          <a:ln>
            <a:noFill/>
          </a:ln>
        </p:spPr>
      </p:sp>
      <p:sp>
        <p:nvSpPr>
          <p:cNvPr id="564" name="Google Shape;564;p142"/>
          <p:cNvSpPr/>
          <p:nvPr/>
        </p:nvSpPr>
        <p:spPr>
          <a:xfrm>
            <a:off x="3339603"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5" name="Google Shape;565;p142"/>
          <p:cNvSpPr/>
          <p:nvPr/>
        </p:nvSpPr>
        <p:spPr>
          <a:xfrm>
            <a:off x="6004609"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6" name="Google Shape;566;p142"/>
          <p:cNvSpPr/>
          <p:nvPr/>
        </p:nvSpPr>
        <p:spPr>
          <a:xfrm>
            <a:off x="8669617"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7" name="Google Shape;567;p142"/>
          <p:cNvSpPr/>
          <p:nvPr/>
        </p:nvSpPr>
        <p:spPr>
          <a:xfrm>
            <a:off x="754040"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8" name="Google Shape;568;p142"/>
          <p:cNvSpPr/>
          <p:nvPr/>
        </p:nvSpPr>
        <p:spPr>
          <a:xfrm>
            <a:off x="3339603"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9" name="Google Shape;569;p142"/>
          <p:cNvSpPr/>
          <p:nvPr/>
        </p:nvSpPr>
        <p:spPr>
          <a:xfrm>
            <a:off x="6004609"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70" name="Google Shape;570;p142"/>
          <p:cNvSpPr/>
          <p:nvPr/>
        </p:nvSpPr>
        <p:spPr>
          <a:xfrm>
            <a:off x="8669617"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71" name="Google Shape;571;p142"/>
          <p:cNvSpPr/>
          <p:nvPr>
            <p:ph idx="13" type="pic"/>
          </p:nvPr>
        </p:nvSpPr>
        <p:spPr>
          <a:xfrm>
            <a:off x="3418877" y="1879287"/>
            <a:ext cx="2279459" cy="1716406"/>
          </a:xfrm>
          <a:prstGeom prst="ellipse">
            <a:avLst/>
          </a:prstGeom>
          <a:solidFill>
            <a:srgbClr val="0095CD">
              <a:alpha val="28627"/>
            </a:srgbClr>
          </a:solidFill>
          <a:ln>
            <a:noFill/>
          </a:ln>
        </p:spPr>
      </p:sp>
      <p:sp>
        <p:nvSpPr>
          <p:cNvPr id="572" name="Google Shape;572;p142"/>
          <p:cNvSpPr/>
          <p:nvPr>
            <p:ph idx="14" type="pic"/>
          </p:nvPr>
        </p:nvSpPr>
        <p:spPr>
          <a:xfrm>
            <a:off x="6083884" y="1879287"/>
            <a:ext cx="2279459" cy="1716406"/>
          </a:xfrm>
          <a:prstGeom prst="ellipse">
            <a:avLst/>
          </a:prstGeom>
          <a:solidFill>
            <a:srgbClr val="0095CD">
              <a:alpha val="28627"/>
            </a:srgbClr>
          </a:solidFill>
          <a:ln>
            <a:noFill/>
          </a:ln>
        </p:spPr>
      </p:sp>
      <p:sp>
        <p:nvSpPr>
          <p:cNvPr id="573" name="Google Shape;573;p142"/>
          <p:cNvSpPr/>
          <p:nvPr>
            <p:ph idx="15" type="pic"/>
          </p:nvPr>
        </p:nvSpPr>
        <p:spPr>
          <a:xfrm>
            <a:off x="8748892" y="1879287"/>
            <a:ext cx="2279459" cy="1716406"/>
          </a:xfrm>
          <a:prstGeom prst="ellipse">
            <a:avLst/>
          </a:prstGeom>
          <a:solidFill>
            <a:srgbClr val="0095CD">
              <a:alpha val="28627"/>
            </a:srgbClr>
          </a:solidFill>
          <a:ln>
            <a:noFill/>
          </a:ln>
        </p:spPr>
      </p:sp>
      <p:sp>
        <p:nvSpPr>
          <p:cNvPr id="574" name="Google Shape;574;p142"/>
          <p:cNvSpPr/>
          <p:nvPr>
            <p:ph idx="16" type="pic"/>
          </p:nvPr>
        </p:nvSpPr>
        <p:spPr>
          <a:xfrm>
            <a:off x="8748892" y="4337644"/>
            <a:ext cx="2279459" cy="1716406"/>
          </a:xfrm>
          <a:prstGeom prst="ellipse">
            <a:avLst/>
          </a:prstGeom>
          <a:solidFill>
            <a:srgbClr val="0095CD">
              <a:alpha val="28627"/>
            </a:srgbClr>
          </a:solidFill>
          <a:ln>
            <a:noFill/>
          </a:ln>
        </p:spPr>
      </p:sp>
      <p:sp>
        <p:nvSpPr>
          <p:cNvPr id="575" name="Google Shape;575;p142"/>
          <p:cNvSpPr/>
          <p:nvPr>
            <p:ph idx="17" type="pic"/>
          </p:nvPr>
        </p:nvSpPr>
        <p:spPr>
          <a:xfrm>
            <a:off x="6083884" y="4337644"/>
            <a:ext cx="2279459" cy="1716406"/>
          </a:xfrm>
          <a:prstGeom prst="ellipse">
            <a:avLst/>
          </a:prstGeom>
          <a:solidFill>
            <a:srgbClr val="0095CD">
              <a:alpha val="28627"/>
            </a:srgbClr>
          </a:solidFill>
          <a:ln>
            <a:noFill/>
          </a:ln>
        </p:spPr>
      </p:sp>
      <p:sp>
        <p:nvSpPr>
          <p:cNvPr id="576" name="Google Shape;576;p142"/>
          <p:cNvSpPr/>
          <p:nvPr>
            <p:ph idx="18" type="pic"/>
          </p:nvPr>
        </p:nvSpPr>
        <p:spPr>
          <a:xfrm>
            <a:off x="3418877" y="4337644"/>
            <a:ext cx="2279459" cy="1716406"/>
          </a:xfrm>
          <a:prstGeom prst="ellipse">
            <a:avLst/>
          </a:prstGeom>
          <a:solidFill>
            <a:srgbClr val="0095CD">
              <a:alpha val="28627"/>
            </a:srgbClr>
          </a:solidFill>
          <a:ln>
            <a:noFill/>
          </a:ln>
        </p:spPr>
      </p:sp>
      <p:sp>
        <p:nvSpPr>
          <p:cNvPr id="577" name="Google Shape;577;p142"/>
          <p:cNvSpPr/>
          <p:nvPr>
            <p:ph idx="19" type="pic"/>
          </p:nvPr>
        </p:nvSpPr>
        <p:spPr>
          <a:xfrm>
            <a:off x="833144" y="4337644"/>
            <a:ext cx="2279459" cy="1716406"/>
          </a:xfrm>
          <a:prstGeom prst="ellipse">
            <a:avLst/>
          </a:prstGeom>
          <a:solidFill>
            <a:srgbClr val="0095CD">
              <a:alpha val="28627"/>
            </a:srgbClr>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meline">
  <p:cSld name="4 pictures timeline">
    <p:spTree>
      <p:nvGrpSpPr>
        <p:cNvPr id="578" name="Shape 578"/>
        <p:cNvGrpSpPr/>
        <p:nvPr/>
      </p:nvGrpSpPr>
      <p:grpSpPr>
        <a:xfrm>
          <a:off x="0" y="0"/>
          <a:ext cx="0" cy="0"/>
          <a:chOff x="0" y="0"/>
          <a:chExt cx="0" cy="0"/>
        </a:xfrm>
      </p:grpSpPr>
      <p:sp>
        <p:nvSpPr>
          <p:cNvPr id="579" name="Google Shape;579;p14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0" name="Google Shape;580;p1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1" name="Google Shape;581;p14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2" name="Google Shape;582;p14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3" name="Google Shape;583;p14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84" name="Google Shape;584;p143"/>
          <p:cNvSpPr/>
          <p:nvPr>
            <p:ph idx="2" type="pic"/>
          </p:nvPr>
        </p:nvSpPr>
        <p:spPr>
          <a:xfrm>
            <a:off x="579709" y="1589813"/>
            <a:ext cx="2120775" cy="1596919"/>
          </a:xfrm>
          <a:prstGeom prst="rect">
            <a:avLst/>
          </a:prstGeom>
          <a:solidFill>
            <a:srgbClr val="0095CD">
              <a:alpha val="28627"/>
            </a:srgbClr>
          </a:solidFill>
          <a:ln>
            <a:noFill/>
          </a:ln>
        </p:spPr>
      </p:sp>
      <p:sp>
        <p:nvSpPr>
          <p:cNvPr id="585" name="Google Shape;585;p143"/>
          <p:cNvSpPr/>
          <p:nvPr/>
        </p:nvSpPr>
        <p:spPr>
          <a:xfrm>
            <a:off x="579707" y="3176715"/>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6" name="Google Shape;586;p143"/>
          <p:cNvSpPr txBox="1"/>
          <p:nvPr>
            <p:ph idx="1" type="body"/>
          </p:nvPr>
        </p:nvSpPr>
        <p:spPr>
          <a:xfrm>
            <a:off x="579707"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43"/>
          <p:cNvSpPr/>
          <p:nvPr>
            <p:ph idx="3" type="pic"/>
          </p:nvPr>
        </p:nvSpPr>
        <p:spPr>
          <a:xfrm>
            <a:off x="3553981" y="3950476"/>
            <a:ext cx="2120775" cy="1596919"/>
          </a:xfrm>
          <a:prstGeom prst="rect">
            <a:avLst/>
          </a:prstGeom>
          <a:solidFill>
            <a:srgbClr val="324D5E">
              <a:alpha val="28627"/>
            </a:srgbClr>
          </a:solidFill>
          <a:ln>
            <a:noFill/>
          </a:ln>
        </p:spPr>
      </p:sp>
      <p:sp>
        <p:nvSpPr>
          <p:cNvPr id="588" name="Google Shape;588;p143"/>
          <p:cNvSpPr/>
          <p:nvPr/>
        </p:nvSpPr>
        <p:spPr>
          <a:xfrm>
            <a:off x="3553345" y="5537378"/>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9" name="Google Shape;589;p143"/>
          <p:cNvSpPr txBox="1"/>
          <p:nvPr>
            <p:ph idx="4" type="body"/>
          </p:nvPr>
        </p:nvSpPr>
        <p:spPr>
          <a:xfrm>
            <a:off x="3553345" y="5735868"/>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43"/>
          <p:cNvSpPr/>
          <p:nvPr>
            <p:ph idx="5" type="pic"/>
          </p:nvPr>
        </p:nvSpPr>
        <p:spPr>
          <a:xfrm>
            <a:off x="9393238" y="3950701"/>
            <a:ext cx="2120775" cy="1596919"/>
          </a:xfrm>
          <a:prstGeom prst="rect">
            <a:avLst/>
          </a:prstGeom>
          <a:solidFill>
            <a:srgbClr val="7BB21B">
              <a:alpha val="28627"/>
            </a:srgbClr>
          </a:solidFill>
          <a:ln>
            <a:noFill/>
          </a:ln>
        </p:spPr>
      </p:sp>
      <p:sp>
        <p:nvSpPr>
          <p:cNvPr id="591" name="Google Shape;591;p143"/>
          <p:cNvSpPr/>
          <p:nvPr/>
        </p:nvSpPr>
        <p:spPr>
          <a:xfrm>
            <a:off x="9393235" y="5537603"/>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2" name="Google Shape;592;p143"/>
          <p:cNvSpPr txBox="1"/>
          <p:nvPr>
            <p:ph idx="6" type="body"/>
          </p:nvPr>
        </p:nvSpPr>
        <p:spPr>
          <a:xfrm>
            <a:off x="9393235" y="573609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143"/>
          <p:cNvSpPr/>
          <p:nvPr/>
        </p:nvSpPr>
        <p:spPr>
          <a:xfrm>
            <a:off x="310895" y="3345754"/>
            <a:ext cx="2889504" cy="494759"/>
          </a:xfrm>
          <a:prstGeom prst="homePlate">
            <a:avLst>
              <a:gd fmla="val 50000" name="adj"/>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4" name="Google Shape;594;p143"/>
          <p:cNvSpPr/>
          <p:nvPr/>
        </p:nvSpPr>
        <p:spPr>
          <a:xfrm>
            <a:off x="3204252" y="3345754"/>
            <a:ext cx="2889504" cy="494759"/>
          </a:xfrm>
          <a:prstGeom prst="chevron">
            <a:avLst>
              <a:gd fmla="val 50000" name="adj"/>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5" name="Google Shape;595;p143"/>
          <p:cNvSpPr/>
          <p:nvPr/>
        </p:nvSpPr>
        <p:spPr>
          <a:xfrm>
            <a:off x="6097609" y="3345754"/>
            <a:ext cx="2889504" cy="494759"/>
          </a:xfrm>
          <a:prstGeom prst="chevron">
            <a:avLst>
              <a:gd fmla="val 50000" name="adj"/>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6" name="Google Shape;596;p143"/>
          <p:cNvSpPr/>
          <p:nvPr/>
        </p:nvSpPr>
        <p:spPr>
          <a:xfrm>
            <a:off x="8990967" y="3345754"/>
            <a:ext cx="2889504" cy="494759"/>
          </a:xfrm>
          <a:prstGeom prst="chevron">
            <a:avLst>
              <a:gd fmla="val 50000" name="adj"/>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7" name="Google Shape;597;p143"/>
          <p:cNvSpPr/>
          <p:nvPr>
            <p:ph idx="7" type="pic"/>
          </p:nvPr>
        </p:nvSpPr>
        <p:spPr>
          <a:xfrm>
            <a:off x="6455395" y="1589813"/>
            <a:ext cx="2120775" cy="1596919"/>
          </a:xfrm>
          <a:prstGeom prst="rect">
            <a:avLst/>
          </a:prstGeom>
          <a:solidFill>
            <a:srgbClr val="F17C3F">
              <a:alpha val="28627"/>
            </a:srgbClr>
          </a:solidFill>
          <a:ln>
            <a:noFill/>
          </a:ln>
        </p:spPr>
      </p:sp>
      <p:sp>
        <p:nvSpPr>
          <p:cNvPr id="598" name="Google Shape;598;p143"/>
          <p:cNvSpPr/>
          <p:nvPr/>
        </p:nvSpPr>
        <p:spPr>
          <a:xfrm>
            <a:off x="6454759" y="3176715"/>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9" name="Google Shape;599;p143"/>
          <p:cNvSpPr txBox="1"/>
          <p:nvPr>
            <p:ph idx="8" type="body"/>
          </p:nvPr>
        </p:nvSpPr>
        <p:spPr>
          <a:xfrm>
            <a:off x="6454759"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143"/>
          <p:cNvSpPr txBox="1"/>
          <p:nvPr>
            <p:ph idx="9" type="body"/>
          </p:nvPr>
        </p:nvSpPr>
        <p:spPr>
          <a:xfrm>
            <a:off x="355334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143"/>
          <p:cNvSpPr txBox="1"/>
          <p:nvPr>
            <p:ph idx="13" type="body"/>
          </p:nvPr>
        </p:nvSpPr>
        <p:spPr>
          <a:xfrm>
            <a:off x="939323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143"/>
          <p:cNvSpPr txBox="1"/>
          <p:nvPr>
            <p:ph idx="14" type="body"/>
          </p:nvPr>
        </p:nvSpPr>
        <p:spPr>
          <a:xfrm>
            <a:off x="579707"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143"/>
          <p:cNvSpPr txBox="1"/>
          <p:nvPr>
            <p:ph idx="15" type="body"/>
          </p:nvPr>
        </p:nvSpPr>
        <p:spPr>
          <a:xfrm>
            <a:off x="6454759"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04" name="Google Shape;604;p143"/>
          <p:cNvGrpSpPr/>
          <p:nvPr/>
        </p:nvGrpSpPr>
        <p:grpSpPr>
          <a:xfrm>
            <a:off x="0" y="6766560"/>
            <a:ext cx="12192000" cy="91440"/>
            <a:chOff x="0" y="4480421"/>
            <a:chExt cx="12192000" cy="91440"/>
          </a:xfrm>
        </p:grpSpPr>
        <p:sp>
          <p:nvSpPr>
            <p:cNvPr id="605" name="Google Shape;605;p14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6" name="Google Shape;606;p14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7" name="Google Shape;607;p14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8" name="Google Shape;608;p14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9" name="Google Shape;609;p14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2">
  <p:cSld name="4 pictures title and desc #2">
    <p:spTree>
      <p:nvGrpSpPr>
        <p:cNvPr id="610" name="Shape 610"/>
        <p:cNvGrpSpPr/>
        <p:nvPr/>
      </p:nvGrpSpPr>
      <p:grpSpPr>
        <a:xfrm>
          <a:off x="0" y="0"/>
          <a:ext cx="0" cy="0"/>
          <a:chOff x="0" y="0"/>
          <a:chExt cx="0" cy="0"/>
        </a:xfrm>
      </p:grpSpPr>
      <p:sp>
        <p:nvSpPr>
          <p:cNvPr id="611" name="Google Shape;611;p14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12" name="Google Shape;612;p1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3" name="Google Shape;613;p14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4" name="Google Shape;614;p14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5" name="Google Shape;615;p14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16" name="Google Shape;616;p144"/>
          <p:cNvSpPr/>
          <p:nvPr>
            <p:ph idx="2" type="pic"/>
          </p:nvPr>
        </p:nvSpPr>
        <p:spPr>
          <a:xfrm>
            <a:off x="354778" y="1425684"/>
            <a:ext cx="2600055" cy="1957811"/>
          </a:xfrm>
          <a:prstGeom prst="rect">
            <a:avLst/>
          </a:prstGeom>
          <a:solidFill>
            <a:srgbClr val="0095CD">
              <a:alpha val="28627"/>
            </a:srgbClr>
          </a:solidFill>
          <a:ln>
            <a:noFill/>
          </a:ln>
        </p:spPr>
      </p:sp>
      <p:sp>
        <p:nvSpPr>
          <p:cNvPr id="617" name="Google Shape;617;p144"/>
          <p:cNvSpPr/>
          <p:nvPr>
            <p:ph idx="3" type="pic"/>
          </p:nvPr>
        </p:nvSpPr>
        <p:spPr>
          <a:xfrm>
            <a:off x="3316630" y="1425684"/>
            <a:ext cx="2600055" cy="1957811"/>
          </a:xfrm>
          <a:prstGeom prst="rect">
            <a:avLst/>
          </a:prstGeom>
          <a:solidFill>
            <a:srgbClr val="324D5E">
              <a:alpha val="28627"/>
            </a:srgbClr>
          </a:solidFill>
          <a:ln>
            <a:noFill/>
          </a:ln>
        </p:spPr>
      </p:sp>
      <p:sp>
        <p:nvSpPr>
          <p:cNvPr id="618" name="Google Shape;618;p144"/>
          <p:cNvSpPr/>
          <p:nvPr>
            <p:ph idx="4" type="pic"/>
          </p:nvPr>
        </p:nvSpPr>
        <p:spPr>
          <a:xfrm>
            <a:off x="6278480" y="1425683"/>
            <a:ext cx="2600055" cy="1957811"/>
          </a:xfrm>
          <a:prstGeom prst="rect">
            <a:avLst/>
          </a:prstGeom>
          <a:solidFill>
            <a:srgbClr val="F17C3F">
              <a:alpha val="28627"/>
            </a:srgbClr>
          </a:solidFill>
          <a:ln>
            <a:noFill/>
          </a:ln>
        </p:spPr>
      </p:sp>
      <p:sp>
        <p:nvSpPr>
          <p:cNvPr id="619" name="Google Shape;619;p144"/>
          <p:cNvSpPr/>
          <p:nvPr>
            <p:ph idx="5" type="pic"/>
          </p:nvPr>
        </p:nvSpPr>
        <p:spPr>
          <a:xfrm>
            <a:off x="9240333" y="1425682"/>
            <a:ext cx="2600055" cy="1957811"/>
          </a:xfrm>
          <a:prstGeom prst="rect">
            <a:avLst/>
          </a:prstGeom>
          <a:solidFill>
            <a:srgbClr val="7BB21B">
              <a:alpha val="28627"/>
            </a:srgbClr>
          </a:solidFill>
          <a:ln>
            <a:noFill/>
          </a:ln>
        </p:spPr>
      </p:sp>
      <p:sp>
        <p:nvSpPr>
          <p:cNvPr id="620" name="Google Shape;620;p144"/>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1" name="Google Shape;621;p144"/>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2" name="Google Shape;622;p144"/>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3" name="Google Shape;623;p144"/>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4" name="Google Shape;624;p144"/>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44"/>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44"/>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44"/>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44"/>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144"/>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144"/>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144"/>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144"/>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44"/>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44"/>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44"/>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36" name="Google Shape;636;p144"/>
          <p:cNvGrpSpPr/>
          <p:nvPr/>
        </p:nvGrpSpPr>
        <p:grpSpPr>
          <a:xfrm>
            <a:off x="0" y="6766560"/>
            <a:ext cx="12192000" cy="91440"/>
            <a:chOff x="0" y="4480421"/>
            <a:chExt cx="12192000" cy="91440"/>
          </a:xfrm>
        </p:grpSpPr>
        <p:sp>
          <p:nvSpPr>
            <p:cNvPr id="637" name="Google Shape;637;p14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8" name="Google Shape;638;p14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9" name="Google Shape;639;p14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40" name="Google Shape;640;p14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41" name="Google Shape;641;p14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skills">
  <p:cSld name="2 pictures and skills">
    <p:spTree>
      <p:nvGrpSpPr>
        <p:cNvPr id="642" name="Shape 642"/>
        <p:cNvGrpSpPr/>
        <p:nvPr/>
      </p:nvGrpSpPr>
      <p:grpSpPr>
        <a:xfrm>
          <a:off x="0" y="0"/>
          <a:ext cx="0" cy="0"/>
          <a:chOff x="0" y="0"/>
          <a:chExt cx="0" cy="0"/>
        </a:xfrm>
      </p:grpSpPr>
      <p:sp>
        <p:nvSpPr>
          <p:cNvPr id="643" name="Google Shape;643;p14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44" name="Google Shape;644;p1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5" name="Google Shape;645;p14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6" name="Google Shape;646;p14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7" name="Google Shape;647;p14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48" name="Google Shape;648;p145"/>
          <p:cNvSpPr/>
          <p:nvPr>
            <p:ph idx="2" type="pic"/>
          </p:nvPr>
        </p:nvSpPr>
        <p:spPr>
          <a:xfrm>
            <a:off x="354778" y="1425684"/>
            <a:ext cx="2600055" cy="1957811"/>
          </a:xfrm>
          <a:prstGeom prst="rect">
            <a:avLst/>
          </a:prstGeom>
          <a:solidFill>
            <a:srgbClr val="0095CD">
              <a:alpha val="28627"/>
            </a:srgbClr>
          </a:solidFill>
          <a:ln>
            <a:noFill/>
          </a:ln>
        </p:spPr>
      </p:sp>
      <p:sp>
        <p:nvSpPr>
          <p:cNvPr id="649" name="Google Shape;649;p145"/>
          <p:cNvSpPr txBox="1"/>
          <p:nvPr>
            <p:ph idx="1" type="body"/>
          </p:nvPr>
        </p:nvSpPr>
        <p:spPr>
          <a:xfrm>
            <a:off x="351618" y="3483802"/>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145"/>
          <p:cNvSpPr txBox="1"/>
          <p:nvPr/>
        </p:nvSpPr>
        <p:spPr>
          <a:xfrm>
            <a:off x="370267" y="4416654"/>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651" name="Google Shape;651;p145"/>
          <p:cNvSpPr txBox="1"/>
          <p:nvPr>
            <p:ph idx="3" type="body"/>
          </p:nvPr>
        </p:nvSpPr>
        <p:spPr>
          <a:xfrm>
            <a:off x="2439924" y="1722197"/>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45"/>
          <p:cNvSpPr txBox="1"/>
          <p:nvPr>
            <p:ph idx="4" type="body"/>
          </p:nvPr>
        </p:nvSpPr>
        <p:spPr>
          <a:xfrm>
            <a:off x="2439924" y="2313821"/>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145"/>
          <p:cNvSpPr txBox="1"/>
          <p:nvPr>
            <p:ph idx="5" type="body"/>
          </p:nvPr>
        </p:nvSpPr>
        <p:spPr>
          <a:xfrm>
            <a:off x="2948512" y="2868500"/>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45"/>
          <p:cNvSpPr/>
          <p:nvPr>
            <p:ph idx="6" type="pic"/>
          </p:nvPr>
        </p:nvSpPr>
        <p:spPr>
          <a:xfrm>
            <a:off x="6893515" y="1425682"/>
            <a:ext cx="2600055" cy="1957811"/>
          </a:xfrm>
          <a:prstGeom prst="rect">
            <a:avLst/>
          </a:prstGeom>
          <a:solidFill>
            <a:srgbClr val="0095CD">
              <a:alpha val="28627"/>
            </a:srgbClr>
          </a:solidFill>
          <a:ln>
            <a:noFill/>
          </a:ln>
        </p:spPr>
      </p:sp>
      <p:sp>
        <p:nvSpPr>
          <p:cNvPr id="655" name="Google Shape;655;p145"/>
          <p:cNvSpPr txBox="1"/>
          <p:nvPr>
            <p:ph idx="7" type="body"/>
          </p:nvPr>
        </p:nvSpPr>
        <p:spPr>
          <a:xfrm>
            <a:off x="6890355" y="3483800"/>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45"/>
          <p:cNvSpPr txBox="1"/>
          <p:nvPr/>
        </p:nvSpPr>
        <p:spPr>
          <a:xfrm>
            <a:off x="6909005" y="4416652"/>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657" name="Google Shape;657;p145"/>
          <p:cNvSpPr txBox="1"/>
          <p:nvPr>
            <p:ph idx="8" type="body"/>
          </p:nvPr>
        </p:nvSpPr>
        <p:spPr>
          <a:xfrm>
            <a:off x="8978663" y="1722195"/>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45"/>
          <p:cNvSpPr txBox="1"/>
          <p:nvPr>
            <p:ph idx="9" type="body"/>
          </p:nvPr>
        </p:nvSpPr>
        <p:spPr>
          <a:xfrm>
            <a:off x="8978663" y="2313819"/>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45"/>
          <p:cNvSpPr txBox="1"/>
          <p:nvPr>
            <p:ph idx="13" type="body"/>
          </p:nvPr>
        </p:nvSpPr>
        <p:spPr>
          <a:xfrm>
            <a:off x="9487251" y="2868498"/>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60" name="Google Shape;660;p145"/>
          <p:cNvGrpSpPr/>
          <p:nvPr/>
        </p:nvGrpSpPr>
        <p:grpSpPr>
          <a:xfrm>
            <a:off x="0" y="6766560"/>
            <a:ext cx="12192000" cy="91440"/>
            <a:chOff x="0" y="4480421"/>
            <a:chExt cx="12192000" cy="91440"/>
          </a:xfrm>
        </p:grpSpPr>
        <p:sp>
          <p:nvSpPr>
            <p:cNvPr id="661" name="Google Shape;661;p14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2" name="Google Shape;662;p14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3" name="Google Shape;663;p14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4" name="Google Shape;664;p14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5" name="Google Shape;665;p14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1_3 columns">
    <p:spTree>
      <p:nvGrpSpPr>
        <p:cNvPr id="46" name="Shape 46"/>
        <p:cNvGrpSpPr/>
        <p:nvPr/>
      </p:nvGrpSpPr>
      <p:grpSpPr>
        <a:xfrm>
          <a:off x="0" y="0"/>
          <a:ext cx="0" cy="0"/>
          <a:chOff x="0" y="0"/>
          <a:chExt cx="0" cy="0"/>
        </a:xfrm>
      </p:grpSpPr>
      <p:sp>
        <p:nvSpPr>
          <p:cNvPr id="47" name="Google Shape;47;p10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576973"/>
              </a:buClr>
              <a:buSzPts val="1400"/>
              <a:buFont typeface="Calibri"/>
              <a:buNone/>
              <a:defRPr>
                <a:solidFill>
                  <a:srgbClr val="576973"/>
                </a:solidFill>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49" name="Google Shape;49;p10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Clr>
                <a:srgbClr val="576973"/>
              </a:buClr>
              <a:buSzPts val="1400"/>
              <a:buFont typeface="Calibri"/>
              <a:buNone/>
              <a:defRPr>
                <a:solidFill>
                  <a:srgbClr val="576973"/>
                </a:solidFill>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50" name="Google Shape;50;p10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1" name="Google Shape;51;p108"/>
          <p:cNvSpPr txBox="1"/>
          <p:nvPr>
            <p:ph idx="1" type="body"/>
          </p:nvPr>
        </p:nvSpPr>
        <p:spPr>
          <a:xfrm>
            <a:off x="838201"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08"/>
          <p:cNvSpPr txBox="1"/>
          <p:nvPr>
            <p:ph idx="2" type="body"/>
          </p:nvPr>
        </p:nvSpPr>
        <p:spPr>
          <a:xfrm>
            <a:off x="7905749"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08"/>
          <p:cNvSpPr txBox="1"/>
          <p:nvPr>
            <p:ph idx="3" type="body"/>
          </p:nvPr>
        </p:nvSpPr>
        <p:spPr>
          <a:xfrm>
            <a:off x="4371976"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quote">
  <p:cSld name="2 pictures and quote">
    <p:spTree>
      <p:nvGrpSpPr>
        <p:cNvPr id="666" name="Shape 666"/>
        <p:cNvGrpSpPr/>
        <p:nvPr/>
      </p:nvGrpSpPr>
      <p:grpSpPr>
        <a:xfrm>
          <a:off x="0" y="0"/>
          <a:ext cx="0" cy="0"/>
          <a:chOff x="0" y="0"/>
          <a:chExt cx="0" cy="0"/>
        </a:xfrm>
      </p:grpSpPr>
      <p:sp>
        <p:nvSpPr>
          <p:cNvPr id="667" name="Google Shape;667;p14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8" name="Google Shape;668;p1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9" name="Google Shape;669;p14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0" name="Google Shape;670;p14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1" name="Google Shape;671;p14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72" name="Google Shape;672;p146"/>
          <p:cNvSpPr/>
          <p:nvPr>
            <p:ph idx="2" type="pic"/>
          </p:nvPr>
        </p:nvSpPr>
        <p:spPr>
          <a:xfrm>
            <a:off x="354778" y="2236045"/>
            <a:ext cx="2600055" cy="1957811"/>
          </a:xfrm>
          <a:prstGeom prst="rect">
            <a:avLst/>
          </a:prstGeom>
          <a:solidFill>
            <a:srgbClr val="0095CD">
              <a:alpha val="28627"/>
            </a:srgbClr>
          </a:solidFill>
          <a:ln>
            <a:noFill/>
          </a:ln>
        </p:spPr>
      </p:sp>
      <p:sp>
        <p:nvSpPr>
          <p:cNvPr id="673" name="Google Shape;673;p146"/>
          <p:cNvSpPr/>
          <p:nvPr>
            <p:ph idx="3" type="pic"/>
          </p:nvPr>
        </p:nvSpPr>
        <p:spPr>
          <a:xfrm>
            <a:off x="6278480" y="2236044"/>
            <a:ext cx="2600055" cy="1957811"/>
          </a:xfrm>
          <a:prstGeom prst="rect">
            <a:avLst/>
          </a:prstGeom>
          <a:solidFill>
            <a:srgbClr val="F17C3F">
              <a:alpha val="28627"/>
            </a:srgbClr>
          </a:solidFill>
          <a:ln>
            <a:noFill/>
          </a:ln>
        </p:spPr>
      </p:sp>
      <p:sp>
        <p:nvSpPr>
          <p:cNvPr id="674" name="Google Shape;674;p146"/>
          <p:cNvSpPr/>
          <p:nvPr/>
        </p:nvSpPr>
        <p:spPr>
          <a:xfrm>
            <a:off x="354775" y="4191842"/>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5" name="Google Shape;675;p146"/>
          <p:cNvSpPr/>
          <p:nvPr/>
        </p:nvSpPr>
        <p:spPr>
          <a:xfrm>
            <a:off x="6278479" y="4191841"/>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6" name="Google Shape;676;p146"/>
          <p:cNvSpPr txBox="1"/>
          <p:nvPr>
            <p:ph idx="1" type="body"/>
          </p:nvPr>
        </p:nvSpPr>
        <p:spPr>
          <a:xfrm>
            <a:off x="354775"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46"/>
          <p:cNvSpPr txBox="1"/>
          <p:nvPr>
            <p:ph idx="4" type="body"/>
          </p:nvPr>
        </p:nvSpPr>
        <p:spPr>
          <a:xfrm>
            <a:off x="6278479"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6"/>
          <p:cNvSpPr txBox="1"/>
          <p:nvPr>
            <p:ph idx="5" type="body"/>
          </p:nvPr>
        </p:nvSpPr>
        <p:spPr>
          <a:xfrm>
            <a:off x="354775" y="4799118"/>
            <a:ext cx="2596896" cy="4318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750"/>
              </a:spcBef>
              <a:spcAft>
                <a:spcPts val="0"/>
              </a:spcAft>
              <a:buClr>
                <a:srgbClr val="8C9CA6"/>
              </a:buClr>
              <a:buSzPts val="1350"/>
              <a:buFont typeface="Arial"/>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46"/>
          <p:cNvSpPr txBox="1"/>
          <p:nvPr>
            <p:ph idx="6" type="body"/>
          </p:nvPr>
        </p:nvSpPr>
        <p:spPr>
          <a:xfrm>
            <a:off x="6278479" y="4799118"/>
            <a:ext cx="2596896" cy="4318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6"/>
          <p:cNvSpPr txBox="1"/>
          <p:nvPr>
            <p:ph idx="7" type="body"/>
          </p:nvPr>
        </p:nvSpPr>
        <p:spPr>
          <a:xfrm>
            <a:off x="3314871" y="2680470"/>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6"/>
          <p:cNvSpPr txBox="1"/>
          <p:nvPr/>
        </p:nvSpPr>
        <p:spPr>
          <a:xfrm>
            <a:off x="3000254"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682" name="Google Shape;682;p146"/>
          <p:cNvSpPr txBox="1"/>
          <p:nvPr/>
        </p:nvSpPr>
        <p:spPr>
          <a:xfrm>
            <a:off x="8926211"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683" name="Google Shape;683;p146"/>
          <p:cNvSpPr txBox="1"/>
          <p:nvPr/>
        </p:nvSpPr>
        <p:spPr>
          <a:xfrm>
            <a:off x="11353803"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684" name="Google Shape;684;p146"/>
          <p:cNvSpPr txBox="1"/>
          <p:nvPr/>
        </p:nvSpPr>
        <p:spPr>
          <a:xfrm>
            <a:off x="5447577"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685" name="Google Shape;685;p146"/>
          <p:cNvSpPr txBox="1"/>
          <p:nvPr>
            <p:ph idx="8" type="body"/>
          </p:nvPr>
        </p:nvSpPr>
        <p:spPr>
          <a:xfrm>
            <a:off x="9235060" y="2368846"/>
            <a:ext cx="2596896" cy="1754326"/>
          </a:xfrm>
          <a:prstGeom prst="rect">
            <a:avLst/>
          </a:prstGeom>
          <a:no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81000" lvl="1" marL="914400" algn="l">
              <a:lnSpc>
                <a:spcPct val="90000"/>
              </a:lnSpc>
              <a:spcBef>
                <a:spcPts val="500"/>
              </a:spcBef>
              <a:spcAft>
                <a:spcPts val="0"/>
              </a:spcAft>
              <a:buClr>
                <a:schemeClr val="dk1"/>
              </a:buClr>
              <a:buSzPts val="2400"/>
              <a:buChar char="•"/>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6" name="Google Shape;686;p146"/>
          <p:cNvGrpSpPr/>
          <p:nvPr/>
        </p:nvGrpSpPr>
        <p:grpSpPr>
          <a:xfrm>
            <a:off x="0" y="6766560"/>
            <a:ext cx="12192000" cy="91440"/>
            <a:chOff x="0" y="4480421"/>
            <a:chExt cx="12192000" cy="91440"/>
          </a:xfrm>
        </p:grpSpPr>
        <p:sp>
          <p:nvSpPr>
            <p:cNvPr id="687" name="Google Shape;687;p14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8" name="Google Shape;688;p14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9" name="Google Shape;689;p14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0" name="Google Shape;690;p14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1" name="Google Shape;691;p14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2">
  <p:cSld name="4 pictures and title #2">
    <p:spTree>
      <p:nvGrpSpPr>
        <p:cNvPr id="692" name="Shape 692"/>
        <p:cNvGrpSpPr/>
        <p:nvPr/>
      </p:nvGrpSpPr>
      <p:grpSpPr>
        <a:xfrm>
          <a:off x="0" y="0"/>
          <a:ext cx="0" cy="0"/>
          <a:chOff x="0" y="0"/>
          <a:chExt cx="0" cy="0"/>
        </a:xfrm>
      </p:grpSpPr>
      <p:sp>
        <p:nvSpPr>
          <p:cNvPr id="693" name="Google Shape;693;p14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4" name="Google Shape;694;p1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5" name="Google Shape;695;p14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6" name="Google Shape;696;p14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7" name="Google Shape;697;p147"/>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98" name="Google Shape;698;p147"/>
          <p:cNvSpPr/>
          <p:nvPr>
            <p:ph idx="2" type="pic"/>
          </p:nvPr>
        </p:nvSpPr>
        <p:spPr>
          <a:xfrm>
            <a:off x="310899" y="1425684"/>
            <a:ext cx="2120775" cy="1596919"/>
          </a:xfrm>
          <a:prstGeom prst="rect">
            <a:avLst/>
          </a:prstGeom>
          <a:solidFill>
            <a:srgbClr val="0095CD">
              <a:alpha val="28627"/>
            </a:srgbClr>
          </a:solidFill>
          <a:ln>
            <a:noFill/>
          </a:ln>
        </p:spPr>
      </p:sp>
      <p:sp>
        <p:nvSpPr>
          <p:cNvPr id="699" name="Google Shape;699;p147"/>
          <p:cNvSpPr/>
          <p:nvPr/>
        </p:nvSpPr>
        <p:spPr>
          <a:xfrm>
            <a:off x="310896" y="3012586"/>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0" name="Google Shape;700;p147"/>
          <p:cNvSpPr txBox="1"/>
          <p:nvPr>
            <p:ph idx="1" type="body"/>
          </p:nvPr>
        </p:nvSpPr>
        <p:spPr>
          <a:xfrm>
            <a:off x="3108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147"/>
          <p:cNvSpPr txBox="1"/>
          <p:nvPr>
            <p:ph idx="3" type="body"/>
          </p:nvPr>
        </p:nvSpPr>
        <p:spPr>
          <a:xfrm>
            <a:off x="3108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p147"/>
          <p:cNvSpPr/>
          <p:nvPr>
            <p:ph idx="4" type="pic"/>
          </p:nvPr>
        </p:nvSpPr>
        <p:spPr>
          <a:xfrm>
            <a:off x="3460499" y="3274117"/>
            <a:ext cx="2120775" cy="1596919"/>
          </a:xfrm>
          <a:prstGeom prst="rect">
            <a:avLst/>
          </a:prstGeom>
          <a:solidFill>
            <a:srgbClr val="324D5E">
              <a:alpha val="28627"/>
            </a:srgbClr>
          </a:solidFill>
          <a:ln>
            <a:noFill/>
          </a:ln>
        </p:spPr>
      </p:sp>
      <p:sp>
        <p:nvSpPr>
          <p:cNvPr id="703" name="Google Shape;703;p147"/>
          <p:cNvSpPr/>
          <p:nvPr/>
        </p:nvSpPr>
        <p:spPr>
          <a:xfrm>
            <a:off x="3460496" y="4861019"/>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4" name="Google Shape;704;p147"/>
          <p:cNvSpPr txBox="1"/>
          <p:nvPr>
            <p:ph idx="5" type="body"/>
          </p:nvPr>
        </p:nvSpPr>
        <p:spPr>
          <a:xfrm>
            <a:off x="3460496" y="5122771"/>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5" name="Google Shape;705;p147"/>
          <p:cNvSpPr txBox="1"/>
          <p:nvPr>
            <p:ph idx="6" type="body"/>
          </p:nvPr>
        </p:nvSpPr>
        <p:spPr>
          <a:xfrm>
            <a:off x="3460496" y="5453566"/>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47"/>
          <p:cNvSpPr/>
          <p:nvPr>
            <p:ph idx="7" type="pic"/>
          </p:nvPr>
        </p:nvSpPr>
        <p:spPr>
          <a:xfrm>
            <a:off x="6610099" y="1425684"/>
            <a:ext cx="2120775" cy="1596919"/>
          </a:xfrm>
          <a:prstGeom prst="rect">
            <a:avLst/>
          </a:prstGeom>
          <a:solidFill>
            <a:srgbClr val="F17C3F">
              <a:alpha val="28627"/>
            </a:srgbClr>
          </a:solidFill>
          <a:ln>
            <a:noFill/>
          </a:ln>
        </p:spPr>
      </p:sp>
      <p:sp>
        <p:nvSpPr>
          <p:cNvPr id="707" name="Google Shape;707;p147"/>
          <p:cNvSpPr/>
          <p:nvPr/>
        </p:nvSpPr>
        <p:spPr>
          <a:xfrm>
            <a:off x="6610096" y="3012586"/>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8" name="Google Shape;708;p147"/>
          <p:cNvSpPr txBox="1"/>
          <p:nvPr>
            <p:ph idx="8" type="body"/>
          </p:nvPr>
        </p:nvSpPr>
        <p:spPr>
          <a:xfrm>
            <a:off x="66100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9" name="Google Shape;709;p147"/>
          <p:cNvSpPr txBox="1"/>
          <p:nvPr>
            <p:ph idx="9" type="body"/>
          </p:nvPr>
        </p:nvSpPr>
        <p:spPr>
          <a:xfrm>
            <a:off x="66100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47"/>
          <p:cNvSpPr/>
          <p:nvPr>
            <p:ph idx="13" type="pic"/>
          </p:nvPr>
        </p:nvSpPr>
        <p:spPr>
          <a:xfrm>
            <a:off x="9759699" y="3274338"/>
            <a:ext cx="2120775" cy="1596919"/>
          </a:xfrm>
          <a:prstGeom prst="rect">
            <a:avLst/>
          </a:prstGeom>
          <a:solidFill>
            <a:srgbClr val="7BB21B">
              <a:alpha val="28627"/>
            </a:srgbClr>
          </a:solidFill>
          <a:ln>
            <a:noFill/>
          </a:ln>
        </p:spPr>
      </p:sp>
      <p:sp>
        <p:nvSpPr>
          <p:cNvPr id="711" name="Google Shape;711;p147"/>
          <p:cNvSpPr/>
          <p:nvPr/>
        </p:nvSpPr>
        <p:spPr>
          <a:xfrm>
            <a:off x="9759696" y="4861244"/>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2" name="Google Shape;712;p147"/>
          <p:cNvSpPr txBox="1"/>
          <p:nvPr>
            <p:ph idx="14" type="body"/>
          </p:nvPr>
        </p:nvSpPr>
        <p:spPr>
          <a:xfrm>
            <a:off x="9759696" y="5122996"/>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147"/>
          <p:cNvSpPr txBox="1"/>
          <p:nvPr>
            <p:ph idx="15" type="body"/>
          </p:nvPr>
        </p:nvSpPr>
        <p:spPr>
          <a:xfrm>
            <a:off x="9759696" y="5453791"/>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14" name="Google Shape;714;p147"/>
          <p:cNvGrpSpPr/>
          <p:nvPr/>
        </p:nvGrpSpPr>
        <p:grpSpPr>
          <a:xfrm>
            <a:off x="0" y="6766560"/>
            <a:ext cx="12192000" cy="91440"/>
            <a:chOff x="0" y="4480421"/>
            <a:chExt cx="12192000" cy="91440"/>
          </a:xfrm>
        </p:grpSpPr>
        <p:sp>
          <p:nvSpPr>
            <p:cNvPr id="715" name="Google Shape;715;p14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6" name="Google Shape;716;p14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7" name="Google Shape;717;p14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8" name="Google Shape;718;p14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9" name="Google Shape;719;p14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ictures">
  <p:cSld name="5 pictures">
    <p:spTree>
      <p:nvGrpSpPr>
        <p:cNvPr id="720" name="Shape 720"/>
        <p:cNvGrpSpPr/>
        <p:nvPr/>
      </p:nvGrpSpPr>
      <p:grpSpPr>
        <a:xfrm>
          <a:off x="0" y="0"/>
          <a:ext cx="0" cy="0"/>
          <a:chOff x="0" y="0"/>
          <a:chExt cx="0" cy="0"/>
        </a:xfrm>
      </p:grpSpPr>
      <p:sp>
        <p:nvSpPr>
          <p:cNvPr id="721" name="Google Shape;721;p14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2" name="Google Shape;722;p1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3" name="Google Shape;723;p14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4" name="Google Shape;724;p14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5" name="Google Shape;725;p14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26" name="Google Shape;726;p148"/>
          <p:cNvSpPr/>
          <p:nvPr>
            <p:ph idx="2" type="pic"/>
          </p:nvPr>
        </p:nvSpPr>
        <p:spPr>
          <a:xfrm>
            <a:off x="354775" y="1595452"/>
            <a:ext cx="4458968" cy="3357551"/>
          </a:xfrm>
          <a:prstGeom prst="rect">
            <a:avLst/>
          </a:prstGeom>
          <a:solidFill>
            <a:srgbClr val="0095CD">
              <a:alpha val="28627"/>
            </a:srgbClr>
          </a:solidFill>
          <a:ln>
            <a:noFill/>
          </a:ln>
        </p:spPr>
      </p:sp>
      <p:sp>
        <p:nvSpPr>
          <p:cNvPr id="727" name="Google Shape;727;p148"/>
          <p:cNvSpPr/>
          <p:nvPr>
            <p:ph idx="3" type="pic"/>
          </p:nvPr>
        </p:nvSpPr>
        <p:spPr>
          <a:xfrm>
            <a:off x="6160008" y="1589181"/>
            <a:ext cx="1993392" cy="1501000"/>
          </a:xfrm>
          <a:prstGeom prst="rect">
            <a:avLst/>
          </a:prstGeom>
          <a:solidFill>
            <a:srgbClr val="324D5E">
              <a:alpha val="28627"/>
            </a:srgbClr>
          </a:solidFill>
          <a:ln>
            <a:noFill/>
          </a:ln>
        </p:spPr>
      </p:sp>
      <p:sp>
        <p:nvSpPr>
          <p:cNvPr id="728" name="Google Shape;728;p148"/>
          <p:cNvSpPr/>
          <p:nvPr/>
        </p:nvSpPr>
        <p:spPr>
          <a:xfrm>
            <a:off x="354775" y="4929496"/>
            <a:ext cx="4462272"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9" name="Google Shape;729;p148"/>
          <p:cNvSpPr/>
          <p:nvPr/>
        </p:nvSpPr>
        <p:spPr>
          <a:xfrm>
            <a:off x="61600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0" name="Google Shape;730;p148"/>
          <p:cNvSpPr txBox="1"/>
          <p:nvPr>
            <p:ph idx="1" type="body"/>
          </p:nvPr>
        </p:nvSpPr>
        <p:spPr>
          <a:xfrm>
            <a:off x="354775" y="5198839"/>
            <a:ext cx="446227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2400"/>
              <a:buNone/>
              <a:defRPr sz="24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48"/>
          <p:cNvSpPr txBox="1"/>
          <p:nvPr>
            <p:ph idx="4" type="body"/>
          </p:nvPr>
        </p:nvSpPr>
        <p:spPr>
          <a:xfrm>
            <a:off x="61600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48"/>
          <p:cNvSpPr txBox="1"/>
          <p:nvPr>
            <p:ph idx="5" type="body"/>
          </p:nvPr>
        </p:nvSpPr>
        <p:spPr>
          <a:xfrm>
            <a:off x="354775" y="5596457"/>
            <a:ext cx="446227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2100"/>
              <a:buNone/>
              <a:defRPr sz="21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48"/>
          <p:cNvSpPr txBox="1"/>
          <p:nvPr>
            <p:ph idx="6" type="body"/>
          </p:nvPr>
        </p:nvSpPr>
        <p:spPr>
          <a:xfrm>
            <a:off x="61600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48"/>
          <p:cNvSpPr/>
          <p:nvPr>
            <p:ph idx="7" type="pic"/>
          </p:nvPr>
        </p:nvSpPr>
        <p:spPr>
          <a:xfrm>
            <a:off x="6155540" y="4027646"/>
            <a:ext cx="1993392" cy="1501000"/>
          </a:xfrm>
          <a:prstGeom prst="rect">
            <a:avLst/>
          </a:prstGeom>
          <a:solidFill>
            <a:srgbClr val="324D5E">
              <a:alpha val="28627"/>
            </a:srgbClr>
          </a:solidFill>
          <a:ln>
            <a:noFill/>
          </a:ln>
        </p:spPr>
      </p:sp>
      <p:sp>
        <p:nvSpPr>
          <p:cNvPr id="735" name="Google Shape;735;p148"/>
          <p:cNvSpPr/>
          <p:nvPr/>
        </p:nvSpPr>
        <p:spPr>
          <a:xfrm>
            <a:off x="61555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6" name="Google Shape;736;p148"/>
          <p:cNvSpPr txBox="1"/>
          <p:nvPr>
            <p:ph idx="8" type="body"/>
          </p:nvPr>
        </p:nvSpPr>
        <p:spPr>
          <a:xfrm>
            <a:off x="61555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148"/>
          <p:cNvSpPr txBox="1"/>
          <p:nvPr>
            <p:ph idx="9" type="body"/>
          </p:nvPr>
        </p:nvSpPr>
        <p:spPr>
          <a:xfrm>
            <a:off x="61555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48"/>
          <p:cNvSpPr/>
          <p:nvPr>
            <p:ph idx="13" type="pic"/>
          </p:nvPr>
        </p:nvSpPr>
        <p:spPr>
          <a:xfrm>
            <a:off x="9360408" y="1589181"/>
            <a:ext cx="1993392" cy="1501000"/>
          </a:xfrm>
          <a:prstGeom prst="rect">
            <a:avLst/>
          </a:prstGeom>
          <a:solidFill>
            <a:srgbClr val="324D5E">
              <a:alpha val="28627"/>
            </a:srgbClr>
          </a:solidFill>
          <a:ln>
            <a:noFill/>
          </a:ln>
        </p:spPr>
      </p:sp>
      <p:sp>
        <p:nvSpPr>
          <p:cNvPr id="739" name="Google Shape;739;p148"/>
          <p:cNvSpPr/>
          <p:nvPr/>
        </p:nvSpPr>
        <p:spPr>
          <a:xfrm>
            <a:off x="93604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0" name="Google Shape;740;p148"/>
          <p:cNvSpPr txBox="1"/>
          <p:nvPr>
            <p:ph idx="14" type="body"/>
          </p:nvPr>
        </p:nvSpPr>
        <p:spPr>
          <a:xfrm>
            <a:off x="93604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148"/>
          <p:cNvSpPr txBox="1"/>
          <p:nvPr>
            <p:ph idx="15" type="body"/>
          </p:nvPr>
        </p:nvSpPr>
        <p:spPr>
          <a:xfrm>
            <a:off x="93604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148"/>
          <p:cNvSpPr/>
          <p:nvPr>
            <p:ph idx="16" type="pic"/>
          </p:nvPr>
        </p:nvSpPr>
        <p:spPr>
          <a:xfrm>
            <a:off x="9355940" y="4027646"/>
            <a:ext cx="1993392" cy="1501000"/>
          </a:xfrm>
          <a:prstGeom prst="rect">
            <a:avLst/>
          </a:prstGeom>
          <a:solidFill>
            <a:srgbClr val="324D5E">
              <a:alpha val="28627"/>
            </a:srgbClr>
          </a:solidFill>
          <a:ln>
            <a:noFill/>
          </a:ln>
        </p:spPr>
      </p:sp>
      <p:sp>
        <p:nvSpPr>
          <p:cNvPr id="743" name="Google Shape;743;p148"/>
          <p:cNvSpPr/>
          <p:nvPr/>
        </p:nvSpPr>
        <p:spPr>
          <a:xfrm>
            <a:off x="93559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4" name="Google Shape;744;p148"/>
          <p:cNvSpPr txBox="1"/>
          <p:nvPr>
            <p:ph idx="17" type="body"/>
          </p:nvPr>
        </p:nvSpPr>
        <p:spPr>
          <a:xfrm>
            <a:off x="93559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48"/>
          <p:cNvSpPr txBox="1"/>
          <p:nvPr>
            <p:ph idx="18" type="body"/>
          </p:nvPr>
        </p:nvSpPr>
        <p:spPr>
          <a:xfrm>
            <a:off x="93559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6" name="Google Shape;746;p148"/>
          <p:cNvGrpSpPr/>
          <p:nvPr/>
        </p:nvGrpSpPr>
        <p:grpSpPr>
          <a:xfrm>
            <a:off x="0" y="6766560"/>
            <a:ext cx="12192000" cy="91440"/>
            <a:chOff x="0" y="4480421"/>
            <a:chExt cx="12192000" cy="91440"/>
          </a:xfrm>
        </p:grpSpPr>
        <p:sp>
          <p:nvSpPr>
            <p:cNvPr id="747" name="Google Shape;747;p14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8" name="Google Shape;748;p14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9" name="Google Shape;749;p14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0" name="Google Shape;750;p14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1" name="Google Shape;751;p14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icture portfolio">
  <p:cSld name="1 picture portfolio">
    <p:spTree>
      <p:nvGrpSpPr>
        <p:cNvPr id="752" name="Shape 752"/>
        <p:cNvGrpSpPr/>
        <p:nvPr/>
      </p:nvGrpSpPr>
      <p:grpSpPr>
        <a:xfrm>
          <a:off x="0" y="0"/>
          <a:ext cx="0" cy="0"/>
          <a:chOff x="0" y="0"/>
          <a:chExt cx="0" cy="0"/>
        </a:xfrm>
      </p:grpSpPr>
      <p:sp>
        <p:nvSpPr>
          <p:cNvPr id="753" name="Google Shape;753;p149"/>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4" name="Google Shape;754;p149"/>
          <p:cNvSpPr txBox="1"/>
          <p:nvPr>
            <p:ph idx="11" type="ftr"/>
          </p:nvPr>
        </p:nvSpPr>
        <p:spPr>
          <a:xfrm>
            <a:off x="5850147" y="6356354"/>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5" name="Google Shape;755;p149"/>
          <p:cNvSpPr txBox="1"/>
          <p:nvPr>
            <p:ph idx="12" type="sldNum"/>
          </p:nvPr>
        </p:nvSpPr>
        <p:spPr>
          <a:xfrm>
            <a:off x="10239796" y="6356354"/>
            <a:ext cx="111400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27333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56" name="Google Shape;756;p149"/>
          <p:cNvSpPr/>
          <p:nvPr/>
        </p:nvSpPr>
        <p:spPr>
          <a:xfrm>
            <a:off x="313731" y="418036"/>
            <a:ext cx="168296" cy="2118739"/>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7" name="Google Shape;757;p149"/>
          <p:cNvSpPr txBox="1"/>
          <p:nvPr>
            <p:ph idx="1" type="body"/>
          </p:nvPr>
        </p:nvSpPr>
        <p:spPr>
          <a:xfrm>
            <a:off x="449647" y="3934691"/>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49"/>
          <p:cNvSpPr txBox="1"/>
          <p:nvPr/>
        </p:nvSpPr>
        <p:spPr>
          <a:xfrm>
            <a:off x="3" y="2758943"/>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59" name="Google Shape;759;p149"/>
          <p:cNvSpPr/>
          <p:nvPr>
            <p:ph idx="2" type="pic"/>
          </p:nvPr>
        </p:nvSpPr>
        <p:spPr>
          <a:xfrm>
            <a:off x="3084291" y="1"/>
            <a:ext cx="9107711" cy="6858000"/>
          </a:xfrm>
          <a:prstGeom prst="rect">
            <a:avLst/>
          </a:prstGeom>
          <a:solidFill>
            <a:srgbClr val="0095CD">
              <a:alpha val="28627"/>
            </a:srgbClr>
          </a:solidFill>
          <a:ln>
            <a:noFill/>
          </a:ln>
        </p:spPr>
      </p:sp>
      <p:sp>
        <p:nvSpPr>
          <p:cNvPr id="760" name="Google Shape;760;p149"/>
          <p:cNvSpPr txBox="1"/>
          <p:nvPr>
            <p:ph idx="3" type="body"/>
          </p:nvPr>
        </p:nvSpPr>
        <p:spPr>
          <a:xfrm>
            <a:off x="647754" y="623273"/>
            <a:ext cx="5188204" cy="777905"/>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222A35"/>
              </a:buClr>
              <a:buSzPts val="4950"/>
              <a:buNone/>
              <a:defRPr b="1" sz="4950" cap="none">
                <a:solidFill>
                  <a:srgbClr val="222A35"/>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49"/>
          <p:cNvSpPr txBox="1"/>
          <p:nvPr>
            <p:ph idx="4" type="body"/>
          </p:nvPr>
        </p:nvSpPr>
        <p:spPr>
          <a:xfrm>
            <a:off x="647754" y="1699086"/>
            <a:ext cx="5188204"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222A35"/>
              </a:buClr>
              <a:buSzPts val="3600"/>
              <a:buNone/>
              <a:defRPr sz="3600" cap="none">
                <a:solidFill>
                  <a:srgbClr val="222A35"/>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49"/>
          <p:cNvSpPr txBox="1"/>
          <p:nvPr/>
        </p:nvSpPr>
        <p:spPr>
          <a:xfrm>
            <a:off x="3007857" y="5662508"/>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FFFFF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763" name="Google Shape;763;p149"/>
          <p:cNvGrpSpPr/>
          <p:nvPr/>
        </p:nvGrpSpPr>
        <p:grpSpPr>
          <a:xfrm>
            <a:off x="0" y="6766560"/>
            <a:ext cx="3081528" cy="91440"/>
            <a:chOff x="0" y="4480421"/>
            <a:chExt cx="12192000" cy="91440"/>
          </a:xfrm>
        </p:grpSpPr>
        <p:sp>
          <p:nvSpPr>
            <p:cNvPr id="764" name="Google Shape;764;p14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5" name="Google Shape;765;p149"/>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6" name="Google Shape;766;p14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7" name="Google Shape;767;p14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8" name="Google Shape;768;p14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hart 1">
    <p:spTree>
      <p:nvGrpSpPr>
        <p:cNvPr id="769" name="Shape 769"/>
        <p:cNvGrpSpPr/>
        <p:nvPr/>
      </p:nvGrpSpPr>
      <p:grpSpPr>
        <a:xfrm>
          <a:off x="0" y="0"/>
          <a:ext cx="0" cy="0"/>
          <a:chOff x="0" y="0"/>
          <a:chExt cx="0" cy="0"/>
        </a:xfrm>
      </p:grpSpPr>
      <p:sp>
        <p:nvSpPr>
          <p:cNvPr id="770" name="Google Shape;770;p15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1" name="Google Shape;771;p15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2" name="Google Shape;772;p15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3" name="Google Shape;773;p15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4" name="Google Shape;774;p15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75" name="Google Shape;775;p150"/>
          <p:cNvSpPr/>
          <p:nvPr>
            <p:ph idx="2" type="chart"/>
          </p:nvPr>
        </p:nvSpPr>
        <p:spPr>
          <a:xfrm>
            <a:off x="4872228" y="1701800"/>
            <a:ext cx="6837173" cy="4356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50"/>
          <p:cNvSpPr txBox="1"/>
          <p:nvPr>
            <p:ph idx="1" type="body"/>
          </p:nvPr>
        </p:nvSpPr>
        <p:spPr>
          <a:xfrm>
            <a:off x="482601" y="2257196"/>
            <a:ext cx="4026883" cy="231480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777" name="Google Shape;777;p150"/>
          <p:cNvSpPr txBox="1"/>
          <p:nvPr>
            <p:ph idx="3" type="body"/>
          </p:nvPr>
        </p:nvSpPr>
        <p:spPr>
          <a:xfrm>
            <a:off x="482601" y="1743350"/>
            <a:ext cx="4026883" cy="341632"/>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78" name="Google Shape;778;p150"/>
          <p:cNvGrpSpPr/>
          <p:nvPr/>
        </p:nvGrpSpPr>
        <p:grpSpPr>
          <a:xfrm>
            <a:off x="0" y="6766560"/>
            <a:ext cx="12192000" cy="91440"/>
            <a:chOff x="0" y="4480421"/>
            <a:chExt cx="12192000" cy="91440"/>
          </a:xfrm>
        </p:grpSpPr>
        <p:sp>
          <p:nvSpPr>
            <p:cNvPr id="779" name="Google Shape;779;p15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0" name="Google Shape;780;p15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1" name="Google Shape;781;p15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2" name="Google Shape;782;p15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3" name="Google Shape;783;p15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2">
  <p:cSld name="chart 2">
    <p:spTree>
      <p:nvGrpSpPr>
        <p:cNvPr id="784" name="Shape 784"/>
        <p:cNvGrpSpPr/>
        <p:nvPr/>
      </p:nvGrpSpPr>
      <p:grpSpPr>
        <a:xfrm>
          <a:off x="0" y="0"/>
          <a:ext cx="0" cy="0"/>
          <a:chOff x="0" y="0"/>
          <a:chExt cx="0" cy="0"/>
        </a:xfrm>
      </p:grpSpPr>
      <p:sp>
        <p:nvSpPr>
          <p:cNvPr id="785" name="Google Shape;785;p15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6" name="Google Shape;786;p1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7" name="Google Shape;787;p15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8" name="Google Shape;788;p15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9" name="Google Shape;789;p15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90" name="Google Shape;790;p151"/>
          <p:cNvSpPr/>
          <p:nvPr>
            <p:ph idx="2" type="chart"/>
          </p:nvPr>
        </p:nvSpPr>
        <p:spPr>
          <a:xfrm>
            <a:off x="482602" y="1425678"/>
            <a:ext cx="11226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1" name="Google Shape;791;p151"/>
          <p:cNvSpPr txBox="1"/>
          <p:nvPr>
            <p:ph idx="1" type="body"/>
          </p:nvPr>
        </p:nvSpPr>
        <p:spPr>
          <a:xfrm>
            <a:off x="482602" y="5221790"/>
            <a:ext cx="11226801" cy="98101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792" name="Google Shape;792;p151"/>
          <p:cNvSpPr txBox="1"/>
          <p:nvPr>
            <p:ph idx="3" type="body"/>
          </p:nvPr>
        </p:nvSpPr>
        <p:spPr>
          <a:xfrm>
            <a:off x="482600" y="4796088"/>
            <a:ext cx="11226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93" name="Google Shape;793;p151"/>
          <p:cNvGrpSpPr/>
          <p:nvPr/>
        </p:nvGrpSpPr>
        <p:grpSpPr>
          <a:xfrm>
            <a:off x="0" y="6766560"/>
            <a:ext cx="12192000" cy="91440"/>
            <a:chOff x="0" y="4480421"/>
            <a:chExt cx="12192000" cy="91440"/>
          </a:xfrm>
        </p:grpSpPr>
        <p:sp>
          <p:nvSpPr>
            <p:cNvPr id="794" name="Google Shape;794;p15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5" name="Google Shape;795;p15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6" name="Google Shape;796;p15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7" name="Google Shape;797;p15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8" name="Google Shape;798;p15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3">
  <p:cSld name="chart 13">
    <p:spTree>
      <p:nvGrpSpPr>
        <p:cNvPr id="799" name="Shape 799"/>
        <p:cNvGrpSpPr/>
        <p:nvPr/>
      </p:nvGrpSpPr>
      <p:grpSpPr>
        <a:xfrm>
          <a:off x="0" y="0"/>
          <a:ext cx="0" cy="0"/>
          <a:chOff x="0" y="0"/>
          <a:chExt cx="0" cy="0"/>
        </a:xfrm>
      </p:grpSpPr>
      <p:sp>
        <p:nvSpPr>
          <p:cNvPr id="800" name="Google Shape;800;p15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1" name="Google Shape;801;p1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2" name="Google Shape;802;p15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3" name="Google Shape;803;p15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4" name="Google Shape;804;p15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05" name="Google Shape;805;p152"/>
          <p:cNvSpPr/>
          <p:nvPr>
            <p:ph idx="2" type="chart"/>
          </p:nvPr>
        </p:nvSpPr>
        <p:spPr>
          <a:xfrm>
            <a:off x="4826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6" name="Google Shape;806;p152"/>
          <p:cNvSpPr txBox="1"/>
          <p:nvPr>
            <p:ph idx="1" type="body"/>
          </p:nvPr>
        </p:nvSpPr>
        <p:spPr>
          <a:xfrm>
            <a:off x="482599"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52"/>
          <p:cNvSpPr/>
          <p:nvPr>
            <p:ph idx="3" type="chart"/>
          </p:nvPr>
        </p:nvSpPr>
        <p:spPr>
          <a:xfrm>
            <a:off x="43180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8" name="Google Shape;808;p152"/>
          <p:cNvSpPr txBox="1"/>
          <p:nvPr>
            <p:ph idx="4" type="body"/>
          </p:nvPr>
        </p:nvSpPr>
        <p:spPr>
          <a:xfrm>
            <a:off x="43180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152"/>
          <p:cNvSpPr/>
          <p:nvPr>
            <p:ph idx="5" type="chart"/>
          </p:nvPr>
        </p:nvSpPr>
        <p:spPr>
          <a:xfrm>
            <a:off x="8153402" y="2443305"/>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0" name="Google Shape;810;p152"/>
          <p:cNvSpPr txBox="1"/>
          <p:nvPr>
            <p:ph idx="6" type="body"/>
          </p:nvPr>
        </p:nvSpPr>
        <p:spPr>
          <a:xfrm>
            <a:off x="81534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152"/>
          <p:cNvSpPr txBox="1"/>
          <p:nvPr>
            <p:ph idx="7" type="body"/>
          </p:nvPr>
        </p:nvSpPr>
        <p:spPr>
          <a:xfrm>
            <a:off x="1625601"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52"/>
          <p:cNvSpPr txBox="1"/>
          <p:nvPr>
            <p:ph idx="8" type="body"/>
          </p:nvPr>
        </p:nvSpPr>
        <p:spPr>
          <a:xfrm>
            <a:off x="54610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152"/>
          <p:cNvSpPr txBox="1"/>
          <p:nvPr>
            <p:ph idx="9" type="body"/>
          </p:nvPr>
        </p:nvSpPr>
        <p:spPr>
          <a:xfrm>
            <a:off x="92964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4" name="Google Shape;814;p152"/>
          <p:cNvGrpSpPr/>
          <p:nvPr/>
        </p:nvGrpSpPr>
        <p:grpSpPr>
          <a:xfrm>
            <a:off x="0" y="6766560"/>
            <a:ext cx="12192000" cy="91440"/>
            <a:chOff x="0" y="4480421"/>
            <a:chExt cx="12192000" cy="91440"/>
          </a:xfrm>
        </p:grpSpPr>
        <p:sp>
          <p:nvSpPr>
            <p:cNvPr id="815" name="Google Shape;815;p15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6" name="Google Shape;816;p15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7" name="Google Shape;817;p15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8" name="Google Shape;818;p15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9" name="Google Shape;819;p15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3">
  <p:cSld name="chart 3">
    <p:spTree>
      <p:nvGrpSpPr>
        <p:cNvPr id="820" name="Shape 820"/>
        <p:cNvGrpSpPr/>
        <p:nvPr/>
      </p:nvGrpSpPr>
      <p:grpSpPr>
        <a:xfrm>
          <a:off x="0" y="0"/>
          <a:ext cx="0" cy="0"/>
          <a:chOff x="0" y="0"/>
          <a:chExt cx="0" cy="0"/>
        </a:xfrm>
      </p:grpSpPr>
      <p:sp>
        <p:nvSpPr>
          <p:cNvPr id="821" name="Google Shape;821;p15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2" name="Google Shape;822;p15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3" name="Google Shape;823;p15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4" name="Google Shape;824;p15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5" name="Google Shape;825;p15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26" name="Google Shape;826;p153"/>
          <p:cNvSpPr/>
          <p:nvPr>
            <p:ph idx="2" type="chart"/>
          </p:nvPr>
        </p:nvSpPr>
        <p:spPr>
          <a:xfrm>
            <a:off x="482602" y="1425678"/>
            <a:ext cx="5130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7" name="Google Shape;827;p153"/>
          <p:cNvSpPr txBox="1"/>
          <p:nvPr>
            <p:ph idx="1" type="body"/>
          </p:nvPr>
        </p:nvSpPr>
        <p:spPr>
          <a:xfrm>
            <a:off x="482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28" name="Google Shape;828;p153"/>
          <p:cNvSpPr txBox="1"/>
          <p:nvPr>
            <p:ph idx="3" type="body"/>
          </p:nvPr>
        </p:nvSpPr>
        <p:spPr>
          <a:xfrm>
            <a:off x="482599"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9" name="Google Shape;829;p153"/>
          <p:cNvSpPr/>
          <p:nvPr>
            <p:ph idx="4" type="chart"/>
          </p:nvPr>
        </p:nvSpPr>
        <p:spPr>
          <a:xfrm>
            <a:off x="6578602" y="1425678"/>
            <a:ext cx="51308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0" name="Google Shape;830;p153"/>
          <p:cNvSpPr txBox="1"/>
          <p:nvPr>
            <p:ph idx="5" type="body"/>
          </p:nvPr>
        </p:nvSpPr>
        <p:spPr>
          <a:xfrm>
            <a:off x="6578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31" name="Google Shape;831;p153"/>
          <p:cNvSpPr txBox="1"/>
          <p:nvPr>
            <p:ph idx="6" type="body"/>
          </p:nvPr>
        </p:nvSpPr>
        <p:spPr>
          <a:xfrm>
            <a:off x="6578600"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32" name="Google Shape;832;p153"/>
          <p:cNvGrpSpPr/>
          <p:nvPr/>
        </p:nvGrpSpPr>
        <p:grpSpPr>
          <a:xfrm>
            <a:off x="0" y="6766560"/>
            <a:ext cx="12192000" cy="91440"/>
            <a:chOff x="0" y="4480421"/>
            <a:chExt cx="12192000" cy="91440"/>
          </a:xfrm>
        </p:grpSpPr>
        <p:sp>
          <p:nvSpPr>
            <p:cNvPr id="833" name="Google Shape;833;p15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4" name="Google Shape;834;p15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5" name="Google Shape;835;p15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6" name="Google Shape;836;p15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7" name="Google Shape;837;p15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4">
  <p:cSld name="chart 4">
    <p:spTree>
      <p:nvGrpSpPr>
        <p:cNvPr id="838" name="Shape 838"/>
        <p:cNvGrpSpPr/>
        <p:nvPr/>
      </p:nvGrpSpPr>
      <p:grpSpPr>
        <a:xfrm>
          <a:off x="0" y="0"/>
          <a:ext cx="0" cy="0"/>
          <a:chOff x="0" y="0"/>
          <a:chExt cx="0" cy="0"/>
        </a:xfrm>
      </p:grpSpPr>
      <p:sp>
        <p:nvSpPr>
          <p:cNvPr id="839" name="Google Shape;839;p15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0" name="Google Shape;840;p1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1" name="Google Shape;841;p15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2" name="Google Shape;842;p15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3" name="Google Shape;843;p15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44" name="Google Shape;844;p154"/>
          <p:cNvSpPr/>
          <p:nvPr>
            <p:ph idx="2" type="chart"/>
          </p:nvPr>
        </p:nvSpPr>
        <p:spPr>
          <a:xfrm>
            <a:off x="4826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5" name="Google Shape;845;p154"/>
          <p:cNvSpPr txBox="1"/>
          <p:nvPr>
            <p:ph idx="1" type="body"/>
          </p:nvPr>
        </p:nvSpPr>
        <p:spPr>
          <a:xfrm>
            <a:off x="4826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46" name="Google Shape;846;p154"/>
          <p:cNvSpPr txBox="1"/>
          <p:nvPr>
            <p:ph idx="3" type="body"/>
          </p:nvPr>
        </p:nvSpPr>
        <p:spPr>
          <a:xfrm>
            <a:off x="482599"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54"/>
          <p:cNvSpPr/>
          <p:nvPr>
            <p:ph idx="4" type="chart"/>
          </p:nvPr>
        </p:nvSpPr>
        <p:spPr>
          <a:xfrm>
            <a:off x="43180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8" name="Google Shape;848;p154"/>
          <p:cNvSpPr txBox="1"/>
          <p:nvPr>
            <p:ph idx="5" type="body"/>
          </p:nvPr>
        </p:nvSpPr>
        <p:spPr>
          <a:xfrm>
            <a:off x="43180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49" name="Google Shape;849;p154"/>
          <p:cNvSpPr txBox="1"/>
          <p:nvPr>
            <p:ph idx="6" type="body"/>
          </p:nvPr>
        </p:nvSpPr>
        <p:spPr>
          <a:xfrm>
            <a:off x="43180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0" name="Google Shape;850;p154"/>
          <p:cNvSpPr/>
          <p:nvPr>
            <p:ph idx="7" type="chart"/>
          </p:nvPr>
        </p:nvSpPr>
        <p:spPr>
          <a:xfrm>
            <a:off x="8153402" y="1425678"/>
            <a:ext cx="35560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1" name="Google Shape;851;p154"/>
          <p:cNvSpPr txBox="1"/>
          <p:nvPr>
            <p:ph idx="8" type="body"/>
          </p:nvPr>
        </p:nvSpPr>
        <p:spPr>
          <a:xfrm>
            <a:off x="81534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52" name="Google Shape;852;p154"/>
          <p:cNvSpPr txBox="1"/>
          <p:nvPr>
            <p:ph idx="9" type="body"/>
          </p:nvPr>
        </p:nvSpPr>
        <p:spPr>
          <a:xfrm>
            <a:off x="81534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53" name="Google Shape;853;p154"/>
          <p:cNvGrpSpPr/>
          <p:nvPr/>
        </p:nvGrpSpPr>
        <p:grpSpPr>
          <a:xfrm>
            <a:off x="0" y="6766560"/>
            <a:ext cx="12192000" cy="91440"/>
            <a:chOff x="0" y="4480421"/>
            <a:chExt cx="12192000" cy="91440"/>
          </a:xfrm>
        </p:grpSpPr>
        <p:sp>
          <p:nvSpPr>
            <p:cNvPr id="854" name="Google Shape;854;p15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5" name="Google Shape;855;p15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6" name="Google Shape;856;p15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7" name="Google Shape;857;p15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8" name="Google Shape;858;p15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5">
  <p:cSld name="chart 5">
    <p:spTree>
      <p:nvGrpSpPr>
        <p:cNvPr id="859" name="Shape 859"/>
        <p:cNvGrpSpPr/>
        <p:nvPr/>
      </p:nvGrpSpPr>
      <p:grpSpPr>
        <a:xfrm>
          <a:off x="0" y="0"/>
          <a:ext cx="0" cy="0"/>
          <a:chOff x="0" y="0"/>
          <a:chExt cx="0" cy="0"/>
        </a:xfrm>
      </p:grpSpPr>
      <p:sp>
        <p:nvSpPr>
          <p:cNvPr id="860" name="Google Shape;860;p15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1" name="Google Shape;861;p15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2" name="Google Shape;862;p15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3" name="Google Shape;863;p15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4" name="Google Shape;864;p15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65" name="Google Shape;865;p155"/>
          <p:cNvSpPr/>
          <p:nvPr>
            <p:ph idx="2" type="chart"/>
          </p:nvPr>
        </p:nvSpPr>
        <p:spPr>
          <a:xfrm>
            <a:off x="482602" y="1406667"/>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6" name="Google Shape;866;p155"/>
          <p:cNvSpPr txBox="1"/>
          <p:nvPr>
            <p:ph idx="1" type="body"/>
          </p:nvPr>
        </p:nvSpPr>
        <p:spPr>
          <a:xfrm>
            <a:off x="482602" y="5053311"/>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67" name="Google Shape;867;p155"/>
          <p:cNvSpPr txBox="1"/>
          <p:nvPr>
            <p:ph idx="3" type="body"/>
          </p:nvPr>
        </p:nvSpPr>
        <p:spPr>
          <a:xfrm>
            <a:off x="482599" y="4723829"/>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55"/>
          <p:cNvSpPr/>
          <p:nvPr>
            <p:ph idx="4" type="chart"/>
          </p:nvPr>
        </p:nvSpPr>
        <p:spPr>
          <a:xfrm>
            <a:off x="3344336"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9" name="Google Shape;869;p155"/>
          <p:cNvSpPr txBox="1"/>
          <p:nvPr>
            <p:ph idx="5" type="body"/>
          </p:nvPr>
        </p:nvSpPr>
        <p:spPr>
          <a:xfrm>
            <a:off x="3344336"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70" name="Google Shape;870;p155"/>
          <p:cNvSpPr txBox="1"/>
          <p:nvPr>
            <p:ph idx="6" type="body"/>
          </p:nvPr>
        </p:nvSpPr>
        <p:spPr>
          <a:xfrm>
            <a:off x="3344335"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1" name="Google Shape;871;p155"/>
          <p:cNvSpPr/>
          <p:nvPr>
            <p:ph idx="7" type="chart"/>
          </p:nvPr>
        </p:nvSpPr>
        <p:spPr>
          <a:xfrm>
            <a:off x="6206070"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2" name="Google Shape;872;p155"/>
          <p:cNvSpPr txBox="1"/>
          <p:nvPr>
            <p:ph idx="8" type="body"/>
          </p:nvPr>
        </p:nvSpPr>
        <p:spPr>
          <a:xfrm>
            <a:off x="6206070"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73" name="Google Shape;873;p155"/>
          <p:cNvSpPr txBox="1"/>
          <p:nvPr>
            <p:ph idx="9" type="body"/>
          </p:nvPr>
        </p:nvSpPr>
        <p:spPr>
          <a:xfrm>
            <a:off x="6206067"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55"/>
          <p:cNvSpPr/>
          <p:nvPr>
            <p:ph idx="13" type="chart"/>
          </p:nvPr>
        </p:nvSpPr>
        <p:spPr>
          <a:xfrm>
            <a:off x="9067802" y="1425678"/>
            <a:ext cx="2641601" cy="311751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5" name="Google Shape;875;p155"/>
          <p:cNvSpPr txBox="1"/>
          <p:nvPr>
            <p:ph idx="14" type="body"/>
          </p:nvPr>
        </p:nvSpPr>
        <p:spPr>
          <a:xfrm>
            <a:off x="9067802"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76" name="Google Shape;876;p155"/>
          <p:cNvSpPr txBox="1"/>
          <p:nvPr>
            <p:ph idx="15" type="body"/>
          </p:nvPr>
        </p:nvSpPr>
        <p:spPr>
          <a:xfrm>
            <a:off x="9067801"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77" name="Google Shape;877;p155"/>
          <p:cNvGrpSpPr/>
          <p:nvPr/>
        </p:nvGrpSpPr>
        <p:grpSpPr>
          <a:xfrm>
            <a:off x="0" y="6766560"/>
            <a:ext cx="12192000" cy="91440"/>
            <a:chOff x="0" y="4480421"/>
            <a:chExt cx="12192000" cy="91440"/>
          </a:xfrm>
        </p:grpSpPr>
        <p:sp>
          <p:nvSpPr>
            <p:cNvPr id="878" name="Google Shape;878;p15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79" name="Google Shape;879;p15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0" name="Google Shape;880;p15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1" name="Google Shape;881;p15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2" name="Google Shape;882;p15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6">
  <p:cSld name="chart 6">
    <p:spTree>
      <p:nvGrpSpPr>
        <p:cNvPr id="883" name="Shape 883"/>
        <p:cNvGrpSpPr/>
        <p:nvPr/>
      </p:nvGrpSpPr>
      <p:grpSpPr>
        <a:xfrm>
          <a:off x="0" y="0"/>
          <a:ext cx="0" cy="0"/>
          <a:chOff x="0" y="0"/>
          <a:chExt cx="0" cy="0"/>
        </a:xfrm>
      </p:grpSpPr>
      <p:sp>
        <p:nvSpPr>
          <p:cNvPr id="884" name="Google Shape;884;p15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5" name="Google Shape;885;p15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6" name="Google Shape;886;p15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7" name="Google Shape;887;p15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8" name="Google Shape;888;p15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89" name="Google Shape;889;p156"/>
          <p:cNvSpPr/>
          <p:nvPr>
            <p:ph idx="2" type="chart"/>
          </p:nvPr>
        </p:nvSpPr>
        <p:spPr>
          <a:xfrm>
            <a:off x="5905502" y="2360122"/>
            <a:ext cx="5803900" cy="369778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0" name="Google Shape;890;p156"/>
          <p:cNvSpPr txBox="1"/>
          <p:nvPr>
            <p:ph idx="1" type="body"/>
          </p:nvPr>
        </p:nvSpPr>
        <p:spPr>
          <a:xfrm>
            <a:off x="482600" y="4254503"/>
            <a:ext cx="45720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891" name="Google Shape;891;p156"/>
          <p:cNvSpPr txBox="1"/>
          <p:nvPr>
            <p:ph idx="3" type="body"/>
          </p:nvPr>
        </p:nvSpPr>
        <p:spPr>
          <a:xfrm>
            <a:off x="5905502" y="1689557"/>
            <a:ext cx="5803900" cy="666924"/>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56"/>
          <p:cNvSpPr/>
          <p:nvPr>
            <p:ph idx="4" type="chart"/>
          </p:nvPr>
        </p:nvSpPr>
        <p:spPr>
          <a:xfrm>
            <a:off x="482600" y="2360121"/>
            <a:ext cx="4572000" cy="176738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3" name="Google Shape;893;p156"/>
          <p:cNvSpPr txBox="1"/>
          <p:nvPr>
            <p:ph idx="5" type="body"/>
          </p:nvPr>
        </p:nvSpPr>
        <p:spPr>
          <a:xfrm>
            <a:off x="482600" y="1689557"/>
            <a:ext cx="4572000" cy="666924"/>
          </a:xfrm>
          <a:prstGeom prst="rect">
            <a:avLst/>
          </a:prstGeom>
          <a:solidFill>
            <a:srgbClr val="FAF9F9"/>
          </a:solidFill>
          <a:ln cap="flat" cmpd="sng" w="9525">
            <a:solidFill>
              <a:srgbClr val="FAF9F9"/>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94" name="Google Shape;894;p156"/>
          <p:cNvGrpSpPr/>
          <p:nvPr/>
        </p:nvGrpSpPr>
        <p:grpSpPr>
          <a:xfrm>
            <a:off x="0" y="6766560"/>
            <a:ext cx="12192000" cy="91440"/>
            <a:chOff x="0" y="4480421"/>
            <a:chExt cx="12192000" cy="91440"/>
          </a:xfrm>
        </p:grpSpPr>
        <p:sp>
          <p:nvSpPr>
            <p:cNvPr id="895" name="Google Shape;895;p15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6" name="Google Shape;896;p15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7" name="Google Shape;897;p15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8" name="Google Shape;898;p15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9" name="Google Shape;899;p15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7">
  <p:cSld name="chart 7">
    <p:spTree>
      <p:nvGrpSpPr>
        <p:cNvPr id="900" name="Shape 900"/>
        <p:cNvGrpSpPr/>
        <p:nvPr/>
      </p:nvGrpSpPr>
      <p:grpSpPr>
        <a:xfrm>
          <a:off x="0" y="0"/>
          <a:ext cx="0" cy="0"/>
          <a:chOff x="0" y="0"/>
          <a:chExt cx="0" cy="0"/>
        </a:xfrm>
      </p:grpSpPr>
      <p:sp>
        <p:nvSpPr>
          <p:cNvPr id="901" name="Google Shape;901;p15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2" name="Google Shape;902;p15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3" name="Google Shape;903;p15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4" name="Google Shape;904;p15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5" name="Google Shape;905;p157"/>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06" name="Google Shape;906;p157"/>
          <p:cNvSpPr txBox="1"/>
          <p:nvPr>
            <p:ph idx="1" type="body"/>
          </p:nvPr>
        </p:nvSpPr>
        <p:spPr>
          <a:xfrm>
            <a:off x="482602"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907" name="Google Shape;907;p157"/>
          <p:cNvSpPr/>
          <p:nvPr>
            <p:ph idx="2" type="chart"/>
          </p:nvPr>
        </p:nvSpPr>
        <p:spPr>
          <a:xfrm>
            <a:off x="482602"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8" name="Google Shape;908;p157"/>
          <p:cNvSpPr txBox="1"/>
          <p:nvPr>
            <p:ph idx="3" type="body"/>
          </p:nvPr>
        </p:nvSpPr>
        <p:spPr>
          <a:xfrm>
            <a:off x="482602"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157"/>
          <p:cNvSpPr txBox="1"/>
          <p:nvPr>
            <p:ph idx="4" type="body"/>
          </p:nvPr>
        </p:nvSpPr>
        <p:spPr>
          <a:xfrm>
            <a:off x="6565903"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910" name="Google Shape;910;p157"/>
          <p:cNvSpPr/>
          <p:nvPr>
            <p:ph idx="5" type="chart"/>
          </p:nvPr>
        </p:nvSpPr>
        <p:spPr>
          <a:xfrm>
            <a:off x="6565903"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1" name="Google Shape;911;p157"/>
          <p:cNvSpPr txBox="1"/>
          <p:nvPr>
            <p:ph idx="6" type="body"/>
          </p:nvPr>
        </p:nvSpPr>
        <p:spPr>
          <a:xfrm>
            <a:off x="6565903"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12" name="Google Shape;912;p157"/>
          <p:cNvGrpSpPr/>
          <p:nvPr/>
        </p:nvGrpSpPr>
        <p:grpSpPr>
          <a:xfrm>
            <a:off x="0" y="6766560"/>
            <a:ext cx="12192000" cy="91440"/>
            <a:chOff x="0" y="4480421"/>
            <a:chExt cx="12192000" cy="91440"/>
          </a:xfrm>
        </p:grpSpPr>
        <p:sp>
          <p:nvSpPr>
            <p:cNvPr id="913" name="Google Shape;913;p15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4" name="Google Shape;914;p15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5" name="Google Shape;915;p15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6" name="Google Shape;916;p15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7" name="Google Shape;917;p15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8">
  <p:cSld name="chart 8">
    <p:spTree>
      <p:nvGrpSpPr>
        <p:cNvPr id="918" name="Shape 918"/>
        <p:cNvGrpSpPr/>
        <p:nvPr/>
      </p:nvGrpSpPr>
      <p:grpSpPr>
        <a:xfrm>
          <a:off x="0" y="0"/>
          <a:ext cx="0" cy="0"/>
          <a:chOff x="0" y="0"/>
          <a:chExt cx="0" cy="0"/>
        </a:xfrm>
      </p:grpSpPr>
      <p:sp>
        <p:nvSpPr>
          <p:cNvPr id="919" name="Google Shape;919;p15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0" name="Google Shape;920;p15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1" name="Google Shape;921;p15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2" name="Google Shape;922;p15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3" name="Google Shape;923;p15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24" name="Google Shape;924;p158"/>
          <p:cNvSpPr/>
          <p:nvPr>
            <p:ph idx="2" type="chart"/>
          </p:nvPr>
        </p:nvSpPr>
        <p:spPr>
          <a:xfrm>
            <a:off x="482602" y="1918169"/>
            <a:ext cx="5143500" cy="1767381"/>
          </a:xfrm>
          <a:prstGeom prst="rect">
            <a:avLst/>
          </a:prstGeom>
          <a:solidFill>
            <a:schemeClr val="accent1">
              <a:alpha val="28627"/>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5" name="Google Shape;925;p158"/>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58"/>
          <p:cNvSpPr/>
          <p:nvPr>
            <p:ph idx="3" type="chart"/>
          </p:nvPr>
        </p:nvSpPr>
        <p:spPr>
          <a:xfrm>
            <a:off x="6565903" y="1918169"/>
            <a:ext cx="5143500" cy="1767381"/>
          </a:xfrm>
          <a:prstGeom prst="rect">
            <a:avLst/>
          </a:prstGeom>
          <a:solidFill>
            <a:schemeClr val="accent4">
              <a:alpha val="28627"/>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7" name="Google Shape;927;p158"/>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8" name="Google Shape;928;p158"/>
          <p:cNvSpPr/>
          <p:nvPr>
            <p:ph idx="5" type="chart"/>
          </p:nvPr>
        </p:nvSpPr>
        <p:spPr>
          <a:xfrm>
            <a:off x="482602" y="4438386"/>
            <a:ext cx="5143500" cy="1767381"/>
          </a:xfrm>
          <a:prstGeom prst="rect">
            <a:avLst/>
          </a:prstGeom>
          <a:solidFill>
            <a:schemeClr val="accent3">
              <a:alpha val="28627"/>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9" name="Google Shape;929;p158"/>
          <p:cNvSpPr txBox="1"/>
          <p:nvPr>
            <p:ph idx="6" type="body"/>
          </p:nvPr>
        </p:nvSpPr>
        <p:spPr>
          <a:xfrm>
            <a:off x="482602" y="3939866"/>
            <a:ext cx="514350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158"/>
          <p:cNvSpPr/>
          <p:nvPr>
            <p:ph idx="7" type="chart"/>
          </p:nvPr>
        </p:nvSpPr>
        <p:spPr>
          <a:xfrm>
            <a:off x="6565903" y="4438386"/>
            <a:ext cx="5143500" cy="1767381"/>
          </a:xfrm>
          <a:prstGeom prst="rect">
            <a:avLst/>
          </a:prstGeom>
          <a:solidFill>
            <a:schemeClr val="accent5">
              <a:alpha val="28627"/>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1" name="Google Shape;931;p158"/>
          <p:cNvSpPr txBox="1"/>
          <p:nvPr>
            <p:ph idx="8" type="body"/>
          </p:nvPr>
        </p:nvSpPr>
        <p:spPr>
          <a:xfrm>
            <a:off x="6565903" y="3939866"/>
            <a:ext cx="514350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32" name="Google Shape;932;p158"/>
          <p:cNvGrpSpPr/>
          <p:nvPr/>
        </p:nvGrpSpPr>
        <p:grpSpPr>
          <a:xfrm>
            <a:off x="0" y="6766560"/>
            <a:ext cx="12192000" cy="91440"/>
            <a:chOff x="0" y="4480421"/>
            <a:chExt cx="12192000" cy="91440"/>
          </a:xfrm>
        </p:grpSpPr>
        <p:sp>
          <p:nvSpPr>
            <p:cNvPr id="933" name="Google Shape;933;p15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4" name="Google Shape;934;p15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5" name="Google Shape;935;p15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6" name="Google Shape;936;p15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7" name="Google Shape;937;p15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1">
  <p:cSld name="chart 11">
    <p:spTree>
      <p:nvGrpSpPr>
        <p:cNvPr id="938" name="Shape 938"/>
        <p:cNvGrpSpPr/>
        <p:nvPr/>
      </p:nvGrpSpPr>
      <p:grpSpPr>
        <a:xfrm>
          <a:off x="0" y="0"/>
          <a:ext cx="0" cy="0"/>
          <a:chOff x="0" y="0"/>
          <a:chExt cx="0" cy="0"/>
        </a:xfrm>
      </p:grpSpPr>
      <p:sp>
        <p:nvSpPr>
          <p:cNvPr id="939" name="Google Shape;939;p15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0" name="Google Shape;940;p15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1" name="Google Shape;941;p15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2" name="Google Shape;942;p15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3" name="Google Shape;943;p15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44" name="Google Shape;944;p159"/>
          <p:cNvSpPr/>
          <p:nvPr>
            <p:ph idx="2" type="chart"/>
          </p:nvPr>
        </p:nvSpPr>
        <p:spPr>
          <a:xfrm>
            <a:off x="482601" y="1918169"/>
            <a:ext cx="3568699" cy="1767381"/>
          </a:xfrm>
          <a:prstGeom prst="rect">
            <a:avLst/>
          </a:prstGeom>
          <a:solidFill>
            <a:schemeClr val="accent1">
              <a:alpha val="28627"/>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5" name="Google Shape;945;p159"/>
          <p:cNvSpPr txBox="1"/>
          <p:nvPr>
            <p:ph idx="1" type="body"/>
          </p:nvPr>
        </p:nvSpPr>
        <p:spPr>
          <a:xfrm>
            <a:off x="482601" y="1419649"/>
            <a:ext cx="3568699"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6" name="Google Shape;946;p159"/>
          <p:cNvSpPr/>
          <p:nvPr>
            <p:ph idx="3" type="chart"/>
          </p:nvPr>
        </p:nvSpPr>
        <p:spPr>
          <a:xfrm>
            <a:off x="4311653" y="1918169"/>
            <a:ext cx="3568699" cy="1767381"/>
          </a:xfrm>
          <a:prstGeom prst="rect">
            <a:avLst/>
          </a:prstGeom>
          <a:solidFill>
            <a:schemeClr val="accent4">
              <a:alpha val="28627"/>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7" name="Google Shape;947;p159"/>
          <p:cNvSpPr txBox="1"/>
          <p:nvPr>
            <p:ph idx="4" type="body"/>
          </p:nvPr>
        </p:nvSpPr>
        <p:spPr>
          <a:xfrm>
            <a:off x="4311653" y="1419649"/>
            <a:ext cx="3568699"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159"/>
          <p:cNvSpPr/>
          <p:nvPr>
            <p:ph idx="5" type="chart"/>
          </p:nvPr>
        </p:nvSpPr>
        <p:spPr>
          <a:xfrm>
            <a:off x="482601" y="4438386"/>
            <a:ext cx="3568699" cy="1767381"/>
          </a:xfrm>
          <a:prstGeom prst="rect">
            <a:avLst/>
          </a:prstGeom>
          <a:solidFill>
            <a:schemeClr val="accent3">
              <a:alpha val="28627"/>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9" name="Google Shape;949;p159"/>
          <p:cNvSpPr txBox="1"/>
          <p:nvPr>
            <p:ph idx="6" type="body"/>
          </p:nvPr>
        </p:nvSpPr>
        <p:spPr>
          <a:xfrm>
            <a:off x="482601" y="3939866"/>
            <a:ext cx="3568699"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159"/>
          <p:cNvSpPr/>
          <p:nvPr>
            <p:ph idx="7" type="chart"/>
          </p:nvPr>
        </p:nvSpPr>
        <p:spPr>
          <a:xfrm>
            <a:off x="4311653" y="4438386"/>
            <a:ext cx="3568699" cy="1767381"/>
          </a:xfrm>
          <a:prstGeom prst="rect">
            <a:avLst/>
          </a:prstGeom>
          <a:solidFill>
            <a:schemeClr val="accent5">
              <a:alpha val="28627"/>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1" name="Google Shape;951;p159"/>
          <p:cNvSpPr txBox="1"/>
          <p:nvPr>
            <p:ph idx="8" type="body"/>
          </p:nvPr>
        </p:nvSpPr>
        <p:spPr>
          <a:xfrm>
            <a:off x="4311653" y="3939866"/>
            <a:ext cx="3568699"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159"/>
          <p:cNvSpPr/>
          <p:nvPr>
            <p:ph idx="9" type="chart"/>
          </p:nvPr>
        </p:nvSpPr>
        <p:spPr>
          <a:xfrm>
            <a:off x="8140704" y="1918169"/>
            <a:ext cx="3568699" cy="1767381"/>
          </a:xfrm>
          <a:prstGeom prst="rect">
            <a:avLst/>
          </a:prstGeom>
          <a:solidFill>
            <a:schemeClr val="accent2">
              <a:alpha val="28627"/>
            </a:schemeClr>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3" name="Google Shape;953;p159"/>
          <p:cNvSpPr txBox="1"/>
          <p:nvPr>
            <p:ph idx="13" type="body"/>
          </p:nvPr>
        </p:nvSpPr>
        <p:spPr>
          <a:xfrm>
            <a:off x="8140704" y="1419649"/>
            <a:ext cx="3568699" cy="498733"/>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59"/>
          <p:cNvSpPr/>
          <p:nvPr>
            <p:ph idx="14" type="chart"/>
          </p:nvPr>
        </p:nvSpPr>
        <p:spPr>
          <a:xfrm>
            <a:off x="8140704" y="4438386"/>
            <a:ext cx="3568699" cy="1767381"/>
          </a:xfrm>
          <a:prstGeom prst="rect">
            <a:avLst/>
          </a:prstGeom>
          <a:solidFill>
            <a:schemeClr val="accent6">
              <a:alpha val="28627"/>
            </a:schemeClr>
          </a:solidFill>
          <a:ln cap="flat" cmpd="sng" w="9525">
            <a:solidFill>
              <a:schemeClr val="accent6"/>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5" name="Google Shape;955;p159"/>
          <p:cNvSpPr txBox="1"/>
          <p:nvPr>
            <p:ph idx="15" type="body"/>
          </p:nvPr>
        </p:nvSpPr>
        <p:spPr>
          <a:xfrm>
            <a:off x="8140704" y="3939866"/>
            <a:ext cx="3568699"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56" name="Google Shape;956;p159"/>
          <p:cNvGrpSpPr/>
          <p:nvPr/>
        </p:nvGrpSpPr>
        <p:grpSpPr>
          <a:xfrm>
            <a:off x="0" y="6766560"/>
            <a:ext cx="12192000" cy="91440"/>
            <a:chOff x="0" y="4480421"/>
            <a:chExt cx="12192000" cy="91440"/>
          </a:xfrm>
        </p:grpSpPr>
        <p:sp>
          <p:nvSpPr>
            <p:cNvPr id="957" name="Google Shape;957;p15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58" name="Google Shape;958;p15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59" name="Google Shape;959;p15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0" name="Google Shape;960;p15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1" name="Google Shape;961;p15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9">
  <p:cSld name="chart 9">
    <p:spTree>
      <p:nvGrpSpPr>
        <p:cNvPr id="962" name="Shape 962"/>
        <p:cNvGrpSpPr/>
        <p:nvPr/>
      </p:nvGrpSpPr>
      <p:grpSpPr>
        <a:xfrm>
          <a:off x="0" y="0"/>
          <a:ext cx="0" cy="0"/>
          <a:chOff x="0" y="0"/>
          <a:chExt cx="0" cy="0"/>
        </a:xfrm>
      </p:grpSpPr>
      <p:sp>
        <p:nvSpPr>
          <p:cNvPr id="963" name="Google Shape;963;p16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4" name="Google Shape;964;p16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5" name="Google Shape;965;p16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6" name="Google Shape;966;p16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7" name="Google Shape;967;p16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68" name="Google Shape;968;p160"/>
          <p:cNvSpPr/>
          <p:nvPr>
            <p:ph idx="2" type="chart"/>
          </p:nvPr>
        </p:nvSpPr>
        <p:spPr>
          <a:xfrm>
            <a:off x="482602" y="1918169"/>
            <a:ext cx="5143500" cy="1767381"/>
          </a:xfrm>
          <a:prstGeom prst="rect">
            <a:avLst/>
          </a:prstGeom>
          <a:solidFill>
            <a:schemeClr val="accent1">
              <a:alpha val="28627"/>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9" name="Google Shape;969;p160"/>
          <p:cNvSpPr txBox="1"/>
          <p:nvPr>
            <p:ph idx="1" type="body"/>
          </p:nvPr>
        </p:nvSpPr>
        <p:spPr>
          <a:xfrm>
            <a:off x="985522" y="1419649"/>
            <a:ext cx="464058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0" name="Google Shape;970;p160"/>
          <p:cNvSpPr/>
          <p:nvPr>
            <p:ph idx="3" type="chart"/>
          </p:nvPr>
        </p:nvSpPr>
        <p:spPr>
          <a:xfrm>
            <a:off x="6565903" y="1918169"/>
            <a:ext cx="5143500" cy="1767381"/>
          </a:xfrm>
          <a:prstGeom prst="rect">
            <a:avLst/>
          </a:prstGeom>
          <a:solidFill>
            <a:schemeClr val="accent4">
              <a:alpha val="28627"/>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1" name="Google Shape;971;p160"/>
          <p:cNvSpPr txBox="1"/>
          <p:nvPr>
            <p:ph idx="4" type="body"/>
          </p:nvPr>
        </p:nvSpPr>
        <p:spPr>
          <a:xfrm>
            <a:off x="7068823" y="1419649"/>
            <a:ext cx="464058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2" name="Google Shape;972;p160"/>
          <p:cNvSpPr/>
          <p:nvPr>
            <p:ph idx="5" type="chart"/>
          </p:nvPr>
        </p:nvSpPr>
        <p:spPr>
          <a:xfrm>
            <a:off x="482602" y="4438386"/>
            <a:ext cx="5143500" cy="1767381"/>
          </a:xfrm>
          <a:prstGeom prst="rect">
            <a:avLst/>
          </a:prstGeom>
          <a:solidFill>
            <a:schemeClr val="accent3">
              <a:alpha val="28627"/>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3" name="Google Shape;973;p160"/>
          <p:cNvSpPr txBox="1"/>
          <p:nvPr>
            <p:ph idx="6" type="body"/>
          </p:nvPr>
        </p:nvSpPr>
        <p:spPr>
          <a:xfrm>
            <a:off x="985522" y="3939866"/>
            <a:ext cx="464058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4" name="Google Shape;974;p160"/>
          <p:cNvSpPr/>
          <p:nvPr>
            <p:ph idx="7" type="chart"/>
          </p:nvPr>
        </p:nvSpPr>
        <p:spPr>
          <a:xfrm>
            <a:off x="6565903" y="4438386"/>
            <a:ext cx="5143500" cy="1767381"/>
          </a:xfrm>
          <a:prstGeom prst="rect">
            <a:avLst/>
          </a:prstGeom>
          <a:solidFill>
            <a:schemeClr val="accent5">
              <a:alpha val="28627"/>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5" name="Google Shape;975;p160"/>
          <p:cNvSpPr txBox="1"/>
          <p:nvPr>
            <p:ph idx="8" type="body"/>
          </p:nvPr>
        </p:nvSpPr>
        <p:spPr>
          <a:xfrm>
            <a:off x="7068823" y="3939866"/>
            <a:ext cx="464058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160"/>
          <p:cNvSpPr txBox="1"/>
          <p:nvPr>
            <p:ph idx="9" type="body"/>
          </p:nvPr>
        </p:nvSpPr>
        <p:spPr>
          <a:xfrm>
            <a:off x="482600" y="1419649"/>
            <a:ext cx="502920" cy="498733"/>
          </a:xfrm>
          <a:prstGeom prst="rect">
            <a:avLst/>
          </a:prstGeom>
          <a:solidFill>
            <a:srgbClr val="2F5496"/>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160"/>
          <p:cNvSpPr txBox="1"/>
          <p:nvPr>
            <p:ph idx="13" type="body"/>
          </p:nvPr>
        </p:nvSpPr>
        <p:spPr>
          <a:xfrm>
            <a:off x="482600" y="3939866"/>
            <a:ext cx="502920" cy="498733"/>
          </a:xfrm>
          <a:prstGeom prst="rect">
            <a:avLst/>
          </a:prstGeom>
          <a:solidFill>
            <a:srgbClr val="7B7B7B"/>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160"/>
          <p:cNvSpPr txBox="1"/>
          <p:nvPr>
            <p:ph idx="14" type="body"/>
          </p:nvPr>
        </p:nvSpPr>
        <p:spPr>
          <a:xfrm>
            <a:off x="6565901" y="1419649"/>
            <a:ext cx="502920" cy="498733"/>
          </a:xfrm>
          <a:prstGeom prst="rect">
            <a:avLst/>
          </a:prstGeom>
          <a:solidFill>
            <a:srgbClr val="BF9000"/>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160"/>
          <p:cNvSpPr txBox="1"/>
          <p:nvPr>
            <p:ph idx="15" type="body"/>
          </p:nvPr>
        </p:nvSpPr>
        <p:spPr>
          <a:xfrm>
            <a:off x="6565901" y="3939866"/>
            <a:ext cx="502920" cy="498733"/>
          </a:xfrm>
          <a:prstGeom prst="rect">
            <a:avLst/>
          </a:prstGeom>
          <a:solidFill>
            <a:srgbClr val="2E75B5"/>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80" name="Google Shape;980;p160"/>
          <p:cNvGrpSpPr/>
          <p:nvPr/>
        </p:nvGrpSpPr>
        <p:grpSpPr>
          <a:xfrm>
            <a:off x="0" y="6766560"/>
            <a:ext cx="12192000" cy="91440"/>
            <a:chOff x="0" y="4480421"/>
            <a:chExt cx="12192000" cy="91440"/>
          </a:xfrm>
        </p:grpSpPr>
        <p:sp>
          <p:nvSpPr>
            <p:cNvPr id="981" name="Google Shape;981;p16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2" name="Google Shape;982;p16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3" name="Google Shape;983;p16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4" name="Google Shape;984;p16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5" name="Google Shape;985;p16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0">
  <p:cSld name="chart 10">
    <p:spTree>
      <p:nvGrpSpPr>
        <p:cNvPr id="986" name="Shape 986"/>
        <p:cNvGrpSpPr/>
        <p:nvPr/>
      </p:nvGrpSpPr>
      <p:grpSpPr>
        <a:xfrm>
          <a:off x="0" y="0"/>
          <a:ext cx="0" cy="0"/>
          <a:chOff x="0" y="0"/>
          <a:chExt cx="0" cy="0"/>
        </a:xfrm>
      </p:grpSpPr>
      <p:sp>
        <p:nvSpPr>
          <p:cNvPr id="987" name="Google Shape;987;p16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8" name="Google Shape;988;p16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9" name="Google Shape;989;p16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0" name="Google Shape;990;p16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1" name="Google Shape;991;p161"/>
          <p:cNvSpPr/>
          <p:nvPr>
            <p:ph idx="2" type="chart"/>
          </p:nvPr>
        </p:nvSpPr>
        <p:spPr>
          <a:xfrm>
            <a:off x="482602" y="1918169"/>
            <a:ext cx="5143500" cy="1767381"/>
          </a:xfrm>
          <a:prstGeom prst="rect">
            <a:avLst/>
          </a:prstGeom>
          <a:solidFill>
            <a:schemeClr val="accent1">
              <a:alpha val="28627"/>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2" name="Google Shape;992;p161"/>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3" name="Google Shape;993;p161"/>
          <p:cNvSpPr/>
          <p:nvPr>
            <p:ph idx="3" type="chart"/>
          </p:nvPr>
        </p:nvSpPr>
        <p:spPr>
          <a:xfrm>
            <a:off x="6565903" y="1918169"/>
            <a:ext cx="5143500" cy="1767381"/>
          </a:xfrm>
          <a:prstGeom prst="rect">
            <a:avLst/>
          </a:prstGeom>
          <a:solidFill>
            <a:schemeClr val="accent4">
              <a:alpha val="28627"/>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4" name="Google Shape;994;p161"/>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161"/>
          <p:cNvSpPr/>
          <p:nvPr>
            <p:ph idx="5" type="chart"/>
          </p:nvPr>
        </p:nvSpPr>
        <p:spPr>
          <a:xfrm>
            <a:off x="482602" y="4450664"/>
            <a:ext cx="11226801" cy="1767381"/>
          </a:xfrm>
          <a:prstGeom prst="rect">
            <a:avLst/>
          </a:prstGeom>
          <a:solidFill>
            <a:schemeClr val="accent5">
              <a:alpha val="28627"/>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6" name="Google Shape;996;p161"/>
          <p:cNvSpPr txBox="1"/>
          <p:nvPr>
            <p:ph idx="6" type="body"/>
          </p:nvPr>
        </p:nvSpPr>
        <p:spPr>
          <a:xfrm>
            <a:off x="482602" y="3952144"/>
            <a:ext cx="11226801"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16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998" name="Google Shape;998;p161"/>
          <p:cNvGrpSpPr/>
          <p:nvPr/>
        </p:nvGrpSpPr>
        <p:grpSpPr>
          <a:xfrm>
            <a:off x="0" y="6766560"/>
            <a:ext cx="12192000" cy="91440"/>
            <a:chOff x="0" y="4480421"/>
            <a:chExt cx="12192000" cy="91440"/>
          </a:xfrm>
        </p:grpSpPr>
        <p:sp>
          <p:nvSpPr>
            <p:cNvPr id="999" name="Google Shape;999;p16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0" name="Google Shape;1000;p16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1" name="Google Shape;1001;p16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2" name="Google Shape;1002;p16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3" name="Google Shape;1003;p16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and mockup">
  <p:cSld name="chart and mockup">
    <p:spTree>
      <p:nvGrpSpPr>
        <p:cNvPr id="1004" name="Shape 1004"/>
        <p:cNvGrpSpPr/>
        <p:nvPr/>
      </p:nvGrpSpPr>
      <p:grpSpPr>
        <a:xfrm>
          <a:off x="0" y="0"/>
          <a:ext cx="0" cy="0"/>
          <a:chOff x="0" y="0"/>
          <a:chExt cx="0" cy="0"/>
        </a:xfrm>
      </p:grpSpPr>
      <p:sp>
        <p:nvSpPr>
          <p:cNvPr id="1005" name="Google Shape;1005;p16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6" name="Google Shape;1006;p16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7" name="Google Shape;1007;p16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8" name="Google Shape;1008;p16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9" name="Google Shape;1009;p16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10" name="Google Shape;1010;p162"/>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011" name="Google Shape;1011;p162"/>
          <p:cNvSpPr txBox="1"/>
          <p:nvPr>
            <p:ph idx="2" type="body"/>
          </p:nvPr>
        </p:nvSpPr>
        <p:spPr>
          <a:xfrm>
            <a:off x="6565903" y="1701835"/>
            <a:ext cx="5143500" cy="666924"/>
          </a:xfrm>
          <a:prstGeom prst="rect">
            <a:avLst/>
          </a:prstGeom>
          <a:solidFill>
            <a:srgbClr val="EFEFEF"/>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12" name="Google Shape;1012;p162"/>
          <p:cNvGrpSpPr/>
          <p:nvPr/>
        </p:nvGrpSpPr>
        <p:grpSpPr>
          <a:xfrm>
            <a:off x="0" y="6766560"/>
            <a:ext cx="12192000" cy="91440"/>
            <a:chOff x="0" y="4480421"/>
            <a:chExt cx="12192000" cy="91440"/>
          </a:xfrm>
        </p:grpSpPr>
        <p:sp>
          <p:nvSpPr>
            <p:cNvPr id="1013" name="Google Shape;1013;p16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4" name="Google Shape;1014;p16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5" name="Google Shape;1015;p16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6" name="Google Shape;1016;p16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7" name="Google Shape;1017;p16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018" name="Google Shape;1018;p162"/>
          <p:cNvGrpSpPr/>
          <p:nvPr/>
        </p:nvGrpSpPr>
        <p:grpSpPr>
          <a:xfrm>
            <a:off x="316532" y="2327391"/>
            <a:ext cx="5818536" cy="3809740"/>
            <a:chOff x="3742268" y="2033349"/>
            <a:chExt cx="4296282" cy="3750707"/>
          </a:xfrm>
        </p:grpSpPr>
        <p:sp>
          <p:nvSpPr>
            <p:cNvPr id="1019" name="Google Shape;1019;p162"/>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627"/>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0" name="Google Shape;1020;p162"/>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627"/>
                  </a:srgbClr>
                </a:gs>
                <a:gs pos="17000">
                  <a:srgbClr val="000000">
                    <a:alpha val="28627"/>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1" name="Google Shape;1021;p162"/>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2" name="Google Shape;1022;p162"/>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3" name="Google Shape;1023;p162"/>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725"/>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4" name="Google Shape;1024;p162"/>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5" name="Google Shape;1025;p162"/>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627"/>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6" name="Google Shape;1026;p162"/>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7" name="Google Shape;1027;p162"/>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8" name="Google Shape;1028;p162"/>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29" name="Google Shape;1029;p162"/>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30" name="Google Shape;1030;p162"/>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31" name="Google Shape;1031;p162"/>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32" name="Google Shape;1032;p162"/>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033" name="Google Shape;1033;p162"/>
          <p:cNvSpPr/>
          <p:nvPr>
            <p:ph idx="3" type="chart"/>
          </p:nvPr>
        </p:nvSpPr>
        <p:spPr>
          <a:xfrm>
            <a:off x="591433" y="2535574"/>
            <a:ext cx="5268731" cy="223211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p:cSld name="3 block arcs">
    <p:spTree>
      <p:nvGrpSpPr>
        <p:cNvPr id="1034" name="Shape 1034"/>
        <p:cNvGrpSpPr/>
        <p:nvPr/>
      </p:nvGrpSpPr>
      <p:grpSpPr>
        <a:xfrm>
          <a:off x="0" y="0"/>
          <a:ext cx="0" cy="0"/>
          <a:chOff x="0" y="0"/>
          <a:chExt cx="0" cy="0"/>
        </a:xfrm>
      </p:grpSpPr>
      <p:grpSp>
        <p:nvGrpSpPr>
          <p:cNvPr id="1035" name="Google Shape;1035;p163"/>
          <p:cNvGrpSpPr/>
          <p:nvPr/>
        </p:nvGrpSpPr>
        <p:grpSpPr>
          <a:xfrm>
            <a:off x="804819" y="1625931"/>
            <a:ext cx="10582363" cy="4283805"/>
            <a:chOff x="2060575" y="1614640"/>
            <a:chExt cx="8070850" cy="4356172"/>
          </a:xfrm>
        </p:grpSpPr>
        <p:sp>
          <p:nvSpPr>
            <p:cNvPr id="1036" name="Google Shape;1036;p163"/>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7" name="Google Shape;1037;p163"/>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8" name="Google Shape;1038;p163"/>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039" name="Google Shape;1039;p16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0" name="Google Shape;1040;p16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1" name="Google Shape;1041;p16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2" name="Google Shape;1042;p16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3" name="Google Shape;1043;p16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44" name="Google Shape;1044;p163"/>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5" name="Google Shape;1045;p163"/>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6" name="Google Shape;1046;p163"/>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7" name="Google Shape;1047;p163"/>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163"/>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163"/>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0" name="Google Shape;1050;p163"/>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1" name="Google Shape;1051;p163"/>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2" name="Google Shape;1052;p163"/>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53" name="Google Shape;1053;p163"/>
          <p:cNvGrpSpPr/>
          <p:nvPr/>
        </p:nvGrpSpPr>
        <p:grpSpPr>
          <a:xfrm>
            <a:off x="0" y="6766560"/>
            <a:ext cx="12192000" cy="91440"/>
            <a:chOff x="0" y="4480421"/>
            <a:chExt cx="12192000" cy="91440"/>
          </a:xfrm>
        </p:grpSpPr>
        <p:sp>
          <p:nvSpPr>
            <p:cNvPr id="1054" name="Google Shape;1054;p16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5" name="Google Shape;1055;p16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6" name="Google Shape;1056;p16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7" name="Google Shape;1057;p16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8" name="Google Shape;1058;p16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gray">
  <p:cSld name="3 block arcs gray">
    <p:spTree>
      <p:nvGrpSpPr>
        <p:cNvPr id="1059" name="Shape 1059"/>
        <p:cNvGrpSpPr/>
        <p:nvPr/>
      </p:nvGrpSpPr>
      <p:grpSpPr>
        <a:xfrm>
          <a:off x="0" y="0"/>
          <a:ext cx="0" cy="0"/>
          <a:chOff x="0" y="0"/>
          <a:chExt cx="0" cy="0"/>
        </a:xfrm>
      </p:grpSpPr>
      <p:sp>
        <p:nvSpPr>
          <p:cNvPr id="1060" name="Google Shape;1060;p16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61" name="Google Shape;1061;p16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2" name="Google Shape;1062;p16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3" name="Google Shape;1063;p16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4" name="Google Shape;1064;p16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065" name="Google Shape;1065;p164"/>
          <p:cNvGrpSpPr/>
          <p:nvPr/>
        </p:nvGrpSpPr>
        <p:grpSpPr>
          <a:xfrm>
            <a:off x="0" y="6766560"/>
            <a:ext cx="12192000" cy="91440"/>
            <a:chOff x="0" y="4480421"/>
            <a:chExt cx="12192000" cy="91440"/>
          </a:xfrm>
        </p:grpSpPr>
        <p:sp>
          <p:nvSpPr>
            <p:cNvPr id="1066" name="Google Shape;1066;p16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67" name="Google Shape;1067;p16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68" name="Google Shape;1068;p16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69" name="Google Shape;1069;p16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0" name="Google Shape;1070;p16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071" name="Google Shape;1071;p164"/>
          <p:cNvGrpSpPr/>
          <p:nvPr/>
        </p:nvGrpSpPr>
        <p:grpSpPr>
          <a:xfrm>
            <a:off x="804819" y="1625931"/>
            <a:ext cx="10582363" cy="4283805"/>
            <a:chOff x="2060575" y="1614640"/>
            <a:chExt cx="8070850" cy="4356172"/>
          </a:xfrm>
        </p:grpSpPr>
        <p:sp>
          <p:nvSpPr>
            <p:cNvPr id="1072" name="Google Shape;1072;p164"/>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3" name="Google Shape;1073;p164"/>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4" name="Google Shape;1074;p164"/>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075" name="Google Shape;1075;p164"/>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6" name="Google Shape;1076;p164"/>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7" name="Google Shape;1077;p164"/>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8" name="Google Shape;1078;p164"/>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9" name="Google Shape;1079;p164"/>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0" name="Google Shape;1080;p164"/>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1" name="Google Shape;1081;p164"/>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355600" lvl="0" marL="457200" algn="l">
              <a:lnSpc>
                <a:spcPct val="90000"/>
              </a:lnSpc>
              <a:spcBef>
                <a:spcPts val="1000"/>
              </a:spcBef>
              <a:spcAft>
                <a:spcPts val="0"/>
              </a:spcAft>
              <a:buClr>
                <a:schemeClr val="dk1"/>
              </a:buClr>
              <a:buSzPts val="2000"/>
              <a:buChar char="•"/>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2" name="Google Shape;1082;p164"/>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3" name="Google Shape;1083;p164"/>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p:cSld name="4 block arcs">
    <p:spTree>
      <p:nvGrpSpPr>
        <p:cNvPr id="1084" name="Shape 1084"/>
        <p:cNvGrpSpPr/>
        <p:nvPr/>
      </p:nvGrpSpPr>
      <p:grpSpPr>
        <a:xfrm>
          <a:off x="0" y="0"/>
          <a:ext cx="0" cy="0"/>
          <a:chOff x="0" y="0"/>
          <a:chExt cx="0" cy="0"/>
        </a:xfrm>
      </p:grpSpPr>
      <p:grpSp>
        <p:nvGrpSpPr>
          <p:cNvPr id="1085" name="Google Shape;1085;p165"/>
          <p:cNvGrpSpPr/>
          <p:nvPr/>
        </p:nvGrpSpPr>
        <p:grpSpPr>
          <a:xfrm>
            <a:off x="154051" y="1992680"/>
            <a:ext cx="11883899" cy="3694108"/>
            <a:chOff x="838200" y="1614640"/>
            <a:chExt cx="10510314" cy="4356172"/>
          </a:xfrm>
        </p:grpSpPr>
        <p:sp>
          <p:nvSpPr>
            <p:cNvPr id="1086" name="Google Shape;1086;p165"/>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7" name="Google Shape;1087;p165"/>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8" name="Google Shape;1088;p165"/>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9" name="Google Shape;1089;p165"/>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090" name="Google Shape;1090;p16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1" name="Google Shape;1091;p16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2" name="Google Shape;1092;p16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3" name="Google Shape;1093;p16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4" name="Google Shape;1094;p16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95" name="Google Shape;1095;p165"/>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6" name="Google Shape;1096;p165"/>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7" name="Google Shape;1097;p165"/>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8" name="Google Shape;1098;p165"/>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9" name="Google Shape;1099;p165"/>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0" name="Google Shape;1100;p165"/>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1" name="Google Shape;1101;p165"/>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2" name="Google Shape;1102;p165"/>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3" name="Google Shape;1103;p165"/>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4" name="Google Shape;1104;p165"/>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5" name="Google Shape;1105;p165"/>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6" name="Google Shape;1106;p165"/>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07" name="Google Shape;1107;p165"/>
          <p:cNvGrpSpPr/>
          <p:nvPr/>
        </p:nvGrpSpPr>
        <p:grpSpPr>
          <a:xfrm>
            <a:off x="0" y="6766560"/>
            <a:ext cx="12192000" cy="91440"/>
            <a:chOff x="0" y="4480421"/>
            <a:chExt cx="12192000" cy="91440"/>
          </a:xfrm>
        </p:grpSpPr>
        <p:sp>
          <p:nvSpPr>
            <p:cNvPr id="1108" name="Google Shape;1108;p16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09" name="Google Shape;1109;p16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0" name="Google Shape;1110;p16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1" name="Google Shape;1111;p16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2" name="Google Shape;1112;p16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8" name="Shape 58"/>
        <p:cNvGrpSpPr/>
        <p:nvPr/>
      </p:nvGrpSpPr>
      <p:grpSpPr>
        <a:xfrm>
          <a:off x="0" y="0"/>
          <a:ext cx="0" cy="0"/>
          <a:chOff x="0" y="0"/>
          <a:chExt cx="0" cy="0"/>
        </a:xfrm>
      </p:grpSpPr>
      <p:sp>
        <p:nvSpPr>
          <p:cNvPr id="59" name="Google Shape;59;p11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 name="Google Shape;61;p1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gray">
  <p:cSld name="4 block arcs gray">
    <p:spTree>
      <p:nvGrpSpPr>
        <p:cNvPr id="1113" name="Shape 1113"/>
        <p:cNvGrpSpPr/>
        <p:nvPr/>
      </p:nvGrpSpPr>
      <p:grpSpPr>
        <a:xfrm>
          <a:off x="0" y="0"/>
          <a:ext cx="0" cy="0"/>
          <a:chOff x="0" y="0"/>
          <a:chExt cx="0" cy="0"/>
        </a:xfrm>
      </p:grpSpPr>
      <p:sp>
        <p:nvSpPr>
          <p:cNvPr id="1114" name="Google Shape;1114;p16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5" name="Google Shape;1115;p16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6" name="Google Shape;1116;p16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7" name="Google Shape;1117;p16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8" name="Google Shape;1118;p16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119" name="Google Shape;1119;p166"/>
          <p:cNvGrpSpPr/>
          <p:nvPr/>
        </p:nvGrpSpPr>
        <p:grpSpPr>
          <a:xfrm>
            <a:off x="0" y="6766560"/>
            <a:ext cx="12192000" cy="91440"/>
            <a:chOff x="0" y="4480421"/>
            <a:chExt cx="12192000" cy="91440"/>
          </a:xfrm>
        </p:grpSpPr>
        <p:sp>
          <p:nvSpPr>
            <p:cNvPr id="1120" name="Google Shape;1120;p16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1" name="Google Shape;1121;p16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2" name="Google Shape;1122;p16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3" name="Google Shape;1123;p16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4" name="Google Shape;1124;p16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125" name="Google Shape;1125;p166"/>
          <p:cNvGrpSpPr/>
          <p:nvPr/>
        </p:nvGrpSpPr>
        <p:grpSpPr>
          <a:xfrm>
            <a:off x="154051" y="1992680"/>
            <a:ext cx="11883899" cy="3694108"/>
            <a:chOff x="838200" y="1614640"/>
            <a:chExt cx="10510314" cy="4356172"/>
          </a:xfrm>
        </p:grpSpPr>
        <p:sp>
          <p:nvSpPr>
            <p:cNvPr id="1126" name="Google Shape;1126;p166"/>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7" name="Google Shape;1127;p166"/>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8" name="Google Shape;1128;p166"/>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9" name="Google Shape;1129;p166"/>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30" name="Google Shape;1130;p166"/>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1" name="Google Shape;1131;p166"/>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2" name="Google Shape;1132;p166"/>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3" name="Google Shape;1133;p166"/>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4" name="Google Shape;1134;p166"/>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5" name="Google Shape;1135;p166"/>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6" name="Google Shape;1136;p166"/>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7" name="Google Shape;1137;p166"/>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8" name="Google Shape;1138;p166"/>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9" name="Google Shape;1139;p166"/>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0" name="Google Shape;1140;p166"/>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1" name="Google Shape;1141;p166"/>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left">
  <p:cSld name="Section Header bottom left">
    <p:spTree>
      <p:nvGrpSpPr>
        <p:cNvPr id="1142" name="Shape 1142"/>
        <p:cNvGrpSpPr/>
        <p:nvPr/>
      </p:nvGrpSpPr>
      <p:grpSpPr>
        <a:xfrm>
          <a:off x="0" y="0"/>
          <a:ext cx="0" cy="0"/>
          <a:chOff x="0" y="0"/>
          <a:chExt cx="0" cy="0"/>
        </a:xfrm>
      </p:grpSpPr>
      <p:sp>
        <p:nvSpPr>
          <p:cNvPr id="1143" name="Google Shape;1143;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4" name="Google Shape;1144;p16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5" name="Google Shape;1145;p16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B8D8E"/>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46" name="Google Shape;1146;p167"/>
          <p:cNvSpPr/>
          <p:nvPr>
            <p:ph idx="2" type="pic"/>
          </p:nvPr>
        </p:nvSpPr>
        <p:spPr>
          <a:xfrm>
            <a:off x="0" y="0"/>
            <a:ext cx="12192000" cy="6858000"/>
          </a:xfrm>
          <a:prstGeom prst="rect">
            <a:avLst/>
          </a:prstGeom>
          <a:noFill/>
          <a:ln>
            <a:noFill/>
          </a:ln>
        </p:spPr>
      </p:sp>
      <p:sp>
        <p:nvSpPr>
          <p:cNvPr id="1147" name="Google Shape;1147;p167"/>
          <p:cNvSpPr txBox="1"/>
          <p:nvPr>
            <p:ph idx="1" type="body"/>
          </p:nvPr>
        </p:nvSpPr>
        <p:spPr>
          <a:xfrm>
            <a:off x="342900" y="5413379"/>
            <a:ext cx="4572000" cy="942975"/>
          </a:xfrm>
          <a:prstGeom prst="rect">
            <a:avLst/>
          </a:prstGeom>
          <a:solidFill>
            <a:schemeClr val="lt1">
              <a:alpha val="48627"/>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148" name="Google Shape;1148;p167"/>
          <p:cNvSpPr txBox="1"/>
          <p:nvPr>
            <p:ph type="title"/>
          </p:nvPr>
        </p:nvSpPr>
        <p:spPr>
          <a:xfrm>
            <a:off x="342900" y="2560638"/>
            <a:ext cx="4572000" cy="2852737"/>
          </a:xfrm>
          <a:prstGeom prst="rect">
            <a:avLst/>
          </a:prstGeom>
          <a:solidFill>
            <a:schemeClr val="lt1">
              <a:alpha val="28627"/>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1">
  <p:cSld name="matrix 1">
    <p:spTree>
      <p:nvGrpSpPr>
        <p:cNvPr id="1149" name="Shape 1149"/>
        <p:cNvGrpSpPr/>
        <p:nvPr/>
      </p:nvGrpSpPr>
      <p:grpSpPr>
        <a:xfrm>
          <a:off x="0" y="0"/>
          <a:ext cx="0" cy="0"/>
          <a:chOff x="0" y="0"/>
          <a:chExt cx="0" cy="0"/>
        </a:xfrm>
      </p:grpSpPr>
      <p:sp>
        <p:nvSpPr>
          <p:cNvPr id="1150" name="Google Shape;1150;p16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51" name="Google Shape;1151;p16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2" name="Google Shape;1152;p16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3" name="Google Shape;1153;p16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4" name="Google Shape;1154;p16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55" name="Google Shape;1155;p168"/>
          <p:cNvSpPr txBox="1"/>
          <p:nvPr>
            <p:ph idx="1" type="body"/>
          </p:nvPr>
        </p:nvSpPr>
        <p:spPr>
          <a:xfrm>
            <a:off x="482599" y="1992954"/>
            <a:ext cx="5613400" cy="1815764"/>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6" name="Google Shape;1156;p168"/>
          <p:cNvSpPr txBox="1"/>
          <p:nvPr>
            <p:ph idx="2" type="body"/>
          </p:nvPr>
        </p:nvSpPr>
        <p:spPr>
          <a:xfrm>
            <a:off x="482599" y="4277944"/>
            <a:ext cx="5613400" cy="1802097"/>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7" name="Google Shape;1157;p168"/>
          <p:cNvSpPr txBox="1"/>
          <p:nvPr>
            <p:ph idx="3" type="body"/>
          </p:nvPr>
        </p:nvSpPr>
        <p:spPr>
          <a:xfrm>
            <a:off x="6096001" y="1992954"/>
            <a:ext cx="5613400" cy="1815764"/>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8" name="Google Shape;1158;p168"/>
          <p:cNvSpPr txBox="1"/>
          <p:nvPr>
            <p:ph idx="4" type="body"/>
          </p:nvPr>
        </p:nvSpPr>
        <p:spPr>
          <a:xfrm>
            <a:off x="6096001" y="4277944"/>
            <a:ext cx="5613400" cy="1802097"/>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9" name="Google Shape;1159;p168"/>
          <p:cNvSpPr txBox="1"/>
          <p:nvPr>
            <p:ph idx="5" type="body"/>
          </p:nvPr>
        </p:nvSpPr>
        <p:spPr>
          <a:xfrm>
            <a:off x="482602" y="3875314"/>
            <a:ext cx="5613401" cy="420914"/>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0" name="Google Shape;1160;p168"/>
          <p:cNvSpPr txBox="1"/>
          <p:nvPr>
            <p:ph idx="6" type="body"/>
          </p:nvPr>
        </p:nvSpPr>
        <p:spPr>
          <a:xfrm>
            <a:off x="6096002" y="3875314"/>
            <a:ext cx="5613401" cy="420914"/>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1" name="Google Shape;1161;p168"/>
          <p:cNvSpPr txBox="1"/>
          <p:nvPr>
            <p:ph idx="7" type="body"/>
          </p:nvPr>
        </p:nvSpPr>
        <p:spPr>
          <a:xfrm>
            <a:off x="482602" y="1581184"/>
            <a:ext cx="5613401" cy="420914"/>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2" name="Google Shape;1162;p168"/>
          <p:cNvSpPr txBox="1"/>
          <p:nvPr>
            <p:ph idx="8" type="body"/>
          </p:nvPr>
        </p:nvSpPr>
        <p:spPr>
          <a:xfrm>
            <a:off x="6096002" y="1581184"/>
            <a:ext cx="5613401" cy="42091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63" name="Google Shape;1163;p168"/>
          <p:cNvGrpSpPr/>
          <p:nvPr/>
        </p:nvGrpSpPr>
        <p:grpSpPr>
          <a:xfrm>
            <a:off x="0" y="6766560"/>
            <a:ext cx="12192000" cy="91440"/>
            <a:chOff x="0" y="4480421"/>
            <a:chExt cx="12192000" cy="91440"/>
          </a:xfrm>
        </p:grpSpPr>
        <p:sp>
          <p:nvSpPr>
            <p:cNvPr id="1164" name="Google Shape;1164;p16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5" name="Google Shape;1165;p16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6" name="Google Shape;1166;p16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7" name="Google Shape;1167;p16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8" name="Google Shape;1168;p16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2">
  <p:cSld name="matrix 2">
    <p:spTree>
      <p:nvGrpSpPr>
        <p:cNvPr id="1169" name="Shape 1169"/>
        <p:cNvGrpSpPr/>
        <p:nvPr/>
      </p:nvGrpSpPr>
      <p:grpSpPr>
        <a:xfrm>
          <a:off x="0" y="0"/>
          <a:ext cx="0" cy="0"/>
          <a:chOff x="0" y="0"/>
          <a:chExt cx="0" cy="0"/>
        </a:xfrm>
      </p:grpSpPr>
      <p:sp>
        <p:nvSpPr>
          <p:cNvPr id="1170" name="Google Shape;1170;p16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1" name="Google Shape;1171;p16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2" name="Google Shape;1172;p16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3" name="Google Shape;1173;p16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4" name="Google Shape;1174;p16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75" name="Google Shape;1175;p169"/>
          <p:cNvSpPr/>
          <p:nvPr/>
        </p:nvSpPr>
        <p:spPr>
          <a:xfrm>
            <a:off x="482602" y="1452153"/>
            <a:ext cx="5613401" cy="2322576"/>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6" name="Google Shape;1176;p169"/>
          <p:cNvSpPr/>
          <p:nvPr/>
        </p:nvSpPr>
        <p:spPr>
          <a:xfrm>
            <a:off x="482602" y="3902749"/>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7" name="Google Shape;1177;p169"/>
          <p:cNvSpPr/>
          <p:nvPr/>
        </p:nvSpPr>
        <p:spPr>
          <a:xfrm>
            <a:off x="6096002" y="1452153"/>
            <a:ext cx="5613401" cy="2322576"/>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8" name="Google Shape;1178;p169"/>
          <p:cNvSpPr/>
          <p:nvPr/>
        </p:nvSpPr>
        <p:spPr>
          <a:xfrm>
            <a:off x="6096002" y="3902749"/>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9" name="Google Shape;1179;p169"/>
          <p:cNvSpPr txBox="1"/>
          <p:nvPr>
            <p:ph idx="1" type="body"/>
          </p:nvPr>
        </p:nvSpPr>
        <p:spPr>
          <a:xfrm rot="-5400000">
            <a:off x="-287709" y="2222461"/>
            <a:ext cx="2322576" cy="78196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0" name="Google Shape;1180;p169"/>
          <p:cNvSpPr txBox="1"/>
          <p:nvPr>
            <p:ph idx="2" type="body"/>
          </p:nvPr>
        </p:nvSpPr>
        <p:spPr>
          <a:xfrm rot="-5400000">
            <a:off x="-287563" y="4672908"/>
            <a:ext cx="2322285" cy="78196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1" name="Google Shape;1181;p169"/>
          <p:cNvSpPr txBox="1"/>
          <p:nvPr>
            <p:ph idx="3" type="body"/>
          </p:nvPr>
        </p:nvSpPr>
        <p:spPr>
          <a:xfrm rot="-5400000">
            <a:off x="5325692" y="2222462"/>
            <a:ext cx="2322576" cy="781960"/>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2" name="Google Shape;1182;p169"/>
          <p:cNvSpPr txBox="1"/>
          <p:nvPr>
            <p:ph idx="4" type="body"/>
          </p:nvPr>
        </p:nvSpPr>
        <p:spPr>
          <a:xfrm rot="-5400000">
            <a:off x="5325840" y="4672908"/>
            <a:ext cx="2322285" cy="781960"/>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83" name="Google Shape;1183;p169"/>
          <p:cNvCxnSpPr/>
          <p:nvPr/>
        </p:nvCxnSpPr>
        <p:spPr>
          <a:xfrm>
            <a:off x="482599" y="1452153"/>
            <a:ext cx="781960" cy="9392"/>
          </a:xfrm>
          <a:prstGeom prst="straightConnector1">
            <a:avLst/>
          </a:prstGeom>
          <a:noFill/>
          <a:ln cap="flat" cmpd="sng" w="9525">
            <a:solidFill>
              <a:schemeClr val="lt1"/>
            </a:solidFill>
            <a:prstDash val="solid"/>
            <a:miter lim="800000"/>
            <a:headEnd len="sm" w="sm" type="none"/>
            <a:tailEnd len="sm" w="sm" type="none"/>
          </a:ln>
        </p:spPr>
      </p:cxnSp>
      <p:sp>
        <p:nvSpPr>
          <p:cNvPr id="1184" name="Google Shape;1184;p169"/>
          <p:cNvSpPr txBox="1"/>
          <p:nvPr>
            <p:ph idx="5" type="body"/>
          </p:nvPr>
        </p:nvSpPr>
        <p:spPr>
          <a:xfrm>
            <a:off x="1264560"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5" name="Google Shape;1185;p169"/>
          <p:cNvSpPr txBox="1"/>
          <p:nvPr>
            <p:ph idx="6" type="body"/>
          </p:nvPr>
        </p:nvSpPr>
        <p:spPr>
          <a:xfrm>
            <a:off x="6877961"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6" name="Google Shape;1186;p169"/>
          <p:cNvSpPr txBox="1"/>
          <p:nvPr>
            <p:ph idx="7" type="body"/>
          </p:nvPr>
        </p:nvSpPr>
        <p:spPr>
          <a:xfrm>
            <a:off x="1264560"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7" name="Google Shape;1187;p169"/>
          <p:cNvSpPr txBox="1"/>
          <p:nvPr>
            <p:ph idx="8" type="body"/>
          </p:nvPr>
        </p:nvSpPr>
        <p:spPr>
          <a:xfrm>
            <a:off x="6877961"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88" name="Google Shape;1188;p169"/>
          <p:cNvGrpSpPr/>
          <p:nvPr/>
        </p:nvGrpSpPr>
        <p:grpSpPr>
          <a:xfrm>
            <a:off x="0" y="6766560"/>
            <a:ext cx="12192000" cy="91440"/>
            <a:chOff x="0" y="4480421"/>
            <a:chExt cx="12192000" cy="91440"/>
          </a:xfrm>
        </p:grpSpPr>
        <p:sp>
          <p:nvSpPr>
            <p:cNvPr id="1189" name="Google Shape;1189;p16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0" name="Google Shape;1190;p16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1" name="Google Shape;1191;p16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2" name="Google Shape;1192;p16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3" name="Google Shape;1193;p16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3">
  <p:cSld name="matrix 3">
    <p:spTree>
      <p:nvGrpSpPr>
        <p:cNvPr id="1194" name="Shape 1194"/>
        <p:cNvGrpSpPr/>
        <p:nvPr/>
      </p:nvGrpSpPr>
      <p:grpSpPr>
        <a:xfrm>
          <a:off x="0" y="0"/>
          <a:ext cx="0" cy="0"/>
          <a:chOff x="0" y="0"/>
          <a:chExt cx="0" cy="0"/>
        </a:xfrm>
      </p:grpSpPr>
      <p:sp>
        <p:nvSpPr>
          <p:cNvPr id="1195" name="Google Shape;1195;p17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6" name="Google Shape;1196;p17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7" name="Google Shape;1197;p17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8" name="Google Shape;1198;p17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9" name="Google Shape;1199;p17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00" name="Google Shape;1200;p170"/>
          <p:cNvSpPr/>
          <p:nvPr/>
        </p:nvSpPr>
        <p:spPr>
          <a:xfrm>
            <a:off x="482602" y="1553032"/>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1" name="Google Shape;1201;p170"/>
          <p:cNvSpPr/>
          <p:nvPr/>
        </p:nvSpPr>
        <p:spPr>
          <a:xfrm>
            <a:off x="482602" y="3875318"/>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2" name="Google Shape;1202;p170"/>
          <p:cNvSpPr/>
          <p:nvPr/>
        </p:nvSpPr>
        <p:spPr>
          <a:xfrm>
            <a:off x="6096002" y="1553032"/>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3" name="Google Shape;1203;p170"/>
          <p:cNvSpPr/>
          <p:nvPr/>
        </p:nvSpPr>
        <p:spPr>
          <a:xfrm>
            <a:off x="6096002" y="3875318"/>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4" name="Google Shape;1204;p170"/>
          <p:cNvSpPr txBox="1"/>
          <p:nvPr>
            <p:ph idx="1" type="body"/>
          </p:nvPr>
        </p:nvSpPr>
        <p:spPr>
          <a:xfrm rot="-5400000">
            <a:off x="-287563" y="2323191"/>
            <a:ext cx="2322285" cy="78196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5" name="Google Shape;1205;p170"/>
          <p:cNvSpPr txBox="1"/>
          <p:nvPr>
            <p:ph idx="2" type="body"/>
          </p:nvPr>
        </p:nvSpPr>
        <p:spPr>
          <a:xfrm rot="-5400000">
            <a:off x="-287563" y="4645476"/>
            <a:ext cx="2322285" cy="781960"/>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6" name="Google Shape;1206;p170"/>
          <p:cNvSpPr txBox="1"/>
          <p:nvPr>
            <p:ph idx="3" type="body"/>
          </p:nvPr>
        </p:nvSpPr>
        <p:spPr>
          <a:xfrm rot="5400000">
            <a:off x="10157280" y="2323192"/>
            <a:ext cx="2322285" cy="781960"/>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170"/>
          <p:cNvSpPr txBox="1"/>
          <p:nvPr>
            <p:ph idx="4" type="body"/>
          </p:nvPr>
        </p:nvSpPr>
        <p:spPr>
          <a:xfrm rot="5400000">
            <a:off x="10157280" y="4645476"/>
            <a:ext cx="2322285" cy="78196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8" name="Google Shape;1208;p170"/>
          <p:cNvSpPr txBox="1"/>
          <p:nvPr>
            <p:ph idx="5" type="body"/>
          </p:nvPr>
        </p:nvSpPr>
        <p:spPr>
          <a:xfrm>
            <a:off x="1264562" y="1572043"/>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9" name="Google Shape;1209;p170"/>
          <p:cNvSpPr txBox="1"/>
          <p:nvPr>
            <p:ph idx="6" type="body"/>
          </p:nvPr>
        </p:nvSpPr>
        <p:spPr>
          <a:xfrm>
            <a:off x="1264562" y="3894554"/>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0" name="Google Shape;1210;p170"/>
          <p:cNvSpPr txBox="1"/>
          <p:nvPr>
            <p:ph idx="7" type="body"/>
          </p:nvPr>
        </p:nvSpPr>
        <p:spPr>
          <a:xfrm>
            <a:off x="6900861" y="1572043"/>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1" name="Google Shape;1211;p170"/>
          <p:cNvSpPr txBox="1"/>
          <p:nvPr>
            <p:ph idx="8" type="body"/>
          </p:nvPr>
        </p:nvSpPr>
        <p:spPr>
          <a:xfrm>
            <a:off x="6900861" y="3894554"/>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170"/>
          <p:cNvSpPr/>
          <p:nvPr>
            <p:ph idx="9" type="body"/>
          </p:nvPr>
        </p:nvSpPr>
        <p:spPr>
          <a:xfrm>
            <a:off x="5291140" y="3281091"/>
            <a:ext cx="1609725" cy="1207008"/>
          </a:xfrm>
          <a:prstGeom prst="ellipse">
            <a:avLst/>
          </a:prstGeom>
          <a:solidFill>
            <a:schemeClr val="lt1"/>
          </a:solidFill>
          <a:ln cap="flat" cmpd="sng" w="9525">
            <a:solidFill>
              <a:srgbClr val="D8D8D8"/>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accent5"/>
              </a:buClr>
              <a:buSzPts val="1500"/>
              <a:buNone/>
              <a:defRPr b="1" sz="1500" cap="none">
                <a:solidFill>
                  <a:schemeClr val="accent5"/>
                </a:solidFill>
              </a:defRPr>
            </a:lvl1pPr>
            <a:lvl2pPr indent="-228600" lvl="1" marL="914400" algn="ctr">
              <a:lnSpc>
                <a:spcPct val="90000"/>
              </a:lnSpc>
              <a:spcBef>
                <a:spcPts val="500"/>
              </a:spcBef>
              <a:spcAft>
                <a:spcPts val="0"/>
              </a:spcAft>
              <a:buClr>
                <a:schemeClr val="dk1"/>
              </a:buClr>
              <a:buSzPts val="2400"/>
              <a:buNone/>
              <a:defRPr/>
            </a:lvl2pPr>
            <a:lvl3pPr indent="-228600" lvl="2" marL="1371600" algn="ctr">
              <a:lnSpc>
                <a:spcPct val="90000"/>
              </a:lnSpc>
              <a:spcBef>
                <a:spcPts val="500"/>
              </a:spcBef>
              <a:spcAft>
                <a:spcPts val="0"/>
              </a:spcAft>
              <a:buClr>
                <a:schemeClr val="dk1"/>
              </a:buClr>
              <a:buSzPts val="2000"/>
              <a:buNone/>
              <a:defRPr/>
            </a:lvl3pPr>
            <a:lvl4pPr indent="-228600" lvl="3" marL="1828800" algn="ctr">
              <a:lnSpc>
                <a:spcPct val="90000"/>
              </a:lnSpc>
              <a:spcBef>
                <a:spcPts val="500"/>
              </a:spcBef>
              <a:spcAft>
                <a:spcPts val="0"/>
              </a:spcAft>
              <a:buClr>
                <a:schemeClr val="dk1"/>
              </a:buClr>
              <a:buSzPts val="1800"/>
              <a:buNone/>
              <a:defRPr/>
            </a:lvl4pPr>
            <a:lvl5pPr indent="-228600" lvl="4" marL="2286000" algn="ctr">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13" name="Google Shape;1213;p170"/>
          <p:cNvGrpSpPr/>
          <p:nvPr/>
        </p:nvGrpSpPr>
        <p:grpSpPr>
          <a:xfrm>
            <a:off x="0" y="6766560"/>
            <a:ext cx="12192000" cy="91440"/>
            <a:chOff x="0" y="4480421"/>
            <a:chExt cx="12192000" cy="91440"/>
          </a:xfrm>
        </p:grpSpPr>
        <p:sp>
          <p:nvSpPr>
            <p:cNvPr id="1214" name="Google Shape;1214;p17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5" name="Google Shape;1215;p17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6" name="Google Shape;1216;p17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7" name="Google Shape;1217;p17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8" name="Google Shape;1218;p17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4">
  <p:cSld name="matrix 4">
    <p:spTree>
      <p:nvGrpSpPr>
        <p:cNvPr id="1219" name="Shape 1219"/>
        <p:cNvGrpSpPr/>
        <p:nvPr/>
      </p:nvGrpSpPr>
      <p:grpSpPr>
        <a:xfrm>
          <a:off x="0" y="0"/>
          <a:ext cx="0" cy="0"/>
          <a:chOff x="0" y="0"/>
          <a:chExt cx="0" cy="0"/>
        </a:xfrm>
      </p:grpSpPr>
      <p:sp>
        <p:nvSpPr>
          <p:cNvPr id="1220" name="Google Shape;1220;p171"/>
          <p:cNvSpPr/>
          <p:nvPr>
            <p:ph idx="1" type="body"/>
          </p:nvPr>
        </p:nvSpPr>
        <p:spPr>
          <a:xfrm rot="-5400000">
            <a:off x="-127688" y="2741910"/>
            <a:ext cx="2002536" cy="781960"/>
          </a:xfrm>
          <a:prstGeom prst="snip1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1" name="Google Shape;1221;p17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2" name="Google Shape;1222;p17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3" name="Google Shape;1223;p17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4" name="Google Shape;1224;p17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5" name="Google Shape;1225;p17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26" name="Google Shape;1226;p171"/>
          <p:cNvSpPr/>
          <p:nvPr/>
        </p:nvSpPr>
        <p:spPr>
          <a:xfrm>
            <a:off x="1264560" y="2056884"/>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7" name="Google Shape;1227;p171"/>
          <p:cNvSpPr/>
          <p:nvPr/>
        </p:nvSpPr>
        <p:spPr>
          <a:xfrm>
            <a:off x="1264560" y="4134447"/>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8" name="Google Shape;1228;p171"/>
          <p:cNvSpPr/>
          <p:nvPr/>
        </p:nvSpPr>
        <p:spPr>
          <a:xfrm>
            <a:off x="6486980" y="2056884"/>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9" name="Google Shape;1229;p171"/>
          <p:cNvSpPr/>
          <p:nvPr/>
        </p:nvSpPr>
        <p:spPr>
          <a:xfrm>
            <a:off x="6486980" y="4134447"/>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0" name="Google Shape;1230;p171"/>
          <p:cNvSpPr/>
          <p:nvPr>
            <p:ph idx="2" type="body"/>
          </p:nvPr>
        </p:nvSpPr>
        <p:spPr>
          <a:xfrm rot="-5400000">
            <a:off x="-165203" y="4782246"/>
            <a:ext cx="2077565" cy="781960"/>
          </a:xfrm>
          <a:prstGeom prst="snip1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1" name="Google Shape;1231;p171"/>
          <p:cNvSpPr/>
          <p:nvPr>
            <p:ph idx="3" type="body"/>
          </p:nvPr>
        </p:nvSpPr>
        <p:spPr>
          <a:xfrm>
            <a:off x="1264562" y="1359189"/>
            <a:ext cx="5222420" cy="772434"/>
          </a:xfrm>
          <a:prstGeom prst="snip1Rect">
            <a:avLst>
              <a:gd fmla="val 16667" name="adj"/>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2" name="Google Shape;1232;p171"/>
          <p:cNvSpPr/>
          <p:nvPr>
            <p:ph idx="4" type="body"/>
          </p:nvPr>
        </p:nvSpPr>
        <p:spPr>
          <a:xfrm>
            <a:off x="6486982" y="1359189"/>
            <a:ext cx="5222420" cy="772434"/>
          </a:xfrm>
          <a:prstGeom prst="snip1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3" name="Google Shape;1233;p171"/>
          <p:cNvSpPr txBox="1"/>
          <p:nvPr>
            <p:ph idx="5" type="body"/>
          </p:nvPr>
        </p:nvSpPr>
        <p:spPr>
          <a:xfrm>
            <a:off x="126456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4" name="Google Shape;1234;p171"/>
          <p:cNvSpPr txBox="1"/>
          <p:nvPr>
            <p:ph idx="6" type="body"/>
          </p:nvPr>
        </p:nvSpPr>
        <p:spPr>
          <a:xfrm>
            <a:off x="648698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171"/>
          <p:cNvSpPr txBox="1"/>
          <p:nvPr>
            <p:ph idx="7" type="body"/>
          </p:nvPr>
        </p:nvSpPr>
        <p:spPr>
          <a:xfrm>
            <a:off x="648698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171"/>
          <p:cNvSpPr txBox="1"/>
          <p:nvPr>
            <p:ph idx="8" type="body"/>
          </p:nvPr>
        </p:nvSpPr>
        <p:spPr>
          <a:xfrm>
            <a:off x="126456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AEABAB"/>
              </a:buClr>
              <a:buSzPts val="1800"/>
              <a:buChar char="•"/>
              <a:defRPr sz="1800">
                <a:solidFill>
                  <a:srgbClr val="AEABAB"/>
                </a:solidFill>
              </a:defRPr>
            </a:lvl1pPr>
            <a:lvl2pPr indent="-323850" lvl="1" marL="914400" algn="l">
              <a:lnSpc>
                <a:spcPct val="90000"/>
              </a:lnSpc>
              <a:spcBef>
                <a:spcPts val="500"/>
              </a:spcBef>
              <a:spcAft>
                <a:spcPts val="0"/>
              </a:spcAft>
              <a:buClr>
                <a:srgbClr val="AEABAB"/>
              </a:buClr>
              <a:buSzPts val="1500"/>
              <a:buChar char="•"/>
              <a:defRPr sz="1500">
                <a:solidFill>
                  <a:srgbClr val="AEABAB"/>
                </a:solidFill>
              </a:defRPr>
            </a:lvl2pPr>
            <a:lvl3pPr indent="-314325" lvl="2" marL="1371600" algn="l">
              <a:lnSpc>
                <a:spcPct val="90000"/>
              </a:lnSpc>
              <a:spcBef>
                <a:spcPts val="500"/>
              </a:spcBef>
              <a:spcAft>
                <a:spcPts val="0"/>
              </a:spcAft>
              <a:buClr>
                <a:srgbClr val="AEABAB"/>
              </a:buClr>
              <a:buSzPts val="1350"/>
              <a:buChar char="•"/>
              <a:defRPr sz="1350">
                <a:solidFill>
                  <a:srgbClr val="AEABAB"/>
                </a:solidFill>
              </a:defRPr>
            </a:lvl3pPr>
            <a:lvl4pPr indent="-304800" lvl="3" marL="1828800" algn="l">
              <a:lnSpc>
                <a:spcPct val="90000"/>
              </a:lnSpc>
              <a:spcBef>
                <a:spcPts val="500"/>
              </a:spcBef>
              <a:spcAft>
                <a:spcPts val="0"/>
              </a:spcAft>
              <a:buClr>
                <a:srgbClr val="AEABAB"/>
              </a:buClr>
              <a:buSzPts val="1200"/>
              <a:buChar char="•"/>
              <a:defRPr sz="1200">
                <a:solidFill>
                  <a:srgbClr val="AEABAB"/>
                </a:solidFill>
              </a:defRPr>
            </a:lvl4pPr>
            <a:lvl5pPr indent="-304800" lvl="4" marL="2286000" algn="l">
              <a:lnSpc>
                <a:spcPct val="90000"/>
              </a:lnSpc>
              <a:spcBef>
                <a:spcPts val="500"/>
              </a:spcBef>
              <a:spcAft>
                <a:spcPts val="0"/>
              </a:spcAft>
              <a:buClr>
                <a:srgbClr val="AEABAB"/>
              </a:buClr>
              <a:buSzPts val="1200"/>
              <a:buChar char="•"/>
              <a:defRPr sz="1200">
                <a:solidFill>
                  <a:srgbClr val="AEABAB"/>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37" name="Google Shape;1237;p171"/>
          <p:cNvGrpSpPr/>
          <p:nvPr/>
        </p:nvGrpSpPr>
        <p:grpSpPr>
          <a:xfrm>
            <a:off x="0" y="6766560"/>
            <a:ext cx="12192000" cy="91440"/>
            <a:chOff x="0" y="4480421"/>
            <a:chExt cx="12192000" cy="91440"/>
          </a:xfrm>
        </p:grpSpPr>
        <p:sp>
          <p:nvSpPr>
            <p:cNvPr id="1238" name="Google Shape;1238;p17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9" name="Google Shape;1239;p17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0" name="Google Shape;1240;p17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1" name="Google Shape;1241;p17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2" name="Google Shape;1242;p17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strengths">
  <p:cSld name="swot strengths">
    <p:spTree>
      <p:nvGrpSpPr>
        <p:cNvPr id="1243" name="Shape 1243"/>
        <p:cNvGrpSpPr/>
        <p:nvPr/>
      </p:nvGrpSpPr>
      <p:grpSpPr>
        <a:xfrm>
          <a:off x="0" y="0"/>
          <a:ext cx="0" cy="0"/>
          <a:chOff x="0" y="0"/>
          <a:chExt cx="0" cy="0"/>
        </a:xfrm>
      </p:grpSpPr>
      <p:sp>
        <p:nvSpPr>
          <p:cNvPr id="1244" name="Google Shape;1244;p17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5" name="Google Shape;1245;p17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6" name="Google Shape;1246;p17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7" name="Google Shape;1247;p17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8" name="Google Shape;1248;p17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49" name="Google Shape;1249;p172"/>
          <p:cNvSpPr txBox="1"/>
          <p:nvPr>
            <p:ph idx="1" type="body"/>
          </p:nvPr>
        </p:nvSpPr>
        <p:spPr>
          <a:xfrm>
            <a:off x="482601" y="2438400"/>
            <a:ext cx="683717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172"/>
          <p:cNvSpPr txBox="1"/>
          <p:nvPr>
            <p:ph idx="2" type="body"/>
          </p:nvPr>
        </p:nvSpPr>
        <p:spPr>
          <a:xfrm>
            <a:off x="482601" y="1709861"/>
            <a:ext cx="6837172"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51" name="Google Shape;1251;p172"/>
          <p:cNvGrpSpPr/>
          <p:nvPr/>
        </p:nvGrpSpPr>
        <p:grpSpPr>
          <a:xfrm>
            <a:off x="0" y="6766560"/>
            <a:ext cx="12192000" cy="91440"/>
            <a:chOff x="0" y="4480421"/>
            <a:chExt cx="12192000" cy="91440"/>
          </a:xfrm>
        </p:grpSpPr>
        <p:sp>
          <p:nvSpPr>
            <p:cNvPr id="1252" name="Google Shape;1252;p17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3" name="Google Shape;1253;p17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4" name="Google Shape;1254;p17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5" name="Google Shape;1255;p17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6" name="Google Shape;1256;p17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257" name="Google Shape;1257;p172"/>
          <p:cNvSpPr/>
          <p:nvPr/>
        </p:nvSpPr>
        <p:spPr>
          <a:xfrm rot="5400000">
            <a:off x="7839142" y="2369051"/>
            <a:ext cx="2266926" cy="3022568"/>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58" name="Google Shape;1258;p172"/>
          <p:cNvSpPr/>
          <p:nvPr>
            <p:ph idx="3" type="body"/>
          </p:nvPr>
        </p:nvSpPr>
        <p:spPr>
          <a:xfrm>
            <a:off x="7672587" y="2922203"/>
            <a:ext cx="2560320" cy="1920240"/>
          </a:xfrm>
          <a:prstGeom prst="ellipse">
            <a:avLst/>
          </a:prstGeom>
          <a:solidFill>
            <a:srgbClr val="F2F2F2"/>
          </a:solidFill>
          <a:ln cap="flat" cmpd="sng" w="28575">
            <a:solidFill>
              <a:srgbClr val="2F5496"/>
            </a:solidFill>
            <a:prstDash val="solid"/>
            <a:round/>
            <a:headEnd len="sm" w="sm" type="none"/>
            <a:tailEnd len="sm" w="sm" type="none"/>
          </a:ln>
        </p:spPr>
        <p:txBody>
          <a:bodyPr anchorCtr="0" anchor="t" bIns="45700" lIns="0" spcFirstLastPara="1" rIns="0" wrap="square" tIns="45700">
            <a:normAutofit/>
          </a:bodyPr>
          <a:lstStyle>
            <a:lvl1pPr indent="-228600" lvl="0" marL="457200" algn="ctr">
              <a:lnSpc>
                <a:spcPct val="90000"/>
              </a:lnSpc>
              <a:spcBef>
                <a:spcPts val="1000"/>
              </a:spcBef>
              <a:spcAft>
                <a:spcPts val="0"/>
              </a:spcAft>
              <a:buClr>
                <a:schemeClr val="dk1"/>
              </a:buClr>
              <a:buSzPts val="1600"/>
              <a:buFont typeface="Arial"/>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9" name="Google Shape;1259;p172"/>
          <p:cNvSpPr txBox="1"/>
          <p:nvPr/>
        </p:nvSpPr>
        <p:spPr>
          <a:xfrm>
            <a:off x="10071292" y="4431557"/>
            <a:ext cx="402674"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260" name="Google Shape;1260;p172"/>
          <p:cNvSpPr/>
          <p:nvPr/>
        </p:nvSpPr>
        <p:spPr>
          <a:xfrm>
            <a:off x="8972177" y="5076110"/>
            <a:ext cx="1511712" cy="113378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61" name="Google Shape;1261;p172"/>
          <p:cNvSpPr/>
          <p:nvPr/>
        </p:nvSpPr>
        <p:spPr>
          <a:xfrm rot="-5400000">
            <a:off x="10778516" y="4889261"/>
            <a:ext cx="1133784" cy="1511712"/>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62" name="Google Shape;1262;p172"/>
          <p:cNvSpPr/>
          <p:nvPr/>
        </p:nvSpPr>
        <p:spPr>
          <a:xfrm rot="10800000">
            <a:off x="10597944" y="3880335"/>
            <a:ext cx="1511712" cy="1133784"/>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63" name="Google Shape;1263;p172"/>
          <p:cNvSpPr txBox="1"/>
          <p:nvPr/>
        </p:nvSpPr>
        <p:spPr>
          <a:xfrm>
            <a:off x="10579096" y="4699546"/>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264" name="Google Shape;1264;p172"/>
          <p:cNvSpPr txBox="1"/>
          <p:nvPr/>
        </p:nvSpPr>
        <p:spPr>
          <a:xfrm>
            <a:off x="10154388" y="5029005"/>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265" name="Google Shape;1265;p172"/>
          <p:cNvSpPr txBox="1"/>
          <p:nvPr/>
        </p:nvSpPr>
        <p:spPr>
          <a:xfrm>
            <a:off x="10606982" y="5029005"/>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weaknesses">
  <p:cSld name="swot weaknesses">
    <p:spTree>
      <p:nvGrpSpPr>
        <p:cNvPr id="1266" name="Shape 1266"/>
        <p:cNvGrpSpPr/>
        <p:nvPr/>
      </p:nvGrpSpPr>
      <p:grpSpPr>
        <a:xfrm>
          <a:off x="0" y="0"/>
          <a:ext cx="0" cy="0"/>
          <a:chOff x="0" y="0"/>
          <a:chExt cx="0" cy="0"/>
        </a:xfrm>
      </p:grpSpPr>
      <p:sp>
        <p:nvSpPr>
          <p:cNvPr id="1267" name="Google Shape;1267;p17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8" name="Google Shape;1268;p17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9" name="Google Shape;1269;p17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0" name="Google Shape;1270;p17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1" name="Google Shape;1271;p17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72" name="Google Shape;1272;p173"/>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173"/>
          <p:cNvSpPr txBox="1"/>
          <p:nvPr>
            <p:ph idx="2" type="body"/>
          </p:nvPr>
        </p:nvSpPr>
        <p:spPr>
          <a:xfrm>
            <a:off x="4869689" y="1673283"/>
            <a:ext cx="6839712"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74" name="Google Shape;1274;p173"/>
          <p:cNvGrpSpPr/>
          <p:nvPr/>
        </p:nvGrpSpPr>
        <p:grpSpPr>
          <a:xfrm>
            <a:off x="0" y="6766560"/>
            <a:ext cx="12192000" cy="91440"/>
            <a:chOff x="0" y="4480421"/>
            <a:chExt cx="12192000" cy="91440"/>
          </a:xfrm>
        </p:grpSpPr>
        <p:sp>
          <p:nvSpPr>
            <p:cNvPr id="1275" name="Google Shape;1275;p17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6" name="Google Shape;1276;p17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7" name="Google Shape;1277;p17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8" name="Google Shape;1278;p17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9" name="Google Shape;1279;p17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280" name="Google Shape;1280;p173"/>
          <p:cNvSpPr/>
          <p:nvPr/>
        </p:nvSpPr>
        <p:spPr>
          <a:xfrm rot="5400000">
            <a:off x="266676" y="3682106"/>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1" name="Google Shape;1281;p173"/>
          <p:cNvSpPr/>
          <p:nvPr/>
        </p:nvSpPr>
        <p:spPr>
          <a:xfrm>
            <a:off x="69823" y="5067406"/>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2" name="Google Shape;1282;p173"/>
          <p:cNvSpPr/>
          <p:nvPr/>
        </p:nvSpPr>
        <p:spPr>
          <a:xfrm rot="-5400000">
            <a:off x="1873537" y="4881048"/>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3" name="Google Shape;1283;p173"/>
          <p:cNvSpPr txBox="1"/>
          <p:nvPr/>
        </p:nvSpPr>
        <p:spPr>
          <a:xfrm>
            <a:off x="1229221" y="5009947"/>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284" name="Google Shape;1284;p173"/>
          <p:cNvSpPr txBox="1"/>
          <p:nvPr/>
        </p:nvSpPr>
        <p:spPr>
          <a:xfrm>
            <a:off x="1692238" y="5009947"/>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285" name="Google Shape;1285;p173"/>
          <p:cNvSpPr txBox="1"/>
          <p:nvPr/>
        </p:nvSpPr>
        <p:spPr>
          <a:xfrm>
            <a:off x="1252465" y="4688929"/>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286" name="Google Shape;1286;p173"/>
          <p:cNvSpPr/>
          <p:nvPr/>
        </p:nvSpPr>
        <p:spPr>
          <a:xfrm rot="10800000">
            <a:off x="1683503" y="2736279"/>
            <a:ext cx="3022568" cy="2266926"/>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7" name="Google Shape;1287;p173"/>
          <p:cNvSpPr/>
          <p:nvPr>
            <p:ph idx="3" type="body"/>
          </p:nvPr>
        </p:nvSpPr>
        <p:spPr>
          <a:xfrm>
            <a:off x="1900497" y="2907381"/>
            <a:ext cx="2560320" cy="1920240"/>
          </a:xfrm>
          <a:prstGeom prst="ellipse">
            <a:avLst/>
          </a:prstGeom>
          <a:solidFill>
            <a:srgbClr val="F2F2F2"/>
          </a:solidFill>
          <a:ln cap="flat" cmpd="sng" w="28575">
            <a:solidFill>
              <a:srgbClr val="7B7B7B"/>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8" name="Google Shape;1288;p173"/>
          <p:cNvSpPr txBox="1"/>
          <p:nvPr/>
        </p:nvSpPr>
        <p:spPr>
          <a:xfrm>
            <a:off x="1720893" y="4477279"/>
            <a:ext cx="603049"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opportunities">
  <p:cSld name="swot opportunities">
    <p:spTree>
      <p:nvGrpSpPr>
        <p:cNvPr id="1289" name="Shape 1289"/>
        <p:cNvGrpSpPr/>
        <p:nvPr/>
      </p:nvGrpSpPr>
      <p:grpSpPr>
        <a:xfrm>
          <a:off x="0" y="0"/>
          <a:ext cx="0" cy="0"/>
          <a:chOff x="0" y="0"/>
          <a:chExt cx="0" cy="0"/>
        </a:xfrm>
      </p:grpSpPr>
      <p:sp>
        <p:nvSpPr>
          <p:cNvPr id="1290" name="Google Shape;1290;p17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1" name="Google Shape;1291;p17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2" name="Google Shape;1292;p17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3" name="Google Shape;1293;p17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4" name="Google Shape;1294;p17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95" name="Google Shape;1295;p174"/>
          <p:cNvSpPr txBox="1"/>
          <p:nvPr>
            <p:ph idx="1" type="body"/>
          </p:nvPr>
        </p:nvSpPr>
        <p:spPr>
          <a:xfrm>
            <a:off x="482600"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6" name="Google Shape;1296;p174"/>
          <p:cNvSpPr txBox="1"/>
          <p:nvPr>
            <p:ph idx="2" type="body"/>
          </p:nvPr>
        </p:nvSpPr>
        <p:spPr>
          <a:xfrm>
            <a:off x="482600" y="1709861"/>
            <a:ext cx="6839712"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97" name="Google Shape;1297;p174"/>
          <p:cNvGrpSpPr/>
          <p:nvPr/>
        </p:nvGrpSpPr>
        <p:grpSpPr>
          <a:xfrm>
            <a:off x="0" y="6766560"/>
            <a:ext cx="12192000" cy="91440"/>
            <a:chOff x="0" y="4480421"/>
            <a:chExt cx="12192000" cy="91440"/>
          </a:xfrm>
        </p:grpSpPr>
        <p:sp>
          <p:nvSpPr>
            <p:cNvPr id="1298" name="Google Shape;1298;p17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9" name="Google Shape;1299;p17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0" name="Google Shape;1300;p17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1" name="Google Shape;1301;p17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2" name="Google Shape;1302;p17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03" name="Google Shape;1303;p174"/>
          <p:cNvSpPr/>
          <p:nvPr/>
        </p:nvSpPr>
        <p:spPr>
          <a:xfrm rot="5400000">
            <a:off x="9180551" y="2567229"/>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4" name="Google Shape;1304;p174"/>
          <p:cNvSpPr/>
          <p:nvPr/>
        </p:nvSpPr>
        <p:spPr>
          <a:xfrm rot="-5400000">
            <a:off x="10787412" y="3766171"/>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5" name="Google Shape;1305;p174"/>
          <p:cNvSpPr/>
          <p:nvPr/>
        </p:nvSpPr>
        <p:spPr>
          <a:xfrm rot="10800000">
            <a:off x="10607321" y="2757814"/>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6" name="Google Shape;1306;p174"/>
          <p:cNvSpPr txBox="1"/>
          <p:nvPr/>
        </p:nvSpPr>
        <p:spPr>
          <a:xfrm>
            <a:off x="10578227" y="3574052"/>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307" name="Google Shape;1307;p174"/>
          <p:cNvSpPr txBox="1"/>
          <p:nvPr/>
        </p:nvSpPr>
        <p:spPr>
          <a:xfrm>
            <a:off x="10606113" y="3895070"/>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308" name="Google Shape;1308;p174"/>
          <p:cNvSpPr txBox="1"/>
          <p:nvPr/>
        </p:nvSpPr>
        <p:spPr>
          <a:xfrm>
            <a:off x="10124925" y="3574052"/>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09" name="Google Shape;1309;p174"/>
          <p:cNvSpPr/>
          <p:nvPr/>
        </p:nvSpPr>
        <p:spPr>
          <a:xfrm>
            <a:off x="7479232" y="3952528"/>
            <a:ext cx="3022568" cy="2266926"/>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0" name="Google Shape;1310;p174"/>
          <p:cNvSpPr/>
          <p:nvPr>
            <p:ph idx="3" type="body"/>
          </p:nvPr>
        </p:nvSpPr>
        <p:spPr>
          <a:xfrm>
            <a:off x="7699323" y="4127859"/>
            <a:ext cx="2560320" cy="1920240"/>
          </a:xfrm>
          <a:prstGeom prst="ellipse">
            <a:avLst/>
          </a:prstGeom>
          <a:solidFill>
            <a:srgbClr val="F2F2F2"/>
          </a:solidFill>
          <a:ln cap="flat" cmpd="sng" w="28575">
            <a:solidFill>
              <a:srgbClr val="BF9000"/>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1" name="Google Shape;1311;p174"/>
          <p:cNvSpPr txBox="1"/>
          <p:nvPr/>
        </p:nvSpPr>
        <p:spPr>
          <a:xfrm>
            <a:off x="9900849" y="3838868"/>
            <a:ext cx="497251"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threats">
  <p:cSld name="swot threats">
    <p:spTree>
      <p:nvGrpSpPr>
        <p:cNvPr id="1312" name="Shape 1312"/>
        <p:cNvGrpSpPr/>
        <p:nvPr/>
      </p:nvGrpSpPr>
      <p:grpSpPr>
        <a:xfrm>
          <a:off x="0" y="0"/>
          <a:ext cx="0" cy="0"/>
          <a:chOff x="0" y="0"/>
          <a:chExt cx="0" cy="0"/>
        </a:xfrm>
      </p:grpSpPr>
      <p:sp>
        <p:nvSpPr>
          <p:cNvPr id="1313" name="Google Shape;1313;p17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4" name="Google Shape;1314;p17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5" name="Google Shape;1315;p17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6" name="Google Shape;1316;p17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7" name="Google Shape;1317;p17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18" name="Google Shape;1318;p175"/>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9" name="Google Shape;1319;p175"/>
          <p:cNvSpPr txBox="1"/>
          <p:nvPr>
            <p:ph idx="2" type="body"/>
          </p:nvPr>
        </p:nvSpPr>
        <p:spPr>
          <a:xfrm>
            <a:off x="4869689" y="1709861"/>
            <a:ext cx="6839712"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20" name="Google Shape;1320;p175"/>
          <p:cNvGrpSpPr/>
          <p:nvPr/>
        </p:nvGrpSpPr>
        <p:grpSpPr>
          <a:xfrm>
            <a:off x="0" y="6766560"/>
            <a:ext cx="12192000" cy="91440"/>
            <a:chOff x="0" y="4480421"/>
            <a:chExt cx="12192000" cy="91440"/>
          </a:xfrm>
        </p:grpSpPr>
        <p:sp>
          <p:nvSpPr>
            <p:cNvPr id="1321" name="Google Shape;1321;p17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2" name="Google Shape;1322;p17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3" name="Google Shape;1323;p17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4" name="Google Shape;1324;p17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5" name="Google Shape;1325;p17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26" name="Google Shape;1326;p175"/>
          <p:cNvSpPr/>
          <p:nvPr/>
        </p:nvSpPr>
        <p:spPr>
          <a:xfrm rot="5400000">
            <a:off x="271811" y="2566372"/>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7" name="Google Shape;1327;p175"/>
          <p:cNvSpPr/>
          <p:nvPr/>
        </p:nvSpPr>
        <p:spPr>
          <a:xfrm>
            <a:off x="83340" y="3951672"/>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8" name="Google Shape;1328;p175"/>
          <p:cNvSpPr/>
          <p:nvPr/>
        </p:nvSpPr>
        <p:spPr>
          <a:xfrm rot="10800000">
            <a:off x="1706963" y="2756957"/>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9" name="Google Shape;1329;p175"/>
          <p:cNvSpPr txBox="1"/>
          <p:nvPr/>
        </p:nvSpPr>
        <p:spPr>
          <a:xfrm>
            <a:off x="1677868" y="3573195"/>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330" name="Google Shape;1330;p175"/>
          <p:cNvSpPr txBox="1"/>
          <p:nvPr/>
        </p:nvSpPr>
        <p:spPr>
          <a:xfrm>
            <a:off x="1242737" y="3894213"/>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331" name="Google Shape;1331;p175"/>
          <p:cNvSpPr txBox="1"/>
          <p:nvPr/>
        </p:nvSpPr>
        <p:spPr>
          <a:xfrm>
            <a:off x="1265981" y="3573195"/>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32" name="Google Shape;1332;p175"/>
          <p:cNvSpPr/>
          <p:nvPr/>
        </p:nvSpPr>
        <p:spPr>
          <a:xfrm rot="-5400000">
            <a:off x="2074840" y="3573850"/>
            <a:ext cx="2266926" cy="3022568"/>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3" name="Google Shape;1333;p175"/>
          <p:cNvSpPr/>
          <p:nvPr>
            <p:ph idx="3" type="body"/>
          </p:nvPr>
        </p:nvSpPr>
        <p:spPr>
          <a:xfrm>
            <a:off x="1930793" y="4122773"/>
            <a:ext cx="2560320" cy="1920240"/>
          </a:xfrm>
          <a:prstGeom prst="ellipse">
            <a:avLst/>
          </a:prstGeom>
          <a:solidFill>
            <a:srgbClr val="F2F2F2"/>
          </a:solidFill>
          <a:ln cap="flat" cmpd="sng" w="28575">
            <a:solidFill>
              <a:srgbClr val="548135"/>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4" name="Google Shape;1334;p175"/>
          <p:cNvSpPr txBox="1"/>
          <p:nvPr/>
        </p:nvSpPr>
        <p:spPr>
          <a:xfrm>
            <a:off x="1755853" y="3840553"/>
            <a:ext cx="413896"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4" name="Shape 64"/>
        <p:cNvGrpSpPr/>
        <p:nvPr/>
      </p:nvGrpSpPr>
      <p:grpSpPr>
        <a:xfrm>
          <a:off x="0" y="0"/>
          <a:ext cx="0" cy="0"/>
          <a:chOff x="0" y="0"/>
          <a:chExt cx="0" cy="0"/>
        </a:xfrm>
      </p:grpSpPr>
      <p:sp>
        <p:nvSpPr>
          <p:cNvPr id="65" name="Google Shape;65;p1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1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titles and lists">
  <p:cSld name="4 titles and lists">
    <p:spTree>
      <p:nvGrpSpPr>
        <p:cNvPr id="1335" name="Shape 1335"/>
        <p:cNvGrpSpPr/>
        <p:nvPr/>
      </p:nvGrpSpPr>
      <p:grpSpPr>
        <a:xfrm>
          <a:off x="0" y="0"/>
          <a:ext cx="0" cy="0"/>
          <a:chOff x="0" y="0"/>
          <a:chExt cx="0" cy="0"/>
        </a:xfrm>
      </p:grpSpPr>
      <p:sp>
        <p:nvSpPr>
          <p:cNvPr id="1336" name="Google Shape;1336;p17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37" name="Google Shape;1337;p17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8" name="Google Shape;1338;p17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9" name="Google Shape;1339;p17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0" name="Google Shape;1340;p17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41" name="Google Shape;1341;p176"/>
          <p:cNvSpPr txBox="1"/>
          <p:nvPr>
            <p:ph idx="1" type="body"/>
          </p:nvPr>
        </p:nvSpPr>
        <p:spPr>
          <a:xfrm>
            <a:off x="301517" y="1533015"/>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2" name="Google Shape;1342;p176"/>
          <p:cNvSpPr txBox="1"/>
          <p:nvPr>
            <p:ph idx="2" type="body"/>
          </p:nvPr>
        </p:nvSpPr>
        <p:spPr>
          <a:xfrm>
            <a:off x="9245599" y="1533018"/>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3" name="Google Shape;1343;p176"/>
          <p:cNvSpPr txBox="1"/>
          <p:nvPr>
            <p:ph idx="3" type="body"/>
          </p:nvPr>
        </p:nvSpPr>
        <p:spPr>
          <a:xfrm>
            <a:off x="301517" y="3957340"/>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4" name="Google Shape;1344;p176"/>
          <p:cNvSpPr txBox="1"/>
          <p:nvPr>
            <p:ph idx="4" type="body"/>
          </p:nvPr>
        </p:nvSpPr>
        <p:spPr>
          <a:xfrm>
            <a:off x="9245599" y="3957343"/>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5" name="Google Shape;1345;p176"/>
          <p:cNvSpPr txBox="1"/>
          <p:nvPr>
            <p:ph idx="5" type="body"/>
          </p:nvPr>
        </p:nvSpPr>
        <p:spPr>
          <a:xfrm>
            <a:off x="301517" y="1533015"/>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6" name="Google Shape;1346;p176"/>
          <p:cNvSpPr txBox="1"/>
          <p:nvPr>
            <p:ph idx="6" type="body"/>
          </p:nvPr>
        </p:nvSpPr>
        <p:spPr>
          <a:xfrm>
            <a:off x="301517" y="3957340"/>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7" name="Google Shape;1347;p176"/>
          <p:cNvSpPr txBox="1"/>
          <p:nvPr>
            <p:ph idx="7" type="body"/>
          </p:nvPr>
        </p:nvSpPr>
        <p:spPr>
          <a:xfrm>
            <a:off x="9245599" y="1533014"/>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8" name="Google Shape;1348;p176"/>
          <p:cNvSpPr txBox="1"/>
          <p:nvPr>
            <p:ph idx="8" type="body"/>
          </p:nvPr>
        </p:nvSpPr>
        <p:spPr>
          <a:xfrm>
            <a:off x="9245599" y="3957339"/>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49" name="Google Shape;1349;p176"/>
          <p:cNvGrpSpPr/>
          <p:nvPr/>
        </p:nvGrpSpPr>
        <p:grpSpPr>
          <a:xfrm>
            <a:off x="0" y="6766560"/>
            <a:ext cx="12192000" cy="91440"/>
            <a:chOff x="0" y="4480421"/>
            <a:chExt cx="12192000" cy="91440"/>
          </a:xfrm>
        </p:grpSpPr>
        <p:sp>
          <p:nvSpPr>
            <p:cNvPr id="1350" name="Google Shape;1350;p17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1" name="Google Shape;1351;p17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2" name="Google Shape;1352;p17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3" name="Google Shape;1353;p17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4" name="Google Shape;1354;p17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with titles">
  <p:cSld name="matrix with titles">
    <p:spTree>
      <p:nvGrpSpPr>
        <p:cNvPr id="1355" name="Shape 1355"/>
        <p:cNvGrpSpPr/>
        <p:nvPr/>
      </p:nvGrpSpPr>
      <p:grpSpPr>
        <a:xfrm>
          <a:off x="0" y="0"/>
          <a:ext cx="0" cy="0"/>
          <a:chOff x="0" y="0"/>
          <a:chExt cx="0" cy="0"/>
        </a:xfrm>
      </p:grpSpPr>
      <p:sp>
        <p:nvSpPr>
          <p:cNvPr id="1356" name="Google Shape;1356;p17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7" name="Google Shape;1357;p17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8" name="Google Shape;1358;p17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9" name="Google Shape;1359;p17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0" name="Google Shape;1360;p177"/>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61" name="Google Shape;1361;p177"/>
          <p:cNvSpPr txBox="1"/>
          <p:nvPr>
            <p:ph idx="1" type="body"/>
          </p:nvPr>
        </p:nvSpPr>
        <p:spPr>
          <a:xfrm>
            <a:off x="1275617" y="2275983"/>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2" name="Google Shape;1362;p177"/>
          <p:cNvSpPr txBox="1"/>
          <p:nvPr>
            <p:ph idx="2" type="body"/>
          </p:nvPr>
        </p:nvSpPr>
        <p:spPr>
          <a:xfrm>
            <a:off x="6486965" y="2275986"/>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dk2"/>
              </a:buClr>
              <a:buSzPts val="1050"/>
              <a:buChar char="•"/>
              <a:defRPr sz="10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3" name="Google Shape;1363;p177"/>
          <p:cNvSpPr txBox="1"/>
          <p:nvPr>
            <p:ph idx="3" type="body"/>
          </p:nvPr>
        </p:nvSpPr>
        <p:spPr>
          <a:xfrm>
            <a:off x="1275617" y="4469484"/>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3"/>
              </a:buClr>
              <a:buSzPts val="1050"/>
              <a:buChar char="•"/>
              <a:defRPr sz="105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177"/>
          <p:cNvSpPr txBox="1"/>
          <p:nvPr>
            <p:ph idx="4" type="body"/>
          </p:nvPr>
        </p:nvSpPr>
        <p:spPr>
          <a:xfrm>
            <a:off x="6486965" y="4469487"/>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4"/>
              </a:buClr>
              <a:buSzPts val="1050"/>
              <a:buChar char="•"/>
              <a:defRPr sz="105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5" name="Google Shape;1365;p177"/>
          <p:cNvSpPr txBox="1"/>
          <p:nvPr>
            <p:ph idx="5" type="body"/>
          </p:nvPr>
        </p:nvSpPr>
        <p:spPr>
          <a:xfrm>
            <a:off x="1275617" y="2275983"/>
            <a:ext cx="4488883"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6" name="Google Shape;1366;p177"/>
          <p:cNvSpPr txBox="1"/>
          <p:nvPr>
            <p:ph idx="6" type="body"/>
          </p:nvPr>
        </p:nvSpPr>
        <p:spPr>
          <a:xfrm>
            <a:off x="1275617" y="4469484"/>
            <a:ext cx="4488883" cy="496954"/>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7" name="Google Shape;1367;p177"/>
          <p:cNvSpPr txBox="1"/>
          <p:nvPr>
            <p:ph idx="7" type="body"/>
          </p:nvPr>
        </p:nvSpPr>
        <p:spPr>
          <a:xfrm>
            <a:off x="6486965" y="2275982"/>
            <a:ext cx="4488883" cy="496954"/>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8" name="Google Shape;1368;p177"/>
          <p:cNvSpPr txBox="1"/>
          <p:nvPr>
            <p:ph idx="8" type="body"/>
          </p:nvPr>
        </p:nvSpPr>
        <p:spPr>
          <a:xfrm>
            <a:off x="6486965" y="4469483"/>
            <a:ext cx="4488883" cy="496954"/>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69" name="Google Shape;1369;p177"/>
          <p:cNvGrpSpPr/>
          <p:nvPr/>
        </p:nvGrpSpPr>
        <p:grpSpPr>
          <a:xfrm>
            <a:off x="1155575" y="2173119"/>
            <a:ext cx="9880855" cy="4123944"/>
            <a:chOff x="1155573" y="2173119"/>
            <a:chExt cx="9880854" cy="4123944"/>
          </a:xfrm>
        </p:grpSpPr>
        <p:cxnSp>
          <p:nvCxnSpPr>
            <p:cNvPr id="1370" name="Google Shape;1370;p177"/>
            <p:cNvCxnSpPr/>
            <p:nvPr/>
          </p:nvCxnSpPr>
          <p:spPr>
            <a:xfrm>
              <a:off x="6096000" y="2173119"/>
              <a:ext cx="0" cy="4123944"/>
            </a:xfrm>
            <a:prstGeom prst="straightConnector1">
              <a:avLst/>
            </a:prstGeom>
            <a:noFill/>
            <a:ln cap="flat" cmpd="sng" w="28575">
              <a:solidFill>
                <a:srgbClr val="ACB8CA"/>
              </a:solidFill>
              <a:prstDash val="solid"/>
              <a:miter lim="800000"/>
              <a:headEnd len="med" w="med" type="triangle"/>
              <a:tailEnd len="med" w="med" type="triangle"/>
            </a:ln>
          </p:spPr>
        </p:cxnSp>
        <p:cxnSp>
          <p:nvCxnSpPr>
            <p:cNvPr id="1371" name="Google Shape;1371;p177"/>
            <p:cNvCxnSpPr/>
            <p:nvPr/>
          </p:nvCxnSpPr>
          <p:spPr>
            <a:xfrm>
              <a:off x="1155573" y="4235091"/>
              <a:ext cx="9880854" cy="0"/>
            </a:xfrm>
            <a:prstGeom prst="straightConnector1">
              <a:avLst/>
            </a:prstGeom>
            <a:noFill/>
            <a:ln cap="flat" cmpd="sng" w="28575">
              <a:solidFill>
                <a:srgbClr val="ACB8CA"/>
              </a:solidFill>
              <a:prstDash val="solid"/>
              <a:miter lim="800000"/>
              <a:headEnd len="med" w="med" type="triangle"/>
              <a:tailEnd len="med" w="med" type="triangle"/>
            </a:ln>
          </p:spPr>
        </p:cxnSp>
      </p:grpSp>
      <p:sp>
        <p:nvSpPr>
          <p:cNvPr id="1372" name="Google Shape;1372;p177"/>
          <p:cNvSpPr txBox="1"/>
          <p:nvPr>
            <p:ph idx="9"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177"/>
          <p:cNvSpPr txBox="1"/>
          <p:nvPr>
            <p:ph idx="13" type="body"/>
          </p:nvPr>
        </p:nvSpPr>
        <p:spPr>
          <a:xfrm>
            <a:off x="1275617"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4" name="Google Shape;1374;p177"/>
          <p:cNvSpPr txBox="1"/>
          <p:nvPr>
            <p:ph idx="14" type="body"/>
          </p:nvPr>
        </p:nvSpPr>
        <p:spPr>
          <a:xfrm>
            <a:off x="1275619"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5" name="Google Shape;1375;p177"/>
          <p:cNvSpPr txBox="1"/>
          <p:nvPr>
            <p:ph idx="15" type="body"/>
          </p:nvPr>
        </p:nvSpPr>
        <p:spPr>
          <a:xfrm>
            <a:off x="6486965"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6" name="Google Shape;1376;p177"/>
          <p:cNvSpPr txBox="1"/>
          <p:nvPr>
            <p:ph idx="16" type="body"/>
          </p:nvPr>
        </p:nvSpPr>
        <p:spPr>
          <a:xfrm rot="-5400000">
            <a:off x="186247" y="2915981"/>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7" name="Google Shape;1377;p177"/>
          <p:cNvSpPr txBox="1"/>
          <p:nvPr>
            <p:ph idx="17" type="body"/>
          </p:nvPr>
        </p:nvSpPr>
        <p:spPr>
          <a:xfrm rot="-5400000">
            <a:off x="186246" y="5109483"/>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8" name="Google Shape;1378;p177"/>
          <p:cNvSpPr/>
          <p:nvPr/>
        </p:nvSpPr>
        <p:spPr>
          <a:xfrm>
            <a:off x="5917679" y="4102503"/>
            <a:ext cx="356644" cy="265176"/>
          </a:xfrm>
          <a:prstGeom prst="ellipse">
            <a:avLst/>
          </a:prstGeom>
          <a:solidFill>
            <a:schemeClr val="lt1"/>
          </a:solidFill>
          <a:ln cap="flat" cmpd="sng" w="28575">
            <a:solidFill>
              <a:srgbClr val="ACB8C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379" name="Google Shape;1379;p177"/>
          <p:cNvGrpSpPr/>
          <p:nvPr/>
        </p:nvGrpSpPr>
        <p:grpSpPr>
          <a:xfrm>
            <a:off x="0" y="6766560"/>
            <a:ext cx="12192000" cy="91440"/>
            <a:chOff x="0" y="4480421"/>
            <a:chExt cx="12192000" cy="91440"/>
          </a:xfrm>
        </p:grpSpPr>
        <p:sp>
          <p:nvSpPr>
            <p:cNvPr id="1380" name="Google Shape;1380;p17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1" name="Google Shape;1381;p17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2" name="Google Shape;1382;p17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3" name="Google Shape;1383;p17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4" name="Google Shape;1384;p17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trix with titles">
  <p:cSld name="1_matrix with titles">
    <p:spTree>
      <p:nvGrpSpPr>
        <p:cNvPr id="1385" name="Shape 1385"/>
        <p:cNvGrpSpPr/>
        <p:nvPr/>
      </p:nvGrpSpPr>
      <p:grpSpPr>
        <a:xfrm>
          <a:off x="0" y="0"/>
          <a:ext cx="0" cy="0"/>
          <a:chOff x="0" y="0"/>
          <a:chExt cx="0" cy="0"/>
        </a:xfrm>
      </p:grpSpPr>
      <p:sp>
        <p:nvSpPr>
          <p:cNvPr id="1386" name="Google Shape;1386;p17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7" name="Google Shape;1387;p17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8" name="Google Shape;1388;p17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9" name="Google Shape;1389;p17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0" name="Google Shape;1390;p17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391" name="Google Shape;1391;p178"/>
          <p:cNvGrpSpPr/>
          <p:nvPr/>
        </p:nvGrpSpPr>
        <p:grpSpPr>
          <a:xfrm>
            <a:off x="1652287" y="2173119"/>
            <a:ext cx="9880855" cy="4123944"/>
            <a:chOff x="1155573" y="2173119"/>
            <a:chExt cx="9880854" cy="4123944"/>
          </a:xfrm>
        </p:grpSpPr>
        <p:cxnSp>
          <p:nvCxnSpPr>
            <p:cNvPr id="1392" name="Google Shape;1392;p178"/>
            <p:cNvCxnSpPr/>
            <p:nvPr/>
          </p:nvCxnSpPr>
          <p:spPr>
            <a:xfrm>
              <a:off x="6096000" y="2173119"/>
              <a:ext cx="0" cy="4123944"/>
            </a:xfrm>
            <a:prstGeom prst="straightConnector1">
              <a:avLst/>
            </a:prstGeom>
            <a:noFill/>
            <a:ln cap="flat" cmpd="sng" w="28575">
              <a:solidFill>
                <a:srgbClr val="ACB8CA"/>
              </a:solidFill>
              <a:prstDash val="solid"/>
              <a:miter lim="800000"/>
              <a:headEnd len="med" w="med" type="triangle"/>
              <a:tailEnd len="med" w="med" type="triangle"/>
            </a:ln>
          </p:spPr>
        </p:cxnSp>
        <p:cxnSp>
          <p:nvCxnSpPr>
            <p:cNvPr id="1393" name="Google Shape;1393;p178"/>
            <p:cNvCxnSpPr/>
            <p:nvPr/>
          </p:nvCxnSpPr>
          <p:spPr>
            <a:xfrm>
              <a:off x="1155573" y="4235091"/>
              <a:ext cx="9880854" cy="0"/>
            </a:xfrm>
            <a:prstGeom prst="straightConnector1">
              <a:avLst/>
            </a:prstGeom>
            <a:noFill/>
            <a:ln cap="flat" cmpd="sng" w="28575">
              <a:solidFill>
                <a:srgbClr val="ACB8CA"/>
              </a:solidFill>
              <a:prstDash val="solid"/>
              <a:miter lim="800000"/>
              <a:headEnd len="med" w="med" type="triangle"/>
              <a:tailEnd len="med" w="med" type="triangle"/>
            </a:ln>
          </p:spPr>
        </p:cxnSp>
      </p:grpSp>
      <p:sp>
        <p:nvSpPr>
          <p:cNvPr id="1394" name="Google Shape;1394;p178"/>
          <p:cNvSpPr txBox="1"/>
          <p:nvPr>
            <p:ph idx="1" type="body"/>
          </p:nvPr>
        </p:nvSpPr>
        <p:spPr>
          <a:xfrm rot="-5400000">
            <a:off x="-978875"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178"/>
          <p:cNvSpPr txBox="1"/>
          <p:nvPr>
            <p:ph idx="2" type="body"/>
          </p:nvPr>
        </p:nvSpPr>
        <p:spPr>
          <a:xfrm>
            <a:off x="1772329"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178"/>
          <p:cNvSpPr txBox="1"/>
          <p:nvPr>
            <p:ph idx="3" type="body"/>
          </p:nvPr>
        </p:nvSpPr>
        <p:spPr>
          <a:xfrm>
            <a:off x="1772331"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7" name="Google Shape;1397;p178"/>
          <p:cNvSpPr txBox="1"/>
          <p:nvPr>
            <p:ph idx="4" type="body"/>
          </p:nvPr>
        </p:nvSpPr>
        <p:spPr>
          <a:xfrm>
            <a:off x="6983677"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8" name="Google Shape;1398;p178"/>
          <p:cNvSpPr txBox="1"/>
          <p:nvPr>
            <p:ph idx="5" type="body"/>
          </p:nvPr>
        </p:nvSpPr>
        <p:spPr>
          <a:xfrm rot="-5400000">
            <a:off x="682959" y="2915981"/>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9" name="Google Shape;1399;p178"/>
          <p:cNvSpPr txBox="1"/>
          <p:nvPr>
            <p:ph idx="6" type="body"/>
          </p:nvPr>
        </p:nvSpPr>
        <p:spPr>
          <a:xfrm rot="-5400000">
            <a:off x="682958" y="5109483"/>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0" name="Google Shape;1400;p178"/>
          <p:cNvSpPr/>
          <p:nvPr/>
        </p:nvSpPr>
        <p:spPr>
          <a:xfrm>
            <a:off x="6414391" y="4102503"/>
            <a:ext cx="356644" cy="265176"/>
          </a:xfrm>
          <a:prstGeom prst="ellipse">
            <a:avLst/>
          </a:prstGeom>
          <a:solidFill>
            <a:schemeClr val="lt1"/>
          </a:solidFill>
          <a:ln cap="flat" cmpd="sng" w="28575">
            <a:solidFill>
              <a:srgbClr val="ACB8C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401" name="Google Shape;1401;p178"/>
          <p:cNvGrpSpPr/>
          <p:nvPr/>
        </p:nvGrpSpPr>
        <p:grpSpPr>
          <a:xfrm>
            <a:off x="0" y="6766560"/>
            <a:ext cx="12192000" cy="91440"/>
            <a:chOff x="0" y="4480421"/>
            <a:chExt cx="12192000" cy="91440"/>
          </a:xfrm>
        </p:grpSpPr>
        <p:sp>
          <p:nvSpPr>
            <p:cNvPr id="1402" name="Google Shape;1402;p17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3" name="Google Shape;1403;p17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4" name="Google Shape;1404;p17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5" name="Google Shape;1405;p17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6" name="Google Shape;1406;p17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matrix">
  <p:cSld name="3x3 matrix">
    <p:spTree>
      <p:nvGrpSpPr>
        <p:cNvPr id="1407" name="Shape 1407"/>
        <p:cNvGrpSpPr/>
        <p:nvPr/>
      </p:nvGrpSpPr>
      <p:grpSpPr>
        <a:xfrm>
          <a:off x="0" y="0"/>
          <a:ext cx="0" cy="0"/>
          <a:chOff x="0" y="0"/>
          <a:chExt cx="0" cy="0"/>
        </a:xfrm>
      </p:grpSpPr>
      <p:sp>
        <p:nvSpPr>
          <p:cNvPr id="1408" name="Google Shape;1408;p17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9" name="Google Shape;1409;p17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0" name="Google Shape;1410;p17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1" name="Google Shape;1411;p17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2" name="Google Shape;1412;p17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13" name="Google Shape;1413;p179"/>
          <p:cNvSpPr txBox="1"/>
          <p:nvPr>
            <p:ph idx="1" type="body"/>
          </p:nvPr>
        </p:nvSpPr>
        <p:spPr>
          <a:xfrm>
            <a:off x="1275616"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4" name="Google Shape;1414;p179"/>
          <p:cNvSpPr txBox="1"/>
          <p:nvPr>
            <p:ph idx="2"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5" name="Google Shape;1415;p179"/>
          <p:cNvSpPr txBox="1"/>
          <p:nvPr>
            <p:ph idx="3" type="body"/>
          </p:nvPr>
        </p:nvSpPr>
        <p:spPr>
          <a:xfrm>
            <a:off x="1275617"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6" name="Google Shape;1416;p179"/>
          <p:cNvSpPr txBox="1"/>
          <p:nvPr>
            <p:ph idx="4" type="body"/>
          </p:nvPr>
        </p:nvSpPr>
        <p:spPr>
          <a:xfrm>
            <a:off x="1275616" y="1209792"/>
            <a:ext cx="9700232"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7" name="Google Shape;1417;p179"/>
          <p:cNvSpPr txBox="1"/>
          <p:nvPr>
            <p:ph idx="5" type="body"/>
          </p:nvPr>
        </p:nvSpPr>
        <p:spPr>
          <a:xfrm>
            <a:off x="7866888"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8" name="Google Shape;1418;p179"/>
          <p:cNvSpPr txBox="1"/>
          <p:nvPr>
            <p:ph idx="6" type="body"/>
          </p:nvPr>
        </p:nvSpPr>
        <p:spPr>
          <a:xfrm rot="-5400000">
            <a:off x="402895" y="5326129"/>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9" name="Google Shape;1419;p179"/>
          <p:cNvSpPr txBox="1"/>
          <p:nvPr>
            <p:ph idx="7" type="body"/>
          </p:nvPr>
        </p:nvSpPr>
        <p:spPr>
          <a:xfrm>
            <a:off x="1275616" y="2275982"/>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0" name="Google Shape;1420;p179"/>
          <p:cNvSpPr txBox="1"/>
          <p:nvPr>
            <p:ph idx="8" type="body"/>
          </p:nvPr>
        </p:nvSpPr>
        <p:spPr>
          <a:xfrm rot="-5400000">
            <a:off x="402895" y="2699334"/>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1" name="Google Shape;1421;p179"/>
          <p:cNvSpPr txBox="1"/>
          <p:nvPr>
            <p:ph idx="9" type="body"/>
          </p:nvPr>
        </p:nvSpPr>
        <p:spPr>
          <a:xfrm>
            <a:off x="1275617"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179"/>
          <p:cNvSpPr txBox="1"/>
          <p:nvPr>
            <p:ph idx="13" type="body"/>
          </p:nvPr>
        </p:nvSpPr>
        <p:spPr>
          <a:xfrm rot="-5400000">
            <a:off x="402895" y="4013451"/>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3" name="Google Shape;1423;p179"/>
          <p:cNvSpPr txBox="1"/>
          <p:nvPr>
            <p:ph idx="14" type="body"/>
          </p:nvPr>
        </p:nvSpPr>
        <p:spPr>
          <a:xfrm>
            <a:off x="7866888"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179"/>
          <p:cNvSpPr txBox="1"/>
          <p:nvPr>
            <p:ph idx="15" type="body"/>
          </p:nvPr>
        </p:nvSpPr>
        <p:spPr>
          <a:xfrm>
            <a:off x="7866888"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79"/>
          <p:cNvSpPr txBox="1"/>
          <p:nvPr>
            <p:ph idx="16" type="body"/>
          </p:nvPr>
        </p:nvSpPr>
        <p:spPr>
          <a:xfrm>
            <a:off x="7866888"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179"/>
          <p:cNvSpPr txBox="1"/>
          <p:nvPr>
            <p:ph idx="17" type="body"/>
          </p:nvPr>
        </p:nvSpPr>
        <p:spPr>
          <a:xfrm>
            <a:off x="4541520"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179"/>
          <p:cNvSpPr txBox="1"/>
          <p:nvPr>
            <p:ph idx="18" type="body"/>
          </p:nvPr>
        </p:nvSpPr>
        <p:spPr>
          <a:xfrm>
            <a:off x="4548392"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8" name="Google Shape;1428;p179"/>
          <p:cNvSpPr txBox="1"/>
          <p:nvPr>
            <p:ph idx="19" type="body"/>
          </p:nvPr>
        </p:nvSpPr>
        <p:spPr>
          <a:xfrm>
            <a:off x="4548392"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9" name="Google Shape;1429;p179"/>
          <p:cNvSpPr txBox="1"/>
          <p:nvPr>
            <p:ph idx="20" type="body"/>
          </p:nvPr>
        </p:nvSpPr>
        <p:spPr>
          <a:xfrm>
            <a:off x="4541520"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30" name="Google Shape;1430;p179"/>
          <p:cNvCxnSpPr/>
          <p:nvPr/>
        </p:nvCxnSpPr>
        <p:spPr>
          <a:xfrm>
            <a:off x="11346928" y="1888239"/>
            <a:ext cx="0" cy="4422714"/>
          </a:xfrm>
          <a:prstGeom prst="straightConnector1">
            <a:avLst/>
          </a:prstGeom>
          <a:noFill/>
          <a:ln cap="flat" cmpd="sng" w="28575">
            <a:solidFill>
              <a:srgbClr val="ACB8CA"/>
            </a:solidFill>
            <a:prstDash val="solid"/>
            <a:miter lim="800000"/>
            <a:headEnd len="med" w="med" type="triangle"/>
            <a:tailEnd len="sm" w="sm" type="none"/>
          </a:ln>
        </p:spPr>
      </p:cxnSp>
      <p:cxnSp>
        <p:nvCxnSpPr>
          <p:cNvPr id="1431" name="Google Shape;1431;p179"/>
          <p:cNvCxnSpPr/>
          <p:nvPr/>
        </p:nvCxnSpPr>
        <p:spPr>
          <a:xfrm>
            <a:off x="826246" y="6261228"/>
            <a:ext cx="10527556" cy="0"/>
          </a:xfrm>
          <a:prstGeom prst="straightConnector1">
            <a:avLst/>
          </a:prstGeom>
          <a:noFill/>
          <a:ln cap="flat" cmpd="sng" w="28575">
            <a:solidFill>
              <a:srgbClr val="ACB8CA"/>
            </a:solidFill>
            <a:prstDash val="solid"/>
            <a:miter lim="800000"/>
            <a:headEnd len="med" w="med" type="triangle"/>
            <a:tailEnd len="sm" w="sm" type="none"/>
          </a:ln>
        </p:spPr>
      </p:cxnSp>
      <p:sp>
        <p:nvSpPr>
          <p:cNvPr id="1432" name="Google Shape;1432;p179"/>
          <p:cNvSpPr/>
          <p:nvPr/>
        </p:nvSpPr>
        <p:spPr>
          <a:xfrm>
            <a:off x="11168607" y="6123358"/>
            <a:ext cx="356644" cy="265176"/>
          </a:xfrm>
          <a:prstGeom prst="ellipse">
            <a:avLst/>
          </a:prstGeom>
          <a:solidFill>
            <a:schemeClr val="lt1"/>
          </a:solidFill>
          <a:ln cap="flat" cmpd="sng" w="28575">
            <a:solidFill>
              <a:srgbClr val="ACB8C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sp>
        <p:nvSpPr>
          <p:cNvPr id="1433" name="Google Shape;1433;p179"/>
          <p:cNvSpPr txBox="1"/>
          <p:nvPr>
            <p:ph idx="21" type="body"/>
          </p:nvPr>
        </p:nvSpPr>
        <p:spPr>
          <a:xfrm>
            <a:off x="1275619" y="2275983"/>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179"/>
          <p:cNvSpPr txBox="1"/>
          <p:nvPr>
            <p:ph idx="22" type="body"/>
          </p:nvPr>
        </p:nvSpPr>
        <p:spPr>
          <a:xfrm>
            <a:off x="1275619" y="3590099"/>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5" name="Google Shape;1435;p179"/>
          <p:cNvSpPr txBox="1"/>
          <p:nvPr>
            <p:ph idx="23" type="body"/>
          </p:nvPr>
        </p:nvSpPr>
        <p:spPr>
          <a:xfrm>
            <a:off x="1315231" y="4902777"/>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6" name="Google Shape;1436;p179"/>
          <p:cNvSpPr txBox="1"/>
          <p:nvPr>
            <p:ph idx="24" type="body"/>
          </p:nvPr>
        </p:nvSpPr>
        <p:spPr>
          <a:xfrm>
            <a:off x="4548395" y="2275982"/>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7" name="Google Shape;1437;p179"/>
          <p:cNvSpPr txBox="1"/>
          <p:nvPr>
            <p:ph idx="25" type="body"/>
          </p:nvPr>
        </p:nvSpPr>
        <p:spPr>
          <a:xfrm>
            <a:off x="4548395" y="3590099"/>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8" name="Google Shape;1438;p179"/>
          <p:cNvSpPr txBox="1"/>
          <p:nvPr>
            <p:ph idx="26" type="body"/>
          </p:nvPr>
        </p:nvSpPr>
        <p:spPr>
          <a:xfrm>
            <a:off x="4548395"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9" name="Google Shape;1439;p179"/>
          <p:cNvSpPr txBox="1"/>
          <p:nvPr>
            <p:ph idx="27" type="body"/>
          </p:nvPr>
        </p:nvSpPr>
        <p:spPr>
          <a:xfrm>
            <a:off x="7866891" y="2275982"/>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179"/>
          <p:cNvSpPr txBox="1"/>
          <p:nvPr>
            <p:ph idx="28" type="body"/>
          </p:nvPr>
        </p:nvSpPr>
        <p:spPr>
          <a:xfrm>
            <a:off x="7866891" y="3590099"/>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179"/>
          <p:cNvSpPr txBox="1"/>
          <p:nvPr>
            <p:ph idx="29" type="body"/>
          </p:nvPr>
        </p:nvSpPr>
        <p:spPr>
          <a:xfrm>
            <a:off x="7866891"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42" name="Google Shape;1442;p179"/>
          <p:cNvGrpSpPr/>
          <p:nvPr/>
        </p:nvGrpSpPr>
        <p:grpSpPr>
          <a:xfrm>
            <a:off x="0" y="6766560"/>
            <a:ext cx="12192000" cy="91440"/>
            <a:chOff x="0" y="4480421"/>
            <a:chExt cx="12192000" cy="91440"/>
          </a:xfrm>
        </p:grpSpPr>
        <p:sp>
          <p:nvSpPr>
            <p:cNvPr id="1443" name="Google Shape;1443;p17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44" name="Google Shape;1444;p17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45" name="Google Shape;1445;p17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46" name="Google Shape;1446;p17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47" name="Google Shape;1447;p17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4 causes">
  <p:cSld name="fishbone 4 causes">
    <p:spTree>
      <p:nvGrpSpPr>
        <p:cNvPr id="1448" name="Shape 1448"/>
        <p:cNvGrpSpPr/>
        <p:nvPr/>
      </p:nvGrpSpPr>
      <p:grpSpPr>
        <a:xfrm>
          <a:off x="0" y="0"/>
          <a:ext cx="0" cy="0"/>
          <a:chOff x="0" y="0"/>
          <a:chExt cx="0" cy="0"/>
        </a:xfrm>
      </p:grpSpPr>
      <p:sp>
        <p:nvSpPr>
          <p:cNvPr id="1449" name="Google Shape;1449;p18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50" name="Google Shape;1450;p18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1" name="Google Shape;1451;p18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2" name="Google Shape;1452;p18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3" name="Google Shape;1453;p18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54" name="Google Shape;1454;p180"/>
          <p:cNvSpPr txBox="1"/>
          <p:nvPr>
            <p:ph idx="1" type="body"/>
          </p:nvPr>
        </p:nvSpPr>
        <p:spPr>
          <a:xfrm>
            <a:off x="6400738" y="423938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5" name="Google Shape;1455;p180"/>
          <p:cNvSpPr txBox="1"/>
          <p:nvPr>
            <p:ph idx="2" type="body"/>
          </p:nvPr>
        </p:nvSpPr>
        <p:spPr>
          <a:xfrm>
            <a:off x="5823970" y="4915850"/>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180"/>
          <p:cNvSpPr txBox="1"/>
          <p:nvPr>
            <p:ph idx="3" type="body"/>
          </p:nvPr>
        </p:nvSpPr>
        <p:spPr>
          <a:xfrm>
            <a:off x="5247202" y="559231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7" name="Google Shape;1457;p180"/>
          <p:cNvSpPr txBox="1"/>
          <p:nvPr>
            <p:ph idx="4" type="body"/>
          </p:nvPr>
        </p:nvSpPr>
        <p:spPr>
          <a:xfrm>
            <a:off x="3575502" y="423938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180"/>
          <p:cNvSpPr txBox="1"/>
          <p:nvPr>
            <p:ph idx="5" type="body"/>
          </p:nvPr>
        </p:nvSpPr>
        <p:spPr>
          <a:xfrm>
            <a:off x="2998734" y="4915850"/>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180"/>
          <p:cNvSpPr txBox="1"/>
          <p:nvPr>
            <p:ph idx="6" type="body"/>
          </p:nvPr>
        </p:nvSpPr>
        <p:spPr>
          <a:xfrm>
            <a:off x="2421966" y="559231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180"/>
          <p:cNvSpPr/>
          <p:nvPr>
            <p:ph idx="7" type="body"/>
          </p:nvPr>
        </p:nvSpPr>
        <p:spPr>
          <a:xfrm rot="-2700000">
            <a:off x="3536016"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1" name="Google Shape;1461;p180"/>
          <p:cNvSpPr/>
          <p:nvPr>
            <p:ph idx="8" type="body"/>
          </p:nvPr>
        </p:nvSpPr>
        <p:spPr>
          <a:xfrm rot="-2700000">
            <a:off x="643266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180"/>
          <p:cNvSpPr/>
          <p:nvPr>
            <p:ph idx="9" type="body"/>
          </p:nvPr>
        </p:nvSpPr>
        <p:spPr>
          <a:xfrm rot="2700000">
            <a:off x="6813216"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180"/>
          <p:cNvSpPr/>
          <p:nvPr>
            <p:ph idx="13" type="body"/>
          </p:nvPr>
        </p:nvSpPr>
        <p:spPr>
          <a:xfrm rot="2700000">
            <a:off x="3916569"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180"/>
          <p:cNvSpPr txBox="1"/>
          <p:nvPr>
            <p:ph idx="14" type="body"/>
          </p:nvPr>
        </p:nvSpPr>
        <p:spPr>
          <a:xfrm>
            <a:off x="2421966" y="1484668"/>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5" name="Google Shape;1465;p180"/>
          <p:cNvSpPr txBox="1"/>
          <p:nvPr>
            <p:ph idx="15" type="body"/>
          </p:nvPr>
        </p:nvSpPr>
        <p:spPr>
          <a:xfrm>
            <a:off x="2998734" y="216113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180"/>
          <p:cNvSpPr txBox="1"/>
          <p:nvPr>
            <p:ph idx="16" type="body"/>
          </p:nvPr>
        </p:nvSpPr>
        <p:spPr>
          <a:xfrm>
            <a:off x="3575502" y="283759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180"/>
          <p:cNvSpPr txBox="1"/>
          <p:nvPr>
            <p:ph idx="17" type="body"/>
          </p:nvPr>
        </p:nvSpPr>
        <p:spPr>
          <a:xfrm>
            <a:off x="5247202" y="1496712"/>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180"/>
          <p:cNvSpPr txBox="1"/>
          <p:nvPr>
            <p:ph idx="18" type="body"/>
          </p:nvPr>
        </p:nvSpPr>
        <p:spPr>
          <a:xfrm>
            <a:off x="5823970" y="2173178"/>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180"/>
          <p:cNvSpPr txBox="1"/>
          <p:nvPr>
            <p:ph idx="19" type="body"/>
          </p:nvPr>
        </p:nvSpPr>
        <p:spPr>
          <a:xfrm>
            <a:off x="6400738" y="2849641"/>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180"/>
          <p:cNvSpPr txBox="1"/>
          <p:nvPr>
            <p:ph idx="20" type="body"/>
          </p:nvPr>
        </p:nvSpPr>
        <p:spPr>
          <a:xfrm>
            <a:off x="409003" y="284388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1" name="Google Shape;1471;p180"/>
          <p:cNvSpPr txBox="1"/>
          <p:nvPr>
            <p:ph idx="21" type="body"/>
          </p:nvPr>
        </p:nvSpPr>
        <p:spPr>
          <a:xfrm>
            <a:off x="401194" y="3540751"/>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180"/>
          <p:cNvSpPr txBox="1"/>
          <p:nvPr>
            <p:ph idx="22" type="body"/>
          </p:nvPr>
        </p:nvSpPr>
        <p:spPr>
          <a:xfrm>
            <a:off x="401194" y="4237621"/>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180"/>
          <p:cNvSpPr/>
          <p:nvPr>
            <p:ph idx="23" type="body"/>
          </p:nvPr>
        </p:nvSpPr>
        <p:spPr>
          <a:xfrm>
            <a:off x="1865376" y="3581099"/>
            <a:ext cx="1225296" cy="475488"/>
          </a:xfrm>
          <a:prstGeom prst="rightArrow">
            <a:avLst>
              <a:gd fmla="val 60684" name="adj1"/>
              <a:gd fmla="val 50000" name="adj2"/>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180"/>
          <p:cNvSpPr/>
          <p:nvPr>
            <p:ph idx="24" type="body"/>
          </p:nvPr>
        </p:nvSpPr>
        <p:spPr>
          <a:xfrm>
            <a:off x="3090672" y="3624716"/>
            <a:ext cx="6519672"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5" name="Google Shape;1475;p180"/>
          <p:cNvSpPr txBox="1"/>
          <p:nvPr>
            <p:ph idx="25"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76" name="Google Shape;1476;p180"/>
          <p:cNvGrpSpPr/>
          <p:nvPr/>
        </p:nvGrpSpPr>
        <p:grpSpPr>
          <a:xfrm>
            <a:off x="0" y="6766560"/>
            <a:ext cx="12192000" cy="91440"/>
            <a:chOff x="0" y="4480421"/>
            <a:chExt cx="12192000" cy="91440"/>
          </a:xfrm>
        </p:grpSpPr>
        <p:sp>
          <p:nvSpPr>
            <p:cNvPr id="1477" name="Google Shape;1477;p18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8" name="Google Shape;1478;p18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9" name="Google Shape;1479;p18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80" name="Google Shape;1480;p18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81" name="Google Shape;1481;p18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6 causes">
  <p:cSld name="fishbone 6 causes">
    <p:spTree>
      <p:nvGrpSpPr>
        <p:cNvPr id="1482" name="Shape 1482"/>
        <p:cNvGrpSpPr/>
        <p:nvPr/>
      </p:nvGrpSpPr>
      <p:grpSpPr>
        <a:xfrm>
          <a:off x="0" y="0"/>
          <a:ext cx="0" cy="0"/>
          <a:chOff x="0" y="0"/>
          <a:chExt cx="0" cy="0"/>
        </a:xfrm>
      </p:grpSpPr>
      <p:sp>
        <p:nvSpPr>
          <p:cNvPr id="1483" name="Google Shape;1483;p18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84" name="Google Shape;1484;p18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5" name="Google Shape;1485;p18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6" name="Google Shape;1486;p18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7" name="Google Shape;1487;p18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88" name="Google Shape;1488;p181"/>
          <p:cNvSpPr txBox="1"/>
          <p:nvPr>
            <p:ph idx="1" type="body"/>
          </p:nvPr>
        </p:nvSpPr>
        <p:spPr>
          <a:xfrm>
            <a:off x="6989093" y="423938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181"/>
          <p:cNvSpPr txBox="1"/>
          <p:nvPr>
            <p:ph idx="2" type="body"/>
          </p:nvPr>
        </p:nvSpPr>
        <p:spPr>
          <a:xfrm>
            <a:off x="6127139" y="4915850"/>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181"/>
          <p:cNvSpPr txBox="1"/>
          <p:nvPr>
            <p:ph idx="3" type="body"/>
          </p:nvPr>
        </p:nvSpPr>
        <p:spPr>
          <a:xfrm>
            <a:off x="5550371" y="559231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1" name="Google Shape;1491;p181"/>
          <p:cNvSpPr txBox="1"/>
          <p:nvPr>
            <p:ph idx="4" type="body"/>
          </p:nvPr>
        </p:nvSpPr>
        <p:spPr>
          <a:xfrm>
            <a:off x="4163857" y="423938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181"/>
          <p:cNvSpPr txBox="1"/>
          <p:nvPr>
            <p:ph idx="5" type="body"/>
          </p:nvPr>
        </p:nvSpPr>
        <p:spPr>
          <a:xfrm>
            <a:off x="3301903" y="4915850"/>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181"/>
          <p:cNvSpPr txBox="1"/>
          <p:nvPr>
            <p:ph idx="6" type="body"/>
          </p:nvPr>
        </p:nvSpPr>
        <p:spPr>
          <a:xfrm>
            <a:off x="2725135" y="559231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181"/>
          <p:cNvSpPr/>
          <p:nvPr>
            <p:ph idx="7" type="body"/>
          </p:nvPr>
        </p:nvSpPr>
        <p:spPr>
          <a:xfrm rot="-2700000">
            <a:off x="3816608"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5" name="Google Shape;1495;p181"/>
          <p:cNvSpPr/>
          <p:nvPr>
            <p:ph idx="8" type="body"/>
          </p:nvPr>
        </p:nvSpPr>
        <p:spPr>
          <a:xfrm rot="-2700000">
            <a:off x="6645517"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6" name="Google Shape;1496;p181"/>
          <p:cNvSpPr/>
          <p:nvPr>
            <p:ph idx="9" type="body"/>
          </p:nvPr>
        </p:nvSpPr>
        <p:spPr>
          <a:xfrm rot="2700000">
            <a:off x="702607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7" name="Google Shape;1497;p181"/>
          <p:cNvSpPr/>
          <p:nvPr>
            <p:ph idx="13" type="body"/>
          </p:nvPr>
        </p:nvSpPr>
        <p:spPr>
          <a:xfrm rot="2700000">
            <a:off x="419716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181"/>
          <p:cNvSpPr txBox="1"/>
          <p:nvPr>
            <p:ph idx="14" type="body"/>
          </p:nvPr>
        </p:nvSpPr>
        <p:spPr>
          <a:xfrm>
            <a:off x="2725135" y="1484668"/>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9" name="Google Shape;1499;p181"/>
          <p:cNvSpPr txBox="1"/>
          <p:nvPr>
            <p:ph idx="15" type="body"/>
          </p:nvPr>
        </p:nvSpPr>
        <p:spPr>
          <a:xfrm>
            <a:off x="3301903" y="216113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0" name="Google Shape;1500;p181"/>
          <p:cNvSpPr txBox="1"/>
          <p:nvPr>
            <p:ph idx="16" type="body"/>
          </p:nvPr>
        </p:nvSpPr>
        <p:spPr>
          <a:xfrm>
            <a:off x="4163857" y="283759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1" name="Google Shape;1501;p181"/>
          <p:cNvSpPr txBox="1"/>
          <p:nvPr>
            <p:ph idx="17" type="body"/>
          </p:nvPr>
        </p:nvSpPr>
        <p:spPr>
          <a:xfrm>
            <a:off x="5550371" y="1496712"/>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2" name="Google Shape;1502;p181"/>
          <p:cNvSpPr txBox="1"/>
          <p:nvPr>
            <p:ph idx="18" type="body"/>
          </p:nvPr>
        </p:nvSpPr>
        <p:spPr>
          <a:xfrm>
            <a:off x="6127139" y="2173178"/>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3" name="Google Shape;1503;p181"/>
          <p:cNvSpPr txBox="1"/>
          <p:nvPr>
            <p:ph idx="19" type="body"/>
          </p:nvPr>
        </p:nvSpPr>
        <p:spPr>
          <a:xfrm>
            <a:off x="6989093" y="2849641"/>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4" name="Google Shape;1504;p181"/>
          <p:cNvSpPr txBox="1"/>
          <p:nvPr>
            <p:ph idx="20"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5" name="Google Shape;1505;p181"/>
          <p:cNvSpPr txBox="1"/>
          <p:nvPr>
            <p:ph idx="21" type="body"/>
          </p:nvPr>
        </p:nvSpPr>
        <p:spPr>
          <a:xfrm>
            <a:off x="1597702" y="423938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6" name="Google Shape;1506;p181"/>
          <p:cNvSpPr txBox="1"/>
          <p:nvPr>
            <p:ph idx="22" type="body"/>
          </p:nvPr>
        </p:nvSpPr>
        <p:spPr>
          <a:xfrm>
            <a:off x="735750" y="4915850"/>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7" name="Google Shape;1507;p181"/>
          <p:cNvSpPr txBox="1"/>
          <p:nvPr>
            <p:ph idx="23" type="body"/>
          </p:nvPr>
        </p:nvSpPr>
        <p:spPr>
          <a:xfrm>
            <a:off x="158982" y="559231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8" name="Google Shape;1508;p181"/>
          <p:cNvSpPr/>
          <p:nvPr>
            <p:ph idx="24" type="body"/>
          </p:nvPr>
        </p:nvSpPr>
        <p:spPr>
          <a:xfrm rot="-2700000">
            <a:off x="125045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9" name="Google Shape;1509;p181"/>
          <p:cNvSpPr/>
          <p:nvPr>
            <p:ph idx="25" type="body"/>
          </p:nvPr>
        </p:nvSpPr>
        <p:spPr>
          <a:xfrm rot="2700000">
            <a:off x="1631007"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0" name="Google Shape;1510;p181"/>
          <p:cNvSpPr txBox="1"/>
          <p:nvPr>
            <p:ph idx="26" type="body"/>
          </p:nvPr>
        </p:nvSpPr>
        <p:spPr>
          <a:xfrm>
            <a:off x="158982" y="1484668"/>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1" name="Google Shape;1511;p181"/>
          <p:cNvSpPr txBox="1"/>
          <p:nvPr>
            <p:ph idx="27" type="body"/>
          </p:nvPr>
        </p:nvSpPr>
        <p:spPr>
          <a:xfrm>
            <a:off x="735750" y="2161133"/>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2" name="Google Shape;1512;p181"/>
          <p:cNvSpPr txBox="1"/>
          <p:nvPr>
            <p:ph idx="28" type="body"/>
          </p:nvPr>
        </p:nvSpPr>
        <p:spPr>
          <a:xfrm>
            <a:off x="1597702" y="2837596"/>
            <a:ext cx="1164308" cy="556191"/>
          </a:xfrm>
          <a:prstGeom prst="rect">
            <a:avLst/>
          </a:prstGeom>
          <a:solidFill>
            <a:srgbClr val="FAF9F9"/>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AEABAB"/>
              </a:buClr>
              <a:buSzPts val="1050"/>
              <a:buChar char="•"/>
              <a:defRPr sz="105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3" name="Google Shape;1513;p181"/>
          <p:cNvSpPr/>
          <p:nvPr>
            <p:ph idx="29" type="body"/>
          </p:nvPr>
        </p:nvSpPr>
        <p:spPr>
          <a:xfrm>
            <a:off x="1323289" y="3624716"/>
            <a:ext cx="8287056"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14" name="Google Shape;1514;p181"/>
          <p:cNvGrpSpPr/>
          <p:nvPr/>
        </p:nvGrpSpPr>
        <p:grpSpPr>
          <a:xfrm>
            <a:off x="0" y="6766560"/>
            <a:ext cx="12192000" cy="91440"/>
            <a:chOff x="0" y="4480421"/>
            <a:chExt cx="12192000" cy="91440"/>
          </a:xfrm>
        </p:grpSpPr>
        <p:sp>
          <p:nvSpPr>
            <p:cNvPr id="1515" name="Google Shape;1515;p18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6" name="Google Shape;1516;p18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7" name="Google Shape;1517;p18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8" name="Google Shape;1518;p18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9" name="Google Shape;1519;p18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1">
  <p:cSld name="table 1">
    <p:spTree>
      <p:nvGrpSpPr>
        <p:cNvPr id="1520" name="Shape 1520"/>
        <p:cNvGrpSpPr/>
        <p:nvPr/>
      </p:nvGrpSpPr>
      <p:grpSpPr>
        <a:xfrm>
          <a:off x="0" y="0"/>
          <a:ext cx="0" cy="0"/>
          <a:chOff x="0" y="0"/>
          <a:chExt cx="0" cy="0"/>
        </a:xfrm>
      </p:grpSpPr>
      <p:sp>
        <p:nvSpPr>
          <p:cNvPr id="1521" name="Google Shape;1521;p18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22" name="Google Shape;1522;p18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3" name="Google Shape;1523;p18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4" name="Google Shape;1524;p18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5" name="Google Shape;1525;p182"/>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26" name="Google Shape;1526;p182"/>
          <p:cNvSpPr txBox="1"/>
          <p:nvPr>
            <p:ph idx="1" type="body"/>
          </p:nvPr>
        </p:nvSpPr>
        <p:spPr>
          <a:xfrm>
            <a:off x="482600"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7" name="Google Shape;1527;p182"/>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8" name="Google Shape;1528;p182"/>
          <p:cNvSpPr txBox="1"/>
          <p:nvPr>
            <p:ph idx="3" type="body"/>
          </p:nvPr>
        </p:nvSpPr>
        <p:spPr>
          <a:xfrm>
            <a:off x="482600"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182"/>
          <p:cNvSpPr txBox="1"/>
          <p:nvPr>
            <p:ph idx="4" type="body"/>
          </p:nvPr>
        </p:nvSpPr>
        <p:spPr>
          <a:xfrm>
            <a:off x="482600"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182"/>
          <p:cNvSpPr txBox="1"/>
          <p:nvPr>
            <p:ph idx="5" type="body"/>
          </p:nvPr>
        </p:nvSpPr>
        <p:spPr>
          <a:xfrm>
            <a:off x="9114537" y="2040590"/>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82"/>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82"/>
          <p:cNvSpPr txBox="1"/>
          <p:nvPr>
            <p:ph idx="7" type="body"/>
          </p:nvPr>
        </p:nvSpPr>
        <p:spPr>
          <a:xfrm>
            <a:off x="9114537"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82"/>
          <p:cNvSpPr txBox="1"/>
          <p:nvPr>
            <p:ph idx="8" type="body"/>
          </p:nvPr>
        </p:nvSpPr>
        <p:spPr>
          <a:xfrm>
            <a:off x="9114537"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182"/>
          <p:cNvSpPr txBox="1"/>
          <p:nvPr>
            <p:ph idx="9" type="body"/>
          </p:nvPr>
        </p:nvSpPr>
        <p:spPr>
          <a:xfrm>
            <a:off x="6237224"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82"/>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182"/>
          <p:cNvSpPr txBox="1"/>
          <p:nvPr>
            <p:ph idx="14" type="body"/>
          </p:nvPr>
        </p:nvSpPr>
        <p:spPr>
          <a:xfrm>
            <a:off x="6237224"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182"/>
          <p:cNvSpPr txBox="1"/>
          <p:nvPr>
            <p:ph idx="15" type="body"/>
          </p:nvPr>
        </p:nvSpPr>
        <p:spPr>
          <a:xfrm>
            <a:off x="6237224"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182"/>
          <p:cNvSpPr txBox="1"/>
          <p:nvPr>
            <p:ph idx="16" type="body"/>
          </p:nvPr>
        </p:nvSpPr>
        <p:spPr>
          <a:xfrm>
            <a:off x="3359912"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82"/>
          <p:cNvSpPr txBox="1"/>
          <p:nvPr>
            <p:ph idx="17"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182"/>
          <p:cNvSpPr txBox="1"/>
          <p:nvPr>
            <p:ph idx="18" type="body"/>
          </p:nvPr>
        </p:nvSpPr>
        <p:spPr>
          <a:xfrm>
            <a:off x="3359912"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182"/>
          <p:cNvSpPr txBox="1"/>
          <p:nvPr>
            <p:ph idx="19" type="body"/>
          </p:nvPr>
        </p:nvSpPr>
        <p:spPr>
          <a:xfrm>
            <a:off x="3359912"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42" name="Google Shape;1542;p182"/>
          <p:cNvGrpSpPr/>
          <p:nvPr/>
        </p:nvGrpSpPr>
        <p:grpSpPr>
          <a:xfrm>
            <a:off x="0" y="6766560"/>
            <a:ext cx="12192000" cy="91440"/>
            <a:chOff x="0" y="4480421"/>
            <a:chExt cx="12192000" cy="91440"/>
          </a:xfrm>
        </p:grpSpPr>
        <p:sp>
          <p:nvSpPr>
            <p:cNvPr id="1543" name="Google Shape;1543;p18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4" name="Google Shape;1544;p18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5" name="Google Shape;1545;p18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6" name="Google Shape;1546;p18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7" name="Google Shape;1547;p18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2">
  <p:cSld name="table 2">
    <p:spTree>
      <p:nvGrpSpPr>
        <p:cNvPr id="1548" name="Shape 1548"/>
        <p:cNvGrpSpPr/>
        <p:nvPr/>
      </p:nvGrpSpPr>
      <p:grpSpPr>
        <a:xfrm>
          <a:off x="0" y="0"/>
          <a:ext cx="0" cy="0"/>
          <a:chOff x="0" y="0"/>
          <a:chExt cx="0" cy="0"/>
        </a:xfrm>
      </p:grpSpPr>
      <p:sp>
        <p:nvSpPr>
          <p:cNvPr id="1549" name="Google Shape;1549;p18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50" name="Google Shape;1550;p18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1" name="Google Shape;1551;p18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2" name="Google Shape;1552;p18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3" name="Google Shape;1553;p183"/>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54" name="Google Shape;1554;p183"/>
          <p:cNvSpPr txBox="1"/>
          <p:nvPr>
            <p:ph idx="1" type="body"/>
          </p:nvPr>
        </p:nvSpPr>
        <p:spPr>
          <a:xfrm>
            <a:off x="482600"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183"/>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6" name="Google Shape;1556;p183"/>
          <p:cNvSpPr txBox="1"/>
          <p:nvPr>
            <p:ph idx="3" type="body"/>
          </p:nvPr>
        </p:nvSpPr>
        <p:spPr>
          <a:xfrm>
            <a:off x="482600"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7" name="Google Shape;1557;p183"/>
          <p:cNvSpPr txBox="1"/>
          <p:nvPr>
            <p:ph idx="4" type="body"/>
          </p:nvPr>
        </p:nvSpPr>
        <p:spPr>
          <a:xfrm>
            <a:off x="482600"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183"/>
          <p:cNvSpPr txBox="1"/>
          <p:nvPr>
            <p:ph idx="5" type="body"/>
          </p:nvPr>
        </p:nvSpPr>
        <p:spPr>
          <a:xfrm>
            <a:off x="9114537" y="2040590"/>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83"/>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183"/>
          <p:cNvSpPr txBox="1"/>
          <p:nvPr>
            <p:ph idx="7" type="body"/>
          </p:nvPr>
        </p:nvSpPr>
        <p:spPr>
          <a:xfrm>
            <a:off x="9114537"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83"/>
          <p:cNvSpPr txBox="1"/>
          <p:nvPr>
            <p:ph idx="8" type="body"/>
          </p:nvPr>
        </p:nvSpPr>
        <p:spPr>
          <a:xfrm>
            <a:off x="9114537"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183"/>
          <p:cNvSpPr txBox="1"/>
          <p:nvPr>
            <p:ph idx="9" type="body"/>
          </p:nvPr>
        </p:nvSpPr>
        <p:spPr>
          <a:xfrm>
            <a:off x="6237224"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183"/>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183"/>
          <p:cNvSpPr txBox="1"/>
          <p:nvPr>
            <p:ph idx="14" type="body"/>
          </p:nvPr>
        </p:nvSpPr>
        <p:spPr>
          <a:xfrm>
            <a:off x="6237224"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183"/>
          <p:cNvSpPr txBox="1"/>
          <p:nvPr>
            <p:ph idx="15" type="body"/>
          </p:nvPr>
        </p:nvSpPr>
        <p:spPr>
          <a:xfrm>
            <a:off x="6237224"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6" name="Google Shape;1566;p183"/>
          <p:cNvSpPr txBox="1"/>
          <p:nvPr>
            <p:ph idx="16" type="body"/>
          </p:nvPr>
        </p:nvSpPr>
        <p:spPr>
          <a:xfrm>
            <a:off x="2864771" y="2034398"/>
            <a:ext cx="3585151" cy="2961648"/>
          </a:xfrm>
          <a:prstGeom prst="rect">
            <a:avLst/>
          </a:prstGeom>
          <a:solidFill>
            <a:srgbClr val="ACB8CA"/>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7" name="Google Shape;1567;p183"/>
          <p:cNvSpPr txBox="1"/>
          <p:nvPr>
            <p:ph idx="17" type="body"/>
          </p:nvPr>
        </p:nvSpPr>
        <p:spPr>
          <a:xfrm>
            <a:off x="2864771" y="1548555"/>
            <a:ext cx="3585151" cy="838987"/>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8" name="Google Shape;1568;p183"/>
          <p:cNvSpPr txBox="1"/>
          <p:nvPr>
            <p:ph idx="18" type="body"/>
          </p:nvPr>
        </p:nvSpPr>
        <p:spPr>
          <a:xfrm>
            <a:off x="2864771" y="5506854"/>
            <a:ext cx="3585151"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9" name="Google Shape;1569;p183"/>
          <p:cNvSpPr txBox="1"/>
          <p:nvPr>
            <p:ph idx="19" type="body"/>
          </p:nvPr>
        </p:nvSpPr>
        <p:spPr>
          <a:xfrm>
            <a:off x="2864771" y="5129878"/>
            <a:ext cx="3585151"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70" name="Google Shape;1570;p183"/>
          <p:cNvGrpSpPr/>
          <p:nvPr/>
        </p:nvGrpSpPr>
        <p:grpSpPr>
          <a:xfrm>
            <a:off x="0" y="6766560"/>
            <a:ext cx="12192000" cy="91440"/>
            <a:chOff x="0" y="4480421"/>
            <a:chExt cx="12192000" cy="91440"/>
          </a:xfrm>
        </p:grpSpPr>
        <p:sp>
          <p:nvSpPr>
            <p:cNvPr id="1571" name="Google Shape;1571;p18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2" name="Google Shape;1572;p18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3" name="Google Shape;1573;p18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4" name="Google Shape;1574;p18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5" name="Google Shape;1575;p18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3">
  <p:cSld name="table 3">
    <p:spTree>
      <p:nvGrpSpPr>
        <p:cNvPr id="1576" name="Shape 1576"/>
        <p:cNvGrpSpPr/>
        <p:nvPr/>
      </p:nvGrpSpPr>
      <p:grpSpPr>
        <a:xfrm>
          <a:off x="0" y="0"/>
          <a:ext cx="0" cy="0"/>
          <a:chOff x="0" y="0"/>
          <a:chExt cx="0" cy="0"/>
        </a:xfrm>
      </p:grpSpPr>
      <p:sp>
        <p:nvSpPr>
          <p:cNvPr id="1577" name="Google Shape;1577;p184"/>
          <p:cNvSpPr txBox="1"/>
          <p:nvPr>
            <p:ph idx="1" type="body"/>
          </p:nvPr>
        </p:nvSpPr>
        <p:spPr>
          <a:xfrm>
            <a:off x="3359912"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8" name="Google Shape;1578;p184"/>
          <p:cNvSpPr txBox="1"/>
          <p:nvPr>
            <p:ph idx="2"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9" name="Google Shape;1579;p184"/>
          <p:cNvSpPr txBox="1"/>
          <p:nvPr>
            <p:ph idx="3" type="body"/>
          </p:nvPr>
        </p:nvSpPr>
        <p:spPr>
          <a:xfrm>
            <a:off x="3359912"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0" name="Google Shape;1580;p184"/>
          <p:cNvSpPr txBox="1"/>
          <p:nvPr>
            <p:ph idx="4" type="body"/>
          </p:nvPr>
        </p:nvSpPr>
        <p:spPr>
          <a:xfrm>
            <a:off x="3359912"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18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82" name="Google Shape;1582;p18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3" name="Google Shape;1583;p18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4" name="Google Shape;1584;p18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5" name="Google Shape;1585;p18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86" name="Google Shape;1586;p184"/>
          <p:cNvSpPr txBox="1"/>
          <p:nvPr>
            <p:ph idx="5" type="body"/>
          </p:nvPr>
        </p:nvSpPr>
        <p:spPr>
          <a:xfrm>
            <a:off x="482600" y="2034398"/>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84"/>
          <p:cNvSpPr txBox="1"/>
          <p:nvPr>
            <p:ph idx="6"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84"/>
          <p:cNvSpPr txBox="1"/>
          <p:nvPr>
            <p:ph idx="7" type="body"/>
          </p:nvPr>
        </p:nvSpPr>
        <p:spPr>
          <a:xfrm>
            <a:off x="482600"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184"/>
          <p:cNvSpPr txBox="1"/>
          <p:nvPr>
            <p:ph idx="8" type="body"/>
          </p:nvPr>
        </p:nvSpPr>
        <p:spPr>
          <a:xfrm>
            <a:off x="482600"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0" name="Google Shape;1590;p184"/>
          <p:cNvSpPr txBox="1"/>
          <p:nvPr>
            <p:ph idx="9" type="body"/>
          </p:nvPr>
        </p:nvSpPr>
        <p:spPr>
          <a:xfrm>
            <a:off x="9114537" y="2040590"/>
            <a:ext cx="2594864" cy="2574178"/>
          </a:xfrm>
          <a:prstGeom prst="rect">
            <a:avLst/>
          </a:prstGeom>
          <a:solidFill>
            <a:srgbClr val="ACB8CA"/>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1" name="Google Shape;1591;p184"/>
          <p:cNvSpPr txBox="1"/>
          <p:nvPr>
            <p:ph idx="13"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184"/>
          <p:cNvSpPr txBox="1"/>
          <p:nvPr>
            <p:ph idx="14" type="body"/>
          </p:nvPr>
        </p:nvSpPr>
        <p:spPr>
          <a:xfrm>
            <a:off x="9114537" y="5161362"/>
            <a:ext cx="2594864"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3" name="Google Shape;1593;p184"/>
          <p:cNvSpPr txBox="1"/>
          <p:nvPr>
            <p:ph idx="15" type="body"/>
          </p:nvPr>
        </p:nvSpPr>
        <p:spPr>
          <a:xfrm>
            <a:off x="9114537" y="4784386"/>
            <a:ext cx="2594864"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4" name="Google Shape;1594;p184"/>
          <p:cNvSpPr txBox="1"/>
          <p:nvPr>
            <p:ph idx="16" type="body"/>
          </p:nvPr>
        </p:nvSpPr>
        <p:spPr>
          <a:xfrm>
            <a:off x="5742083" y="2034398"/>
            <a:ext cx="3585151" cy="2961648"/>
          </a:xfrm>
          <a:prstGeom prst="rect">
            <a:avLst/>
          </a:prstGeom>
          <a:solidFill>
            <a:srgbClr val="ACB8CA"/>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5" name="Google Shape;1595;p184"/>
          <p:cNvSpPr txBox="1"/>
          <p:nvPr>
            <p:ph idx="17" type="body"/>
          </p:nvPr>
        </p:nvSpPr>
        <p:spPr>
          <a:xfrm>
            <a:off x="5742083" y="1548555"/>
            <a:ext cx="3585151" cy="83898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6" name="Google Shape;1596;p184"/>
          <p:cNvSpPr txBox="1"/>
          <p:nvPr>
            <p:ph idx="18" type="body"/>
          </p:nvPr>
        </p:nvSpPr>
        <p:spPr>
          <a:xfrm>
            <a:off x="5742083" y="5506854"/>
            <a:ext cx="3585151" cy="783448"/>
          </a:xfrm>
          <a:prstGeom prst="rect">
            <a:avLst/>
          </a:prstGeom>
          <a:solidFill>
            <a:srgbClr val="ACB8CA"/>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184"/>
          <p:cNvSpPr txBox="1"/>
          <p:nvPr>
            <p:ph idx="19" type="body"/>
          </p:nvPr>
        </p:nvSpPr>
        <p:spPr>
          <a:xfrm>
            <a:off x="5742083" y="5129878"/>
            <a:ext cx="3585151" cy="387470"/>
          </a:xfrm>
          <a:prstGeom prst="rect">
            <a:avLst/>
          </a:prstGeom>
          <a:solidFill>
            <a:srgbClr val="D5DBE5"/>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98" name="Google Shape;1598;p184"/>
          <p:cNvGrpSpPr/>
          <p:nvPr/>
        </p:nvGrpSpPr>
        <p:grpSpPr>
          <a:xfrm>
            <a:off x="0" y="6766560"/>
            <a:ext cx="12192000" cy="91440"/>
            <a:chOff x="0" y="4480421"/>
            <a:chExt cx="12192000" cy="91440"/>
          </a:xfrm>
        </p:grpSpPr>
        <p:sp>
          <p:nvSpPr>
            <p:cNvPr id="1599" name="Google Shape;1599;p18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0" name="Google Shape;1600;p18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1" name="Google Shape;1601;p18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2" name="Google Shape;1602;p18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3" name="Google Shape;1603;p18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4">
  <p:cSld name="table 4">
    <p:spTree>
      <p:nvGrpSpPr>
        <p:cNvPr id="1604" name="Shape 1604"/>
        <p:cNvGrpSpPr/>
        <p:nvPr/>
      </p:nvGrpSpPr>
      <p:grpSpPr>
        <a:xfrm>
          <a:off x="0" y="0"/>
          <a:ext cx="0" cy="0"/>
          <a:chOff x="0" y="0"/>
          <a:chExt cx="0" cy="0"/>
        </a:xfrm>
      </p:grpSpPr>
      <p:sp>
        <p:nvSpPr>
          <p:cNvPr id="1605" name="Google Shape;1605;p185"/>
          <p:cNvSpPr/>
          <p:nvPr/>
        </p:nvSpPr>
        <p:spPr>
          <a:xfrm>
            <a:off x="482600" y="1773746"/>
            <a:ext cx="3242056" cy="4255070"/>
          </a:xfrm>
          <a:prstGeom prst="rect">
            <a:avLst/>
          </a:prstGeom>
          <a:solidFill>
            <a:schemeClr val="lt1"/>
          </a:solidFill>
          <a:ln cap="flat" cmpd="sng" w="12700">
            <a:solidFill>
              <a:srgbClr val="BFBFB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6" name="Google Shape;1606;p185"/>
          <p:cNvSpPr/>
          <p:nvPr/>
        </p:nvSpPr>
        <p:spPr>
          <a:xfrm>
            <a:off x="4474972" y="1773746"/>
            <a:ext cx="3242056" cy="4255070"/>
          </a:xfrm>
          <a:prstGeom prst="rect">
            <a:avLst/>
          </a:prstGeom>
          <a:solidFill>
            <a:schemeClr val="lt1"/>
          </a:solidFill>
          <a:ln cap="flat" cmpd="sng" w="12700">
            <a:solidFill>
              <a:srgbClr val="BFBFB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7" name="Google Shape;1607;p185"/>
          <p:cNvSpPr/>
          <p:nvPr/>
        </p:nvSpPr>
        <p:spPr>
          <a:xfrm>
            <a:off x="8467344" y="1773746"/>
            <a:ext cx="3242056" cy="4255070"/>
          </a:xfrm>
          <a:prstGeom prst="rect">
            <a:avLst/>
          </a:prstGeom>
          <a:solidFill>
            <a:schemeClr val="lt1"/>
          </a:solidFill>
          <a:ln cap="flat" cmpd="sng" w="12700">
            <a:solidFill>
              <a:srgbClr val="BFBFB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8" name="Google Shape;1608;p18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9" name="Google Shape;1609;p18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0" name="Google Shape;1610;p18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1" name="Google Shape;1611;p18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2" name="Google Shape;1612;p18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13" name="Google Shape;1613;p185"/>
          <p:cNvSpPr txBox="1"/>
          <p:nvPr>
            <p:ph idx="1" type="body"/>
          </p:nvPr>
        </p:nvSpPr>
        <p:spPr>
          <a:xfrm>
            <a:off x="482600"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185"/>
          <p:cNvSpPr txBox="1"/>
          <p:nvPr>
            <p:ph idx="2" type="body"/>
          </p:nvPr>
        </p:nvSpPr>
        <p:spPr>
          <a:xfrm>
            <a:off x="482600"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185"/>
          <p:cNvSpPr txBox="1"/>
          <p:nvPr>
            <p:ph idx="3" type="body"/>
          </p:nvPr>
        </p:nvSpPr>
        <p:spPr>
          <a:xfrm>
            <a:off x="482600"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185"/>
          <p:cNvSpPr txBox="1"/>
          <p:nvPr>
            <p:ph idx="4" type="body"/>
          </p:nvPr>
        </p:nvSpPr>
        <p:spPr>
          <a:xfrm>
            <a:off x="8467345"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185"/>
          <p:cNvSpPr txBox="1"/>
          <p:nvPr>
            <p:ph idx="5" type="body"/>
          </p:nvPr>
        </p:nvSpPr>
        <p:spPr>
          <a:xfrm>
            <a:off x="8467345"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185"/>
          <p:cNvSpPr txBox="1"/>
          <p:nvPr>
            <p:ph idx="6" type="body"/>
          </p:nvPr>
        </p:nvSpPr>
        <p:spPr>
          <a:xfrm>
            <a:off x="8467345"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185"/>
          <p:cNvSpPr txBox="1"/>
          <p:nvPr>
            <p:ph idx="7" type="body"/>
          </p:nvPr>
        </p:nvSpPr>
        <p:spPr>
          <a:xfrm>
            <a:off x="4474972"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85"/>
          <p:cNvSpPr txBox="1"/>
          <p:nvPr>
            <p:ph idx="8" type="body"/>
          </p:nvPr>
        </p:nvSpPr>
        <p:spPr>
          <a:xfrm>
            <a:off x="4474972"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185"/>
          <p:cNvSpPr txBox="1"/>
          <p:nvPr>
            <p:ph idx="9" type="body"/>
          </p:nvPr>
        </p:nvSpPr>
        <p:spPr>
          <a:xfrm>
            <a:off x="4474972"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185"/>
          <p:cNvSpPr txBox="1"/>
          <p:nvPr>
            <p:ph idx="13" type="body"/>
          </p:nvPr>
        </p:nvSpPr>
        <p:spPr>
          <a:xfrm>
            <a:off x="482600"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185"/>
          <p:cNvSpPr txBox="1"/>
          <p:nvPr>
            <p:ph idx="14" type="body"/>
          </p:nvPr>
        </p:nvSpPr>
        <p:spPr>
          <a:xfrm>
            <a:off x="8467345"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185"/>
          <p:cNvSpPr txBox="1"/>
          <p:nvPr>
            <p:ph idx="15" type="body"/>
          </p:nvPr>
        </p:nvSpPr>
        <p:spPr>
          <a:xfrm>
            <a:off x="4474972"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5" name="Google Shape;1625;p185"/>
          <p:cNvSpPr txBox="1"/>
          <p:nvPr>
            <p:ph idx="16" type="body"/>
          </p:nvPr>
        </p:nvSpPr>
        <p:spPr>
          <a:xfrm>
            <a:off x="482600"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6" name="Google Shape;1626;p185"/>
          <p:cNvSpPr txBox="1"/>
          <p:nvPr>
            <p:ph idx="17" type="body"/>
          </p:nvPr>
        </p:nvSpPr>
        <p:spPr>
          <a:xfrm>
            <a:off x="8467345"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7" name="Google Shape;1627;p185"/>
          <p:cNvSpPr txBox="1"/>
          <p:nvPr>
            <p:ph idx="18" type="body"/>
          </p:nvPr>
        </p:nvSpPr>
        <p:spPr>
          <a:xfrm>
            <a:off x="4474972"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8" name="Google Shape;1628;p185"/>
          <p:cNvSpPr txBox="1"/>
          <p:nvPr>
            <p:ph idx="19" type="body"/>
          </p:nvPr>
        </p:nvSpPr>
        <p:spPr>
          <a:xfrm>
            <a:off x="482600"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9" name="Google Shape;1629;p185"/>
          <p:cNvSpPr txBox="1"/>
          <p:nvPr>
            <p:ph idx="20" type="body"/>
          </p:nvPr>
        </p:nvSpPr>
        <p:spPr>
          <a:xfrm>
            <a:off x="8467345"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0" name="Google Shape;1630;p185"/>
          <p:cNvSpPr txBox="1"/>
          <p:nvPr>
            <p:ph idx="21" type="body"/>
          </p:nvPr>
        </p:nvSpPr>
        <p:spPr>
          <a:xfrm>
            <a:off x="4474972"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1" name="Google Shape;1631;p185"/>
          <p:cNvSpPr txBox="1"/>
          <p:nvPr>
            <p:ph idx="22" type="body"/>
          </p:nvPr>
        </p:nvSpPr>
        <p:spPr>
          <a:xfrm>
            <a:off x="482600"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2" name="Google Shape;1632;p185"/>
          <p:cNvSpPr txBox="1"/>
          <p:nvPr>
            <p:ph idx="23" type="body"/>
          </p:nvPr>
        </p:nvSpPr>
        <p:spPr>
          <a:xfrm>
            <a:off x="8467345"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3" name="Google Shape;1633;p185"/>
          <p:cNvSpPr txBox="1"/>
          <p:nvPr>
            <p:ph idx="24" type="body"/>
          </p:nvPr>
        </p:nvSpPr>
        <p:spPr>
          <a:xfrm>
            <a:off x="4474972"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AEABAB"/>
              </a:buClr>
              <a:buSzPts val="1200"/>
              <a:buNone/>
              <a:defRPr b="0" sz="12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34" name="Google Shape;1634;p185"/>
          <p:cNvGrpSpPr/>
          <p:nvPr/>
        </p:nvGrpSpPr>
        <p:grpSpPr>
          <a:xfrm>
            <a:off x="482600" y="3192136"/>
            <a:ext cx="3242056" cy="1584010"/>
            <a:chOff x="482600" y="3192136"/>
            <a:chExt cx="3242056" cy="1584010"/>
          </a:xfrm>
        </p:grpSpPr>
        <p:cxnSp>
          <p:nvCxnSpPr>
            <p:cNvPr id="1635" name="Google Shape;1635;p185"/>
            <p:cNvCxnSpPr/>
            <p:nvPr/>
          </p:nvCxnSpPr>
          <p:spPr>
            <a:xfrm>
              <a:off x="482600" y="477614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36" name="Google Shape;1636;p185"/>
            <p:cNvCxnSpPr/>
            <p:nvPr/>
          </p:nvCxnSpPr>
          <p:spPr>
            <a:xfrm>
              <a:off x="482600" y="319213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37" name="Google Shape;1637;p185"/>
            <p:cNvCxnSpPr/>
            <p:nvPr/>
          </p:nvCxnSpPr>
          <p:spPr>
            <a:xfrm>
              <a:off x="482600" y="3588139"/>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38" name="Google Shape;1638;p185"/>
            <p:cNvCxnSpPr/>
            <p:nvPr/>
          </p:nvCxnSpPr>
          <p:spPr>
            <a:xfrm>
              <a:off x="482600" y="3984141"/>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39" name="Google Shape;1639;p185"/>
            <p:cNvCxnSpPr/>
            <p:nvPr/>
          </p:nvCxnSpPr>
          <p:spPr>
            <a:xfrm>
              <a:off x="482600" y="4380144"/>
              <a:ext cx="3242056" cy="0"/>
            </a:xfrm>
            <a:prstGeom prst="straightConnector1">
              <a:avLst/>
            </a:prstGeom>
            <a:noFill/>
            <a:ln cap="flat" cmpd="sng" w="9525">
              <a:solidFill>
                <a:srgbClr val="FAF9F9"/>
              </a:solidFill>
              <a:prstDash val="solid"/>
              <a:miter lim="800000"/>
              <a:headEnd len="sm" w="sm" type="none"/>
              <a:tailEnd len="sm" w="sm" type="none"/>
            </a:ln>
          </p:spPr>
        </p:cxnSp>
      </p:grpSp>
      <p:sp>
        <p:nvSpPr>
          <p:cNvPr id="1640" name="Google Shape;1640;p185"/>
          <p:cNvSpPr txBox="1"/>
          <p:nvPr>
            <p:ph idx="25" type="body"/>
          </p:nvPr>
        </p:nvSpPr>
        <p:spPr>
          <a:xfrm>
            <a:off x="4474972"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AEABAB"/>
              </a:buClr>
              <a:buSzPts val="1500"/>
              <a:buNone/>
              <a:defRPr b="1" sz="15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185"/>
          <p:cNvSpPr txBox="1"/>
          <p:nvPr>
            <p:ph idx="26" type="body"/>
          </p:nvPr>
        </p:nvSpPr>
        <p:spPr>
          <a:xfrm>
            <a:off x="482600"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AEABAB"/>
              </a:buClr>
              <a:buSzPts val="1500"/>
              <a:buNone/>
              <a:defRPr b="1" sz="15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185"/>
          <p:cNvSpPr txBox="1"/>
          <p:nvPr>
            <p:ph idx="27" type="body"/>
          </p:nvPr>
        </p:nvSpPr>
        <p:spPr>
          <a:xfrm>
            <a:off x="8467345"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AEABAB"/>
              </a:buClr>
              <a:buSzPts val="1500"/>
              <a:buNone/>
              <a:defRPr b="1" sz="15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43" name="Google Shape;1643;p185"/>
          <p:cNvGrpSpPr/>
          <p:nvPr/>
        </p:nvGrpSpPr>
        <p:grpSpPr>
          <a:xfrm>
            <a:off x="4474972" y="3192136"/>
            <a:ext cx="3242056" cy="1584010"/>
            <a:chOff x="482600" y="3192136"/>
            <a:chExt cx="3242056" cy="1584010"/>
          </a:xfrm>
        </p:grpSpPr>
        <p:cxnSp>
          <p:nvCxnSpPr>
            <p:cNvPr id="1644" name="Google Shape;1644;p185"/>
            <p:cNvCxnSpPr/>
            <p:nvPr/>
          </p:nvCxnSpPr>
          <p:spPr>
            <a:xfrm>
              <a:off x="482600" y="477614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45" name="Google Shape;1645;p185"/>
            <p:cNvCxnSpPr/>
            <p:nvPr/>
          </p:nvCxnSpPr>
          <p:spPr>
            <a:xfrm>
              <a:off x="482600" y="319213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46" name="Google Shape;1646;p185"/>
            <p:cNvCxnSpPr/>
            <p:nvPr/>
          </p:nvCxnSpPr>
          <p:spPr>
            <a:xfrm>
              <a:off x="482600" y="3588139"/>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47" name="Google Shape;1647;p185"/>
            <p:cNvCxnSpPr/>
            <p:nvPr/>
          </p:nvCxnSpPr>
          <p:spPr>
            <a:xfrm>
              <a:off x="482600" y="3984141"/>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48" name="Google Shape;1648;p185"/>
            <p:cNvCxnSpPr/>
            <p:nvPr/>
          </p:nvCxnSpPr>
          <p:spPr>
            <a:xfrm>
              <a:off x="482600" y="4380144"/>
              <a:ext cx="3242056" cy="0"/>
            </a:xfrm>
            <a:prstGeom prst="straightConnector1">
              <a:avLst/>
            </a:prstGeom>
            <a:noFill/>
            <a:ln cap="flat" cmpd="sng" w="9525">
              <a:solidFill>
                <a:srgbClr val="FAF9F9"/>
              </a:solidFill>
              <a:prstDash val="solid"/>
              <a:miter lim="800000"/>
              <a:headEnd len="sm" w="sm" type="none"/>
              <a:tailEnd len="sm" w="sm" type="none"/>
            </a:ln>
          </p:spPr>
        </p:cxnSp>
      </p:grpSp>
      <p:grpSp>
        <p:nvGrpSpPr>
          <p:cNvPr id="1649" name="Google Shape;1649;p185"/>
          <p:cNvGrpSpPr/>
          <p:nvPr/>
        </p:nvGrpSpPr>
        <p:grpSpPr>
          <a:xfrm>
            <a:off x="8467344" y="3192136"/>
            <a:ext cx="3242056" cy="1584010"/>
            <a:chOff x="482600" y="3192136"/>
            <a:chExt cx="3242056" cy="1584010"/>
          </a:xfrm>
        </p:grpSpPr>
        <p:cxnSp>
          <p:nvCxnSpPr>
            <p:cNvPr id="1650" name="Google Shape;1650;p185"/>
            <p:cNvCxnSpPr/>
            <p:nvPr/>
          </p:nvCxnSpPr>
          <p:spPr>
            <a:xfrm>
              <a:off x="482600" y="477614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51" name="Google Shape;1651;p185"/>
            <p:cNvCxnSpPr/>
            <p:nvPr/>
          </p:nvCxnSpPr>
          <p:spPr>
            <a:xfrm>
              <a:off x="482600" y="3192136"/>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52" name="Google Shape;1652;p185"/>
            <p:cNvCxnSpPr/>
            <p:nvPr/>
          </p:nvCxnSpPr>
          <p:spPr>
            <a:xfrm>
              <a:off x="482600" y="3588139"/>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53" name="Google Shape;1653;p185"/>
            <p:cNvCxnSpPr/>
            <p:nvPr/>
          </p:nvCxnSpPr>
          <p:spPr>
            <a:xfrm>
              <a:off x="482600" y="3984141"/>
              <a:ext cx="3242056" cy="0"/>
            </a:xfrm>
            <a:prstGeom prst="straightConnector1">
              <a:avLst/>
            </a:prstGeom>
            <a:noFill/>
            <a:ln cap="flat" cmpd="sng" w="9525">
              <a:solidFill>
                <a:srgbClr val="FAF9F9"/>
              </a:solidFill>
              <a:prstDash val="solid"/>
              <a:miter lim="800000"/>
              <a:headEnd len="sm" w="sm" type="none"/>
              <a:tailEnd len="sm" w="sm" type="none"/>
            </a:ln>
          </p:spPr>
        </p:cxnSp>
        <p:cxnSp>
          <p:nvCxnSpPr>
            <p:cNvPr id="1654" name="Google Shape;1654;p185"/>
            <p:cNvCxnSpPr/>
            <p:nvPr/>
          </p:nvCxnSpPr>
          <p:spPr>
            <a:xfrm>
              <a:off x="482600" y="4380144"/>
              <a:ext cx="3242056" cy="0"/>
            </a:xfrm>
            <a:prstGeom prst="straightConnector1">
              <a:avLst/>
            </a:prstGeom>
            <a:noFill/>
            <a:ln cap="flat" cmpd="sng" w="9525">
              <a:solidFill>
                <a:srgbClr val="FAF9F9"/>
              </a:solidFill>
              <a:prstDash val="solid"/>
              <a:miter lim="800000"/>
              <a:headEnd len="sm" w="sm" type="none"/>
              <a:tailEnd len="sm" w="sm" type="none"/>
            </a:ln>
          </p:spPr>
        </p:cxnSp>
      </p:grpSp>
      <p:grpSp>
        <p:nvGrpSpPr>
          <p:cNvPr id="1655" name="Google Shape;1655;p185"/>
          <p:cNvGrpSpPr/>
          <p:nvPr/>
        </p:nvGrpSpPr>
        <p:grpSpPr>
          <a:xfrm>
            <a:off x="0" y="6766560"/>
            <a:ext cx="12192000" cy="91440"/>
            <a:chOff x="0" y="4480421"/>
            <a:chExt cx="12192000" cy="91440"/>
          </a:xfrm>
        </p:grpSpPr>
        <p:sp>
          <p:nvSpPr>
            <p:cNvPr id="1656" name="Google Shape;1656;p18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57" name="Google Shape;1657;p18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58" name="Google Shape;1658;p18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59" name="Google Shape;1659;p18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0" name="Google Shape;1660;p18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1" name="Shape 71"/>
        <p:cNvGrpSpPr/>
        <p:nvPr/>
      </p:nvGrpSpPr>
      <p:grpSpPr>
        <a:xfrm>
          <a:off x="0" y="0"/>
          <a:ext cx="0" cy="0"/>
          <a:chOff x="0" y="0"/>
          <a:chExt cx="0" cy="0"/>
        </a:xfrm>
      </p:grpSpPr>
      <p:sp>
        <p:nvSpPr>
          <p:cNvPr id="72" name="Google Shape;72;p1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4" name="Google Shape;74;p1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6" name="Google Shape;76;p1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width table">
  <p:cSld name="full width table">
    <p:spTree>
      <p:nvGrpSpPr>
        <p:cNvPr id="1661" name="Shape 1661"/>
        <p:cNvGrpSpPr/>
        <p:nvPr/>
      </p:nvGrpSpPr>
      <p:grpSpPr>
        <a:xfrm>
          <a:off x="0" y="0"/>
          <a:ext cx="0" cy="0"/>
          <a:chOff x="0" y="0"/>
          <a:chExt cx="0" cy="0"/>
        </a:xfrm>
      </p:grpSpPr>
      <p:sp>
        <p:nvSpPr>
          <p:cNvPr id="1662" name="Google Shape;1662;p18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3" name="Google Shape;1663;p18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4" name="Google Shape;1664;p18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5" name="Google Shape;1665;p18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6" name="Google Shape;1666;p18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667" name="Google Shape;1667;p186"/>
          <p:cNvGrpSpPr/>
          <p:nvPr/>
        </p:nvGrpSpPr>
        <p:grpSpPr>
          <a:xfrm>
            <a:off x="0" y="6766560"/>
            <a:ext cx="12192000" cy="91440"/>
            <a:chOff x="0" y="4480421"/>
            <a:chExt cx="12192000" cy="91440"/>
          </a:xfrm>
        </p:grpSpPr>
        <p:sp>
          <p:nvSpPr>
            <p:cNvPr id="1668" name="Google Shape;1668;p18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9" name="Google Shape;1669;p18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70" name="Google Shape;1670;p18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71" name="Google Shape;1671;p18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72" name="Google Shape;1672;p18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oice">
  <p:cSld name="invoice">
    <p:spTree>
      <p:nvGrpSpPr>
        <p:cNvPr id="1673" name="Shape 1673"/>
        <p:cNvGrpSpPr/>
        <p:nvPr/>
      </p:nvGrpSpPr>
      <p:grpSpPr>
        <a:xfrm>
          <a:off x="0" y="0"/>
          <a:ext cx="0" cy="0"/>
          <a:chOff x="0" y="0"/>
          <a:chExt cx="0" cy="0"/>
        </a:xfrm>
      </p:grpSpPr>
      <p:sp>
        <p:nvSpPr>
          <p:cNvPr id="1674" name="Google Shape;1674;p18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75" name="Google Shape;1675;p18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6" name="Google Shape;1676;p187"/>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7" name="Google Shape;1677;p18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8" name="Google Shape;1678;p187"/>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79" name="Google Shape;1679;p187"/>
          <p:cNvSpPr txBox="1"/>
          <p:nvPr>
            <p:ph idx="1" type="body"/>
          </p:nvPr>
        </p:nvSpPr>
        <p:spPr>
          <a:xfrm>
            <a:off x="482601" y="1981515"/>
            <a:ext cx="5236031" cy="18900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200"/>
              <a:buNone/>
              <a:defRPr sz="12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187"/>
          <p:cNvSpPr txBox="1"/>
          <p:nvPr>
            <p:ph idx="2" type="body"/>
          </p:nvPr>
        </p:nvSpPr>
        <p:spPr>
          <a:xfrm>
            <a:off x="482599" y="1630415"/>
            <a:ext cx="5236031" cy="33208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81" name="Google Shape;1681;p187"/>
          <p:cNvGrpSpPr/>
          <p:nvPr/>
        </p:nvGrpSpPr>
        <p:grpSpPr>
          <a:xfrm>
            <a:off x="0" y="6766560"/>
            <a:ext cx="12192000" cy="91440"/>
            <a:chOff x="0" y="4480421"/>
            <a:chExt cx="12192000" cy="91440"/>
          </a:xfrm>
        </p:grpSpPr>
        <p:sp>
          <p:nvSpPr>
            <p:cNvPr id="1682" name="Google Shape;1682;p18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3" name="Google Shape;1683;p18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4" name="Google Shape;1684;p18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5" name="Google Shape;1685;p18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6" name="Google Shape;1686;p18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p:cSld name="map and chart">
    <p:spTree>
      <p:nvGrpSpPr>
        <p:cNvPr id="1687" name="Shape 1687"/>
        <p:cNvGrpSpPr/>
        <p:nvPr/>
      </p:nvGrpSpPr>
      <p:grpSpPr>
        <a:xfrm>
          <a:off x="0" y="0"/>
          <a:ext cx="0" cy="0"/>
          <a:chOff x="0" y="0"/>
          <a:chExt cx="0" cy="0"/>
        </a:xfrm>
      </p:grpSpPr>
      <p:sp>
        <p:nvSpPr>
          <p:cNvPr id="1688" name="Google Shape;1688;p18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9" name="Google Shape;1689;p18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0" name="Google Shape;1690;p188"/>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1" name="Google Shape;1691;p18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2" name="Google Shape;1692;p188"/>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93" name="Google Shape;1693;p188"/>
          <p:cNvSpPr txBox="1"/>
          <p:nvPr>
            <p:ph idx="1" type="body"/>
          </p:nvPr>
        </p:nvSpPr>
        <p:spPr>
          <a:xfrm>
            <a:off x="482599"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4" name="Google Shape;1694;p188"/>
          <p:cNvSpPr txBox="1"/>
          <p:nvPr>
            <p:ph idx="2" type="body"/>
          </p:nvPr>
        </p:nvSpPr>
        <p:spPr>
          <a:xfrm>
            <a:off x="8467345"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5" name="Google Shape;1695;p188"/>
          <p:cNvSpPr txBox="1"/>
          <p:nvPr>
            <p:ph idx="3" type="body"/>
          </p:nvPr>
        </p:nvSpPr>
        <p:spPr>
          <a:xfrm>
            <a:off x="4472940"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6" name="Google Shape;1696;p188"/>
          <p:cNvSpPr txBox="1"/>
          <p:nvPr>
            <p:ph idx="4" type="body"/>
          </p:nvPr>
        </p:nvSpPr>
        <p:spPr>
          <a:xfrm>
            <a:off x="482599"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7" name="Google Shape;1697;p188"/>
          <p:cNvSpPr txBox="1"/>
          <p:nvPr>
            <p:ph idx="5" type="body"/>
          </p:nvPr>
        </p:nvSpPr>
        <p:spPr>
          <a:xfrm>
            <a:off x="4472940"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188"/>
          <p:cNvSpPr txBox="1"/>
          <p:nvPr>
            <p:ph idx="6" type="body"/>
          </p:nvPr>
        </p:nvSpPr>
        <p:spPr>
          <a:xfrm>
            <a:off x="8467345"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9" name="Google Shape;1699;p188"/>
          <p:cNvSpPr/>
          <p:nvPr>
            <p:ph idx="7" type="chart"/>
          </p:nvPr>
        </p:nvSpPr>
        <p:spPr>
          <a:xfrm>
            <a:off x="482599"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0" name="Google Shape;1700;p188"/>
          <p:cNvSpPr/>
          <p:nvPr>
            <p:ph idx="8" type="chart"/>
          </p:nvPr>
        </p:nvSpPr>
        <p:spPr>
          <a:xfrm>
            <a:off x="4472940"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1" name="Google Shape;1701;p188"/>
          <p:cNvSpPr/>
          <p:nvPr>
            <p:ph idx="9" type="chart"/>
          </p:nvPr>
        </p:nvSpPr>
        <p:spPr>
          <a:xfrm>
            <a:off x="8467345" y="4730715"/>
            <a:ext cx="3246120" cy="151768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702" name="Google Shape;1702;p188"/>
          <p:cNvGrpSpPr/>
          <p:nvPr/>
        </p:nvGrpSpPr>
        <p:grpSpPr>
          <a:xfrm>
            <a:off x="0" y="6766560"/>
            <a:ext cx="12192000" cy="91440"/>
            <a:chOff x="0" y="4480421"/>
            <a:chExt cx="12192000" cy="91440"/>
          </a:xfrm>
        </p:grpSpPr>
        <p:sp>
          <p:nvSpPr>
            <p:cNvPr id="1703" name="Google Shape;1703;p18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4" name="Google Shape;1704;p18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5" name="Google Shape;1705;p18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6" name="Google Shape;1706;p18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7" name="Google Shape;1707;p18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2">
  <p:cSld name="map and chart 2">
    <p:spTree>
      <p:nvGrpSpPr>
        <p:cNvPr id="1708" name="Shape 1708"/>
        <p:cNvGrpSpPr/>
        <p:nvPr/>
      </p:nvGrpSpPr>
      <p:grpSpPr>
        <a:xfrm>
          <a:off x="0" y="0"/>
          <a:ext cx="0" cy="0"/>
          <a:chOff x="0" y="0"/>
          <a:chExt cx="0" cy="0"/>
        </a:xfrm>
      </p:grpSpPr>
      <p:sp>
        <p:nvSpPr>
          <p:cNvPr id="1709" name="Google Shape;1709;p18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0" name="Google Shape;1710;p18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1" name="Google Shape;1711;p189"/>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2" name="Google Shape;1712;p18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3" name="Google Shape;1713;p189"/>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14" name="Google Shape;1714;p189"/>
          <p:cNvSpPr txBox="1"/>
          <p:nvPr>
            <p:ph idx="1" type="body"/>
          </p:nvPr>
        </p:nvSpPr>
        <p:spPr>
          <a:xfrm>
            <a:off x="482597" y="4224969"/>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5" name="Google Shape;1715;p189"/>
          <p:cNvSpPr txBox="1"/>
          <p:nvPr>
            <p:ph idx="2" type="body"/>
          </p:nvPr>
        </p:nvSpPr>
        <p:spPr>
          <a:xfrm>
            <a:off x="482597" y="4851223"/>
            <a:ext cx="5613403"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6" name="Google Shape;1716;p189"/>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17" name="Google Shape;1717;p189"/>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18" name="Google Shape;1718;p189"/>
          <p:cNvGrpSpPr/>
          <p:nvPr/>
        </p:nvGrpSpPr>
        <p:grpSpPr>
          <a:xfrm>
            <a:off x="0" y="6766560"/>
            <a:ext cx="12192000" cy="91440"/>
            <a:chOff x="0" y="4480421"/>
            <a:chExt cx="12192000" cy="91440"/>
          </a:xfrm>
        </p:grpSpPr>
        <p:sp>
          <p:nvSpPr>
            <p:cNvPr id="1719" name="Google Shape;1719;p18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0" name="Google Shape;1720;p18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1" name="Google Shape;1721;p18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2" name="Google Shape;1722;p18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3" name="Google Shape;1723;p18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4">
  <p:cSld name="map 4">
    <p:spTree>
      <p:nvGrpSpPr>
        <p:cNvPr id="1724" name="Shape 1724"/>
        <p:cNvGrpSpPr/>
        <p:nvPr/>
      </p:nvGrpSpPr>
      <p:grpSpPr>
        <a:xfrm>
          <a:off x="0" y="0"/>
          <a:ext cx="0" cy="0"/>
          <a:chOff x="0" y="0"/>
          <a:chExt cx="0" cy="0"/>
        </a:xfrm>
      </p:grpSpPr>
      <p:sp>
        <p:nvSpPr>
          <p:cNvPr id="1725" name="Google Shape;1725;p19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6" name="Google Shape;1726;p19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7" name="Google Shape;1727;p190"/>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8" name="Google Shape;1728;p19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9" name="Google Shape;1729;p190"/>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30" name="Google Shape;1730;p190"/>
          <p:cNvSpPr txBox="1"/>
          <p:nvPr>
            <p:ph idx="1" type="body"/>
          </p:nvPr>
        </p:nvSpPr>
        <p:spPr>
          <a:xfrm>
            <a:off x="482597" y="5361762"/>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190"/>
          <p:cNvSpPr txBox="1"/>
          <p:nvPr>
            <p:ph idx="2" type="body"/>
          </p:nvPr>
        </p:nvSpPr>
        <p:spPr>
          <a:xfrm>
            <a:off x="6642102" y="1668688"/>
            <a:ext cx="5067303" cy="2890612"/>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lt2"/>
              </a:buClr>
              <a:buSzPts val="1400"/>
              <a:buChar char="•"/>
              <a:defRPr sz="1400">
                <a:solidFill>
                  <a:schemeClr val="lt2"/>
                </a:solidFill>
              </a:defRPr>
            </a:lvl1pPr>
            <a:lvl2pPr indent="-317500" lvl="1" marL="914400" algn="l">
              <a:lnSpc>
                <a:spcPct val="90000"/>
              </a:lnSpc>
              <a:spcBef>
                <a:spcPts val="500"/>
              </a:spcBef>
              <a:spcAft>
                <a:spcPts val="0"/>
              </a:spcAft>
              <a:buClr>
                <a:schemeClr val="lt2"/>
              </a:buClr>
              <a:buSzPts val="1400"/>
              <a:buChar char="•"/>
              <a:defRPr sz="1400">
                <a:solidFill>
                  <a:schemeClr val="lt2"/>
                </a:solidFill>
              </a:defRPr>
            </a:lvl2pPr>
            <a:lvl3pPr indent="-317500" lvl="2" marL="1371600" algn="l">
              <a:lnSpc>
                <a:spcPct val="90000"/>
              </a:lnSpc>
              <a:spcBef>
                <a:spcPts val="500"/>
              </a:spcBef>
              <a:spcAft>
                <a:spcPts val="0"/>
              </a:spcAft>
              <a:buClr>
                <a:schemeClr val="lt2"/>
              </a:buClr>
              <a:buSzPts val="1400"/>
              <a:buChar char="•"/>
              <a:defRPr sz="14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32" name="Google Shape;1732;p190"/>
          <p:cNvCxnSpPr/>
          <p:nvPr/>
        </p:nvCxnSpPr>
        <p:spPr>
          <a:xfrm>
            <a:off x="6642102" y="4959727"/>
            <a:ext cx="5067303" cy="0"/>
          </a:xfrm>
          <a:prstGeom prst="straightConnector1">
            <a:avLst/>
          </a:prstGeom>
          <a:noFill/>
          <a:ln cap="flat" cmpd="sng" w="9525">
            <a:solidFill>
              <a:srgbClr val="EFEFEF"/>
            </a:solidFill>
            <a:prstDash val="solid"/>
            <a:miter lim="800000"/>
            <a:headEnd len="sm" w="sm" type="none"/>
            <a:tailEnd len="sm" w="sm" type="none"/>
          </a:ln>
        </p:spPr>
      </p:cxnSp>
      <p:grpSp>
        <p:nvGrpSpPr>
          <p:cNvPr id="1733" name="Google Shape;1733;p190"/>
          <p:cNvGrpSpPr/>
          <p:nvPr/>
        </p:nvGrpSpPr>
        <p:grpSpPr>
          <a:xfrm>
            <a:off x="0" y="6766560"/>
            <a:ext cx="12192000" cy="91440"/>
            <a:chOff x="0" y="4480421"/>
            <a:chExt cx="12192000" cy="91440"/>
          </a:xfrm>
        </p:grpSpPr>
        <p:sp>
          <p:nvSpPr>
            <p:cNvPr id="1734" name="Google Shape;1734;p19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35" name="Google Shape;1735;p19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36" name="Google Shape;1736;p19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37" name="Google Shape;1737;p19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38" name="Google Shape;1738;p19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3">
  <p:cSld name="map and chart 3">
    <p:spTree>
      <p:nvGrpSpPr>
        <p:cNvPr id="1739" name="Shape 1739"/>
        <p:cNvGrpSpPr/>
        <p:nvPr/>
      </p:nvGrpSpPr>
      <p:grpSpPr>
        <a:xfrm>
          <a:off x="0" y="0"/>
          <a:ext cx="0" cy="0"/>
          <a:chOff x="0" y="0"/>
          <a:chExt cx="0" cy="0"/>
        </a:xfrm>
      </p:grpSpPr>
      <p:sp>
        <p:nvSpPr>
          <p:cNvPr id="1740" name="Google Shape;1740;p19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1" name="Google Shape;1741;p19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2" name="Google Shape;1742;p191"/>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3" name="Google Shape;1743;p19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4" name="Google Shape;1744;p191"/>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45" name="Google Shape;1745;p191"/>
          <p:cNvSpPr txBox="1"/>
          <p:nvPr>
            <p:ph idx="1" type="body"/>
          </p:nvPr>
        </p:nvSpPr>
        <p:spPr>
          <a:xfrm>
            <a:off x="482599" y="2694814"/>
            <a:ext cx="274320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6" name="Google Shape;1746;p191"/>
          <p:cNvSpPr txBox="1"/>
          <p:nvPr>
            <p:ph idx="2" type="body"/>
          </p:nvPr>
        </p:nvSpPr>
        <p:spPr>
          <a:xfrm>
            <a:off x="482599" y="3302057"/>
            <a:ext cx="2743200" cy="2666947"/>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7" name="Google Shape;1747;p191"/>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48" name="Google Shape;1748;p191"/>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49" name="Google Shape;1749;p191"/>
          <p:cNvGrpSpPr/>
          <p:nvPr/>
        </p:nvGrpSpPr>
        <p:grpSpPr>
          <a:xfrm>
            <a:off x="0" y="6766560"/>
            <a:ext cx="12192000" cy="91440"/>
            <a:chOff x="0" y="4480421"/>
            <a:chExt cx="12192000" cy="91440"/>
          </a:xfrm>
        </p:grpSpPr>
        <p:sp>
          <p:nvSpPr>
            <p:cNvPr id="1750" name="Google Shape;1750;p19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1" name="Google Shape;1751;p19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2" name="Google Shape;1752;p19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3" name="Google Shape;1753;p19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4" name="Google Shape;1754;p19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left">
  <p:cSld name="content and 6 icons left">
    <p:spTree>
      <p:nvGrpSpPr>
        <p:cNvPr id="1755" name="Shape 1755"/>
        <p:cNvGrpSpPr/>
        <p:nvPr/>
      </p:nvGrpSpPr>
      <p:grpSpPr>
        <a:xfrm>
          <a:off x="0" y="0"/>
          <a:ext cx="0" cy="0"/>
          <a:chOff x="0" y="0"/>
          <a:chExt cx="0" cy="0"/>
        </a:xfrm>
      </p:grpSpPr>
      <p:sp>
        <p:nvSpPr>
          <p:cNvPr id="1756" name="Google Shape;1756;p19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7" name="Google Shape;1757;p19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8" name="Google Shape;1758;p192"/>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9" name="Google Shape;1759;p192"/>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0" name="Google Shape;1760;p192"/>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61" name="Google Shape;1761;p192"/>
          <p:cNvSpPr txBox="1"/>
          <p:nvPr>
            <p:ph idx="1" type="body"/>
          </p:nvPr>
        </p:nvSpPr>
        <p:spPr>
          <a:xfrm>
            <a:off x="482597"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AEABAB"/>
              </a:buClr>
              <a:buSzPts val="1200"/>
              <a:buNone/>
              <a:defRPr sz="1200">
                <a:solidFill>
                  <a:srgbClr val="AEABAB"/>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2" name="Google Shape;1762;p192"/>
          <p:cNvSpPr txBox="1"/>
          <p:nvPr>
            <p:ph idx="2" type="body"/>
          </p:nvPr>
        </p:nvSpPr>
        <p:spPr>
          <a:xfrm>
            <a:off x="48259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3" name="Google Shape;1763;p192"/>
          <p:cNvSpPr txBox="1"/>
          <p:nvPr>
            <p:ph idx="3" type="body"/>
          </p:nvPr>
        </p:nvSpPr>
        <p:spPr>
          <a:xfrm>
            <a:off x="171856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4" name="Google Shape;1764;p192"/>
          <p:cNvSpPr txBox="1"/>
          <p:nvPr>
            <p:ph idx="4" type="body"/>
          </p:nvPr>
        </p:nvSpPr>
        <p:spPr>
          <a:xfrm>
            <a:off x="295452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5" name="Google Shape;1765;p192"/>
          <p:cNvSpPr txBox="1"/>
          <p:nvPr>
            <p:ph idx="5" type="body"/>
          </p:nvPr>
        </p:nvSpPr>
        <p:spPr>
          <a:xfrm>
            <a:off x="419049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6" name="Google Shape;1766;p192"/>
          <p:cNvSpPr txBox="1"/>
          <p:nvPr>
            <p:ph idx="6" type="body"/>
          </p:nvPr>
        </p:nvSpPr>
        <p:spPr>
          <a:xfrm>
            <a:off x="542645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7" name="Google Shape;1767;p192"/>
          <p:cNvSpPr txBox="1"/>
          <p:nvPr>
            <p:ph idx="7" type="body"/>
          </p:nvPr>
        </p:nvSpPr>
        <p:spPr>
          <a:xfrm>
            <a:off x="666241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8" name="Google Shape;1768;p192"/>
          <p:cNvSpPr txBox="1"/>
          <p:nvPr>
            <p:ph idx="8" type="body"/>
          </p:nvPr>
        </p:nvSpPr>
        <p:spPr>
          <a:xfrm>
            <a:off x="482599"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9" name="Google Shape;1769;p192"/>
          <p:cNvSpPr txBox="1"/>
          <p:nvPr>
            <p:ph idx="9" type="body"/>
          </p:nvPr>
        </p:nvSpPr>
        <p:spPr>
          <a:xfrm>
            <a:off x="482597"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AEABAB"/>
              </a:buClr>
              <a:buSzPts val="1200"/>
              <a:buNone/>
              <a:defRPr sz="1200">
                <a:solidFill>
                  <a:srgbClr val="AEABAB"/>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0" name="Google Shape;1770;p192"/>
          <p:cNvSpPr txBox="1"/>
          <p:nvPr>
            <p:ph idx="13" type="body"/>
          </p:nvPr>
        </p:nvSpPr>
        <p:spPr>
          <a:xfrm>
            <a:off x="1718563"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1" name="Google Shape;1771;p192"/>
          <p:cNvSpPr txBox="1"/>
          <p:nvPr>
            <p:ph idx="14" type="body"/>
          </p:nvPr>
        </p:nvSpPr>
        <p:spPr>
          <a:xfrm>
            <a:off x="2954527"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2" name="Google Shape;1772;p192"/>
          <p:cNvSpPr txBox="1"/>
          <p:nvPr>
            <p:ph idx="15" type="body"/>
          </p:nvPr>
        </p:nvSpPr>
        <p:spPr>
          <a:xfrm>
            <a:off x="4190491"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3" name="Google Shape;1773;p192"/>
          <p:cNvSpPr txBox="1"/>
          <p:nvPr>
            <p:ph idx="16" type="body"/>
          </p:nvPr>
        </p:nvSpPr>
        <p:spPr>
          <a:xfrm>
            <a:off x="5426455"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4" name="Google Shape;1774;p192"/>
          <p:cNvSpPr txBox="1"/>
          <p:nvPr>
            <p:ph idx="17" type="body"/>
          </p:nvPr>
        </p:nvSpPr>
        <p:spPr>
          <a:xfrm>
            <a:off x="6662419"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5" name="Google Shape;1775;p192"/>
          <p:cNvSpPr txBox="1"/>
          <p:nvPr>
            <p:ph idx="18" type="body"/>
          </p:nvPr>
        </p:nvSpPr>
        <p:spPr>
          <a:xfrm>
            <a:off x="482597"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76" name="Google Shape;1776;p192"/>
          <p:cNvGrpSpPr/>
          <p:nvPr/>
        </p:nvGrpSpPr>
        <p:grpSpPr>
          <a:xfrm>
            <a:off x="0" y="6766560"/>
            <a:ext cx="12192000" cy="91440"/>
            <a:chOff x="0" y="4480421"/>
            <a:chExt cx="12192000" cy="91440"/>
          </a:xfrm>
        </p:grpSpPr>
        <p:sp>
          <p:nvSpPr>
            <p:cNvPr id="1777" name="Google Shape;1777;p19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8" name="Google Shape;1778;p19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9" name="Google Shape;1779;p19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0" name="Google Shape;1780;p19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1" name="Google Shape;1781;p19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right">
  <p:cSld name="content and 6 icons right">
    <p:spTree>
      <p:nvGrpSpPr>
        <p:cNvPr id="1782" name="Shape 1782"/>
        <p:cNvGrpSpPr/>
        <p:nvPr/>
      </p:nvGrpSpPr>
      <p:grpSpPr>
        <a:xfrm>
          <a:off x="0" y="0"/>
          <a:ext cx="0" cy="0"/>
          <a:chOff x="0" y="0"/>
          <a:chExt cx="0" cy="0"/>
        </a:xfrm>
      </p:grpSpPr>
      <p:sp>
        <p:nvSpPr>
          <p:cNvPr id="1783" name="Google Shape;1783;p19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4" name="Google Shape;1784;p19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5" name="Google Shape;1785;p193"/>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6" name="Google Shape;1786;p193"/>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7" name="Google Shape;1787;p193"/>
          <p:cNvSpPr txBox="1"/>
          <p:nvPr>
            <p:ph idx="12" type="sldNum"/>
          </p:nvPr>
        </p:nvSpPr>
        <p:spPr>
          <a:xfrm>
            <a:off x="8970265"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88" name="Google Shape;1788;p193"/>
          <p:cNvSpPr txBox="1"/>
          <p:nvPr>
            <p:ph idx="1" type="body"/>
          </p:nvPr>
        </p:nvSpPr>
        <p:spPr>
          <a:xfrm>
            <a:off x="4774184"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AEABAB"/>
              </a:buClr>
              <a:buSzPts val="1200"/>
              <a:buNone/>
              <a:defRPr sz="1200">
                <a:solidFill>
                  <a:srgbClr val="AEABAB"/>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9" name="Google Shape;1789;p193"/>
          <p:cNvSpPr txBox="1"/>
          <p:nvPr>
            <p:ph idx="2" type="body"/>
          </p:nvPr>
        </p:nvSpPr>
        <p:spPr>
          <a:xfrm>
            <a:off x="477418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0" name="Google Shape;1790;p193"/>
          <p:cNvSpPr txBox="1"/>
          <p:nvPr>
            <p:ph idx="3" type="body"/>
          </p:nvPr>
        </p:nvSpPr>
        <p:spPr>
          <a:xfrm>
            <a:off x="601014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1" name="Google Shape;1791;p193"/>
          <p:cNvSpPr txBox="1"/>
          <p:nvPr>
            <p:ph idx="4" type="body"/>
          </p:nvPr>
        </p:nvSpPr>
        <p:spPr>
          <a:xfrm>
            <a:off x="724611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2" name="Google Shape;1792;p193"/>
          <p:cNvSpPr txBox="1"/>
          <p:nvPr>
            <p:ph idx="5" type="body"/>
          </p:nvPr>
        </p:nvSpPr>
        <p:spPr>
          <a:xfrm>
            <a:off x="848207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3" name="Google Shape;1793;p193"/>
          <p:cNvSpPr txBox="1"/>
          <p:nvPr>
            <p:ph idx="6" type="body"/>
          </p:nvPr>
        </p:nvSpPr>
        <p:spPr>
          <a:xfrm>
            <a:off x="971804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4" name="Google Shape;1794;p193"/>
          <p:cNvSpPr txBox="1"/>
          <p:nvPr>
            <p:ph idx="7" type="body"/>
          </p:nvPr>
        </p:nvSpPr>
        <p:spPr>
          <a:xfrm>
            <a:off x="1095400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5" name="Google Shape;1795;p193"/>
          <p:cNvSpPr txBox="1"/>
          <p:nvPr>
            <p:ph idx="8" type="body"/>
          </p:nvPr>
        </p:nvSpPr>
        <p:spPr>
          <a:xfrm>
            <a:off x="4774185"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6" name="Google Shape;1796;p193"/>
          <p:cNvSpPr txBox="1"/>
          <p:nvPr>
            <p:ph idx="9" type="body"/>
          </p:nvPr>
        </p:nvSpPr>
        <p:spPr>
          <a:xfrm>
            <a:off x="4774184"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AEABAB"/>
              </a:buClr>
              <a:buSzPts val="1200"/>
              <a:buNone/>
              <a:defRPr sz="1200">
                <a:solidFill>
                  <a:srgbClr val="AEABAB"/>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7" name="Google Shape;1797;p193"/>
          <p:cNvSpPr txBox="1"/>
          <p:nvPr>
            <p:ph idx="13" type="body"/>
          </p:nvPr>
        </p:nvSpPr>
        <p:spPr>
          <a:xfrm>
            <a:off x="6010149"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8" name="Google Shape;1798;p193"/>
          <p:cNvSpPr txBox="1"/>
          <p:nvPr>
            <p:ph idx="14" type="body"/>
          </p:nvPr>
        </p:nvSpPr>
        <p:spPr>
          <a:xfrm>
            <a:off x="7246113"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9" name="Google Shape;1799;p193"/>
          <p:cNvSpPr txBox="1"/>
          <p:nvPr>
            <p:ph idx="15" type="body"/>
          </p:nvPr>
        </p:nvSpPr>
        <p:spPr>
          <a:xfrm>
            <a:off x="8482077"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0" name="Google Shape;1800;p193"/>
          <p:cNvSpPr txBox="1"/>
          <p:nvPr>
            <p:ph idx="16" type="body"/>
          </p:nvPr>
        </p:nvSpPr>
        <p:spPr>
          <a:xfrm>
            <a:off x="9718041"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1" name="Google Shape;1801;p193"/>
          <p:cNvSpPr txBox="1"/>
          <p:nvPr>
            <p:ph idx="17" type="body"/>
          </p:nvPr>
        </p:nvSpPr>
        <p:spPr>
          <a:xfrm>
            <a:off x="10954005" y="4419090"/>
            <a:ext cx="759463" cy="237757"/>
          </a:xfrm>
          <a:prstGeom prst="rect">
            <a:avLst/>
          </a:prstGeom>
          <a:solidFill>
            <a:srgbClr val="FAF9F9"/>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2" name="Google Shape;1802;p193"/>
          <p:cNvSpPr txBox="1"/>
          <p:nvPr>
            <p:ph idx="18" type="body"/>
          </p:nvPr>
        </p:nvSpPr>
        <p:spPr>
          <a:xfrm>
            <a:off x="4774184"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03" name="Google Shape;1803;p193"/>
          <p:cNvGrpSpPr/>
          <p:nvPr/>
        </p:nvGrpSpPr>
        <p:grpSpPr>
          <a:xfrm>
            <a:off x="0" y="6766560"/>
            <a:ext cx="12192000" cy="91440"/>
            <a:chOff x="0" y="4480421"/>
            <a:chExt cx="12192000" cy="91440"/>
          </a:xfrm>
        </p:grpSpPr>
        <p:sp>
          <p:nvSpPr>
            <p:cNvPr id="1804" name="Google Shape;1804;p19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5" name="Google Shape;1805;p19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6" name="Google Shape;1806;p19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7" name="Google Shape;1807;p19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8" name="Google Shape;1808;p19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c">
  <p:cSld name="iMac">
    <p:spTree>
      <p:nvGrpSpPr>
        <p:cNvPr id="1809" name="Shape 1809"/>
        <p:cNvGrpSpPr/>
        <p:nvPr/>
      </p:nvGrpSpPr>
      <p:grpSpPr>
        <a:xfrm>
          <a:off x="0" y="0"/>
          <a:ext cx="0" cy="0"/>
          <a:chOff x="0" y="0"/>
          <a:chExt cx="0" cy="0"/>
        </a:xfrm>
      </p:grpSpPr>
      <p:sp>
        <p:nvSpPr>
          <p:cNvPr id="1810" name="Google Shape;1810;p19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1" name="Google Shape;1811;p19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2" name="Google Shape;1812;p19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3" name="Google Shape;1813;p194"/>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4" name="Google Shape;1814;p194"/>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15" name="Google Shape;1815;p194"/>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816" name="Google Shape;1816;p194"/>
          <p:cNvSpPr txBox="1"/>
          <p:nvPr>
            <p:ph idx="2" type="body"/>
          </p:nvPr>
        </p:nvSpPr>
        <p:spPr>
          <a:xfrm>
            <a:off x="6565903" y="1701835"/>
            <a:ext cx="5143500" cy="666924"/>
          </a:xfrm>
          <a:prstGeom prst="rect">
            <a:avLst/>
          </a:prstGeom>
          <a:solidFill>
            <a:srgbClr val="EFEFEF"/>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7" name="Google Shape;1817;p194"/>
          <p:cNvSpPr/>
          <p:nvPr>
            <p:ph idx="3" type="pic"/>
          </p:nvPr>
        </p:nvSpPr>
        <p:spPr>
          <a:xfrm>
            <a:off x="591433" y="2536550"/>
            <a:ext cx="5266944" cy="2231136"/>
          </a:xfrm>
          <a:prstGeom prst="rect">
            <a:avLst/>
          </a:prstGeom>
          <a:noFill/>
          <a:ln>
            <a:noFill/>
          </a:ln>
        </p:spPr>
      </p:sp>
      <p:grpSp>
        <p:nvGrpSpPr>
          <p:cNvPr id="1818" name="Google Shape;1818;p194"/>
          <p:cNvGrpSpPr/>
          <p:nvPr/>
        </p:nvGrpSpPr>
        <p:grpSpPr>
          <a:xfrm>
            <a:off x="0" y="6766560"/>
            <a:ext cx="12192000" cy="91440"/>
            <a:chOff x="0" y="4480421"/>
            <a:chExt cx="12192000" cy="91440"/>
          </a:xfrm>
        </p:grpSpPr>
        <p:sp>
          <p:nvSpPr>
            <p:cNvPr id="1819" name="Google Shape;1819;p19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0" name="Google Shape;1820;p19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1" name="Google Shape;1821;p19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2" name="Google Shape;1822;p19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3" name="Google Shape;1823;p19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824" name="Google Shape;1824;p194"/>
          <p:cNvGrpSpPr/>
          <p:nvPr/>
        </p:nvGrpSpPr>
        <p:grpSpPr>
          <a:xfrm>
            <a:off x="316532" y="2327391"/>
            <a:ext cx="5818536" cy="3809740"/>
            <a:chOff x="3742268" y="2033349"/>
            <a:chExt cx="4296282" cy="3750707"/>
          </a:xfrm>
        </p:grpSpPr>
        <p:sp>
          <p:nvSpPr>
            <p:cNvPr id="1825" name="Google Shape;1825;p194"/>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627"/>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26" name="Google Shape;1826;p194"/>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627"/>
                  </a:srgbClr>
                </a:gs>
                <a:gs pos="17000">
                  <a:srgbClr val="000000">
                    <a:alpha val="28627"/>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27" name="Google Shape;1827;p194"/>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28" name="Google Shape;1828;p194"/>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29" name="Google Shape;1829;p194"/>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725"/>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0" name="Google Shape;1830;p194"/>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1" name="Google Shape;1831;p194"/>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627"/>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2" name="Google Shape;1832;p194"/>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3" name="Google Shape;1833;p194"/>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4" name="Google Shape;1834;p194"/>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5" name="Google Shape;1835;p194"/>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6" name="Google Shape;1836;p194"/>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7" name="Google Shape;1837;p194"/>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38" name="Google Shape;1838;p194"/>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cBook">
  <p:cSld name="MacBook">
    <p:spTree>
      <p:nvGrpSpPr>
        <p:cNvPr id="1839" name="Shape 1839"/>
        <p:cNvGrpSpPr/>
        <p:nvPr/>
      </p:nvGrpSpPr>
      <p:grpSpPr>
        <a:xfrm>
          <a:off x="0" y="0"/>
          <a:ext cx="0" cy="0"/>
          <a:chOff x="0" y="0"/>
          <a:chExt cx="0" cy="0"/>
        </a:xfrm>
      </p:grpSpPr>
      <p:sp>
        <p:nvSpPr>
          <p:cNvPr id="1840" name="Google Shape;1840;p19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1" name="Google Shape;1841;p19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2" name="Google Shape;1842;p19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3" name="Google Shape;1843;p195"/>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4" name="Google Shape;1844;p195"/>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45" name="Google Shape;1845;p195"/>
          <p:cNvSpPr txBox="1"/>
          <p:nvPr>
            <p:ph idx="1" type="body"/>
          </p:nvPr>
        </p:nvSpPr>
        <p:spPr>
          <a:xfrm>
            <a:off x="6868959" y="2640853"/>
            <a:ext cx="4840444"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846" name="Google Shape;1846;p195"/>
          <p:cNvSpPr txBox="1"/>
          <p:nvPr>
            <p:ph idx="2" type="body"/>
          </p:nvPr>
        </p:nvSpPr>
        <p:spPr>
          <a:xfrm>
            <a:off x="6868959" y="1701835"/>
            <a:ext cx="4840444" cy="666924"/>
          </a:xfrm>
          <a:prstGeom prst="rect">
            <a:avLst/>
          </a:prstGeom>
          <a:solidFill>
            <a:srgbClr val="EFEFEF"/>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47" name="Google Shape;1847;p195"/>
          <p:cNvGrpSpPr/>
          <p:nvPr/>
        </p:nvGrpSpPr>
        <p:grpSpPr>
          <a:xfrm>
            <a:off x="0" y="6766560"/>
            <a:ext cx="12192000" cy="91440"/>
            <a:chOff x="0" y="4480421"/>
            <a:chExt cx="12192000" cy="91440"/>
          </a:xfrm>
        </p:grpSpPr>
        <p:sp>
          <p:nvSpPr>
            <p:cNvPr id="1848" name="Google Shape;1848;p19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9" name="Google Shape;1849;p19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0" name="Google Shape;1850;p19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1" name="Google Shape;1851;p19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2" name="Google Shape;1852;p19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pic>
        <p:nvPicPr>
          <p:cNvPr id="1853" name="Google Shape;1853;p195"/>
          <p:cNvPicPr preferRelativeResize="0"/>
          <p:nvPr/>
        </p:nvPicPr>
        <p:blipFill rotWithShape="1">
          <a:blip r:embed="rId2">
            <a:alphaModFix/>
          </a:blip>
          <a:srcRect b="0" l="0" r="0" t="0"/>
          <a:stretch/>
        </p:blipFill>
        <p:spPr>
          <a:xfrm>
            <a:off x="202610" y="2472270"/>
            <a:ext cx="6666349" cy="2873388"/>
          </a:xfrm>
          <a:prstGeom prst="rect">
            <a:avLst/>
          </a:prstGeom>
          <a:noFill/>
          <a:ln>
            <a:noFill/>
          </a:ln>
        </p:spPr>
      </p:pic>
      <p:sp>
        <p:nvSpPr>
          <p:cNvPr id="1854" name="Google Shape;1854;p195"/>
          <p:cNvSpPr/>
          <p:nvPr>
            <p:ph idx="3" type="pic"/>
          </p:nvPr>
        </p:nvSpPr>
        <p:spPr>
          <a:xfrm>
            <a:off x="1025324" y="2657787"/>
            <a:ext cx="5020921" cy="2346983"/>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1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1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11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1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le watch">
  <p:cSld name="apple watch">
    <p:spTree>
      <p:nvGrpSpPr>
        <p:cNvPr id="1855" name="Shape 1855"/>
        <p:cNvGrpSpPr/>
        <p:nvPr/>
      </p:nvGrpSpPr>
      <p:grpSpPr>
        <a:xfrm>
          <a:off x="0" y="0"/>
          <a:ext cx="0" cy="0"/>
          <a:chOff x="0" y="0"/>
          <a:chExt cx="0" cy="0"/>
        </a:xfrm>
      </p:grpSpPr>
      <p:sp>
        <p:nvSpPr>
          <p:cNvPr id="1856" name="Google Shape;1856;p19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7" name="Google Shape;1857;p19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8" name="Google Shape;1858;p19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9" name="Google Shape;1859;p196"/>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0" name="Google Shape;1860;p196"/>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61" name="Google Shape;1861;p196"/>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862" name="Google Shape;1862;p196"/>
          <p:cNvSpPr txBox="1"/>
          <p:nvPr>
            <p:ph idx="2" type="body"/>
          </p:nvPr>
        </p:nvSpPr>
        <p:spPr>
          <a:xfrm>
            <a:off x="6565903" y="1701835"/>
            <a:ext cx="5143500" cy="666924"/>
          </a:xfrm>
          <a:prstGeom prst="rect">
            <a:avLst/>
          </a:prstGeom>
          <a:solidFill>
            <a:srgbClr val="EFEFEF"/>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63" name="Google Shape;1863;p196"/>
          <p:cNvGrpSpPr/>
          <p:nvPr/>
        </p:nvGrpSpPr>
        <p:grpSpPr>
          <a:xfrm>
            <a:off x="0" y="6766560"/>
            <a:ext cx="12192000" cy="91440"/>
            <a:chOff x="0" y="4480421"/>
            <a:chExt cx="12192000" cy="91440"/>
          </a:xfrm>
        </p:grpSpPr>
        <p:sp>
          <p:nvSpPr>
            <p:cNvPr id="1864" name="Google Shape;1864;p19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5" name="Google Shape;1865;p19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6" name="Google Shape;1866;p19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7" name="Google Shape;1867;p19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8" name="Google Shape;1868;p19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869" name="Google Shape;1869;p196"/>
          <p:cNvGrpSpPr/>
          <p:nvPr/>
        </p:nvGrpSpPr>
        <p:grpSpPr>
          <a:xfrm>
            <a:off x="1550568" y="1313407"/>
            <a:ext cx="3603713" cy="5077084"/>
            <a:chOff x="1997569" y="1313407"/>
            <a:chExt cx="2702785" cy="5077084"/>
          </a:xfrm>
        </p:grpSpPr>
        <p:sp>
          <p:nvSpPr>
            <p:cNvPr id="1870" name="Google Shape;1870;p196"/>
            <p:cNvSpPr/>
            <p:nvPr/>
          </p:nvSpPr>
          <p:spPr>
            <a:xfrm>
              <a:off x="4523145" y="2996164"/>
              <a:ext cx="177209" cy="410605"/>
            </a:xfrm>
            <a:custGeom>
              <a:rect b="b" l="l" r="r" t="t"/>
              <a:pathLst>
                <a:path extrusionOk="0" h="285" w="123">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871" name="Google Shape;1871;p196"/>
            <p:cNvSpPr/>
            <p:nvPr/>
          </p:nvSpPr>
          <p:spPr>
            <a:xfrm>
              <a:off x="4569248" y="4203183"/>
              <a:ext cx="122461" cy="609423"/>
            </a:xfrm>
            <a:custGeom>
              <a:rect b="b" l="l" r="r" t="t"/>
              <a:pathLst>
                <a:path extrusionOk="0" h="423" w="85">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872" name="Google Shape;1872;p196"/>
            <p:cNvSpPr/>
            <p:nvPr/>
          </p:nvSpPr>
          <p:spPr>
            <a:xfrm>
              <a:off x="1997569" y="1313407"/>
              <a:ext cx="2645155" cy="5077084"/>
            </a:xfrm>
            <a:custGeom>
              <a:rect b="b" l="l" r="r" t="t"/>
              <a:pathLst>
                <a:path extrusionOk="0" h="3524" w="1836">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873" name="Google Shape;1873;p196"/>
            <p:cNvSpPr/>
            <p:nvPr/>
          </p:nvSpPr>
          <p:spPr>
            <a:xfrm>
              <a:off x="1997569" y="2277247"/>
              <a:ext cx="2645155" cy="3149406"/>
            </a:xfrm>
            <a:custGeom>
              <a:rect b="b" l="l" r="r" t="t"/>
              <a:pathLst>
                <a:path extrusionOk="0" h="2186" w="1836">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874" name="Google Shape;1874;p196"/>
            <p:cNvSpPr/>
            <p:nvPr/>
          </p:nvSpPr>
          <p:spPr>
            <a:xfrm>
              <a:off x="2068165" y="2344960"/>
              <a:ext cx="2503965" cy="3013978"/>
            </a:xfrm>
            <a:custGeom>
              <a:rect b="b" l="l" r="r" t="t"/>
              <a:pathLst>
                <a:path extrusionOk="0" h="2092" w="1738">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grpSp>
      <p:sp>
        <p:nvSpPr>
          <p:cNvPr id="1875" name="Google Shape;1875;p196"/>
          <p:cNvSpPr/>
          <p:nvPr>
            <p:ph idx="3" type="pic"/>
          </p:nvPr>
        </p:nvSpPr>
        <p:spPr>
          <a:xfrm>
            <a:off x="1746504" y="2424200"/>
            <a:ext cx="3133344" cy="2852928"/>
          </a:xfrm>
          <a:prstGeom prst="roundRect">
            <a:avLst>
              <a:gd fmla="val 12344" name="adj"/>
            </a:avLst>
          </a:prstGeom>
          <a:solidFill>
            <a:schemeClr val="dk1"/>
          </a:solidFill>
          <a:ln>
            <a:noFill/>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black">
  <p:cSld name="iPad black">
    <p:spTree>
      <p:nvGrpSpPr>
        <p:cNvPr id="1876" name="Shape 1876"/>
        <p:cNvGrpSpPr/>
        <p:nvPr/>
      </p:nvGrpSpPr>
      <p:grpSpPr>
        <a:xfrm>
          <a:off x="0" y="0"/>
          <a:ext cx="0" cy="0"/>
          <a:chOff x="0" y="0"/>
          <a:chExt cx="0" cy="0"/>
        </a:xfrm>
      </p:grpSpPr>
      <p:sp>
        <p:nvSpPr>
          <p:cNvPr id="1877" name="Google Shape;1877;p19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78" name="Google Shape;1878;p19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9" name="Google Shape;1879;p19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0" name="Google Shape;1880;p197"/>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1" name="Google Shape;1881;p197"/>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82" name="Google Shape;1882;p197"/>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883" name="Google Shape;1883;p197"/>
          <p:cNvSpPr txBox="1"/>
          <p:nvPr>
            <p:ph idx="2" type="body"/>
          </p:nvPr>
        </p:nvSpPr>
        <p:spPr>
          <a:xfrm>
            <a:off x="6565903" y="1701835"/>
            <a:ext cx="5143500" cy="666924"/>
          </a:xfrm>
          <a:prstGeom prst="rect">
            <a:avLst/>
          </a:prstGeom>
          <a:solidFill>
            <a:srgbClr val="EFEFEF"/>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84" name="Google Shape;1884;p197"/>
          <p:cNvGrpSpPr/>
          <p:nvPr/>
        </p:nvGrpSpPr>
        <p:grpSpPr>
          <a:xfrm>
            <a:off x="0" y="6766560"/>
            <a:ext cx="12192000" cy="91440"/>
            <a:chOff x="0" y="4480421"/>
            <a:chExt cx="12192000" cy="91440"/>
          </a:xfrm>
        </p:grpSpPr>
        <p:sp>
          <p:nvSpPr>
            <p:cNvPr id="1885" name="Google Shape;1885;p19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6" name="Google Shape;1886;p19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7" name="Google Shape;1887;p19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8" name="Google Shape;1888;p19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9" name="Google Shape;1889;p19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890" name="Google Shape;1890;p197"/>
          <p:cNvGrpSpPr/>
          <p:nvPr/>
        </p:nvGrpSpPr>
        <p:grpSpPr>
          <a:xfrm>
            <a:off x="1134674" y="1778378"/>
            <a:ext cx="4182252" cy="4080933"/>
            <a:chOff x="14427200" y="12090400"/>
            <a:chExt cx="15590475" cy="20283713"/>
          </a:xfrm>
        </p:grpSpPr>
        <p:sp>
          <p:nvSpPr>
            <p:cNvPr id="1891" name="Google Shape;1891;p197"/>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2" name="Google Shape;1892;p197"/>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3" name="Google Shape;1893;p197"/>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4" name="Google Shape;1894;p197"/>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5" name="Google Shape;1895;p197"/>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6" name="Google Shape;1896;p197"/>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7" name="Google Shape;1897;p197"/>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8" name="Google Shape;1898;p197"/>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AEABAB"/>
                </a:gs>
                <a:gs pos="46000">
                  <a:srgbClr val="FFD966"/>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99" name="Google Shape;1899;p197"/>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FFD966"/>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00" name="Google Shape;1900;p197"/>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01" name="Google Shape;1901;p197"/>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02" name="Google Shape;1902;p197"/>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903" name="Google Shape;1903;p197"/>
          <p:cNvSpPr/>
          <p:nvPr>
            <p:ph idx="3" type="pic"/>
          </p:nvPr>
        </p:nvSpPr>
        <p:spPr>
          <a:xfrm>
            <a:off x="1572872" y="2236803"/>
            <a:ext cx="3305853" cy="3233860"/>
          </a:xfrm>
          <a:prstGeom prst="rect">
            <a:avLst/>
          </a:prstGeom>
          <a:noFill/>
          <a:ln>
            <a:noFill/>
          </a:ln>
        </p:spPr>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white">
  <p:cSld name="iPad white">
    <p:bg>
      <p:bgPr>
        <a:solidFill>
          <a:schemeClr val="lt2"/>
        </a:solidFill>
      </p:bgPr>
    </p:bg>
    <p:spTree>
      <p:nvGrpSpPr>
        <p:cNvPr id="1904" name="Shape 1904"/>
        <p:cNvGrpSpPr/>
        <p:nvPr/>
      </p:nvGrpSpPr>
      <p:grpSpPr>
        <a:xfrm>
          <a:off x="0" y="0"/>
          <a:ext cx="0" cy="0"/>
          <a:chOff x="0" y="0"/>
          <a:chExt cx="0" cy="0"/>
        </a:xfrm>
      </p:grpSpPr>
      <p:sp>
        <p:nvSpPr>
          <p:cNvPr id="1905" name="Google Shape;1905;p19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6" name="Google Shape;1906;p19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7" name="Google Shape;1907;p19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8" name="Google Shape;1908;p198"/>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9" name="Google Shape;1909;p198"/>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10" name="Google Shape;1910;p198"/>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88888"/>
              </a:buClr>
              <a:buSzPts val="1500"/>
              <a:buNone/>
              <a:defRPr sz="1500">
                <a:solidFill>
                  <a:srgbClr val="888888"/>
                </a:solidFill>
              </a:defRPr>
            </a:lvl2pPr>
            <a:lvl3pPr indent="-228600" lvl="2" marL="1371600" algn="l">
              <a:lnSpc>
                <a:spcPct val="90000"/>
              </a:lnSpc>
              <a:spcBef>
                <a:spcPts val="500"/>
              </a:spcBef>
              <a:spcAft>
                <a:spcPts val="0"/>
              </a:spcAft>
              <a:buClr>
                <a:srgbClr val="888888"/>
              </a:buClr>
              <a:buSzPts val="1350"/>
              <a:buNone/>
              <a:defRPr sz="1350">
                <a:solidFill>
                  <a:srgbClr val="888888"/>
                </a:solidFill>
              </a:defRPr>
            </a:lvl3pPr>
            <a:lvl4pPr indent="-228600" lvl="3" marL="1828800" algn="l">
              <a:lnSpc>
                <a:spcPct val="90000"/>
              </a:lnSpc>
              <a:spcBef>
                <a:spcPts val="500"/>
              </a:spcBef>
              <a:spcAft>
                <a:spcPts val="0"/>
              </a:spcAft>
              <a:buClr>
                <a:srgbClr val="888888"/>
              </a:buClr>
              <a:buSzPts val="1200"/>
              <a:buNone/>
              <a:defRPr sz="1200">
                <a:solidFill>
                  <a:srgbClr val="888888"/>
                </a:solidFill>
              </a:defRPr>
            </a:lvl4pPr>
            <a:lvl5pPr indent="-228600" lvl="4" marL="2286000" algn="l">
              <a:lnSpc>
                <a:spcPct val="90000"/>
              </a:lnSpc>
              <a:spcBef>
                <a:spcPts val="500"/>
              </a:spcBef>
              <a:spcAft>
                <a:spcPts val="0"/>
              </a:spcAft>
              <a:buClr>
                <a:srgbClr val="888888"/>
              </a:buClr>
              <a:buSzPts val="1200"/>
              <a:buNone/>
              <a:defRPr sz="1200">
                <a:solidFill>
                  <a:srgbClr val="888888"/>
                </a:solidFill>
              </a:defRPr>
            </a:lvl5pPr>
            <a:lvl6pPr indent="-228600" lvl="5" marL="2743200" algn="l">
              <a:lnSpc>
                <a:spcPct val="90000"/>
              </a:lnSpc>
              <a:spcBef>
                <a:spcPts val="500"/>
              </a:spcBef>
              <a:spcAft>
                <a:spcPts val="0"/>
              </a:spcAft>
              <a:buClr>
                <a:srgbClr val="888888"/>
              </a:buClr>
              <a:buSzPts val="1200"/>
              <a:buNone/>
              <a:defRPr sz="1200">
                <a:solidFill>
                  <a:srgbClr val="888888"/>
                </a:solidFill>
              </a:defRPr>
            </a:lvl6pPr>
            <a:lvl7pPr indent="-228600" lvl="6" marL="3200400" algn="l">
              <a:lnSpc>
                <a:spcPct val="90000"/>
              </a:lnSpc>
              <a:spcBef>
                <a:spcPts val="500"/>
              </a:spcBef>
              <a:spcAft>
                <a:spcPts val="0"/>
              </a:spcAft>
              <a:buClr>
                <a:srgbClr val="888888"/>
              </a:buClr>
              <a:buSzPts val="1200"/>
              <a:buNone/>
              <a:defRPr sz="1200">
                <a:solidFill>
                  <a:srgbClr val="888888"/>
                </a:solidFill>
              </a:defRPr>
            </a:lvl7pPr>
            <a:lvl8pPr indent="-228600" lvl="7" marL="3657600" algn="l">
              <a:lnSpc>
                <a:spcPct val="90000"/>
              </a:lnSpc>
              <a:spcBef>
                <a:spcPts val="500"/>
              </a:spcBef>
              <a:spcAft>
                <a:spcPts val="0"/>
              </a:spcAft>
              <a:buClr>
                <a:srgbClr val="888888"/>
              </a:buClr>
              <a:buSzPts val="1200"/>
              <a:buNone/>
              <a:defRPr sz="1200">
                <a:solidFill>
                  <a:srgbClr val="888888"/>
                </a:solidFill>
              </a:defRPr>
            </a:lvl8pPr>
            <a:lvl9pPr indent="-228600" lvl="8" marL="4114800" algn="l">
              <a:lnSpc>
                <a:spcPct val="90000"/>
              </a:lnSpc>
              <a:spcBef>
                <a:spcPts val="500"/>
              </a:spcBef>
              <a:spcAft>
                <a:spcPts val="0"/>
              </a:spcAft>
              <a:buClr>
                <a:srgbClr val="888888"/>
              </a:buClr>
              <a:buSzPts val="1200"/>
              <a:buNone/>
              <a:defRPr sz="1200">
                <a:solidFill>
                  <a:srgbClr val="888888"/>
                </a:solidFill>
              </a:defRPr>
            </a:lvl9pPr>
          </a:lstStyle>
          <a:p/>
        </p:txBody>
      </p:sp>
      <p:sp>
        <p:nvSpPr>
          <p:cNvPr id="1911" name="Google Shape;1911;p198"/>
          <p:cNvSpPr txBox="1"/>
          <p:nvPr>
            <p:ph idx="2" type="body"/>
          </p:nvPr>
        </p:nvSpPr>
        <p:spPr>
          <a:xfrm>
            <a:off x="6565903" y="1701835"/>
            <a:ext cx="5143500" cy="666924"/>
          </a:xfrm>
          <a:prstGeom prst="rect">
            <a:avLst/>
          </a:prstGeom>
          <a:solidFill>
            <a:srgbClr val="F5F4F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12" name="Google Shape;1912;p198"/>
          <p:cNvGrpSpPr/>
          <p:nvPr/>
        </p:nvGrpSpPr>
        <p:grpSpPr>
          <a:xfrm>
            <a:off x="0" y="6766560"/>
            <a:ext cx="12192000" cy="91440"/>
            <a:chOff x="0" y="4480421"/>
            <a:chExt cx="12192000" cy="91440"/>
          </a:xfrm>
        </p:grpSpPr>
        <p:sp>
          <p:nvSpPr>
            <p:cNvPr id="1913" name="Google Shape;1913;p19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4" name="Google Shape;1914;p19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5" name="Google Shape;1915;p19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6" name="Google Shape;1916;p19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7" name="Google Shape;1917;p19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18" name="Google Shape;1918;p198"/>
          <p:cNvGrpSpPr/>
          <p:nvPr/>
        </p:nvGrpSpPr>
        <p:grpSpPr>
          <a:xfrm>
            <a:off x="1128323" y="1778378"/>
            <a:ext cx="4182252" cy="4080933"/>
            <a:chOff x="14427200" y="12090400"/>
            <a:chExt cx="15590475" cy="20283713"/>
          </a:xfrm>
        </p:grpSpPr>
        <p:sp>
          <p:nvSpPr>
            <p:cNvPr id="1919" name="Google Shape;1919;p198"/>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0" name="Google Shape;1920;p198"/>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1" name="Google Shape;1921;p198"/>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F5F4F4"/>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2" name="Google Shape;1922;p198"/>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3" name="Google Shape;1923;p198"/>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4" name="Google Shape;1924;p198"/>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5" name="Google Shape;1925;p198"/>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6" name="Google Shape;1926;p198"/>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AEABAB"/>
                </a:gs>
                <a:gs pos="46000">
                  <a:srgbClr val="FFD966"/>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7" name="Google Shape;1927;p198"/>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FFD966"/>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8" name="Google Shape;1928;p198"/>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29" name="Google Shape;1929;p198"/>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0" name="Google Shape;1930;p198"/>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931" name="Google Shape;1931;p198"/>
          <p:cNvSpPr/>
          <p:nvPr>
            <p:ph idx="3" type="pic"/>
          </p:nvPr>
        </p:nvSpPr>
        <p:spPr>
          <a:xfrm>
            <a:off x="1566522" y="2236803"/>
            <a:ext cx="3305853" cy="3233860"/>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black">
  <p:cSld name="big ipad black">
    <p:spTree>
      <p:nvGrpSpPr>
        <p:cNvPr id="1932" name="Shape 1932"/>
        <p:cNvGrpSpPr/>
        <p:nvPr/>
      </p:nvGrpSpPr>
      <p:grpSpPr>
        <a:xfrm>
          <a:off x="0" y="0"/>
          <a:ext cx="0" cy="0"/>
          <a:chOff x="0" y="0"/>
          <a:chExt cx="0" cy="0"/>
        </a:xfrm>
      </p:grpSpPr>
      <p:grpSp>
        <p:nvGrpSpPr>
          <p:cNvPr id="1933" name="Google Shape;1933;p199"/>
          <p:cNvGrpSpPr/>
          <p:nvPr/>
        </p:nvGrpSpPr>
        <p:grpSpPr>
          <a:xfrm>
            <a:off x="0" y="6766560"/>
            <a:ext cx="12192000" cy="91440"/>
            <a:chOff x="0" y="4480421"/>
            <a:chExt cx="12192000" cy="91440"/>
          </a:xfrm>
        </p:grpSpPr>
        <p:sp>
          <p:nvSpPr>
            <p:cNvPr id="1934" name="Google Shape;1934;p19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5" name="Google Shape;1935;p19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6" name="Google Shape;1936;p19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7" name="Google Shape;1937;p19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8" name="Google Shape;1938;p19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939" name="Google Shape;1939;p19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0" name="Google Shape;1940;p19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1" name="Google Shape;1941;p19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2" name="Google Shape;1942;p199"/>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3" name="Google Shape;1943;p199"/>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944" name="Google Shape;1944;p199"/>
          <p:cNvGrpSpPr/>
          <p:nvPr/>
        </p:nvGrpSpPr>
        <p:grpSpPr>
          <a:xfrm>
            <a:off x="3480816" y="1828800"/>
            <a:ext cx="5230368" cy="5029200"/>
            <a:chOff x="1921037" y="1425678"/>
            <a:chExt cx="5233713" cy="5432323"/>
          </a:xfrm>
        </p:grpSpPr>
        <p:sp>
          <p:nvSpPr>
            <p:cNvPr id="1945" name="Google Shape;1945;p199"/>
            <p:cNvSpPr/>
            <p:nvPr/>
          </p:nvSpPr>
          <p:spPr>
            <a:xfrm>
              <a:off x="1921037" y="1425678"/>
              <a:ext cx="5233713"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6" name="Google Shape;1946;p199"/>
            <p:cNvSpPr/>
            <p:nvPr/>
          </p:nvSpPr>
          <p:spPr>
            <a:xfrm>
              <a:off x="1938091" y="1442732"/>
              <a:ext cx="5196771"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7" name="Google Shape;1947;p199"/>
            <p:cNvSpPr/>
            <p:nvPr/>
          </p:nvSpPr>
          <p:spPr>
            <a:xfrm>
              <a:off x="1955144" y="1459786"/>
              <a:ext cx="5164406"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8" name="Google Shape;1948;p199"/>
            <p:cNvSpPr/>
            <p:nvPr/>
          </p:nvSpPr>
          <p:spPr>
            <a:xfrm>
              <a:off x="2986883" y="1425678"/>
              <a:ext cx="3207861"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9" name="Google Shape;1949;p199"/>
            <p:cNvSpPr/>
            <p:nvPr/>
          </p:nvSpPr>
          <p:spPr>
            <a:xfrm>
              <a:off x="2471013" y="2056658"/>
              <a:ext cx="4136977"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0" name="Google Shape;1950;p199"/>
            <p:cNvSpPr/>
            <p:nvPr/>
          </p:nvSpPr>
          <p:spPr>
            <a:xfrm>
              <a:off x="2534436" y="2087471"/>
              <a:ext cx="4011901"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1" name="Google Shape;1951;p199"/>
            <p:cNvSpPr/>
            <p:nvPr/>
          </p:nvSpPr>
          <p:spPr>
            <a:xfrm>
              <a:off x="4462013" y="1728378"/>
              <a:ext cx="91392"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2" name="Google Shape;1952;p199"/>
            <p:cNvSpPr/>
            <p:nvPr/>
          </p:nvSpPr>
          <p:spPr>
            <a:xfrm>
              <a:off x="4500383" y="1766748"/>
              <a:ext cx="22469"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3" name="Google Shape;1953;p199"/>
            <p:cNvSpPr/>
            <p:nvPr/>
          </p:nvSpPr>
          <p:spPr>
            <a:xfrm>
              <a:off x="4363955" y="1753958"/>
              <a:ext cx="44605"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954" name="Google Shape;1954;p199"/>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white">
  <p:cSld name="big ipad white">
    <p:bg>
      <p:bgPr>
        <a:solidFill>
          <a:schemeClr val="lt2"/>
        </a:solidFill>
      </p:bgPr>
    </p:bg>
    <p:spTree>
      <p:nvGrpSpPr>
        <p:cNvPr id="1955" name="Shape 1955"/>
        <p:cNvGrpSpPr/>
        <p:nvPr/>
      </p:nvGrpSpPr>
      <p:grpSpPr>
        <a:xfrm>
          <a:off x="0" y="0"/>
          <a:ext cx="0" cy="0"/>
          <a:chOff x="0" y="0"/>
          <a:chExt cx="0" cy="0"/>
        </a:xfrm>
      </p:grpSpPr>
      <p:grpSp>
        <p:nvGrpSpPr>
          <p:cNvPr id="1956" name="Google Shape;1956;p200"/>
          <p:cNvGrpSpPr/>
          <p:nvPr/>
        </p:nvGrpSpPr>
        <p:grpSpPr>
          <a:xfrm>
            <a:off x="0" y="6766560"/>
            <a:ext cx="12192000" cy="91440"/>
            <a:chOff x="0" y="4480421"/>
            <a:chExt cx="12192000" cy="91440"/>
          </a:xfrm>
        </p:grpSpPr>
        <p:sp>
          <p:nvSpPr>
            <p:cNvPr id="1957" name="Google Shape;1957;p20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8" name="Google Shape;1958;p20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9" name="Google Shape;1959;p20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60" name="Google Shape;1960;p20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61" name="Google Shape;1961;p20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962" name="Google Shape;1962;p20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63" name="Google Shape;1963;p20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4" name="Google Shape;1964;p20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5" name="Google Shape;1965;p200"/>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6" name="Google Shape;1966;p200"/>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967" name="Google Shape;1967;p200"/>
          <p:cNvGrpSpPr/>
          <p:nvPr/>
        </p:nvGrpSpPr>
        <p:grpSpPr>
          <a:xfrm>
            <a:off x="3479146" y="1828800"/>
            <a:ext cx="5233713" cy="5029204"/>
            <a:chOff x="2609359" y="1425678"/>
            <a:chExt cx="3925285" cy="5432326"/>
          </a:xfrm>
        </p:grpSpPr>
        <p:sp>
          <p:nvSpPr>
            <p:cNvPr id="1968" name="Google Shape;1968;p200"/>
            <p:cNvSpPr/>
            <p:nvPr/>
          </p:nvSpPr>
          <p:spPr>
            <a:xfrm>
              <a:off x="2609359" y="1425678"/>
              <a:ext cx="3925285"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69" name="Google Shape;1969;p200"/>
            <p:cNvSpPr/>
            <p:nvPr/>
          </p:nvSpPr>
          <p:spPr>
            <a:xfrm>
              <a:off x="2622150" y="1442732"/>
              <a:ext cx="3897578"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0" name="Google Shape;1970;p200"/>
            <p:cNvSpPr/>
            <p:nvPr/>
          </p:nvSpPr>
          <p:spPr>
            <a:xfrm>
              <a:off x="2634939" y="1459789"/>
              <a:ext cx="3873305"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F5F4F4"/>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1" name="Google Shape;1971;p200"/>
            <p:cNvSpPr/>
            <p:nvPr/>
          </p:nvSpPr>
          <p:spPr>
            <a:xfrm>
              <a:off x="3408744" y="1425681"/>
              <a:ext cx="2405896"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2" name="Google Shape;1972;p200"/>
            <p:cNvSpPr/>
            <p:nvPr/>
          </p:nvSpPr>
          <p:spPr>
            <a:xfrm>
              <a:off x="3021841" y="2056661"/>
              <a:ext cx="3102733"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3" name="Google Shape;1973;p200"/>
            <p:cNvSpPr/>
            <p:nvPr/>
          </p:nvSpPr>
          <p:spPr>
            <a:xfrm>
              <a:off x="3069408" y="2087471"/>
              <a:ext cx="3008926"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4" name="Google Shape;1974;p200"/>
            <p:cNvSpPr/>
            <p:nvPr/>
          </p:nvSpPr>
          <p:spPr>
            <a:xfrm>
              <a:off x="4515090" y="1728380"/>
              <a:ext cx="68544"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5" name="Google Shape;1975;p200"/>
            <p:cNvSpPr/>
            <p:nvPr/>
          </p:nvSpPr>
          <p:spPr>
            <a:xfrm>
              <a:off x="4543869" y="1766748"/>
              <a:ext cx="16852"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76" name="Google Shape;1976;p200"/>
            <p:cNvSpPr/>
            <p:nvPr/>
          </p:nvSpPr>
          <p:spPr>
            <a:xfrm>
              <a:off x="4441548" y="1753958"/>
              <a:ext cx="33454"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grpSp>
      <p:sp>
        <p:nvSpPr>
          <p:cNvPr id="1977" name="Google Shape;1977;p200"/>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1978" name="Shape 1978"/>
        <p:cNvGrpSpPr/>
        <p:nvPr/>
      </p:nvGrpSpPr>
      <p:grpSpPr>
        <a:xfrm>
          <a:off x="0" y="0"/>
          <a:ext cx="0" cy="0"/>
          <a:chOff x="0" y="0"/>
          <a:chExt cx="0" cy="0"/>
        </a:xfrm>
      </p:grpSpPr>
      <p:sp>
        <p:nvSpPr>
          <p:cNvPr id="1979" name="Google Shape;1979;p20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0" name="Google Shape;1980;p20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1" name="Google Shape;1981;p20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2" name="Google Shape;1982;p201"/>
          <p:cNvSpPr txBox="1"/>
          <p:nvPr>
            <p:ph idx="11" type="ftr"/>
          </p:nvPr>
        </p:nvSpPr>
        <p:spPr>
          <a:xfrm>
            <a:off x="4038600" y="6466116"/>
            <a:ext cx="4114800" cy="28143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3" name="Google Shape;1983;p201"/>
          <p:cNvSpPr txBox="1"/>
          <p:nvPr>
            <p:ph idx="12" type="sldNum"/>
          </p:nvPr>
        </p:nvSpPr>
        <p:spPr>
          <a:xfrm>
            <a:off x="8966201" y="6466116"/>
            <a:ext cx="2743200" cy="2814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984" name="Google Shape;1984;p201"/>
          <p:cNvGrpSpPr/>
          <p:nvPr/>
        </p:nvGrpSpPr>
        <p:grpSpPr>
          <a:xfrm>
            <a:off x="0" y="6766560"/>
            <a:ext cx="12192000" cy="91440"/>
            <a:chOff x="0" y="4480421"/>
            <a:chExt cx="12192000" cy="91440"/>
          </a:xfrm>
        </p:grpSpPr>
        <p:sp>
          <p:nvSpPr>
            <p:cNvPr id="1985" name="Google Shape;1985;p20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6" name="Google Shape;1986;p20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7" name="Google Shape;1987;p20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8" name="Google Shape;1988;p20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9" name="Google Shape;1989;p20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990" name="Google Shape;1990;p201"/>
          <p:cNvSpPr/>
          <p:nvPr>
            <p:ph idx="2" type="pic"/>
          </p:nvPr>
        </p:nvSpPr>
        <p:spPr>
          <a:xfrm>
            <a:off x="354776" y="1721331"/>
            <a:ext cx="5703125" cy="4294386"/>
          </a:xfrm>
          <a:prstGeom prst="rect">
            <a:avLst/>
          </a:prstGeom>
          <a:solidFill>
            <a:schemeClr val="lt1"/>
          </a:solidFill>
          <a:ln>
            <a:noFill/>
          </a:ln>
          <a:effectLst>
            <a:outerShdw blurRad="101600" rotWithShape="0" algn="tl" dir="2700000" dist="63500">
              <a:srgbClr val="000000">
                <a:alpha val="40000"/>
              </a:srgbClr>
            </a:outerShdw>
          </a:effectLst>
        </p:spPr>
      </p:sp>
      <p:sp>
        <p:nvSpPr>
          <p:cNvPr id="1991" name="Google Shape;1991;p201"/>
          <p:cNvSpPr txBox="1"/>
          <p:nvPr>
            <p:ph idx="1" type="body"/>
          </p:nvPr>
        </p:nvSpPr>
        <p:spPr>
          <a:xfrm>
            <a:off x="6615877" y="1721335"/>
            <a:ext cx="5093527" cy="1174269"/>
          </a:xfrm>
          <a:prstGeom prst="rect">
            <a:avLst/>
          </a:prstGeom>
          <a:solidFill>
            <a:srgbClr val="E5E5E5"/>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dk2"/>
              </a:buClr>
              <a:buSzPts val="1350"/>
              <a:buNone/>
              <a:defRPr sz="13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2" name="Google Shape;1992;p201"/>
          <p:cNvSpPr txBox="1"/>
          <p:nvPr>
            <p:ph idx="3" type="body"/>
          </p:nvPr>
        </p:nvSpPr>
        <p:spPr>
          <a:xfrm>
            <a:off x="6615876" y="3197675"/>
            <a:ext cx="546925" cy="431800"/>
          </a:xfrm>
          <a:prstGeom prst="rect">
            <a:avLst/>
          </a:prstGeom>
          <a:noFill/>
          <a:ln>
            <a:noFill/>
          </a:ln>
        </p:spPr>
        <p:txBody>
          <a:bodyPr anchorCtr="0" anchor="ctr" bIns="45700" lIns="91425" spcFirstLastPara="1" rIns="91425" wrap="square" tIns="45700">
            <a:normAutofit/>
          </a:bodyPr>
          <a:lstStyle>
            <a:lvl1pPr indent="-323850" lvl="0" marL="457200" algn="ctr">
              <a:lnSpc>
                <a:spcPct val="90000"/>
              </a:lnSpc>
              <a:spcBef>
                <a:spcPts val="1000"/>
              </a:spcBef>
              <a:spcAft>
                <a:spcPts val="0"/>
              </a:spcAft>
              <a:buClr>
                <a:srgbClr val="324D5E"/>
              </a:buClr>
              <a:buSzPts val="1500"/>
              <a:buChar char="•"/>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3" name="Google Shape;1993;p201"/>
          <p:cNvSpPr txBox="1"/>
          <p:nvPr>
            <p:ph idx="4" type="body"/>
          </p:nvPr>
        </p:nvSpPr>
        <p:spPr>
          <a:xfrm>
            <a:off x="7319772" y="3197675"/>
            <a:ext cx="4392168"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4" name="Google Shape;1994;p201"/>
          <p:cNvSpPr txBox="1"/>
          <p:nvPr>
            <p:ph idx="5" type="body"/>
          </p:nvPr>
        </p:nvSpPr>
        <p:spPr>
          <a:xfrm>
            <a:off x="6615876" y="4366208"/>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5" name="Google Shape;1995;p201"/>
          <p:cNvSpPr txBox="1"/>
          <p:nvPr>
            <p:ph idx="6" type="body"/>
          </p:nvPr>
        </p:nvSpPr>
        <p:spPr>
          <a:xfrm>
            <a:off x="7319772" y="4366208"/>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6" name="Google Shape;1996;p201"/>
          <p:cNvSpPr txBox="1"/>
          <p:nvPr>
            <p:ph idx="7" type="body"/>
          </p:nvPr>
        </p:nvSpPr>
        <p:spPr>
          <a:xfrm>
            <a:off x="6615876" y="4834136"/>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7" name="Google Shape;1997;p201"/>
          <p:cNvSpPr txBox="1"/>
          <p:nvPr>
            <p:ph idx="8" type="body"/>
          </p:nvPr>
        </p:nvSpPr>
        <p:spPr>
          <a:xfrm>
            <a:off x="7319772" y="4834136"/>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8" name="Google Shape;1998;p201"/>
          <p:cNvSpPr txBox="1"/>
          <p:nvPr>
            <p:ph idx="9" type="body"/>
          </p:nvPr>
        </p:nvSpPr>
        <p:spPr>
          <a:xfrm>
            <a:off x="6615876" y="5292935"/>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9" name="Google Shape;1999;p201"/>
          <p:cNvSpPr txBox="1"/>
          <p:nvPr>
            <p:ph idx="13" type="body"/>
          </p:nvPr>
        </p:nvSpPr>
        <p:spPr>
          <a:xfrm>
            <a:off x="7319772" y="5292935"/>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0" name="Google Shape;2000;p201"/>
          <p:cNvSpPr txBox="1"/>
          <p:nvPr>
            <p:ph idx="14" type="body"/>
          </p:nvPr>
        </p:nvSpPr>
        <p:spPr>
          <a:xfrm>
            <a:off x="6615876" y="5760863"/>
            <a:ext cx="546925"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500"/>
              <a:buFont typeface="Arial"/>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1" name="Google Shape;2001;p201"/>
          <p:cNvSpPr txBox="1"/>
          <p:nvPr>
            <p:ph idx="15" type="body"/>
          </p:nvPr>
        </p:nvSpPr>
        <p:spPr>
          <a:xfrm>
            <a:off x="7319772" y="5760863"/>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1_2 columns">
    <p:spTree>
      <p:nvGrpSpPr>
        <p:cNvPr id="2002" name="Shape 2002"/>
        <p:cNvGrpSpPr/>
        <p:nvPr/>
      </p:nvGrpSpPr>
      <p:grpSpPr>
        <a:xfrm>
          <a:off x="0" y="0"/>
          <a:ext cx="0" cy="0"/>
          <a:chOff x="0" y="0"/>
          <a:chExt cx="0" cy="0"/>
        </a:xfrm>
      </p:grpSpPr>
      <p:sp>
        <p:nvSpPr>
          <p:cNvPr id="2003" name="Google Shape;2003;p20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04" name="Google Shape;2004;p20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5" name="Google Shape;2005;p20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576973"/>
              </a:buClr>
              <a:buSzPts val="1400"/>
              <a:buFont typeface="Calibri"/>
              <a:buNone/>
              <a:defRPr>
                <a:solidFill>
                  <a:srgbClr val="576973"/>
                </a:solidFill>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006" name="Google Shape;2006;p20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Clr>
                <a:srgbClr val="576973"/>
              </a:buClr>
              <a:buSzPts val="1400"/>
              <a:buFont typeface="Calibri"/>
              <a:buNone/>
              <a:defRPr>
                <a:solidFill>
                  <a:srgbClr val="576973"/>
                </a:solidFill>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007" name="Google Shape;2007;p20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1pPr>
            <a:lvl2pPr indent="0" lvl="1"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2pPr>
            <a:lvl3pPr indent="0" lvl="2"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3pPr>
            <a:lvl4pPr indent="0" lvl="3"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4pPr>
            <a:lvl5pPr indent="0" lvl="4"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5pPr>
            <a:lvl6pPr indent="0" lvl="5"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6pPr>
            <a:lvl7pPr indent="0" lvl="6"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7pPr>
            <a:lvl8pPr indent="0" lvl="7"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8pPr>
            <a:lvl9pPr indent="0" lvl="8" marL="0" marR="0" algn="r">
              <a:lnSpc>
                <a:spcPct val="100000"/>
              </a:lnSpc>
              <a:spcBef>
                <a:spcPts val="0"/>
              </a:spcBef>
              <a:spcAft>
                <a:spcPts val="0"/>
              </a:spcAft>
              <a:buClr>
                <a:srgbClr val="576973"/>
              </a:buClr>
              <a:buSzPts val="1800"/>
              <a:buFont typeface="Calibri"/>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08" name="Google Shape;2008;p202"/>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9" name="Google Shape;2009;p202"/>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10" name="Google Shape;2010;p202"/>
          <p:cNvGrpSpPr/>
          <p:nvPr/>
        </p:nvGrpSpPr>
        <p:grpSpPr>
          <a:xfrm>
            <a:off x="0" y="6766560"/>
            <a:ext cx="12192000" cy="91440"/>
            <a:chOff x="0" y="4480421"/>
            <a:chExt cx="12192000" cy="91440"/>
          </a:xfrm>
        </p:grpSpPr>
        <p:sp>
          <p:nvSpPr>
            <p:cNvPr id="2011" name="Google Shape;2011;p20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12" name="Google Shape;2012;p20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13" name="Google Shape;2013;p20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14" name="Google Shape;2014;p20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15" name="Google Shape;2015;p20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表格" type="tbl">
  <p:cSld name="TABLE">
    <p:spTree>
      <p:nvGrpSpPr>
        <p:cNvPr id="2016" name="Shape 2016"/>
        <p:cNvGrpSpPr/>
        <p:nvPr/>
      </p:nvGrpSpPr>
      <p:grpSpPr>
        <a:xfrm>
          <a:off x="0" y="0"/>
          <a:ext cx="0" cy="0"/>
          <a:chOff x="0" y="0"/>
          <a:chExt cx="0" cy="0"/>
        </a:xfrm>
      </p:grpSpPr>
      <p:sp>
        <p:nvSpPr>
          <p:cNvPr id="2017" name="Google Shape;2017;p203"/>
          <p:cNvSpPr txBox="1"/>
          <p:nvPr>
            <p:ph type="title"/>
          </p:nvPr>
        </p:nvSpPr>
        <p:spPr>
          <a:xfrm>
            <a:off x="914400" y="609600"/>
            <a:ext cx="10363200" cy="762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8" name="Google Shape;2018;p203"/>
          <p:cNvSpPr txBox="1"/>
          <p:nvPr>
            <p:ph idx="10" type="dt"/>
          </p:nvPr>
        </p:nvSpPr>
        <p:spPr>
          <a:xfrm>
            <a:off x="914400" y="6248400"/>
            <a:ext cx="2540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9" name="Google Shape;2019;p203"/>
          <p:cNvSpPr txBox="1"/>
          <p:nvPr>
            <p:ph idx="11" type="ftr"/>
          </p:nvPr>
        </p:nvSpPr>
        <p:spPr>
          <a:xfrm>
            <a:off x="4165600" y="6248400"/>
            <a:ext cx="3860800" cy="457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0" name="Google Shape;2020;p203"/>
          <p:cNvSpPr txBox="1"/>
          <p:nvPr>
            <p:ph idx="12" type="sldNum"/>
          </p:nvPr>
        </p:nvSpPr>
        <p:spPr>
          <a:xfrm>
            <a:off x="8737600" y="6248400"/>
            <a:ext cx="2540000" cy="457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 type="objOnly">
  <p:cSld name="OBJECT_ONLY">
    <p:spTree>
      <p:nvGrpSpPr>
        <p:cNvPr id="2021" name="Shape 2021"/>
        <p:cNvGrpSpPr/>
        <p:nvPr/>
      </p:nvGrpSpPr>
      <p:grpSpPr>
        <a:xfrm>
          <a:off x="0" y="0"/>
          <a:ext cx="0" cy="0"/>
          <a:chOff x="0" y="0"/>
          <a:chExt cx="0" cy="0"/>
        </a:xfrm>
      </p:grpSpPr>
      <p:sp>
        <p:nvSpPr>
          <p:cNvPr id="2022" name="Google Shape;2022;p204"/>
          <p:cNvSpPr txBox="1"/>
          <p:nvPr>
            <p:ph idx="1" type="body"/>
          </p:nvPr>
        </p:nvSpPr>
        <p:spPr>
          <a:xfrm>
            <a:off x="914400" y="609600"/>
            <a:ext cx="10363200" cy="5029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3" name="Google Shape;2023;p204"/>
          <p:cNvSpPr txBox="1"/>
          <p:nvPr>
            <p:ph idx="10" type="dt"/>
          </p:nvPr>
        </p:nvSpPr>
        <p:spPr>
          <a:xfrm>
            <a:off x="914400" y="6248400"/>
            <a:ext cx="2540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4" name="Google Shape;2024;p204"/>
          <p:cNvSpPr txBox="1"/>
          <p:nvPr>
            <p:ph idx="11" type="ftr"/>
          </p:nvPr>
        </p:nvSpPr>
        <p:spPr>
          <a:xfrm>
            <a:off x="4165600" y="6248400"/>
            <a:ext cx="3860800" cy="457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5" name="Google Shape;2025;p204"/>
          <p:cNvSpPr txBox="1"/>
          <p:nvPr>
            <p:ph idx="12" type="sldNum"/>
          </p:nvPr>
        </p:nvSpPr>
        <p:spPr>
          <a:xfrm>
            <a:off x="8737600" y="6248400"/>
            <a:ext cx="2540000" cy="457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3 columns">
    <p:spTree>
      <p:nvGrpSpPr>
        <p:cNvPr id="2032" name="Shape 2032"/>
        <p:cNvGrpSpPr/>
        <p:nvPr/>
      </p:nvGrpSpPr>
      <p:grpSpPr>
        <a:xfrm>
          <a:off x="0" y="0"/>
          <a:ext cx="0" cy="0"/>
          <a:chOff x="0" y="0"/>
          <a:chExt cx="0" cy="0"/>
        </a:xfrm>
      </p:grpSpPr>
      <p:sp>
        <p:nvSpPr>
          <p:cNvPr id="2033" name="Google Shape;2033;p11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34" name="Google Shape;2034;p11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5" name="Google Shape;2035;p11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6" name="Google Shape;2036;p11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7" name="Google Shape;2037;p11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38" name="Google Shape;2038;p110"/>
          <p:cNvSpPr txBox="1"/>
          <p:nvPr>
            <p:ph idx="1" type="body"/>
          </p:nvPr>
        </p:nvSpPr>
        <p:spPr>
          <a:xfrm>
            <a:off x="838201"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9" name="Google Shape;2039;p110"/>
          <p:cNvSpPr txBox="1"/>
          <p:nvPr>
            <p:ph idx="2" type="body"/>
          </p:nvPr>
        </p:nvSpPr>
        <p:spPr>
          <a:xfrm>
            <a:off x="7905749"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0" name="Google Shape;2040;p110"/>
          <p:cNvSpPr txBox="1"/>
          <p:nvPr>
            <p:ph idx="3" type="body"/>
          </p:nvPr>
        </p:nvSpPr>
        <p:spPr>
          <a:xfrm>
            <a:off x="4371976" y="1643174"/>
            <a:ext cx="34480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41" name="Google Shape;2041;p110"/>
          <p:cNvGrpSpPr/>
          <p:nvPr/>
        </p:nvGrpSpPr>
        <p:grpSpPr>
          <a:xfrm>
            <a:off x="0" y="6766560"/>
            <a:ext cx="12192000" cy="91440"/>
            <a:chOff x="0" y="4480421"/>
            <a:chExt cx="12192000" cy="91440"/>
          </a:xfrm>
        </p:grpSpPr>
        <p:sp>
          <p:nvSpPr>
            <p:cNvPr id="2042" name="Google Shape;2042;p11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3" name="Google Shape;2043;p11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4" name="Google Shape;2044;p11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5" name="Google Shape;2045;p11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6" name="Google Shape;2046;p11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theme" Target="../theme/theme2.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58" Type="http://schemas.openxmlformats.org/officeDocument/2006/relationships/slideLayout" Target="../slideLayouts/slideLayout5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138.xml"/><Relationship Id="rId42" Type="http://schemas.openxmlformats.org/officeDocument/2006/relationships/slideLayout" Target="../slideLayouts/slideLayout140.xml"/><Relationship Id="rId41" Type="http://schemas.openxmlformats.org/officeDocument/2006/relationships/slideLayout" Target="../slideLayouts/slideLayout139.xml"/><Relationship Id="rId44" Type="http://schemas.openxmlformats.org/officeDocument/2006/relationships/slideLayout" Target="../slideLayouts/slideLayout142.xml"/><Relationship Id="rId43" Type="http://schemas.openxmlformats.org/officeDocument/2006/relationships/slideLayout" Target="../slideLayouts/slideLayout141.xml"/><Relationship Id="rId46" Type="http://schemas.openxmlformats.org/officeDocument/2006/relationships/slideLayout" Target="../slideLayouts/slideLayout144.xml"/><Relationship Id="rId45" Type="http://schemas.openxmlformats.org/officeDocument/2006/relationships/slideLayout" Target="../slideLayouts/slideLayout143.xml"/><Relationship Id="rId48" Type="http://schemas.openxmlformats.org/officeDocument/2006/relationships/slideLayout" Target="../slideLayouts/slideLayout146.xml"/><Relationship Id="rId47" Type="http://schemas.openxmlformats.org/officeDocument/2006/relationships/slideLayout" Target="../slideLayouts/slideLayout145.xml"/><Relationship Id="rId49" Type="http://schemas.openxmlformats.org/officeDocument/2006/relationships/slideLayout" Target="../slideLayouts/slideLayout147.xml"/><Relationship Id="rId31" Type="http://schemas.openxmlformats.org/officeDocument/2006/relationships/slideLayout" Target="../slideLayouts/slideLayout129.xml"/><Relationship Id="rId30" Type="http://schemas.openxmlformats.org/officeDocument/2006/relationships/slideLayout" Target="../slideLayouts/slideLayout128.xml"/><Relationship Id="rId33" Type="http://schemas.openxmlformats.org/officeDocument/2006/relationships/slideLayout" Target="../slideLayouts/slideLayout131.xml"/><Relationship Id="rId32" Type="http://schemas.openxmlformats.org/officeDocument/2006/relationships/slideLayout" Target="../slideLayouts/slideLayout130.xml"/><Relationship Id="rId35" Type="http://schemas.openxmlformats.org/officeDocument/2006/relationships/slideLayout" Target="../slideLayouts/slideLayout133.xml"/><Relationship Id="rId34" Type="http://schemas.openxmlformats.org/officeDocument/2006/relationships/slideLayout" Target="../slideLayouts/slideLayout132.xml"/><Relationship Id="rId37" Type="http://schemas.openxmlformats.org/officeDocument/2006/relationships/slideLayout" Target="../slideLayouts/slideLayout135.xml"/><Relationship Id="rId36" Type="http://schemas.openxmlformats.org/officeDocument/2006/relationships/slideLayout" Target="../slideLayouts/slideLayout134.xml"/><Relationship Id="rId39" Type="http://schemas.openxmlformats.org/officeDocument/2006/relationships/slideLayout" Target="../slideLayouts/slideLayout137.xml"/><Relationship Id="rId38" Type="http://schemas.openxmlformats.org/officeDocument/2006/relationships/slideLayout" Target="../slideLayouts/slideLayout136.xml"/><Relationship Id="rId20" Type="http://schemas.openxmlformats.org/officeDocument/2006/relationships/slideLayout" Target="../slideLayouts/slideLayout118.xml"/><Relationship Id="rId22" Type="http://schemas.openxmlformats.org/officeDocument/2006/relationships/slideLayout" Target="../slideLayouts/slideLayout120.xml"/><Relationship Id="rId21" Type="http://schemas.openxmlformats.org/officeDocument/2006/relationships/slideLayout" Target="../slideLayouts/slideLayout119.xml"/><Relationship Id="rId24" Type="http://schemas.openxmlformats.org/officeDocument/2006/relationships/slideLayout" Target="../slideLayouts/slideLayout122.xml"/><Relationship Id="rId23" Type="http://schemas.openxmlformats.org/officeDocument/2006/relationships/slideLayout" Target="../slideLayouts/slideLayout121.xml"/><Relationship Id="rId26" Type="http://schemas.openxmlformats.org/officeDocument/2006/relationships/slideLayout" Target="../slideLayouts/slideLayout124.xml"/><Relationship Id="rId25" Type="http://schemas.openxmlformats.org/officeDocument/2006/relationships/slideLayout" Target="../slideLayouts/slideLayout123.xml"/><Relationship Id="rId28" Type="http://schemas.openxmlformats.org/officeDocument/2006/relationships/slideLayout" Target="../slideLayouts/slideLayout126.xml"/><Relationship Id="rId27" Type="http://schemas.openxmlformats.org/officeDocument/2006/relationships/slideLayout" Target="../slideLayouts/slideLayout125.xml"/><Relationship Id="rId29" Type="http://schemas.openxmlformats.org/officeDocument/2006/relationships/slideLayout" Target="../slideLayouts/slideLayout127.xml"/><Relationship Id="rId11" Type="http://schemas.openxmlformats.org/officeDocument/2006/relationships/slideLayout" Target="../slideLayouts/slideLayout109.xml"/><Relationship Id="rId10" Type="http://schemas.openxmlformats.org/officeDocument/2006/relationships/slideLayout" Target="../slideLayouts/slideLayout108.xml"/><Relationship Id="rId13" Type="http://schemas.openxmlformats.org/officeDocument/2006/relationships/slideLayout" Target="../slideLayouts/slideLayout111.xml"/><Relationship Id="rId12" Type="http://schemas.openxmlformats.org/officeDocument/2006/relationships/slideLayout" Target="../slideLayouts/slideLayout110.xml"/><Relationship Id="rId15" Type="http://schemas.openxmlformats.org/officeDocument/2006/relationships/slideLayout" Target="../slideLayouts/slideLayout113.xml"/><Relationship Id="rId14" Type="http://schemas.openxmlformats.org/officeDocument/2006/relationships/slideLayout" Target="../slideLayouts/slideLayout112.xml"/><Relationship Id="rId17" Type="http://schemas.openxmlformats.org/officeDocument/2006/relationships/slideLayout" Target="../slideLayouts/slideLayout115.xml"/><Relationship Id="rId16" Type="http://schemas.openxmlformats.org/officeDocument/2006/relationships/slideLayout" Target="../slideLayouts/slideLayout114.xml"/><Relationship Id="rId19" Type="http://schemas.openxmlformats.org/officeDocument/2006/relationships/slideLayout" Target="../slideLayouts/slideLayout117.xml"/><Relationship Id="rId18" Type="http://schemas.openxmlformats.org/officeDocument/2006/relationships/slideLayout" Target="../slideLayouts/slideLayout116.xml"/><Relationship Id="rId80" Type="http://schemas.openxmlformats.org/officeDocument/2006/relationships/slideLayout" Target="../slideLayouts/slideLayout178.xml"/><Relationship Id="rId82" Type="http://schemas.openxmlformats.org/officeDocument/2006/relationships/theme" Target="../theme/theme3.xml"/><Relationship Id="rId81" Type="http://schemas.openxmlformats.org/officeDocument/2006/relationships/slideLayout" Target="../slideLayouts/slideLayout179.xml"/><Relationship Id="rId1" Type="http://schemas.openxmlformats.org/officeDocument/2006/relationships/slideLayout" Target="../slideLayouts/slideLayout99.xml"/><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slideLayout" Target="../slideLayouts/slideLayout105.xml"/><Relationship Id="rId8" Type="http://schemas.openxmlformats.org/officeDocument/2006/relationships/slideLayout" Target="../slideLayouts/slideLayout106.xml"/><Relationship Id="rId73" Type="http://schemas.openxmlformats.org/officeDocument/2006/relationships/slideLayout" Target="../slideLayouts/slideLayout171.xml"/><Relationship Id="rId72" Type="http://schemas.openxmlformats.org/officeDocument/2006/relationships/slideLayout" Target="../slideLayouts/slideLayout170.xml"/><Relationship Id="rId75" Type="http://schemas.openxmlformats.org/officeDocument/2006/relationships/slideLayout" Target="../slideLayouts/slideLayout173.xml"/><Relationship Id="rId74" Type="http://schemas.openxmlformats.org/officeDocument/2006/relationships/slideLayout" Target="../slideLayouts/slideLayout172.xml"/><Relationship Id="rId77" Type="http://schemas.openxmlformats.org/officeDocument/2006/relationships/slideLayout" Target="../slideLayouts/slideLayout175.xml"/><Relationship Id="rId76" Type="http://schemas.openxmlformats.org/officeDocument/2006/relationships/slideLayout" Target="../slideLayouts/slideLayout174.xml"/><Relationship Id="rId79" Type="http://schemas.openxmlformats.org/officeDocument/2006/relationships/slideLayout" Target="../slideLayouts/slideLayout177.xml"/><Relationship Id="rId78" Type="http://schemas.openxmlformats.org/officeDocument/2006/relationships/slideLayout" Target="../slideLayouts/slideLayout176.xml"/><Relationship Id="rId71" Type="http://schemas.openxmlformats.org/officeDocument/2006/relationships/slideLayout" Target="../slideLayouts/slideLayout169.xml"/><Relationship Id="rId70" Type="http://schemas.openxmlformats.org/officeDocument/2006/relationships/slideLayout" Target="../slideLayouts/slideLayout168.xml"/><Relationship Id="rId62" Type="http://schemas.openxmlformats.org/officeDocument/2006/relationships/slideLayout" Target="../slideLayouts/slideLayout160.xml"/><Relationship Id="rId61" Type="http://schemas.openxmlformats.org/officeDocument/2006/relationships/slideLayout" Target="../slideLayouts/slideLayout159.xml"/><Relationship Id="rId64" Type="http://schemas.openxmlformats.org/officeDocument/2006/relationships/slideLayout" Target="../slideLayouts/slideLayout162.xml"/><Relationship Id="rId63" Type="http://schemas.openxmlformats.org/officeDocument/2006/relationships/slideLayout" Target="../slideLayouts/slideLayout161.xml"/><Relationship Id="rId66" Type="http://schemas.openxmlformats.org/officeDocument/2006/relationships/slideLayout" Target="../slideLayouts/slideLayout164.xml"/><Relationship Id="rId65" Type="http://schemas.openxmlformats.org/officeDocument/2006/relationships/slideLayout" Target="../slideLayouts/slideLayout163.xml"/><Relationship Id="rId68" Type="http://schemas.openxmlformats.org/officeDocument/2006/relationships/slideLayout" Target="../slideLayouts/slideLayout166.xml"/><Relationship Id="rId67" Type="http://schemas.openxmlformats.org/officeDocument/2006/relationships/slideLayout" Target="../slideLayouts/slideLayout165.xml"/><Relationship Id="rId60" Type="http://schemas.openxmlformats.org/officeDocument/2006/relationships/slideLayout" Target="../slideLayouts/slideLayout158.xml"/><Relationship Id="rId69" Type="http://schemas.openxmlformats.org/officeDocument/2006/relationships/slideLayout" Target="../slideLayouts/slideLayout167.xml"/><Relationship Id="rId51" Type="http://schemas.openxmlformats.org/officeDocument/2006/relationships/slideLayout" Target="../slideLayouts/slideLayout149.xml"/><Relationship Id="rId50" Type="http://schemas.openxmlformats.org/officeDocument/2006/relationships/slideLayout" Target="../slideLayouts/slideLayout148.xml"/><Relationship Id="rId53" Type="http://schemas.openxmlformats.org/officeDocument/2006/relationships/slideLayout" Target="../slideLayouts/slideLayout151.xml"/><Relationship Id="rId52" Type="http://schemas.openxmlformats.org/officeDocument/2006/relationships/slideLayout" Target="../slideLayouts/slideLayout150.xml"/><Relationship Id="rId55" Type="http://schemas.openxmlformats.org/officeDocument/2006/relationships/slideLayout" Target="../slideLayouts/slideLayout153.xml"/><Relationship Id="rId54" Type="http://schemas.openxmlformats.org/officeDocument/2006/relationships/slideLayout" Target="../slideLayouts/slideLayout152.xml"/><Relationship Id="rId57" Type="http://schemas.openxmlformats.org/officeDocument/2006/relationships/slideLayout" Target="../slideLayouts/slideLayout155.xml"/><Relationship Id="rId56" Type="http://schemas.openxmlformats.org/officeDocument/2006/relationships/slideLayout" Target="../slideLayouts/slideLayout154.xml"/><Relationship Id="rId59" Type="http://schemas.openxmlformats.org/officeDocument/2006/relationships/slideLayout" Target="../slideLayouts/slideLayout157.xml"/><Relationship Id="rId58" Type="http://schemas.openxmlformats.org/officeDocument/2006/relationships/slideLayout" Target="../slideLayouts/slideLayout15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0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26" name="Shape 2026"/>
        <p:cNvGrpSpPr/>
        <p:nvPr/>
      </p:nvGrpSpPr>
      <p:grpSpPr>
        <a:xfrm>
          <a:off x="0" y="0"/>
          <a:ext cx="0" cy="0"/>
          <a:chOff x="0" y="0"/>
          <a:chExt cx="0" cy="0"/>
        </a:xfrm>
      </p:grpSpPr>
      <p:sp>
        <p:nvSpPr>
          <p:cNvPr id="2027" name="Google Shape;2027;p109"/>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28" name="Google Shape;2028;p10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29" name="Google Shape;2029;p10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B8D8E"/>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030" name="Google Shape;2030;p109"/>
          <p:cNvSpPr/>
          <p:nvPr/>
        </p:nvSpPr>
        <p:spPr>
          <a:xfrm rot="5400000">
            <a:off x="11809165" y="5823008"/>
            <a:ext cx="1430200"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 Copyright Showeet.com</a:t>
            </a:r>
            <a:endParaRPr b="0" i="0" sz="1400" u="none" cap="none" strike="noStrike">
              <a:solidFill>
                <a:srgbClr val="000000"/>
              </a:solidFill>
              <a:latin typeface="Arial"/>
              <a:ea typeface="Arial"/>
              <a:cs typeface="Arial"/>
              <a:sym typeface="Arial"/>
            </a:endParaRPr>
          </a:p>
        </p:txBody>
      </p:sp>
      <p:sp>
        <p:nvSpPr>
          <p:cNvPr id="2031" name="Google Shape;2031;p109"/>
          <p:cNvSpPr txBox="1"/>
          <p:nvPr>
            <p:ph idx="11" type="ftr"/>
          </p:nvPr>
        </p:nvSpPr>
        <p:spPr>
          <a:xfrm>
            <a:off x="3588215" y="6410990"/>
            <a:ext cx="4114800" cy="365125"/>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 id="2147483769" r:id="rId22"/>
    <p:sldLayoutId id="2147483770" r:id="rId23"/>
    <p:sldLayoutId id="2147483771" r:id="rId24"/>
    <p:sldLayoutId id="2147483772" r:id="rId25"/>
    <p:sldLayoutId id="2147483773" r:id="rId26"/>
    <p:sldLayoutId id="2147483774" r:id="rId27"/>
    <p:sldLayoutId id="2147483775" r:id="rId28"/>
    <p:sldLayoutId id="2147483776" r:id="rId29"/>
    <p:sldLayoutId id="2147483777" r:id="rId30"/>
    <p:sldLayoutId id="2147483778" r:id="rId31"/>
    <p:sldLayoutId id="2147483779" r:id="rId32"/>
    <p:sldLayoutId id="2147483780" r:id="rId33"/>
    <p:sldLayoutId id="2147483781" r:id="rId34"/>
    <p:sldLayoutId id="2147483782" r:id="rId35"/>
    <p:sldLayoutId id="2147483783" r:id="rId36"/>
    <p:sldLayoutId id="2147483784" r:id="rId37"/>
    <p:sldLayoutId id="2147483785" r:id="rId38"/>
    <p:sldLayoutId id="2147483786" r:id="rId39"/>
    <p:sldLayoutId id="2147483787" r:id="rId40"/>
    <p:sldLayoutId id="2147483788" r:id="rId41"/>
    <p:sldLayoutId id="2147483789" r:id="rId42"/>
    <p:sldLayoutId id="2147483790" r:id="rId43"/>
    <p:sldLayoutId id="2147483791" r:id="rId44"/>
    <p:sldLayoutId id="2147483792" r:id="rId45"/>
    <p:sldLayoutId id="2147483793" r:id="rId46"/>
    <p:sldLayoutId id="2147483794" r:id="rId47"/>
    <p:sldLayoutId id="2147483795" r:id="rId48"/>
    <p:sldLayoutId id="2147483796" r:id="rId49"/>
    <p:sldLayoutId id="2147483797" r:id="rId50"/>
    <p:sldLayoutId id="2147483798" r:id="rId51"/>
    <p:sldLayoutId id="2147483799" r:id="rId52"/>
    <p:sldLayoutId id="2147483800" r:id="rId53"/>
    <p:sldLayoutId id="2147483801" r:id="rId54"/>
    <p:sldLayoutId id="2147483802" r:id="rId55"/>
    <p:sldLayoutId id="2147483803" r:id="rId56"/>
    <p:sldLayoutId id="2147483804" r:id="rId57"/>
    <p:sldLayoutId id="2147483805" r:id="rId58"/>
    <p:sldLayoutId id="2147483806" r:id="rId59"/>
    <p:sldLayoutId id="2147483807" r:id="rId60"/>
    <p:sldLayoutId id="2147483808" r:id="rId61"/>
    <p:sldLayoutId id="2147483809" r:id="rId62"/>
    <p:sldLayoutId id="2147483810" r:id="rId63"/>
    <p:sldLayoutId id="2147483811" r:id="rId64"/>
    <p:sldLayoutId id="2147483812" r:id="rId65"/>
    <p:sldLayoutId id="2147483813" r:id="rId66"/>
    <p:sldLayoutId id="2147483814" r:id="rId67"/>
    <p:sldLayoutId id="2147483815" r:id="rId68"/>
    <p:sldLayoutId id="2147483816" r:id="rId69"/>
    <p:sldLayoutId id="2147483817" r:id="rId70"/>
    <p:sldLayoutId id="2147483818" r:id="rId71"/>
    <p:sldLayoutId id="2147483819" r:id="rId72"/>
    <p:sldLayoutId id="2147483820" r:id="rId73"/>
    <p:sldLayoutId id="2147483821" r:id="rId74"/>
    <p:sldLayoutId id="2147483822" r:id="rId75"/>
    <p:sldLayoutId id="2147483823" r:id="rId76"/>
    <p:sldLayoutId id="2147483824" r:id="rId77"/>
    <p:sldLayoutId id="2147483825" r:id="rId78"/>
    <p:sldLayoutId id="2147483826" r:id="rId79"/>
    <p:sldLayoutId id="2147483827" r:id="rId80"/>
    <p:sldLayoutId id="2147483828" r:id="rId8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hyperlink" Target="http://myweb.sabanciuniv.edu/rdehkharghani/files/2016/02/The-Morgan-Kaufmann-Series-in-Data-Management-Systems-Jiawei-Han-Micheline-Kamber-Jian-Pei-Data-Mining.-Concepts-and-Techniques-3rd-Edition-Morgan-Kaufmann-2011.pdf" TargetMode="External"/><Relationship Id="rId4" Type="http://schemas.openxmlformats.org/officeDocument/2006/relationships/hyperlink" Target="https://www.cs.uic.edu/~liub/WebContentMining.html" TargetMode="External"/><Relationship Id="rId5" Type="http://schemas.openxmlformats.org/officeDocument/2006/relationships/hyperlink" Target="http://dmr.cs.umn.edu/Papers/P2004_4.pdf"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26.png"/><Relationship Id="rId7" Type="http://schemas.openxmlformats.org/officeDocument/2006/relationships/image" Target="../media/image20.png"/><Relationship Id="rId8"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5.png"/><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3.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44.png"/><Relationship Id="rId4" Type="http://schemas.openxmlformats.org/officeDocument/2006/relationships/image" Target="../media/image56.png"/><Relationship Id="rId5" Type="http://schemas.openxmlformats.org/officeDocument/2006/relationships/image" Target="../media/image4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44.png"/><Relationship Id="rId4" Type="http://schemas.openxmlformats.org/officeDocument/2006/relationships/image" Target="../media/image63.png"/><Relationship Id="rId5" Type="http://schemas.openxmlformats.org/officeDocument/2006/relationships/image" Target="../media/image4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44.png"/><Relationship Id="rId4" Type="http://schemas.openxmlformats.org/officeDocument/2006/relationships/image" Target="../media/image53.png"/><Relationship Id="rId5" Type="http://schemas.openxmlformats.org/officeDocument/2006/relationships/image" Target="../media/image57.png"/><Relationship Id="rId6" Type="http://schemas.openxmlformats.org/officeDocument/2006/relationships/image" Target="../media/image4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5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7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6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6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6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81.xml"/><Relationship Id="rId3" Type="http://schemas.openxmlformats.org/officeDocument/2006/relationships/image" Target="../media/image6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82.xml"/><Relationship Id="rId3" Type="http://schemas.openxmlformats.org/officeDocument/2006/relationships/image" Target="../media/image6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6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68.png"/><Relationship Id="rId4" Type="http://schemas.openxmlformats.org/officeDocument/2006/relationships/image" Target="../media/image71.png"/><Relationship Id="rId5" Type="http://schemas.openxmlformats.org/officeDocument/2006/relationships/image" Target="../media/image69.png"/><Relationship Id="rId6" Type="http://schemas.openxmlformats.org/officeDocument/2006/relationships/image" Target="../media/image65.png"/><Relationship Id="rId7" Type="http://schemas.openxmlformats.org/officeDocument/2006/relationships/image" Target="../media/image73.png"/><Relationship Id="rId8" Type="http://schemas.openxmlformats.org/officeDocument/2006/relationships/image" Target="../media/image6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2" name="Shape 3912"/>
        <p:cNvGrpSpPr/>
        <p:nvPr/>
      </p:nvGrpSpPr>
      <p:grpSpPr>
        <a:xfrm>
          <a:off x="0" y="0"/>
          <a:ext cx="0" cy="0"/>
          <a:chOff x="0" y="0"/>
          <a:chExt cx="0" cy="0"/>
        </a:xfrm>
      </p:grpSpPr>
      <p:sp>
        <p:nvSpPr>
          <p:cNvPr id="3913" name="Google Shape;3913;p1"/>
          <p:cNvSpPr/>
          <p:nvPr/>
        </p:nvSpPr>
        <p:spPr>
          <a:xfrm>
            <a:off x="2580284" y="316619"/>
            <a:ext cx="9611715" cy="64633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rgbClr val="FFFFFF"/>
                </a:solidFill>
                <a:latin typeface="Calibri"/>
                <a:ea typeface="Calibri"/>
                <a:cs typeface="Calibri"/>
                <a:sym typeface="Calibri"/>
              </a:rPr>
              <a:t>Subject : Data Engineering </a:t>
            </a:r>
            <a:endParaRPr b="0" i="0" sz="1400" u="none" cap="none" strike="noStrike">
              <a:solidFill>
                <a:srgbClr val="000000"/>
              </a:solidFill>
              <a:latin typeface="Arial"/>
              <a:ea typeface="Arial"/>
              <a:cs typeface="Arial"/>
              <a:sym typeface="Arial"/>
            </a:endParaRPr>
          </a:p>
        </p:txBody>
      </p:sp>
      <p:pic>
        <p:nvPicPr>
          <p:cNvPr id="3914" name="Google Shape;3914;p1"/>
          <p:cNvPicPr preferRelativeResize="0"/>
          <p:nvPr/>
        </p:nvPicPr>
        <p:blipFill rotWithShape="1">
          <a:blip r:embed="rId3">
            <a:alphaModFix/>
          </a:blip>
          <a:srcRect b="0" l="0" r="0" t="0"/>
          <a:stretch/>
        </p:blipFill>
        <p:spPr>
          <a:xfrm>
            <a:off x="3726874" y="1416930"/>
            <a:ext cx="5056908" cy="1386244"/>
          </a:xfrm>
          <a:prstGeom prst="rect">
            <a:avLst/>
          </a:prstGeom>
          <a:noFill/>
          <a:ln>
            <a:noFill/>
          </a:ln>
        </p:spPr>
      </p:pic>
      <p:sp>
        <p:nvSpPr>
          <p:cNvPr id="3915" name="Google Shape;3915;p1"/>
          <p:cNvSpPr txBox="1"/>
          <p:nvPr/>
        </p:nvSpPr>
        <p:spPr>
          <a:xfrm>
            <a:off x="4089777" y="6280880"/>
            <a:ext cx="4329228" cy="57712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Calibri"/>
                <a:ea typeface="Calibri"/>
                <a:cs typeface="Calibri"/>
                <a:sym typeface="Calibri"/>
              </a:rPr>
              <a:t>Flagship University of MIT Group of Institutions</a:t>
            </a:r>
            <a:endParaRPr b="1"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Calibri"/>
                <a:ea typeface="Calibri"/>
                <a:cs typeface="Calibri"/>
                <a:sym typeface="Calibri"/>
              </a:rPr>
              <a:t>MIT-WPU is recognized by UGC and Approved by AICTE</a:t>
            </a:r>
            <a:endParaRPr b="0" i="0" sz="1400" u="none" cap="none" strike="noStrike">
              <a:solidFill>
                <a:srgbClr val="000000"/>
              </a:solidFill>
              <a:latin typeface="Arial"/>
              <a:ea typeface="Arial"/>
              <a:cs typeface="Arial"/>
              <a:sym typeface="Arial"/>
            </a:endParaRPr>
          </a:p>
        </p:txBody>
      </p:sp>
      <p:sp>
        <p:nvSpPr>
          <p:cNvPr id="3916" name="Google Shape;3916;p1"/>
          <p:cNvSpPr txBox="1"/>
          <p:nvPr>
            <p:ph type="title"/>
          </p:nvPr>
        </p:nvSpPr>
        <p:spPr>
          <a:xfrm>
            <a:off x="838200" y="3590652"/>
            <a:ext cx="10515600" cy="673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2060"/>
              </a:buClr>
              <a:buSzPts val="3200"/>
              <a:buFont typeface="Calibri"/>
              <a:buNone/>
            </a:pPr>
            <a:br>
              <a:rPr b="1" lang="en-US" sz="3200">
                <a:solidFill>
                  <a:srgbClr val="002060"/>
                </a:solidFill>
                <a:latin typeface="Calibri"/>
                <a:ea typeface="Calibri"/>
                <a:cs typeface="Calibri"/>
                <a:sym typeface="Calibri"/>
              </a:rPr>
            </a:br>
            <a:r>
              <a:rPr b="1" lang="en-US" sz="3200">
                <a:solidFill>
                  <a:srgbClr val="002060"/>
                </a:solidFill>
                <a:latin typeface="Calibri"/>
                <a:ea typeface="Calibri"/>
                <a:cs typeface="Calibri"/>
                <a:sym typeface="Calibri"/>
              </a:rPr>
              <a:t>(Computer Engineering and Technology)</a:t>
            </a:r>
            <a:br>
              <a:rPr b="1" lang="en-US" sz="3200">
                <a:solidFill>
                  <a:srgbClr val="002060"/>
                </a:solidFill>
                <a:latin typeface="Calibri"/>
                <a:ea typeface="Calibri"/>
                <a:cs typeface="Calibri"/>
                <a:sym typeface="Calibri"/>
              </a:rPr>
            </a:br>
            <a:r>
              <a:rPr b="1" lang="en-US" sz="3200">
                <a:solidFill>
                  <a:srgbClr val="002060"/>
                </a:solidFill>
                <a:latin typeface="Calibri"/>
                <a:ea typeface="Calibri"/>
                <a:cs typeface="Calibri"/>
                <a:sym typeface="Calibri"/>
              </a:rPr>
              <a:t> (TYB.Tech) </a:t>
            </a:r>
            <a:endParaRPr b="1" sz="3200">
              <a:solidFill>
                <a:srgbClr val="002060"/>
              </a:solidFill>
              <a:latin typeface="Calibri"/>
              <a:ea typeface="Calibri"/>
              <a:cs typeface="Calibri"/>
              <a:sym typeface="Calibri"/>
            </a:endParaRPr>
          </a:p>
        </p:txBody>
      </p:sp>
      <p:sp>
        <p:nvSpPr>
          <p:cNvPr id="3917" name="Google Shape;3917;p1"/>
          <p:cNvSpPr txBox="1"/>
          <p:nvPr/>
        </p:nvSpPr>
        <p:spPr>
          <a:xfrm>
            <a:off x="8625386" y="6386876"/>
            <a:ext cx="3566610" cy="4711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Calibri"/>
                <a:ea typeface="Calibri"/>
                <a:cs typeface="Calibri"/>
                <a:sym typeface="Calibri"/>
              </a:rPr>
              <a:t>M. Tech.  (Computer Science &amp; Engineering)</a:t>
            </a:r>
            <a:endParaRPr b="0" i="0" sz="1400" u="none" cap="none" strike="noStrike">
              <a:solidFill>
                <a:srgbClr val="000000"/>
              </a:solidFill>
              <a:latin typeface="Arial"/>
              <a:ea typeface="Arial"/>
              <a:cs typeface="Arial"/>
              <a:sym typeface="Arial"/>
            </a:endParaRPr>
          </a:p>
        </p:txBody>
      </p:sp>
      <p:pic>
        <p:nvPicPr>
          <p:cNvPr descr="Final MIT-WPU logo.jpg" id="3918" name="Google Shape;3918;p1"/>
          <p:cNvPicPr preferRelativeResize="0"/>
          <p:nvPr/>
        </p:nvPicPr>
        <p:blipFill rotWithShape="1">
          <a:blip r:embed="rId4">
            <a:alphaModFix/>
          </a:blip>
          <a:srcRect b="0" l="0" r="0" t="0"/>
          <a:stretch/>
        </p:blipFill>
        <p:spPr>
          <a:xfrm>
            <a:off x="0" y="-11716"/>
            <a:ext cx="2580284" cy="11579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11" name="Shape 4011"/>
        <p:cNvGrpSpPr/>
        <p:nvPr/>
      </p:nvGrpSpPr>
      <p:grpSpPr>
        <a:xfrm>
          <a:off x="0" y="0"/>
          <a:ext cx="0" cy="0"/>
          <a:chOff x="0" y="0"/>
          <a:chExt cx="0" cy="0"/>
        </a:xfrm>
      </p:grpSpPr>
      <p:sp>
        <p:nvSpPr>
          <p:cNvPr id="4012" name="Google Shape;4012;p11"/>
          <p:cNvSpPr txBox="1"/>
          <p:nvPr>
            <p:ph type="title"/>
          </p:nvPr>
        </p:nvSpPr>
        <p:spPr>
          <a:xfrm>
            <a:off x="838199" y="365125"/>
            <a:ext cx="11627069"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00"/>
              <a:buFont typeface="Calibri"/>
              <a:buNone/>
            </a:pPr>
            <a:r>
              <a:rPr b="1" lang="en-US" sz="3600">
                <a:solidFill>
                  <a:srgbClr val="FFFFFF"/>
                </a:solidFill>
                <a:latin typeface="Times New Roman"/>
                <a:ea typeface="Times New Roman"/>
                <a:cs typeface="Times New Roman"/>
                <a:sym typeface="Times New Roman"/>
              </a:rPr>
              <a:t>Market Basket Analysis  General Concept: Measures</a:t>
            </a:r>
            <a:br>
              <a:rPr b="1" lang="en-US" sz="3200">
                <a:solidFill>
                  <a:srgbClr val="FFFFFF"/>
                </a:solidFill>
              </a:rPr>
            </a:br>
            <a:r>
              <a:rPr b="1" lang="en-US" sz="1200">
                <a:solidFill>
                  <a:srgbClr val="FFFFFF"/>
                </a:solidFill>
              </a:rPr>
              <a:t>_____________________________</a:t>
            </a:r>
            <a:endParaRPr/>
          </a:p>
        </p:txBody>
      </p:sp>
      <p:sp>
        <p:nvSpPr>
          <p:cNvPr id="4013" name="Google Shape;4013;p11"/>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400"/>
              <a:buChar char="•"/>
            </a:pPr>
            <a:r>
              <a:rPr b="1" lang="en-US" sz="1800">
                <a:latin typeface="Times New Roman"/>
                <a:ea typeface="Times New Roman"/>
                <a:cs typeface="Times New Roman"/>
                <a:sym typeface="Times New Roman"/>
              </a:rPr>
              <a:t>Measures:</a:t>
            </a:r>
            <a:endParaRPr sz="3600">
              <a:latin typeface="Times New Roman"/>
              <a:ea typeface="Times New Roman"/>
              <a:cs typeface="Times New Roman"/>
              <a:sym typeface="Times New Roman"/>
            </a:endParaRPr>
          </a:p>
          <a:p>
            <a:pPr indent="-228600" lvl="1" marL="685800" rtl="0" algn="l">
              <a:lnSpc>
                <a:spcPct val="90000"/>
              </a:lnSpc>
              <a:spcBef>
                <a:spcPts val="500"/>
              </a:spcBef>
              <a:spcAft>
                <a:spcPts val="0"/>
              </a:spcAft>
              <a:buClr>
                <a:schemeClr val="dk1"/>
              </a:buClr>
              <a:buSzPts val="1400"/>
              <a:buChar char="•"/>
            </a:pPr>
            <a:r>
              <a:rPr b="1" lang="en-US" sz="1800">
                <a:latin typeface="Times New Roman"/>
                <a:ea typeface="Times New Roman"/>
                <a:cs typeface="Times New Roman"/>
                <a:sym typeface="Times New Roman"/>
              </a:rPr>
              <a:t>Suport</a:t>
            </a:r>
            <a:endParaRPr b="1" sz="18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b="1" lang="en-US" sz="1800">
                <a:latin typeface="Times New Roman"/>
                <a:ea typeface="Times New Roman"/>
                <a:cs typeface="Times New Roman"/>
                <a:sym typeface="Times New Roman"/>
              </a:rPr>
              <a:t>                      Suport = (containing the item combination) /( total number of record.)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Let the rule Is "If a customer purchases Cola, then they will purchase Frozen Pizza"</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The support for this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 2 (number of transaction that include both Cola and Frozen Pizza is) / 5(total records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  40%. </a:t>
            </a:r>
            <a:endParaRPr b="1" sz="1800">
              <a:latin typeface="Times New Roman"/>
              <a:ea typeface="Times New Roman"/>
              <a:cs typeface="Times New Roman"/>
              <a:sym typeface="Times New Roman"/>
            </a:endParaRPr>
          </a:p>
          <a:p>
            <a:pPr indent="-139700" lvl="1" marL="685800" rtl="0" algn="l">
              <a:lnSpc>
                <a:spcPct val="90000"/>
              </a:lnSpc>
              <a:spcBef>
                <a:spcPts val="500"/>
              </a:spcBef>
              <a:spcAft>
                <a:spcPts val="0"/>
              </a:spcAft>
              <a:buClr>
                <a:schemeClr val="dk1"/>
              </a:buClr>
              <a:buSzPts val="1400"/>
              <a:buNone/>
            </a:pPr>
            <a:r>
              <a:t/>
            </a:r>
            <a:endParaRPr b="1" sz="1800">
              <a:latin typeface="Times New Roman"/>
              <a:ea typeface="Times New Roman"/>
              <a:cs typeface="Times New Roman"/>
              <a:sym typeface="Times New Roman"/>
            </a:endParaRPr>
          </a:p>
          <a:p>
            <a:pPr indent="-228600" lvl="1" marL="685800" rtl="0" algn="l">
              <a:lnSpc>
                <a:spcPct val="90000"/>
              </a:lnSpc>
              <a:spcBef>
                <a:spcPts val="500"/>
              </a:spcBef>
              <a:spcAft>
                <a:spcPts val="0"/>
              </a:spcAft>
              <a:buClr>
                <a:schemeClr val="dk1"/>
              </a:buClr>
              <a:buSzPts val="1400"/>
              <a:buChar char="•"/>
            </a:pPr>
            <a:r>
              <a:rPr b="1" lang="en-US" sz="1800">
                <a:latin typeface="Times New Roman"/>
                <a:ea typeface="Times New Roman"/>
                <a:cs typeface="Times New Roman"/>
                <a:sym typeface="Times New Roman"/>
              </a:rPr>
              <a:t>Confidence:</a:t>
            </a:r>
            <a:endParaRPr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a:t>
            </a:r>
            <a:r>
              <a:rPr b="1" lang="en-US" sz="1800">
                <a:latin typeface="Times New Roman"/>
                <a:ea typeface="Times New Roman"/>
                <a:cs typeface="Times New Roman"/>
                <a:sym typeface="Times New Roman"/>
              </a:rPr>
              <a:t>Confidence of a rule = the support for the combination / the support for the condition.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For  the rule "If a customer purchases Milk, then they will purchase Potato Chips"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confidence = support for the combination (Potato Chips + Milk) is 20%/    support 	for the condition (Milk) is 60%, </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lang="en-US" sz="1800">
                <a:latin typeface="Times New Roman"/>
                <a:ea typeface="Times New Roman"/>
                <a:cs typeface="Times New Roman"/>
                <a:sym typeface="Times New Roman"/>
              </a:rPr>
              <a:t>                                              =33%</a:t>
            </a:r>
            <a:endParaRPr sz="36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1400"/>
              <a:buFont typeface="Noto Sans Symbols"/>
              <a:buNone/>
            </a:pPr>
            <a:r>
              <a:rPr b="1" lang="en-US" sz="1800">
                <a:latin typeface="Times New Roman"/>
                <a:ea typeface="Times New Roman"/>
                <a:cs typeface="Times New Roman"/>
                <a:sym typeface="Times New Roman"/>
              </a:rPr>
              <a:t>Support and confidence are used to select the association rules.</a:t>
            </a:r>
            <a:endParaRPr b="1" sz="1800">
              <a:latin typeface="Times New Roman"/>
              <a:ea typeface="Times New Roman"/>
              <a:cs typeface="Times New Roman"/>
              <a:sym typeface="Times New Roman"/>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2" name="Shape 5422"/>
        <p:cNvGrpSpPr/>
        <p:nvPr/>
      </p:nvGrpSpPr>
      <p:grpSpPr>
        <a:xfrm>
          <a:off x="0" y="0"/>
          <a:ext cx="0" cy="0"/>
          <a:chOff x="0" y="0"/>
          <a:chExt cx="0" cy="0"/>
        </a:xfrm>
      </p:grpSpPr>
      <p:sp>
        <p:nvSpPr>
          <p:cNvPr id="5423" name="Google Shape;5423;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Evaluate the strength of each association rule using additional metrics, such as lift and conviction. Lift measures how much more likely the consequent is to occur when the antecedent is also present, compared to when the antecedent is not present. Conviction measures the extent to which the antecedent rules out the possibility of the consequent not occurring.</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Select the strongest association rules based on the chosen metrics. This can be done manually or using automated rule selection techniques.</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b="1" lang="en-US" sz="2400">
                <a:latin typeface="Times New Roman"/>
                <a:ea typeface="Times New Roman"/>
                <a:cs typeface="Times New Roman"/>
                <a:sym typeface="Times New Roman"/>
              </a:rPr>
              <a:t>Steps:-</a:t>
            </a:r>
            <a:endParaRPr b="1" sz="24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Find the minimum support of each item.</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Order frequent itemset in descending order.</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Draw an FP tree.</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Minimum frequent pattern from the FP tree.</a:t>
            </a:r>
            <a:endParaRPr sz="1800">
              <a:latin typeface="Times New Roman"/>
              <a:ea typeface="Times New Roman"/>
              <a:cs typeface="Times New Roman"/>
              <a:sym typeface="Times New Roman"/>
            </a:endParaRPr>
          </a:p>
          <a:p>
            <a:pPr indent="-228600" lvl="0" marL="457200" rtl="0" algn="l">
              <a:lnSpc>
                <a:spcPct val="90000"/>
              </a:lnSpc>
              <a:spcBef>
                <a:spcPts val="1000"/>
              </a:spcBef>
              <a:spcAft>
                <a:spcPts val="0"/>
              </a:spcAft>
              <a:buClr>
                <a:schemeClr val="dk1"/>
              </a:buClr>
              <a:buSzPts val="1800"/>
              <a:buNone/>
            </a:pPr>
            <a:r>
              <a:t/>
            </a:r>
            <a:endParaRPr sz="1800">
              <a:latin typeface="Times New Roman"/>
              <a:ea typeface="Times New Roman"/>
              <a:cs typeface="Times New Roman"/>
              <a:sym typeface="Times New Roman"/>
            </a:endParaRPr>
          </a:p>
        </p:txBody>
      </p:sp>
      <p:sp>
        <p:nvSpPr>
          <p:cNvPr id="5424" name="Google Shape;5424;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8" name="Shape 5428"/>
        <p:cNvGrpSpPr/>
        <p:nvPr/>
      </p:nvGrpSpPr>
      <p:grpSpPr>
        <a:xfrm>
          <a:off x="0" y="0"/>
          <a:ext cx="0" cy="0"/>
          <a:chOff x="0" y="0"/>
          <a:chExt cx="0" cy="0"/>
        </a:xfrm>
      </p:grpSpPr>
      <p:sp>
        <p:nvSpPr>
          <p:cNvPr id="5429" name="Google Shape;5429;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sz="4000">
                <a:solidFill>
                  <a:srgbClr val="F2F2F2"/>
                </a:solidFill>
                <a:latin typeface="Times New Roman"/>
                <a:ea typeface="Times New Roman"/>
                <a:cs typeface="Times New Roman"/>
                <a:sym typeface="Times New Roman"/>
              </a:rPr>
              <a:t>References</a:t>
            </a:r>
            <a:endParaRPr sz="4000">
              <a:latin typeface="Times New Roman"/>
              <a:ea typeface="Times New Roman"/>
              <a:cs typeface="Times New Roman"/>
              <a:sym typeface="Times New Roman"/>
            </a:endParaRPr>
          </a:p>
        </p:txBody>
      </p:sp>
      <p:sp>
        <p:nvSpPr>
          <p:cNvPr id="5430" name="Google Shape;5430;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en-US" u="sng">
                <a:solidFill>
                  <a:schemeClr val="hlink"/>
                </a:solidFill>
                <a:hlinkClick r:id="rId3"/>
              </a:rPr>
              <a:t>Data Mining. Concepts and Techniques, 3rd Edition, Han Kamber </a:t>
            </a:r>
            <a:endParaRPr/>
          </a:p>
          <a:p>
            <a:pPr indent="-342900" lvl="0" marL="457200" rtl="0" algn="l">
              <a:lnSpc>
                <a:spcPct val="90000"/>
              </a:lnSpc>
              <a:spcBef>
                <a:spcPts val="1000"/>
              </a:spcBef>
              <a:spcAft>
                <a:spcPts val="0"/>
              </a:spcAft>
              <a:buSzPts val="1800"/>
              <a:buChar char="•"/>
            </a:pPr>
            <a:r>
              <a:rPr lang="en-US" u="sng">
                <a:solidFill>
                  <a:schemeClr val="hlink"/>
                </a:solidFill>
                <a:hlinkClick r:id="rId4"/>
              </a:rPr>
              <a:t>https://www.cs.uic.edu/~liub/WebContentMining.html</a:t>
            </a:r>
            <a:endParaRPr/>
          </a:p>
          <a:p>
            <a:pPr indent="-342900" lvl="0" marL="457200" rtl="0" algn="l">
              <a:lnSpc>
                <a:spcPct val="90000"/>
              </a:lnSpc>
              <a:spcBef>
                <a:spcPts val="1000"/>
              </a:spcBef>
              <a:spcAft>
                <a:spcPts val="0"/>
              </a:spcAft>
              <a:buSzPts val="1800"/>
              <a:buChar char="•"/>
            </a:pPr>
            <a:r>
              <a:rPr lang="en-US" u="sng">
                <a:solidFill>
                  <a:schemeClr val="hlink"/>
                </a:solidFill>
                <a:hlinkClick r:id="rId5"/>
              </a:rPr>
              <a:t>http://dmr.cs.umn.edu/Papers/P2004_4.pdf</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5431" name="Google Shape;543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35" name="Shape 5435"/>
        <p:cNvGrpSpPr/>
        <p:nvPr/>
      </p:nvGrpSpPr>
      <p:grpSpPr>
        <a:xfrm>
          <a:off x="0" y="0"/>
          <a:ext cx="0" cy="0"/>
          <a:chOff x="0" y="0"/>
          <a:chExt cx="0" cy="0"/>
        </a:xfrm>
      </p:grpSpPr>
      <p:sp>
        <p:nvSpPr>
          <p:cNvPr id="5436" name="Google Shape;5436;p103"/>
          <p:cNvSpPr txBox="1"/>
          <p:nvPr>
            <p:ph type="title"/>
          </p:nvPr>
        </p:nvSpPr>
        <p:spPr>
          <a:xfrm>
            <a:off x="1524000" y="2245809"/>
            <a:ext cx="9144000" cy="156471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4800">
                <a:solidFill>
                  <a:schemeClr val="dk1"/>
                </a:solidFill>
                <a:latin typeface="Calibri"/>
                <a:ea typeface="Calibri"/>
                <a:cs typeface="Calibri"/>
                <a:sym typeface="Calibri"/>
              </a:rPr>
              <a:t>Thank you !!</a:t>
            </a:r>
            <a:endParaRPr sz="4800">
              <a:solidFill>
                <a:schemeClr val="dk1"/>
              </a:solidFill>
              <a:latin typeface="Calibri"/>
              <a:ea typeface="Calibri"/>
              <a:cs typeface="Calibri"/>
              <a:sym typeface="Calibri"/>
            </a:endParaRPr>
          </a:p>
        </p:txBody>
      </p:sp>
      <p:sp>
        <p:nvSpPr>
          <p:cNvPr id="5437" name="Google Shape;5437;p103"/>
          <p:cNvSpPr/>
          <p:nvPr/>
        </p:nvSpPr>
        <p:spPr>
          <a:xfrm>
            <a:off x="0" y="1"/>
            <a:ext cx="5920619" cy="2130951"/>
          </a:xfrm>
          <a:custGeom>
            <a:rect b="b" l="l" r="r" t="t"/>
            <a:pathLst>
              <a:path extrusionOk="0" h="2130951" w="5920619">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38" name="Google Shape;5438;p103"/>
          <p:cNvSpPr/>
          <p:nvPr/>
        </p:nvSpPr>
        <p:spPr>
          <a:xfrm>
            <a:off x="5097839" y="0"/>
            <a:ext cx="7094160" cy="2130952"/>
          </a:xfrm>
          <a:custGeom>
            <a:rect b="b" l="l" r="r" t="t"/>
            <a:pathLst>
              <a:path extrusionOk="0" h="2130952" w="709416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39" name="Google Shape;5439;p103"/>
          <p:cNvSpPr/>
          <p:nvPr/>
        </p:nvSpPr>
        <p:spPr>
          <a:xfrm flipH="1">
            <a:off x="6149721" y="4682920"/>
            <a:ext cx="4522796" cy="2175080"/>
          </a:xfrm>
          <a:custGeom>
            <a:rect b="b" l="l" r="r" t="t"/>
            <a:pathLst>
              <a:path extrusionOk="0" h="2175080" w="4522796">
                <a:moveTo>
                  <a:pt x="3515449" y="0"/>
                </a:moveTo>
                <a:lnTo>
                  <a:pt x="0" y="0"/>
                </a:lnTo>
                <a:lnTo>
                  <a:pt x="0" y="2175080"/>
                </a:lnTo>
                <a:lnTo>
                  <a:pt x="4522796" y="217508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alibri"/>
              <a:ea typeface="Calibri"/>
              <a:cs typeface="Calibri"/>
              <a:sym typeface="Calibri"/>
            </a:endParaRPr>
          </a:p>
        </p:txBody>
      </p:sp>
      <p:sp>
        <p:nvSpPr>
          <p:cNvPr id="5440" name="Google Shape;5440;p103"/>
          <p:cNvSpPr/>
          <p:nvPr/>
        </p:nvSpPr>
        <p:spPr>
          <a:xfrm>
            <a:off x="6266810" y="4682920"/>
            <a:ext cx="5925190" cy="2175080"/>
          </a:xfrm>
          <a:custGeom>
            <a:rect b="b" l="l" r="r" t="t"/>
            <a:pathLst>
              <a:path extrusionOk="0" h="2175080" w="5925190">
                <a:moveTo>
                  <a:pt x="1007347" y="0"/>
                </a:moveTo>
                <a:lnTo>
                  <a:pt x="5925190" y="0"/>
                </a:lnTo>
                <a:lnTo>
                  <a:pt x="5925190" y="2175080"/>
                </a:lnTo>
                <a:lnTo>
                  <a:pt x="0" y="217508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41" name="Google Shape;5441;p103"/>
          <p:cNvSpPr/>
          <p:nvPr/>
        </p:nvSpPr>
        <p:spPr>
          <a:xfrm>
            <a:off x="0" y="4682920"/>
            <a:ext cx="7114535" cy="2175080"/>
          </a:xfrm>
          <a:custGeom>
            <a:rect b="b" l="l" r="r" t="t"/>
            <a:pathLst>
              <a:path extrusionOk="0" h="2175080" w="7114535">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17" name="Shape 4017"/>
        <p:cNvGrpSpPr/>
        <p:nvPr/>
      </p:nvGrpSpPr>
      <p:grpSpPr>
        <a:xfrm>
          <a:off x="0" y="0"/>
          <a:ext cx="0" cy="0"/>
          <a:chOff x="0" y="0"/>
          <a:chExt cx="0" cy="0"/>
        </a:xfrm>
      </p:grpSpPr>
      <p:sp>
        <p:nvSpPr>
          <p:cNvPr id="4018" name="Google Shape;4018;p12"/>
          <p:cNvSpPr txBox="1"/>
          <p:nvPr>
            <p:ph type="title"/>
          </p:nvPr>
        </p:nvSpPr>
        <p:spPr>
          <a:xfrm>
            <a:off x="391379" y="136525"/>
            <a:ext cx="11407487"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5400"/>
              <a:buFont typeface="Calibri"/>
              <a:buNone/>
            </a:pPr>
            <a:r>
              <a:rPr lang="en-US" sz="3600">
                <a:latin typeface="Times New Roman"/>
                <a:ea typeface="Times New Roman"/>
                <a:cs typeface="Times New Roman"/>
                <a:sym typeface="Times New Roman"/>
              </a:rPr>
              <a:t>What Is Association Rule Mining?</a:t>
            </a:r>
            <a:endParaRPr sz="3600">
              <a:latin typeface="Times New Roman"/>
              <a:ea typeface="Times New Roman"/>
              <a:cs typeface="Times New Roman"/>
              <a:sym typeface="Times New Roman"/>
            </a:endParaRPr>
          </a:p>
        </p:txBody>
      </p:sp>
      <p:sp>
        <p:nvSpPr>
          <p:cNvPr id="4019" name="Google Shape;401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solidFill>
                  <a:srgbClr val="888888"/>
                </a:solidFill>
              </a:rPr>
              <a:t>‹#›</a:t>
            </a:fld>
            <a:endParaRPr>
              <a:solidFill>
                <a:srgbClr val="888888"/>
              </a:solidFill>
            </a:endParaRPr>
          </a:p>
        </p:txBody>
      </p:sp>
      <p:grpSp>
        <p:nvGrpSpPr>
          <p:cNvPr id="4020" name="Google Shape;4020;p12"/>
          <p:cNvGrpSpPr/>
          <p:nvPr/>
        </p:nvGrpSpPr>
        <p:grpSpPr>
          <a:xfrm>
            <a:off x="391379" y="2532717"/>
            <a:ext cx="11407487" cy="2937153"/>
            <a:chOff x="0" y="707092"/>
            <a:chExt cx="11407487" cy="2937153"/>
          </a:xfrm>
        </p:grpSpPr>
        <p:sp>
          <p:nvSpPr>
            <p:cNvPr id="4021" name="Google Shape;4021;p12"/>
            <p:cNvSpPr/>
            <p:nvPr/>
          </p:nvSpPr>
          <p:spPr>
            <a:xfrm>
              <a:off x="0" y="707092"/>
              <a:ext cx="11407487" cy="1305401"/>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2" name="Google Shape;4022;p12"/>
            <p:cNvSpPr/>
            <p:nvPr/>
          </p:nvSpPr>
          <p:spPr>
            <a:xfrm>
              <a:off x="394883" y="1000807"/>
              <a:ext cx="717970" cy="71797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3" name="Google Shape;4023;p12"/>
            <p:cNvSpPr/>
            <p:nvPr/>
          </p:nvSpPr>
          <p:spPr>
            <a:xfrm>
              <a:off x="1507738" y="707092"/>
              <a:ext cx="9899748" cy="130540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4" name="Google Shape;4024;p12"/>
            <p:cNvSpPr txBox="1"/>
            <p:nvPr/>
          </p:nvSpPr>
          <p:spPr>
            <a:xfrm>
              <a:off x="1507738" y="707092"/>
              <a:ext cx="9899748" cy="1305401"/>
            </a:xfrm>
            <a:prstGeom prst="rect">
              <a:avLst/>
            </a:prstGeom>
            <a:noFill/>
            <a:ln>
              <a:noFill/>
            </a:ln>
          </p:spPr>
          <p:txBody>
            <a:bodyPr anchorCtr="0" anchor="ctr" bIns="138150" lIns="138150" spcFirstLastPara="1" rIns="138150" wrap="square" tIns="138150">
              <a:noAutofit/>
            </a:bodyPr>
            <a:lstStyle/>
            <a:p>
              <a:pPr indent="0" lvl="0" marL="0" marR="0" rtl="0" algn="l">
                <a:lnSpc>
                  <a:spcPct val="100000"/>
                </a:lnSpc>
                <a:spcBef>
                  <a:spcPts val="0"/>
                </a:spcBef>
                <a:spcAft>
                  <a:spcPts val="0"/>
                </a:spcAft>
                <a:buClr>
                  <a:schemeClr val="dk1"/>
                </a:buClr>
                <a:buSzPts val="2500"/>
                <a:buFont typeface="Calibri"/>
                <a:buNone/>
              </a:pPr>
              <a:r>
                <a:rPr b="0" i="0" lang="en-US" sz="2500" u="none" cap="none" strike="noStrike">
                  <a:solidFill>
                    <a:schemeClr val="dk1"/>
                  </a:solidFill>
                  <a:latin typeface="Calibri"/>
                  <a:ea typeface="Calibri"/>
                  <a:cs typeface="Calibri"/>
                  <a:sym typeface="Calibri"/>
                </a:rPr>
                <a:t>Frequent patterns: patterns (set of items, sequence, etc.) that occur frequently in a database</a:t>
              </a:r>
              <a:endParaRPr b="0" i="0" sz="1400" u="none" cap="none" strike="noStrike">
                <a:solidFill>
                  <a:srgbClr val="000000"/>
                </a:solidFill>
                <a:latin typeface="Arial"/>
                <a:ea typeface="Arial"/>
                <a:cs typeface="Arial"/>
                <a:sym typeface="Arial"/>
              </a:endParaRPr>
            </a:p>
          </p:txBody>
        </p:sp>
        <p:sp>
          <p:nvSpPr>
            <p:cNvPr id="4025" name="Google Shape;4025;p12"/>
            <p:cNvSpPr/>
            <p:nvPr/>
          </p:nvSpPr>
          <p:spPr>
            <a:xfrm>
              <a:off x="0" y="2338844"/>
              <a:ext cx="11407487" cy="1305401"/>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6" name="Google Shape;4026;p12"/>
            <p:cNvSpPr/>
            <p:nvPr/>
          </p:nvSpPr>
          <p:spPr>
            <a:xfrm>
              <a:off x="394883" y="2632559"/>
              <a:ext cx="717970" cy="71797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7" name="Google Shape;4027;p12"/>
            <p:cNvSpPr/>
            <p:nvPr/>
          </p:nvSpPr>
          <p:spPr>
            <a:xfrm>
              <a:off x="1507738" y="2338844"/>
              <a:ext cx="5133369" cy="130540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8" name="Google Shape;4028;p12"/>
            <p:cNvSpPr txBox="1"/>
            <p:nvPr/>
          </p:nvSpPr>
          <p:spPr>
            <a:xfrm>
              <a:off x="1507738" y="2338844"/>
              <a:ext cx="5133369" cy="1305401"/>
            </a:xfrm>
            <a:prstGeom prst="rect">
              <a:avLst/>
            </a:prstGeom>
            <a:noFill/>
            <a:ln>
              <a:noFill/>
            </a:ln>
          </p:spPr>
          <p:txBody>
            <a:bodyPr anchorCtr="0" anchor="ctr" bIns="138150" lIns="138150" spcFirstLastPara="1" rIns="138150" wrap="square" tIns="138150">
              <a:noAutofit/>
            </a:bodyPr>
            <a:lstStyle/>
            <a:p>
              <a:pPr indent="0" lvl="0" marL="0" marR="0" rtl="0" algn="l">
                <a:lnSpc>
                  <a:spcPct val="100000"/>
                </a:lnSpc>
                <a:spcBef>
                  <a:spcPts val="0"/>
                </a:spcBef>
                <a:spcAft>
                  <a:spcPts val="0"/>
                </a:spcAft>
                <a:buClr>
                  <a:schemeClr val="dk1"/>
                </a:buClr>
                <a:buSzPts val="2500"/>
                <a:buFont typeface="Calibri"/>
                <a:buNone/>
              </a:pPr>
              <a:r>
                <a:rPr b="0" i="0" lang="en-US" sz="2500" u="none" cap="none" strike="noStrike">
                  <a:solidFill>
                    <a:schemeClr val="dk1"/>
                  </a:solidFill>
                  <a:latin typeface="Calibri"/>
                  <a:ea typeface="Calibri"/>
                  <a:cs typeface="Calibri"/>
                  <a:sym typeface="Calibri"/>
                </a:rPr>
                <a:t>Frequent pattern mining: finding regularities in data</a:t>
              </a:r>
              <a:endParaRPr b="0" i="0" sz="1400" u="none" cap="none" strike="noStrike">
                <a:solidFill>
                  <a:srgbClr val="000000"/>
                </a:solidFill>
                <a:latin typeface="Arial"/>
                <a:ea typeface="Arial"/>
                <a:cs typeface="Arial"/>
                <a:sym typeface="Arial"/>
              </a:endParaRPr>
            </a:p>
          </p:txBody>
        </p:sp>
        <p:sp>
          <p:nvSpPr>
            <p:cNvPr id="4029" name="Google Shape;4029;p12"/>
            <p:cNvSpPr/>
            <p:nvPr/>
          </p:nvSpPr>
          <p:spPr>
            <a:xfrm>
              <a:off x="6641107" y="2338844"/>
              <a:ext cx="4766379" cy="130540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0" name="Google Shape;4030;p12"/>
            <p:cNvSpPr txBox="1"/>
            <p:nvPr/>
          </p:nvSpPr>
          <p:spPr>
            <a:xfrm>
              <a:off x="6641107" y="2338844"/>
              <a:ext cx="4766379" cy="1305401"/>
            </a:xfrm>
            <a:prstGeom prst="rect">
              <a:avLst/>
            </a:prstGeom>
            <a:noFill/>
            <a:ln>
              <a:noFill/>
            </a:ln>
          </p:spPr>
          <p:txBody>
            <a:bodyPr anchorCtr="0" anchor="ctr" bIns="138150" lIns="138150" spcFirstLastPara="1" rIns="138150" wrap="square" tIns="138150">
              <a:noAutofit/>
            </a:bodyPr>
            <a:lstStyle/>
            <a:p>
              <a:pPr indent="0" lvl="0" marL="0" marR="0" rtl="0" algn="l">
                <a:lnSpc>
                  <a:spcPct val="100000"/>
                </a:lnSpc>
                <a:spcBef>
                  <a:spcPts val="0"/>
                </a:spcBef>
                <a:spcAft>
                  <a:spcPts val="0"/>
                </a:spcAft>
                <a:buClr>
                  <a:schemeClr val="dk1"/>
                </a:buClr>
                <a:buSzPts val="1500"/>
                <a:buFont typeface="Calibri"/>
                <a:buNone/>
              </a:pPr>
              <a:r>
                <a:rPr b="0" i="0" lang="en-US" sz="1500" u="none" cap="none" strike="noStrike">
                  <a:solidFill>
                    <a:schemeClr val="dk1"/>
                  </a:solidFill>
                  <a:latin typeface="Calibri"/>
                  <a:ea typeface="Calibri"/>
                  <a:cs typeface="Calibri"/>
                  <a:sym typeface="Calibri"/>
                </a:rPr>
                <a:t>What products were often purchased together?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525"/>
                </a:spcBef>
                <a:spcAft>
                  <a:spcPts val="0"/>
                </a:spcAft>
                <a:buClr>
                  <a:schemeClr val="dk1"/>
                </a:buClr>
                <a:buSzPts val="1500"/>
                <a:buFont typeface="Calibri"/>
                <a:buNone/>
              </a:pPr>
              <a:r>
                <a:rPr b="0" i="0" lang="en-US" sz="1500" u="none" cap="none" strike="noStrike">
                  <a:solidFill>
                    <a:schemeClr val="dk1"/>
                  </a:solidFill>
                  <a:latin typeface="Calibri"/>
                  <a:ea typeface="Calibri"/>
                  <a:cs typeface="Calibri"/>
                  <a:sym typeface="Calibri"/>
                </a:rPr>
                <a:t>What are the subsequent purchases after buying a car?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525"/>
                </a:spcBef>
                <a:spcAft>
                  <a:spcPts val="0"/>
                </a:spcAft>
                <a:buClr>
                  <a:schemeClr val="dk1"/>
                </a:buClr>
                <a:buSzPts val="1500"/>
                <a:buFont typeface="Calibri"/>
                <a:buNone/>
              </a:pPr>
              <a:r>
                <a:rPr b="0" i="0" lang="en-US" sz="1500" u="none" cap="none" strike="noStrike">
                  <a:solidFill>
                    <a:schemeClr val="dk1"/>
                  </a:solidFill>
                  <a:latin typeface="Calibri"/>
                  <a:ea typeface="Calibri"/>
                  <a:cs typeface="Calibri"/>
                  <a:sym typeface="Calibri"/>
                </a:rPr>
                <a:t>Can we automatically profile customers?</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34" name="Shape 4034"/>
        <p:cNvGrpSpPr/>
        <p:nvPr/>
      </p:nvGrpSpPr>
      <p:grpSpPr>
        <a:xfrm>
          <a:off x="0" y="0"/>
          <a:ext cx="0" cy="0"/>
          <a:chOff x="0" y="0"/>
          <a:chExt cx="0" cy="0"/>
        </a:xfrm>
      </p:grpSpPr>
      <p:sp>
        <p:nvSpPr>
          <p:cNvPr id="4035" name="Google Shape;4035;p13"/>
          <p:cNvSpPr txBox="1"/>
          <p:nvPr>
            <p:ph type="title"/>
          </p:nvPr>
        </p:nvSpPr>
        <p:spPr>
          <a:xfrm>
            <a:off x="391379" y="141999"/>
            <a:ext cx="11407487"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5400"/>
              <a:buFont typeface="Calibri"/>
              <a:buNone/>
            </a:pPr>
            <a:r>
              <a:rPr lang="en-US" sz="3600">
                <a:latin typeface="Times New Roman"/>
                <a:ea typeface="Times New Roman"/>
                <a:cs typeface="Times New Roman"/>
                <a:sym typeface="Times New Roman"/>
              </a:rPr>
              <a:t>Association Rules</a:t>
            </a:r>
            <a:endParaRPr sz="3600">
              <a:latin typeface="Times New Roman"/>
              <a:ea typeface="Times New Roman"/>
              <a:cs typeface="Times New Roman"/>
              <a:sym typeface="Times New Roman"/>
            </a:endParaRPr>
          </a:p>
        </p:txBody>
      </p:sp>
      <p:grpSp>
        <p:nvGrpSpPr>
          <p:cNvPr id="4036" name="Google Shape;4036;p13"/>
          <p:cNvGrpSpPr/>
          <p:nvPr/>
        </p:nvGrpSpPr>
        <p:grpSpPr>
          <a:xfrm>
            <a:off x="449316" y="3253858"/>
            <a:ext cx="11291611" cy="1494870"/>
            <a:chOff x="57937" y="1428233"/>
            <a:chExt cx="11291611" cy="1494870"/>
          </a:xfrm>
        </p:grpSpPr>
        <p:sp>
          <p:nvSpPr>
            <p:cNvPr id="4037" name="Google Shape;4037;p13"/>
            <p:cNvSpPr/>
            <p:nvPr/>
          </p:nvSpPr>
          <p:spPr>
            <a:xfrm>
              <a:off x="57937" y="1428233"/>
              <a:ext cx="1494870" cy="1494870"/>
            </a:xfrm>
            <a:prstGeom prst="ellipse">
              <a:avLst/>
            </a:prstGeom>
            <a:solidFill>
              <a:srgbClr val="CCD3E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8" name="Google Shape;4038;p13"/>
            <p:cNvSpPr/>
            <p:nvPr/>
          </p:nvSpPr>
          <p:spPr>
            <a:xfrm>
              <a:off x="371860" y="1742156"/>
              <a:ext cx="867024" cy="867024"/>
            </a:xfrm>
            <a:prstGeom prst="rect">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9" name="Google Shape;4039;p13"/>
            <p:cNvSpPr/>
            <p:nvPr/>
          </p:nvSpPr>
          <p:spPr>
            <a:xfrm>
              <a:off x="1873137" y="1428233"/>
              <a:ext cx="3523623" cy="149487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0" name="Google Shape;4040;p13"/>
            <p:cNvSpPr txBox="1"/>
            <p:nvPr/>
          </p:nvSpPr>
          <p:spPr>
            <a:xfrm>
              <a:off x="1873137" y="1428233"/>
              <a:ext cx="3523623" cy="149487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“An association algorithm creates rules that describe how often events have occurred together.” </a:t>
              </a:r>
              <a:endParaRPr b="0" i="0" sz="1400" u="none" cap="none" strike="noStrike">
                <a:solidFill>
                  <a:srgbClr val="000000"/>
                </a:solidFill>
                <a:latin typeface="Arial"/>
                <a:ea typeface="Arial"/>
                <a:cs typeface="Arial"/>
                <a:sym typeface="Arial"/>
              </a:endParaRPr>
            </a:p>
          </p:txBody>
        </p:sp>
        <p:sp>
          <p:nvSpPr>
            <p:cNvPr id="4041" name="Google Shape;4041;p13"/>
            <p:cNvSpPr/>
            <p:nvPr/>
          </p:nvSpPr>
          <p:spPr>
            <a:xfrm>
              <a:off x="6010725" y="1428233"/>
              <a:ext cx="1494870" cy="1494870"/>
            </a:xfrm>
            <a:prstGeom prst="ellipse">
              <a:avLst/>
            </a:prstGeom>
            <a:solidFill>
              <a:srgbClr val="CCD3E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2" name="Google Shape;4042;p13"/>
            <p:cNvSpPr/>
            <p:nvPr/>
          </p:nvSpPr>
          <p:spPr>
            <a:xfrm>
              <a:off x="6324648" y="1742156"/>
              <a:ext cx="867024" cy="867024"/>
            </a:xfrm>
            <a:prstGeom prst="rect">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3" name="Google Shape;4043;p13"/>
            <p:cNvSpPr/>
            <p:nvPr/>
          </p:nvSpPr>
          <p:spPr>
            <a:xfrm>
              <a:off x="7825925" y="1428233"/>
              <a:ext cx="3523623" cy="149487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4" name="Google Shape;4044;p13"/>
            <p:cNvSpPr txBox="1"/>
            <p:nvPr/>
          </p:nvSpPr>
          <p:spPr>
            <a:xfrm>
              <a:off x="7825925" y="1428233"/>
              <a:ext cx="3523623" cy="149487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Example: When a customer buys a hammer, then 90% of the time they will buy nails.</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48" name="Shape 4048"/>
        <p:cNvGrpSpPr/>
        <p:nvPr/>
      </p:nvGrpSpPr>
      <p:grpSpPr>
        <a:xfrm>
          <a:off x="0" y="0"/>
          <a:ext cx="0" cy="0"/>
          <a:chOff x="0" y="0"/>
          <a:chExt cx="0" cy="0"/>
        </a:xfrm>
      </p:grpSpPr>
      <p:sp>
        <p:nvSpPr>
          <p:cNvPr id="4049" name="Google Shape;4049;p14"/>
          <p:cNvSpPr txBox="1"/>
          <p:nvPr>
            <p:ph type="title"/>
          </p:nvPr>
        </p:nvSpPr>
        <p:spPr>
          <a:xfrm>
            <a:off x="1024159" y="64804"/>
            <a:ext cx="8876846"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4000">
                <a:solidFill>
                  <a:schemeClr val="lt1"/>
                </a:solidFill>
                <a:latin typeface="Times New Roman"/>
                <a:ea typeface="Times New Roman"/>
                <a:cs typeface="Times New Roman"/>
                <a:sym typeface="Times New Roman"/>
              </a:rPr>
              <a:t>Apriori Introduction</a:t>
            </a:r>
            <a:endParaRPr sz="4000">
              <a:solidFill>
                <a:schemeClr val="lt1"/>
              </a:solidFill>
              <a:latin typeface="Times New Roman"/>
              <a:ea typeface="Times New Roman"/>
              <a:cs typeface="Times New Roman"/>
              <a:sym typeface="Times New Roman"/>
            </a:endParaRPr>
          </a:p>
        </p:txBody>
      </p:sp>
      <p:sp>
        <p:nvSpPr>
          <p:cNvPr id="4050" name="Google Shape;4050;p14"/>
          <p:cNvSpPr txBox="1"/>
          <p:nvPr>
            <p:ph idx="1" type="body"/>
          </p:nvPr>
        </p:nvSpPr>
        <p:spPr>
          <a:xfrm>
            <a:off x="1136650" y="1610995"/>
            <a:ext cx="8385810" cy="4117975"/>
          </a:xfrm>
          <a:prstGeom prst="rect">
            <a:avLst/>
          </a:prstGeom>
          <a:noFill/>
          <a:ln>
            <a:noFill/>
          </a:ln>
        </p:spPr>
        <p:txBody>
          <a:bodyPr anchorCtr="0" anchor="ctr" bIns="45700" lIns="91425" spcFirstLastPara="1" rIns="91425" wrap="square" tIns="45700">
            <a:normAutofit/>
          </a:bodyPr>
          <a:lstStyle/>
          <a:p>
            <a:pPr indent="-228600" lvl="0" marL="342900" rtl="0" algn="l">
              <a:lnSpc>
                <a:spcPct val="90000"/>
              </a:lnSpc>
              <a:spcBef>
                <a:spcPts val="0"/>
              </a:spcBef>
              <a:spcAft>
                <a:spcPts val="0"/>
              </a:spcAft>
              <a:buClr>
                <a:srgbClr val="000000"/>
              </a:buClr>
              <a:buSzPts val="2000"/>
              <a:buChar char="•"/>
            </a:pPr>
            <a:r>
              <a:rPr lang="en-US" sz="1500"/>
              <a:t>Frequent pattern: a pattern (a set of items, subsequences, substructures, etc.) that occurs frequently in a data set </a:t>
            </a:r>
            <a:endParaRPr sz="1500"/>
          </a:p>
          <a:p>
            <a:pPr indent="-228600" lvl="0" marL="342900" rtl="0" algn="l">
              <a:lnSpc>
                <a:spcPct val="90000"/>
              </a:lnSpc>
              <a:spcBef>
                <a:spcPts val="600"/>
              </a:spcBef>
              <a:spcAft>
                <a:spcPts val="0"/>
              </a:spcAft>
              <a:buClr>
                <a:srgbClr val="000000"/>
              </a:buClr>
              <a:buSzPts val="1600"/>
              <a:buChar char="•"/>
            </a:pPr>
            <a:r>
              <a:rPr lang="en-US" sz="1500"/>
              <a:t>First proposed by Agrawal, Imielinski, and Swami [AIS93] in the context of frequent itemsets and association rule mining</a:t>
            </a:r>
            <a:endParaRPr sz="1500"/>
          </a:p>
          <a:p>
            <a:pPr indent="-228600" lvl="0" marL="342900" rtl="0" algn="l">
              <a:lnSpc>
                <a:spcPct val="90000"/>
              </a:lnSpc>
              <a:spcBef>
                <a:spcPts val="600"/>
              </a:spcBef>
              <a:spcAft>
                <a:spcPts val="0"/>
              </a:spcAft>
              <a:buClr>
                <a:srgbClr val="000000"/>
              </a:buClr>
              <a:buSzPts val="2000"/>
              <a:buChar char="•"/>
            </a:pPr>
            <a:r>
              <a:rPr lang="en-US" sz="1500"/>
              <a:t>Motivation: Finding inherent regularities in data</a:t>
            </a:r>
            <a:endParaRPr sz="1500"/>
          </a:p>
          <a:p>
            <a:pPr indent="-95250" lvl="8" marL="0" rtl="0" algn="l">
              <a:lnSpc>
                <a:spcPct val="90000"/>
              </a:lnSpc>
              <a:spcBef>
                <a:spcPts val="600"/>
              </a:spcBef>
              <a:spcAft>
                <a:spcPts val="0"/>
              </a:spcAft>
              <a:buClr>
                <a:schemeClr val="dk1"/>
              </a:buClr>
              <a:buSzPts val="1500"/>
              <a:buChar char="•"/>
            </a:pPr>
            <a:r>
              <a:rPr lang="en-US" sz="1500"/>
              <a:t>	What products were often </a:t>
            </a:r>
            <a:r>
              <a:rPr b="1" lang="en-US" sz="1500"/>
              <a:t>purchased together</a:t>
            </a:r>
            <a:r>
              <a:rPr lang="en-US" sz="1500"/>
              <a:t>?— Pen and Pencil?!</a:t>
            </a:r>
            <a:endParaRPr sz="1500"/>
          </a:p>
          <a:p>
            <a:pPr indent="-95250" lvl="8" marL="0" rtl="0" algn="l">
              <a:lnSpc>
                <a:spcPct val="90000"/>
              </a:lnSpc>
              <a:spcBef>
                <a:spcPts val="600"/>
              </a:spcBef>
              <a:spcAft>
                <a:spcPts val="0"/>
              </a:spcAft>
              <a:buClr>
                <a:schemeClr val="dk1"/>
              </a:buClr>
              <a:buSzPts val="1500"/>
              <a:buChar char="•"/>
            </a:pPr>
            <a:r>
              <a:rPr lang="en-US" sz="1500"/>
              <a:t>	What are the </a:t>
            </a:r>
            <a:r>
              <a:rPr b="1" lang="en-US" sz="1500"/>
              <a:t>subsequent purchases after buying a PC</a:t>
            </a:r>
            <a:r>
              <a:rPr lang="en-US" sz="1500"/>
              <a:t>?</a:t>
            </a:r>
            <a:endParaRPr sz="1500"/>
          </a:p>
          <a:p>
            <a:pPr indent="-95250" lvl="8" marL="0" rtl="0" algn="l">
              <a:lnSpc>
                <a:spcPct val="90000"/>
              </a:lnSpc>
              <a:spcBef>
                <a:spcPts val="600"/>
              </a:spcBef>
              <a:spcAft>
                <a:spcPts val="0"/>
              </a:spcAft>
              <a:buClr>
                <a:schemeClr val="dk1"/>
              </a:buClr>
              <a:buSzPts val="1500"/>
              <a:buChar char="•"/>
            </a:pPr>
            <a:r>
              <a:rPr lang="en-US" sz="1500"/>
              <a:t>	What kinds of </a:t>
            </a:r>
            <a:r>
              <a:rPr b="1" lang="en-US" sz="1500"/>
              <a:t>DNA are sensitive to this new drug</a:t>
            </a:r>
            <a:r>
              <a:rPr lang="en-US" sz="1500"/>
              <a:t>?</a:t>
            </a:r>
            <a:endParaRPr sz="1500"/>
          </a:p>
          <a:p>
            <a:pPr indent="-228600" lvl="1" marL="342900" rtl="0" algn="l">
              <a:lnSpc>
                <a:spcPct val="90000"/>
              </a:lnSpc>
              <a:spcBef>
                <a:spcPts val="600"/>
              </a:spcBef>
              <a:spcAft>
                <a:spcPts val="0"/>
              </a:spcAft>
              <a:buClr>
                <a:srgbClr val="000000"/>
              </a:buClr>
              <a:buSzPts val="2000"/>
              <a:buChar char="•"/>
            </a:pPr>
            <a:r>
              <a:rPr lang="en-US" sz="1500"/>
              <a:t>Can we automatically </a:t>
            </a:r>
            <a:r>
              <a:rPr b="1" lang="en-US" sz="1500"/>
              <a:t>classify web documents</a:t>
            </a:r>
            <a:r>
              <a:rPr lang="en-US" sz="1500"/>
              <a:t>?</a:t>
            </a:r>
            <a:endParaRPr sz="1500"/>
          </a:p>
          <a:p>
            <a:pPr indent="-228600" lvl="0" marL="342900" rtl="0" algn="l">
              <a:lnSpc>
                <a:spcPct val="90000"/>
              </a:lnSpc>
              <a:spcBef>
                <a:spcPts val="600"/>
              </a:spcBef>
              <a:spcAft>
                <a:spcPts val="0"/>
              </a:spcAft>
              <a:buClr>
                <a:srgbClr val="000000"/>
              </a:buClr>
              <a:buSzPts val="1600"/>
              <a:buChar char="•"/>
            </a:pPr>
            <a:r>
              <a:rPr b="1" lang="en-US" sz="1500"/>
              <a:t>Applications</a:t>
            </a:r>
            <a:endParaRPr b="1" sz="1500"/>
          </a:p>
          <a:p>
            <a:pPr indent="-95250" lvl="1" marL="0" rtl="0" algn="l">
              <a:lnSpc>
                <a:spcPct val="90000"/>
              </a:lnSpc>
              <a:spcBef>
                <a:spcPts val="600"/>
              </a:spcBef>
              <a:spcAft>
                <a:spcPts val="0"/>
              </a:spcAft>
              <a:buClr>
                <a:schemeClr val="dk1"/>
              </a:buClr>
              <a:buSzPts val="1500"/>
              <a:buChar char="•"/>
            </a:pPr>
            <a:r>
              <a:rPr lang="en-US" sz="1500"/>
              <a:t>	Basket data analysis, cross-marketing, catalog design, sale campaign analysis, Web log (click stream) analysis, and DNA sequence analysis</a:t>
            </a:r>
            <a:endParaRPr sz="1500"/>
          </a:p>
          <a:p>
            <a:pPr indent="-133350" lvl="0" marL="228600" rtl="0" algn="l">
              <a:lnSpc>
                <a:spcPct val="90000"/>
              </a:lnSpc>
              <a:spcBef>
                <a:spcPts val="1600"/>
              </a:spcBef>
              <a:spcAft>
                <a:spcPts val="0"/>
              </a:spcAft>
              <a:buClr>
                <a:schemeClr val="dk1"/>
              </a:buClr>
              <a:buSzPts val="1500"/>
              <a:buNone/>
            </a:pPr>
            <a:r>
              <a:t/>
            </a:r>
            <a:endParaRPr sz="1500"/>
          </a:p>
        </p:txBody>
      </p:sp>
      <p:sp>
        <p:nvSpPr>
          <p:cNvPr id="4051" name="Google Shape;4051;p14"/>
          <p:cNvSpPr/>
          <p:nvPr/>
        </p:nvSpPr>
        <p:spPr>
          <a:xfrm>
            <a:off x="10088880" y="0"/>
            <a:ext cx="210312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52" name="Google Shape;4052;p14"/>
          <p:cNvSpPr/>
          <p:nvPr/>
        </p:nvSpPr>
        <p:spPr>
          <a:xfrm>
            <a:off x="8915400" y="2358913"/>
            <a:ext cx="2140172" cy="2140172"/>
          </a:xfrm>
          <a:prstGeom prst="ellipse">
            <a:avLst/>
          </a:prstGeom>
          <a:solidFill>
            <a:srgbClr val="FFFFFF"/>
          </a:solidFill>
          <a:ln cap="flat" cmpd="sng" w="222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053" name="Google Shape;4053;p14"/>
          <p:cNvPicPr preferRelativeResize="0"/>
          <p:nvPr/>
        </p:nvPicPr>
        <p:blipFill rotWithShape="1">
          <a:blip r:embed="rId3">
            <a:alphaModFix/>
          </a:blip>
          <a:srcRect b="-1" l="43409" r="-1" t="0"/>
          <a:stretch/>
        </p:blipFill>
        <p:spPr>
          <a:xfrm>
            <a:off x="9030743" y="2474254"/>
            <a:ext cx="1912560" cy="1909489"/>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sp>
        <p:nvSpPr>
          <p:cNvPr id="4054" name="Google Shape;4054;p14"/>
          <p:cNvSpPr/>
          <p:nvPr/>
        </p:nvSpPr>
        <p:spPr>
          <a:xfrm>
            <a:off x="956441" y="762000"/>
            <a:ext cx="9911256" cy="5368412"/>
          </a:xfrm>
          <a:prstGeom prst="rect">
            <a:avLst/>
          </a:prstGeom>
          <a:noFill/>
          <a:ln>
            <a:noFill/>
          </a:ln>
        </p:spPr>
        <p:txBody>
          <a:bodyPr anchorCtr="0" anchor="ctr" bIns="45700" lIns="91425" spcFirstLastPara="1" rIns="91425" wrap="square" tIns="45700">
            <a:noAutofit/>
          </a:bodyPr>
          <a:lstStyle/>
          <a:p>
            <a:pPr indent="-101600" lvl="0" marL="342900" marR="0" rtl="0" algn="l">
              <a:lnSpc>
                <a:spcPct val="90000"/>
              </a:lnSpc>
              <a:spcBef>
                <a:spcPts val="0"/>
              </a:spcBef>
              <a:spcAft>
                <a:spcPts val="600"/>
              </a:spcAft>
              <a:buClr>
                <a:srgbClr val="000000"/>
              </a:buClr>
              <a:buSzPts val="2000"/>
              <a:buFont typeface="Arial"/>
              <a:buNone/>
            </a:pPr>
            <a:r>
              <a:t/>
            </a:r>
            <a:endParaRPr b="0" i="0" sz="1500" u="none" cap="none" strike="noStrike">
              <a:solidFill>
                <a:schemeClr val="dk1"/>
              </a:solidFill>
              <a:latin typeface="Calibri"/>
              <a:ea typeface="Calibri"/>
              <a:cs typeface="Calibri"/>
              <a:sym typeface="Calibri"/>
            </a:endParaRPr>
          </a:p>
        </p:txBody>
      </p:sp>
      <p:sp>
        <p:nvSpPr>
          <p:cNvPr id="4055" name="Google Shape;4055;p14"/>
          <p:cNvSpPr txBox="1"/>
          <p:nvPr/>
        </p:nvSpPr>
        <p:spPr>
          <a:xfrm>
            <a:off x="5002696" y="2351316"/>
            <a:ext cx="11430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9" name="Shape 4059"/>
        <p:cNvGrpSpPr/>
        <p:nvPr/>
      </p:nvGrpSpPr>
      <p:grpSpPr>
        <a:xfrm>
          <a:off x="0" y="0"/>
          <a:ext cx="0" cy="0"/>
          <a:chOff x="0" y="0"/>
          <a:chExt cx="0" cy="0"/>
        </a:xfrm>
      </p:grpSpPr>
      <p:sp>
        <p:nvSpPr>
          <p:cNvPr id="4060" name="Google Shape;4060;p15"/>
          <p:cNvSpPr txBox="1"/>
          <p:nvPr>
            <p:ph type="title"/>
          </p:nvPr>
        </p:nvSpPr>
        <p:spPr>
          <a:xfrm>
            <a:off x="838200" y="365126"/>
            <a:ext cx="10060995" cy="67289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45454"/>
              <a:buNone/>
            </a:pPr>
            <a:r>
              <a:rPr lang="en-US">
                <a:solidFill>
                  <a:schemeClr val="lt1"/>
                </a:solidFill>
              </a:rPr>
              <a:t>Apriori</a:t>
            </a:r>
            <a:r>
              <a:rPr lang="en-US"/>
              <a:t> </a:t>
            </a:r>
            <a:r>
              <a:rPr lang="en-US">
                <a:solidFill>
                  <a:schemeClr val="lt1"/>
                </a:solidFill>
              </a:rPr>
              <a:t>Algorithm Flowchart </a:t>
            </a:r>
            <a:endParaRPr>
              <a:solidFill>
                <a:schemeClr val="lt1"/>
              </a:solidFill>
            </a:endParaRPr>
          </a:p>
        </p:txBody>
      </p:sp>
      <p:sp>
        <p:nvSpPr>
          <p:cNvPr id="4061" name="Google Shape;4061;p15"/>
          <p:cNvSpPr txBox="1"/>
          <p:nvPr>
            <p:ph idx="1" type="body"/>
          </p:nvPr>
        </p:nvSpPr>
        <p:spPr>
          <a:xfrm>
            <a:off x="838200" y="1226749"/>
            <a:ext cx="10515600" cy="4950214"/>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US"/>
              <a:t>.</a:t>
            </a:r>
            <a:endParaRPr/>
          </a:p>
        </p:txBody>
      </p:sp>
      <p:sp>
        <p:nvSpPr>
          <p:cNvPr id="4062" name="Google Shape;406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4063" name="Google Shape;4063;p15"/>
          <p:cNvPicPr preferRelativeResize="0"/>
          <p:nvPr/>
        </p:nvPicPr>
        <p:blipFill rotWithShape="1">
          <a:blip r:embed="rId3">
            <a:alphaModFix/>
          </a:blip>
          <a:srcRect b="0" l="0" r="0" t="0"/>
          <a:stretch/>
        </p:blipFill>
        <p:spPr>
          <a:xfrm>
            <a:off x="3609340" y="1227455"/>
            <a:ext cx="4093210" cy="491045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7" name="Shape 4067"/>
        <p:cNvGrpSpPr/>
        <p:nvPr/>
      </p:nvGrpSpPr>
      <p:grpSpPr>
        <a:xfrm>
          <a:off x="0" y="0"/>
          <a:ext cx="0" cy="0"/>
          <a:chOff x="0" y="0"/>
          <a:chExt cx="0" cy="0"/>
        </a:xfrm>
      </p:grpSpPr>
      <p:sp>
        <p:nvSpPr>
          <p:cNvPr id="4068" name="Google Shape;4068;p1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959"/>
              <a:buFont typeface="Calibri"/>
              <a:buNone/>
            </a:pPr>
            <a:r>
              <a:rPr lang="en-US" sz="3959">
                <a:latin typeface="Times New Roman"/>
                <a:ea typeface="Times New Roman"/>
                <a:cs typeface="Times New Roman"/>
                <a:sym typeface="Times New Roman"/>
              </a:rPr>
              <a:t>Examples: Association Rule Mining</a:t>
            </a:r>
            <a:endParaRPr sz="3959">
              <a:latin typeface="Times New Roman"/>
              <a:ea typeface="Times New Roman"/>
              <a:cs typeface="Times New Roman"/>
              <a:sym typeface="Times New Roman"/>
            </a:endParaRPr>
          </a:p>
        </p:txBody>
      </p:sp>
      <p:sp>
        <p:nvSpPr>
          <p:cNvPr id="4069" name="Google Shape;4069;p16"/>
          <p:cNvSpPr txBox="1"/>
          <p:nvPr/>
        </p:nvSpPr>
        <p:spPr>
          <a:xfrm>
            <a:off x="380999" y="1219200"/>
            <a:ext cx="11121900" cy="1143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Given a set of transactions, </a:t>
            </a:r>
            <a:r>
              <a:rPr b="0" i="0" lang="en-US" sz="2400" u="none" cap="none" strike="noStrike">
                <a:solidFill>
                  <a:srgbClr val="FF0000"/>
                </a:solidFill>
                <a:latin typeface="Calibri"/>
                <a:ea typeface="Calibri"/>
                <a:cs typeface="Calibri"/>
                <a:sym typeface="Calibri"/>
              </a:rPr>
              <a:t>find rules that will predict the occurrence of an item based on the occurrences of other items in the transaction</a:t>
            </a:r>
            <a:endParaRPr b="0" i="0" sz="1400" u="none" cap="none" strike="noStrike">
              <a:solidFill>
                <a:srgbClr val="FF0000"/>
              </a:solidFill>
              <a:latin typeface="Arial"/>
              <a:ea typeface="Arial"/>
              <a:cs typeface="Arial"/>
              <a:sym typeface="Arial"/>
            </a:endParaRPr>
          </a:p>
        </p:txBody>
      </p:sp>
      <p:sp>
        <p:nvSpPr>
          <p:cNvPr id="4070" name="Google Shape;4070;p16"/>
          <p:cNvSpPr txBox="1"/>
          <p:nvPr/>
        </p:nvSpPr>
        <p:spPr>
          <a:xfrm>
            <a:off x="304800" y="2296788"/>
            <a:ext cx="41910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C6D9C"/>
              </a:buClr>
              <a:buSzPts val="2000"/>
              <a:buFont typeface="Arial"/>
              <a:buNone/>
            </a:pPr>
            <a:r>
              <a:rPr b="0" i="0" lang="en-US" sz="2000" u="none" cap="none" strike="noStrike">
                <a:solidFill>
                  <a:srgbClr val="0C6D9C"/>
                </a:solidFill>
                <a:latin typeface="Arial"/>
                <a:ea typeface="Arial"/>
                <a:cs typeface="Arial"/>
                <a:sym typeface="Arial"/>
              </a:rPr>
              <a:t>Market-Basket transactions</a:t>
            </a:r>
            <a:endParaRPr b="0" i="0" sz="1400" u="none" cap="none" strike="noStrike">
              <a:solidFill>
                <a:srgbClr val="000000"/>
              </a:solidFill>
              <a:latin typeface="Arial"/>
              <a:ea typeface="Arial"/>
              <a:cs typeface="Arial"/>
              <a:sym typeface="Arial"/>
            </a:endParaRPr>
          </a:p>
        </p:txBody>
      </p:sp>
      <p:pic>
        <p:nvPicPr>
          <p:cNvPr id="4071" name="Google Shape;4071;p16"/>
          <p:cNvPicPr preferRelativeResize="0"/>
          <p:nvPr/>
        </p:nvPicPr>
        <p:blipFill rotWithShape="1">
          <a:blip r:embed="rId3">
            <a:alphaModFix/>
          </a:blip>
          <a:srcRect b="0" l="0" r="0" t="0"/>
          <a:stretch/>
        </p:blipFill>
        <p:spPr>
          <a:xfrm>
            <a:off x="228599" y="2957460"/>
            <a:ext cx="5152261" cy="3003603"/>
          </a:xfrm>
          <a:prstGeom prst="rect">
            <a:avLst/>
          </a:prstGeom>
          <a:noFill/>
          <a:ln>
            <a:noFill/>
          </a:ln>
        </p:spPr>
      </p:pic>
      <p:sp>
        <p:nvSpPr>
          <p:cNvPr id="4072" name="Google Shape;4072;p16"/>
          <p:cNvSpPr txBox="1"/>
          <p:nvPr/>
        </p:nvSpPr>
        <p:spPr>
          <a:xfrm>
            <a:off x="6896100" y="2957460"/>
            <a:ext cx="38100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73339"/>
              </a:buClr>
              <a:buSzPts val="2000"/>
              <a:buFont typeface="Arial"/>
              <a:buNone/>
            </a:pPr>
            <a:r>
              <a:rPr b="0" i="0" lang="en-US" sz="2000" u="none" cap="none" strike="noStrike">
                <a:solidFill>
                  <a:srgbClr val="273339"/>
                </a:solidFill>
                <a:latin typeface="Arial"/>
                <a:ea typeface="Arial"/>
                <a:cs typeface="Arial"/>
                <a:sym typeface="Arial"/>
              </a:rPr>
              <a:t>Example of Association Rules</a:t>
            </a:r>
            <a:endParaRPr b="0" i="0" sz="1400" u="none" cap="none" strike="noStrike">
              <a:solidFill>
                <a:srgbClr val="000000"/>
              </a:solidFill>
              <a:latin typeface="Arial"/>
              <a:ea typeface="Arial"/>
              <a:cs typeface="Arial"/>
              <a:sym typeface="Arial"/>
            </a:endParaRPr>
          </a:p>
        </p:txBody>
      </p:sp>
      <p:sp>
        <p:nvSpPr>
          <p:cNvPr id="4073" name="Google Shape;4073;p16"/>
          <p:cNvSpPr txBox="1"/>
          <p:nvPr/>
        </p:nvSpPr>
        <p:spPr>
          <a:xfrm>
            <a:off x="6896100" y="3503675"/>
            <a:ext cx="40266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73339"/>
              </a:buClr>
              <a:buSzPts val="2000"/>
              <a:buFont typeface="Arial"/>
              <a:buNone/>
            </a:pPr>
            <a:r>
              <a:rPr b="0" i="0" lang="en-US" sz="2000" u="none" cap="none" strike="noStrike">
                <a:solidFill>
                  <a:srgbClr val="273339"/>
                </a:solidFill>
                <a:latin typeface="Arial"/>
                <a:ea typeface="Arial"/>
                <a:cs typeface="Arial"/>
                <a:sym typeface="Arial"/>
              </a:rPr>
              <a:t>{Diaper} → {Beer},</a:t>
            </a:r>
            <a:br>
              <a:rPr b="0" i="0" lang="en-US" sz="2000" u="none" cap="none" strike="noStrike">
                <a:solidFill>
                  <a:srgbClr val="273339"/>
                </a:solidFill>
                <a:latin typeface="Arial"/>
                <a:ea typeface="Arial"/>
                <a:cs typeface="Arial"/>
                <a:sym typeface="Arial"/>
              </a:rPr>
            </a:br>
            <a:r>
              <a:rPr b="0" i="0" lang="en-US" sz="2000" u="none" cap="none" strike="noStrike">
                <a:solidFill>
                  <a:srgbClr val="273339"/>
                </a:solidFill>
                <a:latin typeface="Arial"/>
                <a:ea typeface="Arial"/>
                <a:cs typeface="Arial"/>
                <a:sym typeface="Arial"/>
              </a:rPr>
              <a:t>{Beer, Bread} → {Diaper},</a:t>
            </a:r>
            <a:endParaRPr b="0" i="0" sz="1400" u="none" cap="none" strike="noStrike">
              <a:solidFill>
                <a:srgbClr val="000000"/>
              </a:solidFill>
              <a:latin typeface="Arial"/>
              <a:ea typeface="Arial"/>
              <a:cs typeface="Arial"/>
              <a:sym typeface="Arial"/>
            </a:endParaRPr>
          </a:p>
        </p:txBody>
      </p:sp>
      <p:sp>
        <p:nvSpPr>
          <p:cNvPr id="4074" name="Google Shape;4074;p16"/>
          <p:cNvSpPr txBox="1"/>
          <p:nvPr/>
        </p:nvSpPr>
        <p:spPr>
          <a:xfrm>
            <a:off x="6973956" y="5130963"/>
            <a:ext cx="4114800" cy="7016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Arial"/>
              <a:buNone/>
            </a:pPr>
            <a:r>
              <a:rPr b="0" i="0" lang="en-US" sz="2000" u="none" cap="none" strike="noStrike">
                <a:solidFill>
                  <a:srgbClr val="FF0000"/>
                </a:solidFill>
                <a:latin typeface="Arial"/>
                <a:ea typeface="Arial"/>
                <a:cs typeface="Arial"/>
                <a:sym typeface="Arial"/>
              </a:rPr>
              <a:t>Implication means co-occurrence, not causality!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8" name="Shape 4078"/>
        <p:cNvGrpSpPr/>
        <p:nvPr/>
      </p:nvGrpSpPr>
      <p:grpSpPr>
        <a:xfrm>
          <a:off x="0" y="0"/>
          <a:ext cx="0" cy="0"/>
          <a:chOff x="0" y="0"/>
          <a:chExt cx="0" cy="0"/>
        </a:xfrm>
      </p:grpSpPr>
      <p:sp>
        <p:nvSpPr>
          <p:cNvPr id="4079" name="Google Shape;4079;p1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959"/>
              <a:buFont typeface="Calibri"/>
              <a:buNone/>
            </a:pPr>
            <a:r>
              <a:rPr lang="en-US" sz="3600">
                <a:latin typeface="Times New Roman"/>
                <a:ea typeface="Times New Roman"/>
                <a:cs typeface="Times New Roman"/>
                <a:sym typeface="Times New Roman"/>
              </a:rPr>
              <a:t>Terms &amp; Definitions: Examples</a:t>
            </a:r>
            <a:endParaRPr sz="3600">
              <a:latin typeface="Times New Roman"/>
              <a:ea typeface="Times New Roman"/>
              <a:cs typeface="Times New Roman"/>
              <a:sym typeface="Times New Roman"/>
            </a:endParaRPr>
          </a:p>
        </p:txBody>
      </p:sp>
      <p:sp>
        <p:nvSpPr>
          <p:cNvPr id="4080" name="Google Shape;4080;p17"/>
          <p:cNvSpPr txBox="1"/>
          <p:nvPr/>
        </p:nvSpPr>
        <p:spPr>
          <a:xfrm>
            <a:off x="344558" y="1279628"/>
            <a:ext cx="6564244" cy="5334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273339"/>
              </a:buClr>
              <a:buSzPts val="2400"/>
              <a:buFont typeface="Arial"/>
              <a:buChar char="•"/>
            </a:pPr>
            <a:r>
              <a:rPr b="1" i="0" lang="en-US" sz="2400" u="none" cap="none" strike="noStrike">
                <a:solidFill>
                  <a:srgbClr val="273339"/>
                </a:solidFill>
                <a:latin typeface="Calibri"/>
                <a:ea typeface="Calibri"/>
                <a:cs typeface="Calibri"/>
                <a:sym typeface="Calibri"/>
              </a:rPr>
              <a:t>Itemset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A collection of one or more items</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500"/>
              </a:spcBef>
              <a:spcAft>
                <a:spcPts val="0"/>
              </a:spcAft>
              <a:buClr>
                <a:srgbClr val="273339"/>
              </a:buClr>
              <a:buSzPts val="1800"/>
              <a:buFont typeface="Arial"/>
              <a:buChar char="•"/>
            </a:pPr>
            <a:r>
              <a:rPr b="0" i="0" lang="en-US" sz="1800" u="none" cap="none" strike="noStrike">
                <a:solidFill>
                  <a:srgbClr val="273339"/>
                </a:solidFill>
                <a:latin typeface="Calibri"/>
                <a:ea typeface="Calibri"/>
                <a:cs typeface="Calibri"/>
                <a:sym typeface="Calibri"/>
              </a:rPr>
              <a:t>Example: {Milk, Bread, Diaper}</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k-itemset</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500"/>
              </a:spcBef>
              <a:spcAft>
                <a:spcPts val="0"/>
              </a:spcAft>
              <a:buClr>
                <a:srgbClr val="273339"/>
              </a:buClr>
              <a:buSzPts val="1800"/>
              <a:buFont typeface="Arial"/>
              <a:buChar char="•"/>
            </a:pPr>
            <a:r>
              <a:rPr b="0" i="0" lang="en-US" sz="1800" u="none" cap="none" strike="noStrike">
                <a:solidFill>
                  <a:srgbClr val="273339"/>
                </a:solidFill>
                <a:latin typeface="Calibri"/>
                <a:ea typeface="Calibri"/>
                <a:cs typeface="Calibri"/>
                <a:sym typeface="Calibri"/>
              </a:rPr>
              <a:t>An itemset that contains k items</a:t>
            </a:r>
            <a:endParaRPr b="1" i="0" sz="1800" u="none" cap="none" strike="noStrike">
              <a:solidFill>
                <a:srgbClr val="273339"/>
              </a:solidFill>
              <a:latin typeface="Calibri"/>
              <a:ea typeface="Calibri"/>
              <a:cs typeface="Calibri"/>
              <a:sym typeface="Calibri"/>
            </a:endParaRPr>
          </a:p>
          <a:p>
            <a:pPr indent="-342900" lvl="0" marL="342900" marR="0" rtl="0" algn="l">
              <a:lnSpc>
                <a:spcPct val="90000"/>
              </a:lnSpc>
              <a:spcBef>
                <a:spcPts val="1000"/>
              </a:spcBef>
              <a:spcAft>
                <a:spcPts val="0"/>
              </a:spcAft>
              <a:buClr>
                <a:srgbClr val="273339"/>
              </a:buClr>
              <a:buSzPts val="2400"/>
              <a:buFont typeface="Arial"/>
              <a:buChar char="•"/>
            </a:pPr>
            <a:r>
              <a:rPr b="1" i="0" lang="en-US" sz="2400" u="none" cap="none" strike="noStrike">
                <a:solidFill>
                  <a:srgbClr val="273339"/>
                </a:solidFill>
                <a:latin typeface="Calibri"/>
                <a:ea typeface="Calibri"/>
                <a:cs typeface="Calibri"/>
                <a:sym typeface="Calibri"/>
              </a:rPr>
              <a:t>Support count/count/frequency (σ)</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Frequency of occurrence of an itemset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E.g.   σ({Milk, Bread,Diaper}) = 2 </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1000"/>
              </a:spcBef>
              <a:spcAft>
                <a:spcPts val="0"/>
              </a:spcAft>
              <a:buClr>
                <a:srgbClr val="273339"/>
              </a:buClr>
              <a:buSzPts val="2400"/>
              <a:buFont typeface="Arial"/>
              <a:buChar char="•"/>
            </a:pPr>
            <a:r>
              <a:rPr b="1" i="0" lang="en-US" sz="2400" u="none" cap="none" strike="noStrike">
                <a:solidFill>
                  <a:srgbClr val="273339"/>
                </a:solidFill>
                <a:latin typeface="Calibri"/>
                <a:ea typeface="Calibri"/>
                <a:cs typeface="Calibri"/>
                <a:sym typeface="Calibri"/>
              </a:rPr>
              <a:t>Support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Fraction of transactions that contain an itemset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E.g.   s({Milk, Bread, Diaper}) = 2/5</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1000"/>
              </a:spcBef>
              <a:spcAft>
                <a:spcPts val="0"/>
              </a:spcAft>
              <a:buClr>
                <a:srgbClr val="273339"/>
              </a:buClr>
              <a:buSzPts val="2400"/>
              <a:buFont typeface="Arial"/>
              <a:buChar char="•"/>
            </a:pPr>
            <a:r>
              <a:rPr b="1" i="0" lang="en-US" sz="2400" u="none" cap="none" strike="noStrike">
                <a:solidFill>
                  <a:srgbClr val="273339"/>
                </a:solidFill>
                <a:latin typeface="Calibri"/>
                <a:ea typeface="Calibri"/>
                <a:cs typeface="Calibri"/>
                <a:sym typeface="Calibri"/>
              </a:rPr>
              <a:t>Frequent Itemset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An itemset whose support is greater than or equal to a </a:t>
            </a:r>
            <a:r>
              <a:rPr b="0" i="1" lang="en-US" sz="2000" u="none" cap="none" strike="noStrike">
                <a:solidFill>
                  <a:srgbClr val="273339"/>
                </a:solidFill>
                <a:latin typeface="Calibri"/>
                <a:ea typeface="Calibri"/>
                <a:cs typeface="Calibri"/>
                <a:sym typeface="Calibri"/>
              </a:rPr>
              <a:t>min_sup</a:t>
            </a:r>
            <a:r>
              <a:rPr b="0" i="0" lang="en-US" sz="2000" u="none" cap="none" strike="noStrike">
                <a:solidFill>
                  <a:srgbClr val="273339"/>
                </a:solidFill>
                <a:latin typeface="Calibri"/>
                <a:ea typeface="Calibri"/>
                <a:cs typeface="Calibri"/>
                <a:sym typeface="Calibri"/>
              </a:rPr>
              <a:t> threshold</a:t>
            </a:r>
            <a:endParaRPr b="0" i="0" sz="1400" u="none" cap="none" strike="noStrike">
              <a:solidFill>
                <a:srgbClr val="000000"/>
              </a:solidFill>
              <a:latin typeface="Arial"/>
              <a:ea typeface="Arial"/>
              <a:cs typeface="Arial"/>
              <a:sym typeface="Arial"/>
            </a:endParaRPr>
          </a:p>
        </p:txBody>
      </p:sp>
      <p:pic>
        <p:nvPicPr>
          <p:cNvPr id="4081" name="Google Shape;4081;p17"/>
          <p:cNvPicPr preferRelativeResize="0"/>
          <p:nvPr/>
        </p:nvPicPr>
        <p:blipFill rotWithShape="1">
          <a:blip r:embed="rId3">
            <a:alphaModFix/>
          </a:blip>
          <a:srcRect b="0" l="0" r="0" t="0"/>
          <a:stretch/>
        </p:blipFill>
        <p:spPr>
          <a:xfrm>
            <a:off x="7163876" y="2331243"/>
            <a:ext cx="4306986" cy="25853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5" name="Shape 4085"/>
        <p:cNvGrpSpPr/>
        <p:nvPr/>
      </p:nvGrpSpPr>
      <p:grpSpPr>
        <a:xfrm>
          <a:off x="0" y="0"/>
          <a:ext cx="0" cy="0"/>
          <a:chOff x="0" y="0"/>
          <a:chExt cx="0" cy="0"/>
        </a:xfrm>
      </p:grpSpPr>
      <p:sp>
        <p:nvSpPr>
          <p:cNvPr id="4086" name="Google Shape;4086;p1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959"/>
              <a:buFont typeface="Calibri"/>
              <a:buNone/>
            </a:pPr>
            <a:r>
              <a:rPr lang="en-US" sz="3959">
                <a:latin typeface="Times New Roman"/>
                <a:ea typeface="Times New Roman"/>
                <a:cs typeface="Times New Roman"/>
                <a:sym typeface="Times New Roman"/>
              </a:rPr>
              <a:t>Definition: Association Rule Example</a:t>
            </a:r>
            <a:endParaRPr sz="3959">
              <a:latin typeface="Times New Roman"/>
              <a:ea typeface="Times New Roman"/>
              <a:cs typeface="Times New Roman"/>
              <a:sym typeface="Times New Roman"/>
            </a:endParaRPr>
          </a:p>
        </p:txBody>
      </p:sp>
      <p:grpSp>
        <p:nvGrpSpPr>
          <p:cNvPr id="4087" name="Google Shape;4087;p18"/>
          <p:cNvGrpSpPr/>
          <p:nvPr/>
        </p:nvGrpSpPr>
        <p:grpSpPr>
          <a:xfrm>
            <a:off x="7751486" y="5450197"/>
            <a:ext cx="4066787" cy="762441"/>
            <a:chOff x="3264" y="2304"/>
            <a:chExt cx="2324" cy="480"/>
          </a:xfrm>
        </p:grpSpPr>
        <p:sp>
          <p:nvSpPr>
            <p:cNvPr id="4088" name="Google Shape;4088;p18"/>
            <p:cNvSpPr txBox="1"/>
            <p:nvPr/>
          </p:nvSpPr>
          <p:spPr>
            <a:xfrm>
              <a:off x="3264" y="2304"/>
              <a:ext cx="747" cy="2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Arial"/>
                <a:buNone/>
              </a:pPr>
              <a:r>
                <a:rPr b="0" i="0" lang="en-US" sz="2000" u="none" cap="none" strike="noStrike">
                  <a:solidFill>
                    <a:srgbClr val="FF0000"/>
                  </a:solidFill>
                  <a:latin typeface="Times New Roman"/>
                  <a:ea typeface="Times New Roman"/>
                  <a:cs typeface="Times New Roman"/>
                  <a:sym typeface="Times New Roman"/>
                </a:rPr>
                <a:t>Example:</a:t>
              </a:r>
              <a:endParaRPr b="0" i="0" sz="2800" u="none" cap="none" strike="noStrike">
                <a:solidFill>
                  <a:srgbClr val="FF0000"/>
                </a:solidFill>
                <a:latin typeface="Times New Roman"/>
                <a:ea typeface="Times New Roman"/>
                <a:cs typeface="Times New Roman"/>
                <a:sym typeface="Times New Roman"/>
              </a:endParaRPr>
            </a:p>
          </p:txBody>
        </p:sp>
        <p:pic>
          <p:nvPicPr>
            <p:cNvPr id="4089" name="Google Shape;4089;p18"/>
            <p:cNvPicPr preferRelativeResize="0"/>
            <p:nvPr/>
          </p:nvPicPr>
          <p:blipFill rotWithShape="1">
            <a:blip r:embed="rId3">
              <a:alphaModFix/>
            </a:blip>
            <a:srcRect b="0" l="0" r="0" t="0"/>
            <a:stretch/>
          </p:blipFill>
          <p:spPr>
            <a:xfrm>
              <a:off x="3711" y="2545"/>
              <a:ext cx="1877" cy="239"/>
            </a:xfrm>
            <a:prstGeom prst="rect">
              <a:avLst/>
            </a:prstGeom>
            <a:noFill/>
            <a:ln>
              <a:noFill/>
            </a:ln>
          </p:spPr>
        </p:pic>
      </p:grpSp>
      <p:sp>
        <p:nvSpPr>
          <p:cNvPr id="4090" name="Google Shape;4090;p18"/>
          <p:cNvSpPr/>
          <p:nvPr/>
        </p:nvSpPr>
        <p:spPr>
          <a:xfrm>
            <a:off x="575299" y="1286562"/>
            <a:ext cx="6589506" cy="5179554"/>
          </a:xfrm>
          <a:prstGeom prst="rect">
            <a:avLst/>
          </a:prstGeom>
          <a:noFill/>
          <a:ln>
            <a:noFill/>
          </a:ln>
        </p:spPr>
        <p:txBody>
          <a:bodyPr anchorCtr="0" anchor="t" bIns="44450" lIns="90475" spcFirstLastPara="1" rIns="90475" wrap="square" tIns="44450">
            <a:noAutofit/>
          </a:bodyPr>
          <a:lstStyle/>
          <a:p>
            <a:pPr indent="-342900" lvl="0" marL="342900" marR="0" rtl="0" algn="l">
              <a:lnSpc>
                <a:spcPct val="100000"/>
              </a:lnSpc>
              <a:spcBef>
                <a:spcPts val="0"/>
              </a:spcBef>
              <a:spcAft>
                <a:spcPts val="0"/>
              </a:spcAft>
              <a:buClr>
                <a:srgbClr val="0C7B9C"/>
              </a:buClr>
              <a:buSzPts val="1800"/>
              <a:buFont typeface="Arial"/>
              <a:buChar char="●"/>
            </a:pPr>
            <a:r>
              <a:rPr b="0" i="0" lang="en-US" sz="2400" u="none" cap="none" strike="noStrike">
                <a:solidFill>
                  <a:srgbClr val="273339"/>
                </a:solidFill>
                <a:latin typeface="Arial"/>
                <a:ea typeface="Arial"/>
                <a:cs typeface="Arial"/>
                <a:sym typeface="Arial"/>
              </a:rPr>
              <a:t>Association Rule</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273339"/>
                </a:solidFill>
                <a:latin typeface="Arial"/>
                <a:ea typeface="Arial"/>
                <a:cs typeface="Arial"/>
                <a:sym typeface="Arial"/>
              </a:rPr>
              <a:t>An </a:t>
            </a:r>
            <a:r>
              <a:rPr b="0" i="0" lang="en-US" sz="2000" u="none" cap="none" strike="noStrike">
                <a:solidFill>
                  <a:srgbClr val="FF0000"/>
                </a:solidFill>
                <a:latin typeface="Arial"/>
                <a:ea typeface="Arial"/>
                <a:cs typeface="Arial"/>
                <a:sym typeface="Arial"/>
              </a:rPr>
              <a:t>implication expression </a:t>
            </a:r>
            <a:r>
              <a:rPr b="0" i="0" lang="en-US" sz="2000" u="none" cap="none" strike="noStrike">
                <a:solidFill>
                  <a:srgbClr val="273339"/>
                </a:solidFill>
                <a:latin typeface="Arial"/>
                <a:ea typeface="Arial"/>
                <a:cs typeface="Arial"/>
                <a:sym typeface="Arial"/>
              </a:rPr>
              <a:t>of the form X → Y, where X and Y are itemsets</a:t>
            </a:r>
            <a:endParaRPr b="0" i="0" sz="2000" u="none" cap="none" strike="noStrike">
              <a:solidFill>
                <a:srgbClr val="273339"/>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273339"/>
                </a:solidFill>
                <a:latin typeface="Arial"/>
                <a:ea typeface="Arial"/>
                <a:cs typeface="Arial"/>
                <a:sym typeface="Arial"/>
              </a:rPr>
              <a:t>Example:</a:t>
            </a:r>
            <a:br>
              <a:rPr b="0" i="0" lang="en-US" sz="2000" u="none" cap="none" strike="noStrike">
                <a:solidFill>
                  <a:srgbClr val="273339"/>
                </a:solidFill>
                <a:latin typeface="Arial"/>
                <a:ea typeface="Arial"/>
                <a:cs typeface="Arial"/>
                <a:sym typeface="Arial"/>
              </a:rPr>
            </a:br>
            <a:r>
              <a:rPr b="0" i="0" lang="en-US" sz="2000" u="none" cap="none" strike="noStrike">
                <a:solidFill>
                  <a:srgbClr val="273339"/>
                </a:solidFill>
                <a:latin typeface="Arial"/>
                <a:ea typeface="Arial"/>
                <a:cs typeface="Arial"/>
                <a:sym typeface="Arial"/>
              </a:rPr>
              <a:t>   {Milk, Diaper} → {Beer} </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None/>
            </a:pPr>
            <a:r>
              <a:t/>
            </a:r>
            <a:endParaRPr b="0" i="0" sz="2000" u="none" cap="none" strike="noStrike">
              <a:solidFill>
                <a:srgbClr val="273339"/>
              </a:solidFill>
              <a:latin typeface="Arial"/>
              <a:ea typeface="Arial"/>
              <a:cs typeface="Arial"/>
              <a:sym typeface="Arial"/>
            </a:endParaRPr>
          </a:p>
          <a:p>
            <a:pPr indent="-342900" lvl="0" marL="342900" marR="0" rtl="0" algn="l">
              <a:lnSpc>
                <a:spcPct val="100000"/>
              </a:lnSpc>
              <a:spcBef>
                <a:spcPts val="640"/>
              </a:spcBef>
              <a:spcAft>
                <a:spcPts val="0"/>
              </a:spcAft>
              <a:buClr>
                <a:srgbClr val="0C7B9C"/>
              </a:buClr>
              <a:buSzPts val="1800"/>
              <a:buFont typeface="Arial"/>
              <a:buChar char="●"/>
            </a:pPr>
            <a:r>
              <a:rPr b="0" i="0" lang="en-US" sz="2400" u="none" cap="none" strike="noStrike">
                <a:solidFill>
                  <a:srgbClr val="273339"/>
                </a:solidFill>
                <a:latin typeface="Arial"/>
                <a:ea typeface="Arial"/>
                <a:cs typeface="Arial"/>
                <a:sym typeface="Arial"/>
              </a:rPr>
              <a:t>Rule Evaluation Metrics</a:t>
            </a:r>
            <a:endParaRPr b="0" i="0" sz="2400" u="none" cap="none" strike="noStrike">
              <a:solidFill>
                <a:srgbClr val="273339"/>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FF0000"/>
                </a:solidFill>
                <a:latin typeface="Arial"/>
                <a:ea typeface="Arial"/>
                <a:cs typeface="Arial"/>
                <a:sym typeface="Arial"/>
              </a:rPr>
              <a:t>Support (s)</a:t>
            </a:r>
            <a:endParaRPr b="0" i="0" sz="2000" u="none" cap="none" strike="noStrike">
              <a:solidFill>
                <a:srgbClr val="000000"/>
              </a:solidFill>
              <a:latin typeface="Arial"/>
              <a:ea typeface="Arial"/>
              <a:cs typeface="Arial"/>
              <a:sym typeface="Arial"/>
            </a:endParaRPr>
          </a:p>
          <a:p>
            <a:pPr indent="-228600" lvl="2" marL="1143000" marR="0" rtl="0" algn="l">
              <a:lnSpc>
                <a:spcPct val="100000"/>
              </a:lnSpc>
              <a:spcBef>
                <a:spcPts val="580"/>
              </a:spcBef>
              <a:spcAft>
                <a:spcPts val="0"/>
              </a:spcAft>
              <a:buClr>
                <a:srgbClr val="0C7B9C"/>
              </a:buClr>
              <a:buSzPts val="1260"/>
              <a:buFont typeface="Noto Sans Symbols"/>
              <a:buChar char="◆"/>
            </a:pPr>
            <a:r>
              <a:rPr b="0" i="0" lang="en-US" sz="2000" u="none" cap="none" strike="noStrike">
                <a:solidFill>
                  <a:srgbClr val="273339"/>
                </a:solidFill>
                <a:latin typeface="Arial"/>
                <a:ea typeface="Arial"/>
                <a:cs typeface="Arial"/>
                <a:sym typeface="Arial"/>
              </a:rPr>
              <a:t>Fraction of </a:t>
            </a:r>
            <a:r>
              <a:rPr b="1" i="0" lang="en-US" sz="2000" u="none" cap="none" strike="noStrike">
                <a:solidFill>
                  <a:srgbClr val="273339"/>
                </a:solidFill>
                <a:latin typeface="Arial"/>
                <a:ea typeface="Arial"/>
                <a:cs typeface="Arial"/>
                <a:sym typeface="Arial"/>
              </a:rPr>
              <a:t>all</a:t>
            </a:r>
            <a:r>
              <a:rPr b="0" i="0" lang="en-US" sz="2000" u="none" cap="none" strike="noStrike">
                <a:solidFill>
                  <a:srgbClr val="273339"/>
                </a:solidFill>
                <a:latin typeface="Arial"/>
                <a:ea typeface="Arial"/>
                <a:cs typeface="Arial"/>
                <a:sym typeface="Arial"/>
              </a:rPr>
              <a:t> transactions that contain both X and Y</a:t>
            </a:r>
            <a:endParaRPr b="0" i="0" sz="20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FF0000"/>
                </a:solidFill>
                <a:latin typeface="Arial"/>
                <a:ea typeface="Arial"/>
                <a:cs typeface="Arial"/>
                <a:sym typeface="Arial"/>
              </a:rPr>
              <a:t>Confidence (c)</a:t>
            </a:r>
            <a:endParaRPr b="0" i="0" sz="2000" u="none" cap="none" strike="noStrike">
              <a:solidFill>
                <a:srgbClr val="000000"/>
              </a:solidFill>
              <a:latin typeface="Arial"/>
              <a:ea typeface="Arial"/>
              <a:cs typeface="Arial"/>
              <a:sym typeface="Arial"/>
            </a:endParaRPr>
          </a:p>
          <a:p>
            <a:pPr indent="-228600" lvl="2" marL="1143000" marR="0" rtl="0" algn="l">
              <a:lnSpc>
                <a:spcPct val="100000"/>
              </a:lnSpc>
              <a:spcBef>
                <a:spcPts val="580"/>
              </a:spcBef>
              <a:spcAft>
                <a:spcPts val="0"/>
              </a:spcAft>
              <a:buClr>
                <a:srgbClr val="0C7B9C"/>
              </a:buClr>
              <a:buSzPts val="1260"/>
              <a:buFont typeface="Noto Sans Symbols"/>
              <a:buChar char="◆"/>
            </a:pPr>
            <a:r>
              <a:rPr b="0" i="0" lang="en-US" sz="2000" u="none" cap="none" strike="noStrike">
                <a:solidFill>
                  <a:srgbClr val="273339"/>
                </a:solidFill>
                <a:latin typeface="Arial"/>
                <a:ea typeface="Arial"/>
                <a:cs typeface="Arial"/>
                <a:sym typeface="Arial"/>
              </a:rPr>
              <a:t>Measures how often Y appears in transactions that contain X</a:t>
            </a:r>
            <a:endParaRPr b="0" i="0" sz="2000" u="none" cap="none" strike="noStrike">
              <a:solidFill>
                <a:srgbClr val="000000"/>
              </a:solidFill>
              <a:latin typeface="Arial"/>
              <a:ea typeface="Arial"/>
              <a:cs typeface="Arial"/>
              <a:sym typeface="Arial"/>
            </a:endParaRPr>
          </a:p>
        </p:txBody>
      </p:sp>
      <p:pic>
        <p:nvPicPr>
          <p:cNvPr id="4091" name="Google Shape;4091;p18"/>
          <p:cNvPicPr preferRelativeResize="0"/>
          <p:nvPr/>
        </p:nvPicPr>
        <p:blipFill rotWithShape="1">
          <a:blip r:embed="rId4">
            <a:alphaModFix/>
          </a:blip>
          <a:srcRect b="0" l="0" r="0" t="0"/>
          <a:stretch/>
        </p:blipFill>
        <p:spPr>
          <a:xfrm>
            <a:off x="8141434" y="3503970"/>
            <a:ext cx="3212366" cy="783223"/>
          </a:xfrm>
          <a:prstGeom prst="rect">
            <a:avLst/>
          </a:prstGeom>
          <a:noFill/>
          <a:ln>
            <a:noFill/>
          </a:ln>
        </p:spPr>
      </p:pic>
      <p:pic>
        <p:nvPicPr>
          <p:cNvPr id="4092" name="Google Shape;4092;p18"/>
          <p:cNvPicPr preferRelativeResize="0"/>
          <p:nvPr/>
        </p:nvPicPr>
        <p:blipFill rotWithShape="1">
          <a:blip r:embed="rId5">
            <a:alphaModFix/>
          </a:blip>
          <a:srcRect b="0" l="0" r="0" t="0"/>
          <a:stretch/>
        </p:blipFill>
        <p:spPr>
          <a:xfrm>
            <a:off x="8673047" y="4567765"/>
            <a:ext cx="3005873" cy="704097"/>
          </a:xfrm>
          <a:prstGeom prst="rect">
            <a:avLst/>
          </a:prstGeom>
          <a:noFill/>
          <a:ln>
            <a:noFill/>
          </a:ln>
        </p:spPr>
      </p:pic>
      <p:pic>
        <p:nvPicPr>
          <p:cNvPr id="4093" name="Google Shape;4093;p18"/>
          <p:cNvPicPr preferRelativeResize="0"/>
          <p:nvPr/>
        </p:nvPicPr>
        <p:blipFill rotWithShape="1">
          <a:blip r:embed="rId6">
            <a:alphaModFix/>
          </a:blip>
          <a:srcRect b="0" l="0" r="0" t="0"/>
          <a:stretch/>
        </p:blipFill>
        <p:spPr>
          <a:xfrm>
            <a:off x="8507577" y="1144307"/>
            <a:ext cx="3684424" cy="23141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7" name="Shape 4097"/>
        <p:cNvGrpSpPr/>
        <p:nvPr/>
      </p:nvGrpSpPr>
      <p:grpSpPr>
        <a:xfrm>
          <a:off x="0" y="0"/>
          <a:ext cx="0" cy="0"/>
          <a:chOff x="0" y="0"/>
          <a:chExt cx="0" cy="0"/>
        </a:xfrm>
      </p:grpSpPr>
      <p:sp>
        <p:nvSpPr>
          <p:cNvPr id="4098" name="Google Shape;4098;p1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lt1"/>
              </a:buClr>
              <a:buSzPts val="3959"/>
              <a:buFont typeface="Calibri"/>
              <a:buNone/>
            </a:pPr>
            <a:r>
              <a:rPr lang="en-US" sz="3200">
                <a:latin typeface="Times New Roman"/>
                <a:ea typeface="Times New Roman"/>
                <a:cs typeface="Times New Roman"/>
                <a:sym typeface="Times New Roman"/>
              </a:rPr>
              <a:t>Definition: Association Rule Example</a:t>
            </a:r>
            <a:endParaRPr sz="3200">
              <a:latin typeface="Times New Roman"/>
              <a:ea typeface="Times New Roman"/>
              <a:cs typeface="Times New Roman"/>
              <a:sym typeface="Times New Roman"/>
            </a:endParaRPr>
          </a:p>
        </p:txBody>
      </p:sp>
      <p:grpSp>
        <p:nvGrpSpPr>
          <p:cNvPr id="4099" name="Google Shape;4099;p19"/>
          <p:cNvGrpSpPr/>
          <p:nvPr/>
        </p:nvGrpSpPr>
        <p:grpSpPr>
          <a:xfrm>
            <a:off x="7112437" y="3937355"/>
            <a:ext cx="4504264" cy="2528761"/>
            <a:chOff x="3014" y="2304"/>
            <a:chExt cx="2574" cy="1592"/>
          </a:xfrm>
        </p:grpSpPr>
        <p:sp>
          <p:nvSpPr>
            <p:cNvPr id="4100" name="Google Shape;4100;p19"/>
            <p:cNvSpPr txBox="1"/>
            <p:nvPr/>
          </p:nvSpPr>
          <p:spPr>
            <a:xfrm>
              <a:off x="3264" y="2304"/>
              <a:ext cx="747" cy="2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Arial"/>
                <a:buNone/>
              </a:pPr>
              <a:r>
                <a:rPr b="0" i="0" lang="en-US" sz="2000" u="none" cap="none" strike="noStrike">
                  <a:solidFill>
                    <a:srgbClr val="FF0000"/>
                  </a:solidFill>
                  <a:latin typeface="Times New Roman"/>
                  <a:ea typeface="Times New Roman"/>
                  <a:cs typeface="Times New Roman"/>
                  <a:sym typeface="Times New Roman"/>
                </a:rPr>
                <a:t>Example:</a:t>
              </a:r>
              <a:endParaRPr b="0" i="0" sz="2800" u="none" cap="none" strike="noStrike">
                <a:solidFill>
                  <a:srgbClr val="FF0000"/>
                </a:solidFill>
                <a:latin typeface="Times New Roman"/>
                <a:ea typeface="Times New Roman"/>
                <a:cs typeface="Times New Roman"/>
                <a:sym typeface="Times New Roman"/>
              </a:endParaRPr>
            </a:p>
          </p:txBody>
        </p:sp>
        <p:pic>
          <p:nvPicPr>
            <p:cNvPr id="4101" name="Google Shape;4101;p19"/>
            <p:cNvPicPr preferRelativeResize="0"/>
            <p:nvPr/>
          </p:nvPicPr>
          <p:blipFill rotWithShape="1">
            <a:blip r:embed="rId3">
              <a:alphaModFix/>
            </a:blip>
            <a:srcRect b="0" l="0" r="0" t="0"/>
            <a:stretch/>
          </p:blipFill>
          <p:spPr>
            <a:xfrm>
              <a:off x="3711" y="2545"/>
              <a:ext cx="1877" cy="239"/>
            </a:xfrm>
            <a:prstGeom prst="rect">
              <a:avLst/>
            </a:prstGeom>
            <a:noFill/>
            <a:ln>
              <a:noFill/>
            </a:ln>
          </p:spPr>
        </p:pic>
        <p:pic>
          <p:nvPicPr>
            <p:cNvPr id="4102" name="Google Shape;4102;p19"/>
            <p:cNvPicPr preferRelativeResize="0"/>
            <p:nvPr/>
          </p:nvPicPr>
          <p:blipFill rotWithShape="1">
            <a:blip r:embed="rId4">
              <a:alphaModFix/>
            </a:blip>
            <a:srcRect b="0" l="0" r="0" t="0"/>
            <a:stretch/>
          </p:blipFill>
          <p:spPr>
            <a:xfrm>
              <a:off x="3060" y="2928"/>
              <a:ext cx="2460" cy="445"/>
            </a:xfrm>
            <a:prstGeom prst="rect">
              <a:avLst/>
            </a:prstGeom>
            <a:noFill/>
            <a:ln>
              <a:noFill/>
            </a:ln>
          </p:spPr>
        </p:pic>
        <p:pic>
          <p:nvPicPr>
            <p:cNvPr id="4103" name="Google Shape;4103;p19"/>
            <p:cNvPicPr preferRelativeResize="0"/>
            <p:nvPr/>
          </p:nvPicPr>
          <p:blipFill rotWithShape="1">
            <a:blip r:embed="rId5">
              <a:alphaModFix/>
            </a:blip>
            <a:srcRect b="0" l="0" r="0" t="0"/>
            <a:stretch/>
          </p:blipFill>
          <p:spPr>
            <a:xfrm>
              <a:off x="3014" y="3456"/>
              <a:ext cx="2475" cy="440"/>
            </a:xfrm>
            <a:prstGeom prst="rect">
              <a:avLst/>
            </a:prstGeom>
            <a:noFill/>
            <a:ln>
              <a:noFill/>
            </a:ln>
          </p:spPr>
        </p:pic>
      </p:grpSp>
      <p:sp>
        <p:nvSpPr>
          <p:cNvPr id="4104" name="Google Shape;4104;p19"/>
          <p:cNvSpPr/>
          <p:nvPr/>
        </p:nvSpPr>
        <p:spPr>
          <a:xfrm>
            <a:off x="575299" y="1286562"/>
            <a:ext cx="6589506" cy="5179554"/>
          </a:xfrm>
          <a:prstGeom prst="rect">
            <a:avLst/>
          </a:prstGeom>
          <a:noFill/>
          <a:ln>
            <a:noFill/>
          </a:ln>
        </p:spPr>
        <p:txBody>
          <a:bodyPr anchorCtr="0" anchor="t" bIns="44450" lIns="90475" spcFirstLastPara="1" rIns="90475" wrap="square" tIns="44450">
            <a:noAutofit/>
          </a:bodyPr>
          <a:lstStyle/>
          <a:p>
            <a:pPr indent="-342900" lvl="0" marL="342900" marR="0" rtl="0" algn="l">
              <a:lnSpc>
                <a:spcPct val="100000"/>
              </a:lnSpc>
              <a:spcBef>
                <a:spcPts val="0"/>
              </a:spcBef>
              <a:spcAft>
                <a:spcPts val="0"/>
              </a:spcAft>
              <a:buClr>
                <a:srgbClr val="0C7B9C"/>
              </a:buClr>
              <a:buSzPts val="1800"/>
              <a:buFont typeface="Arial"/>
              <a:buChar char="●"/>
            </a:pPr>
            <a:r>
              <a:rPr b="0" i="0" lang="en-US" sz="2400" u="none" cap="none" strike="noStrike">
                <a:solidFill>
                  <a:srgbClr val="273339"/>
                </a:solidFill>
                <a:latin typeface="Arial"/>
                <a:ea typeface="Arial"/>
                <a:cs typeface="Arial"/>
                <a:sym typeface="Arial"/>
              </a:rPr>
              <a:t>Association Rule</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273339"/>
                </a:solidFill>
                <a:latin typeface="Arial"/>
                <a:ea typeface="Arial"/>
                <a:cs typeface="Arial"/>
                <a:sym typeface="Arial"/>
              </a:rPr>
              <a:t>An </a:t>
            </a:r>
            <a:r>
              <a:rPr b="0" i="0" lang="en-US" sz="2000" u="none" cap="none" strike="noStrike">
                <a:solidFill>
                  <a:srgbClr val="FF0000"/>
                </a:solidFill>
                <a:latin typeface="Arial"/>
                <a:ea typeface="Arial"/>
                <a:cs typeface="Arial"/>
                <a:sym typeface="Arial"/>
              </a:rPr>
              <a:t>implication expression </a:t>
            </a:r>
            <a:r>
              <a:rPr b="0" i="0" lang="en-US" sz="2000" u="none" cap="none" strike="noStrike">
                <a:solidFill>
                  <a:srgbClr val="273339"/>
                </a:solidFill>
                <a:latin typeface="Arial"/>
                <a:ea typeface="Arial"/>
                <a:cs typeface="Arial"/>
                <a:sym typeface="Arial"/>
              </a:rPr>
              <a:t>of the form X → Y, where X and Y are itemsets</a:t>
            </a:r>
            <a:endParaRPr b="0" i="0" sz="2000" u="none" cap="none" strike="noStrike">
              <a:solidFill>
                <a:srgbClr val="273339"/>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273339"/>
                </a:solidFill>
                <a:latin typeface="Arial"/>
                <a:ea typeface="Arial"/>
                <a:cs typeface="Arial"/>
                <a:sym typeface="Arial"/>
              </a:rPr>
              <a:t>Example:</a:t>
            </a:r>
            <a:br>
              <a:rPr b="0" i="0" lang="en-US" sz="2000" u="none" cap="none" strike="noStrike">
                <a:solidFill>
                  <a:srgbClr val="273339"/>
                </a:solidFill>
                <a:latin typeface="Arial"/>
                <a:ea typeface="Arial"/>
                <a:cs typeface="Arial"/>
                <a:sym typeface="Arial"/>
              </a:rPr>
            </a:br>
            <a:r>
              <a:rPr b="0" i="0" lang="en-US" sz="2000" u="none" cap="none" strike="noStrike">
                <a:solidFill>
                  <a:srgbClr val="273339"/>
                </a:solidFill>
                <a:latin typeface="Arial"/>
                <a:ea typeface="Arial"/>
                <a:cs typeface="Arial"/>
                <a:sym typeface="Arial"/>
              </a:rPr>
              <a:t>   {Milk, Diaper} → {Beer} </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None/>
            </a:pPr>
            <a:r>
              <a:t/>
            </a:r>
            <a:endParaRPr b="0" i="0" sz="2000" u="none" cap="none" strike="noStrike">
              <a:solidFill>
                <a:srgbClr val="273339"/>
              </a:solidFill>
              <a:latin typeface="Arial"/>
              <a:ea typeface="Arial"/>
              <a:cs typeface="Arial"/>
              <a:sym typeface="Arial"/>
            </a:endParaRPr>
          </a:p>
          <a:p>
            <a:pPr indent="-342900" lvl="0" marL="342900" marR="0" rtl="0" algn="l">
              <a:lnSpc>
                <a:spcPct val="100000"/>
              </a:lnSpc>
              <a:spcBef>
                <a:spcPts val="640"/>
              </a:spcBef>
              <a:spcAft>
                <a:spcPts val="0"/>
              </a:spcAft>
              <a:buClr>
                <a:srgbClr val="0C7B9C"/>
              </a:buClr>
              <a:buSzPts val="1800"/>
              <a:buFont typeface="Arial"/>
              <a:buChar char="●"/>
            </a:pPr>
            <a:r>
              <a:rPr b="0" i="0" lang="en-US" sz="2400" u="none" cap="none" strike="noStrike">
                <a:solidFill>
                  <a:srgbClr val="273339"/>
                </a:solidFill>
                <a:latin typeface="Arial"/>
                <a:ea typeface="Arial"/>
                <a:cs typeface="Arial"/>
                <a:sym typeface="Arial"/>
              </a:rPr>
              <a:t>Rule Evaluation Metrics</a:t>
            </a:r>
            <a:endParaRPr b="0" i="0" sz="2400" u="none" cap="none" strike="noStrike">
              <a:solidFill>
                <a:srgbClr val="273339"/>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FF0000"/>
                </a:solidFill>
                <a:latin typeface="Arial"/>
                <a:ea typeface="Arial"/>
                <a:cs typeface="Arial"/>
                <a:sym typeface="Arial"/>
              </a:rPr>
              <a:t>Support (s)</a:t>
            </a:r>
            <a:endParaRPr b="0" i="0" sz="2000" u="none" cap="none" strike="noStrike">
              <a:solidFill>
                <a:srgbClr val="000000"/>
              </a:solidFill>
              <a:latin typeface="Arial"/>
              <a:ea typeface="Arial"/>
              <a:cs typeface="Arial"/>
              <a:sym typeface="Arial"/>
            </a:endParaRPr>
          </a:p>
          <a:p>
            <a:pPr indent="-228600" lvl="2" marL="1143000" marR="0" rtl="0" algn="l">
              <a:lnSpc>
                <a:spcPct val="100000"/>
              </a:lnSpc>
              <a:spcBef>
                <a:spcPts val="580"/>
              </a:spcBef>
              <a:spcAft>
                <a:spcPts val="0"/>
              </a:spcAft>
              <a:buClr>
                <a:srgbClr val="0C7B9C"/>
              </a:buClr>
              <a:buSzPts val="1260"/>
              <a:buFont typeface="Noto Sans Symbols"/>
              <a:buChar char="◆"/>
            </a:pPr>
            <a:r>
              <a:rPr b="0" i="0" lang="en-US" sz="2000" u="none" cap="none" strike="noStrike">
                <a:solidFill>
                  <a:srgbClr val="273339"/>
                </a:solidFill>
                <a:latin typeface="Arial"/>
                <a:ea typeface="Arial"/>
                <a:cs typeface="Arial"/>
                <a:sym typeface="Arial"/>
              </a:rPr>
              <a:t>Fraction of </a:t>
            </a:r>
            <a:r>
              <a:rPr b="1" i="0" lang="en-US" sz="2000" u="none" cap="none" strike="noStrike">
                <a:solidFill>
                  <a:srgbClr val="273339"/>
                </a:solidFill>
                <a:latin typeface="Arial"/>
                <a:ea typeface="Arial"/>
                <a:cs typeface="Arial"/>
                <a:sym typeface="Arial"/>
              </a:rPr>
              <a:t>all</a:t>
            </a:r>
            <a:r>
              <a:rPr b="0" i="0" lang="en-US" sz="2000" u="none" cap="none" strike="noStrike">
                <a:solidFill>
                  <a:srgbClr val="273339"/>
                </a:solidFill>
                <a:latin typeface="Arial"/>
                <a:ea typeface="Arial"/>
                <a:cs typeface="Arial"/>
                <a:sym typeface="Arial"/>
              </a:rPr>
              <a:t> transactions that contain both X and Y</a:t>
            </a:r>
            <a:endParaRPr b="0" i="0" sz="2000" u="none" cap="none" strike="noStrike">
              <a:solidFill>
                <a:srgbClr val="000000"/>
              </a:solidFill>
              <a:latin typeface="Arial"/>
              <a:ea typeface="Arial"/>
              <a:cs typeface="Arial"/>
              <a:sym typeface="Arial"/>
            </a:endParaRPr>
          </a:p>
          <a:p>
            <a:pPr indent="-285750" lvl="1" marL="742950" marR="0" rtl="0" algn="l">
              <a:lnSpc>
                <a:spcPct val="100000"/>
              </a:lnSpc>
              <a:spcBef>
                <a:spcPts val="600"/>
              </a:spcBef>
              <a:spcAft>
                <a:spcPts val="0"/>
              </a:spcAft>
              <a:buClr>
                <a:srgbClr val="0C7B9C"/>
              </a:buClr>
              <a:buSzPts val="2000"/>
              <a:buFont typeface="Arial"/>
              <a:buChar char="–"/>
            </a:pPr>
            <a:r>
              <a:rPr b="0" i="0" lang="en-US" sz="2000" u="none" cap="none" strike="noStrike">
                <a:solidFill>
                  <a:srgbClr val="FF0000"/>
                </a:solidFill>
                <a:latin typeface="Arial"/>
                <a:ea typeface="Arial"/>
                <a:cs typeface="Arial"/>
                <a:sym typeface="Arial"/>
              </a:rPr>
              <a:t>Confidence (c)</a:t>
            </a:r>
            <a:endParaRPr b="0" i="0" sz="2000" u="none" cap="none" strike="noStrike">
              <a:solidFill>
                <a:srgbClr val="000000"/>
              </a:solidFill>
              <a:latin typeface="Arial"/>
              <a:ea typeface="Arial"/>
              <a:cs typeface="Arial"/>
              <a:sym typeface="Arial"/>
            </a:endParaRPr>
          </a:p>
          <a:p>
            <a:pPr indent="-228600" lvl="2" marL="1143000" marR="0" rtl="0" algn="l">
              <a:lnSpc>
                <a:spcPct val="100000"/>
              </a:lnSpc>
              <a:spcBef>
                <a:spcPts val="580"/>
              </a:spcBef>
              <a:spcAft>
                <a:spcPts val="0"/>
              </a:spcAft>
              <a:buClr>
                <a:srgbClr val="0C7B9C"/>
              </a:buClr>
              <a:buSzPts val="1260"/>
              <a:buFont typeface="Noto Sans Symbols"/>
              <a:buChar char="◆"/>
            </a:pPr>
            <a:r>
              <a:rPr b="0" i="0" lang="en-US" sz="2000" u="none" cap="none" strike="noStrike">
                <a:solidFill>
                  <a:srgbClr val="273339"/>
                </a:solidFill>
                <a:latin typeface="Arial"/>
                <a:ea typeface="Arial"/>
                <a:cs typeface="Arial"/>
                <a:sym typeface="Arial"/>
              </a:rPr>
              <a:t>Measures how often Y appears in transactions that contain X</a:t>
            </a:r>
            <a:endParaRPr b="0" i="0" sz="2000" u="none" cap="none" strike="noStrike">
              <a:solidFill>
                <a:srgbClr val="000000"/>
              </a:solidFill>
              <a:latin typeface="Arial"/>
              <a:ea typeface="Arial"/>
              <a:cs typeface="Arial"/>
              <a:sym typeface="Arial"/>
            </a:endParaRPr>
          </a:p>
        </p:txBody>
      </p:sp>
      <p:pic>
        <p:nvPicPr>
          <p:cNvPr id="4105" name="Google Shape;4105;p19"/>
          <p:cNvPicPr preferRelativeResize="0"/>
          <p:nvPr/>
        </p:nvPicPr>
        <p:blipFill rotWithShape="1">
          <a:blip r:embed="rId6">
            <a:alphaModFix/>
          </a:blip>
          <a:srcRect b="0" l="0" r="0" t="0"/>
          <a:stretch/>
        </p:blipFill>
        <p:spPr>
          <a:xfrm>
            <a:off x="8369147" y="-43892"/>
            <a:ext cx="3822853" cy="2314191"/>
          </a:xfrm>
          <a:prstGeom prst="rect">
            <a:avLst/>
          </a:prstGeom>
          <a:noFill/>
          <a:ln>
            <a:noFill/>
          </a:ln>
        </p:spPr>
      </p:pic>
      <p:pic>
        <p:nvPicPr>
          <p:cNvPr id="4106" name="Google Shape;4106;p19"/>
          <p:cNvPicPr preferRelativeResize="0"/>
          <p:nvPr/>
        </p:nvPicPr>
        <p:blipFill rotWithShape="1">
          <a:blip r:embed="rId7">
            <a:alphaModFix/>
          </a:blip>
          <a:srcRect b="0" l="0" r="0" t="0"/>
          <a:stretch/>
        </p:blipFill>
        <p:spPr>
          <a:xfrm>
            <a:off x="7508571" y="2270299"/>
            <a:ext cx="3212366" cy="783223"/>
          </a:xfrm>
          <a:prstGeom prst="rect">
            <a:avLst/>
          </a:prstGeom>
          <a:noFill/>
          <a:ln>
            <a:noFill/>
          </a:ln>
        </p:spPr>
      </p:pic>
      <p:pic>
        <p:nvPicPr>
          <p:cNvPr id="4107" name="Google Shape;4107;p19"/>
          <p:cNvPicPr preferRelativeResize="0"/>
          <p:nvPr/>
        </p:nvPicPr>
        <p:blipFill rotWithShape="1">
          <a:blip r:embed="rId8">
            <a:alphaModFix/>
          </a:blip>
          <a:srcRect b="0" l="0" r="0" t="0"/>
          <a:stretch/>
        </p:blipFill>
        <p:spPr>
          <a:xfrm>
            <a:off x="7508571" y="3118892"/>
            <a:ext cx="3005873" cy="70409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11" name="Shape 4111"/>
        <p:cNvGrpSpPr/>
        <p:nvPr/>
      </p:nvGrpSpPr>
      <p:grpSpPr>
        <a:xfrm>
          <a:off x="0" y="0"/>
          <a:ext cx="0" cy="0"/>
          <a:chOff x="0" y="0"/>
          <a:chExt cx="0" cy="0"/>
        </a:xfrm>
      </p:grpSpPr>
      <p:sp>
        <p:nvSpPr>
          <p:cNvPr id="4112" name="Google Shape;4112;p20"/>
          <p:cNvSpPr txBox="1"/>
          <p:nvPr>
            <p:ph type="title"/>
          </p:nvPr>
        </p:nvSpPr>
        <p:spPr>
          <a:xfrm>
            <a:off x="281151" y="1825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4600"/>
              <a:buFont typeface="Calibri"/>
              <a:buNone/>
            </a:pPr>
            <a:r>
              <a:rPr lang="en-US" sz="3600">
                <a:solidFill>
                  <a:srgbClr val="FFFFFF"/>
                </a:solidFill>
                <a:latin typeface="Times New Roman"/>
                <a:ea typeface="Times New Roman"/>
                <a:cs typeface="Times New Roman"/>
                <a:sym typeface="Times New Roman"/>
              </a:rPr>
              <a:t>Association Rules</a:t>
            </a:r>
            <a:endParaRPr sz="3600">
              <a:latin typeface="Times New Roman"/>
              <a:ea typeface="Times New Roman"/>
              <a:cs typeface="Times New Roman"/>
              <a:sym typeface="Times New Roman"/>
            </a:endParaRPr>
          </a:p>
        </p:txBody>
      </p:sp>
      <p:sp>
        <p:nvSpPr>
          <p:cNvPr id="4113" name="Google Shape;4113;p20"/>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Support: “is a measure of what fraction of the population satisfies both the antecedent and the consequent of the rule”.</a:t>
            </a:r>
            <a:endParaRPr sz="2200"/>
          </a:p>
          <a:p>
            <a:pPr indent="-228600" lvl="0" marL="228600" rtl="0" algn="l">
              <a:lnSpc>
                <a:spcPct val="90000"/>
              </a:lnSpc>
              <a:spcBef>
                <a:spcPts val="1000"/>
              </a:spcBef>
              <a:spcAft>
                <a:spcPts val="0"/>
              </a:spcAft>
              <a:buClr>
                <a:schemeClr val="dk1"/>
              </a:buClr>
              <a:buSzPts val="2200"/>
              <a:buChar char="•"/>
            </a:pPr>
            <a:r>
              <a:rPr lang="en-US" sz="2200"/>
              <a:t>Example:</a:t>
            </a:r>
            <a:endParaRPr sz="2200"/>
          </a:p>
          <a:p>
            <a:pPr indent="-228600" lvl="1" marL="685800" rtl="0" algn="l">
              <a:lnSpc>
                <a:spcPct val="90000"/>
              </a:lnSpc>
              <a:spcBef>
                <a:spcPts val="500"/>
              </a:spcBef>
              <a:spcAft>
                <a:spcPts val="0"/>
              </a:spcAft>
              <a:buClr>
                <a:schemeClr val="dk1"/>
              </a:buClr>
              <a:buSzPts val="2200"/>
              <a:buChar char="•"/>
            </a:pPr>
            <a:r>
              <a:rPr lang="en-US" sz="2200"/>
              <a:t>People who buy hotdog buns also buy hotdog sausages in 99% of cases. = High Support</a:t>
            </a:r>
            <a:endParaRPr sz="2200"/>
          </a:p>
          <a:p>
            <a:pPr indent="-228600" lvl="1" marL="685800" rtl="0" algn="l">
              <a:lnSpc>
                <a:spcPct val="90000"/>
              </a:lnSpc>
              <a:spcBef>
                <a:spcPts val="500"/>
              </a:spcBef>
              <a:spcAft>
                <a:spcPts val="0"/>
              </a:spcAft>
              <a:buClr>
                <a:schemeClr val="dk1"/>
              </a:buClr>
              <a:buSzPts val="2200"/>
              <a:buChar char="•"/>
            </a:pPr>
            <a:r>
              <a:rPr lang="en-US" sz="2200"/>
              <a:t>People who buy hotdog buns buy hangers in 0.005% of cases. = Low support</a:t>
            </a:r>
            <a:endParaRPr sz="2200"/>
          </a:p>
          <a:p>
            <a:pPr indent="-88900" lvl="1" marL="685800" rtl="0" algn="l">
              <a:lnSpc>
                <a:spcPct val="90000"/>
              </a:lnSpc>
              <a:spcBef>
                <a:spcPts val="5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Situations where there is high support for the antecedent are worth careful attention</a:t>
            </a:r>
            <a:endParaRPr sz="2200"/>
          </a:p>
          <a:p>
            <a:pPr indent="-228600" lvl="1" marL="685800" rtl="0" algn="l">
              <a:lnSpc>
                <a:spcPct val="90000"/>
              </a:lnSpc>
              <a:spcBef>
                <a:spcPts val="500"/>
              </a:spcBef>
              <a:spcAft>
                <a:spcPts val="0"/>
              </a:spcAft>
              <a:buClr>
                <a:schemeClr val="dk1"/>
              </a:buClr>
              <a:buSzPts val="2200"/>
              <a:buChar char="•"/>
            </a:pPr>
            <a:r>
              <a:rPr lang="en-US" sz="2200"/>
              <a:t>E.g. Hotdog sausages should be placed in near hotdog buns in supermarkets if there is also high confidence.</a:t>
            </a:r>
            <a:endParaRPr sz="2200"/>
          </a:p>
        </p:txBody>
      </p:sp>
      <p:sp>
        <p:nvSpPr>
          <p:cNvPr id="4114" name="Google Shape;4114;p20"/>
          <p:cNvSpPr/>
          <p:nvPr/>
        </p:nvSpPr>
        <p:spPr>
          <a:xfrm>
            <a:off x="1257300" y="5880100"/>
            <a:ext cx="9855200" cy="1143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700"/>
              <a:buFont typeface="Arial"/>
              <a:buNone/>
            </a:pPr>
            <a:r>
              <a:rPr b="0" i="0" lang="en-US" sz="700" u="none" cap="none" strike="noStrike">
                <a:solidFill>
                  <a:srgbClr val="9B2C01"/>
                </a:solidFill>
                <a:latin typeface="Calibri"/>
                <a:ea typeface="Calibri"/>
                <a:cs typeface="Calibri"/>
                <a:sym typeface="Calibri"/>
              </a:rPr>
              <a:t>support(X=&gt;Y) = P(XUY)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22" name="Shape 3922"/>
        <p:cNvGrpSpPr/>
        <p:nvPr/>
      </p:nvGrpSpPr>
      <p:grpSpPr>
        <a:xfrm>
          <a:off x="0" y="0"/>
          <a:ext cx="0" cy="0"/>
          <a:chOff x="0" y="0"/>
          <a:chExt cx="0" cy="0"/>
        </a:xfrm>
      </p:grpSpPr>
      <p:sp>
        <p:nvSpPr>
          <p:cNvPr id="3923" name="Google Shape;3923;p2"/>
          <p:cNvSpPr txBox="1"/>
          <p:nvPr>
            <p:ph type="title"/>
          </p:nvPr>
        </p:nvSpPr>
        <p:spPr>
          <a:xfrm>
            <a:off x="693157" y="178663"/>
            <a:ext cx="9943312" cy="102870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sz="3420">
                <a:solidFill>
                  <a:srgbClr val="FFFFFF"/>
                </a:solidFill>
                <a:latin typeface="Calibri"/>
                <a:ea typeface="Calibri"/>
                <a:cs typeface="Calibri"/>
                <a:sym typeface="Calibri"/>
              </a:rPr>
              <a:t>Unit IV: </a:t>
            </a:r>
            <a:r>
              <a:rPr b="1" lang="en-US" sz="3600"/>
              <a:t>Association Rules Mining</a:t>
            </a:r>
            <a:endParaRPr sz="6000"/>
          </a:p>
        </p:txBody>
      </p:sp>
      <p:sp>
        <p:nvSpPr>
          <p:cNvPr id="3924" name="Google Shape;3924;p2"/>
          <p:cNvSpPr/>
          <p:nvPr/>
        </p:nvSpPr>
        <p:spPr>
          <a:xfrm>
            <a:off x="693157" y="1207364"/>
            <a:ext cx="10724143" cy="38981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Market basket Analysis, Frequent item set, Closed item set, Association Rules, a-priori Algorithm, Generating Association Rules from Frequent Item sets, Improving the Efficiency of a-priori, Mining Frequent Item sets without Candidate Generation: FP Growth Algorithm; Mining ,Generating Rules</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br>
              <a:rPr b="0" i="0" lang="en-US" sz="2000" u="none" cap="none" strike="noStrike">
                <a:solidFill>
                  <a:srgbClr val="000000"/>
                </a:solidFill>
                <a:latin typeface="Arial"/>
                <a:ea typeface="Arial"/>
                <a:cs typeface="Arial"/>
                <a:sym typeface="Arial"/>
              </a:rPr>
            </a:br>
            <a:endParaRPr b="1" i="0" sz="20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18" name="Shape 4118"/>
        <p:cNvGrpSpPr/>
        <p:nvPr/>
      </p:nvGrpSpPr>
      <p:grpSpPr>
        <a:xfrm>
          <a:off x="0" y="0"/>
          <a:ext cx="0" cy="0"/>
          <a:chOff x="0" y="0"/>
          <a:chExt cx="0" cy="0"/>
        </a:xfrm>
      </p:grpSpPr>
      <p:sp>
        <p:nvSpPr>
          <p:cNvPr id="4119" name="Google Shape;4119;p21"/>
          <p:cNvSpPr/>
          <p:nvPr/>
        </p:nvSpPr>
        <p:spPr>
          <a:xfrm>
            <a:off x="0" y="0"/>
            <a:ext cx="2013557" cy="6858000"/>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120" name="Google Shape;4120;p21"/>
          <p:cNvSpPr/>
          <p:nvPr/>
        </p:nvSpPr>
        <p:spPr>
          <a:xfrm>
            <a:off x="4038600" y="5511800"/>
            <a:ext cx="7315200" cy="1524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rgbClr val="9B2C01"/>
                </a:solidFill>
                <a:latin typeface="Calibri"/>
                <a:ea typeface="Calibri"/>
                <a:cs typeface="Calibri"/>
                <a:sym typeface="Calibri"/>
              </a:rPr>
              <a:t>Confidence(X=&gt;Y)=P(Y|X)</a:t>
            </a:r>
            <a:endParaRPr b="0" i="0" sz="1400" u="none" cap="none" strike="noStrike">
              <a:solidFill>
                <a:srgbClr val="000000"/>
              </a:solidFill>
              <a:latin typeface="Arial"/>
              <a:ea typeface="Arial"/>
              <a:cs typeface="Arial"/>
              <a:sym typeface="Arial"/>
            </a:endParaRPr>
          </a:p>
        </p:txBody>
      </p:sp>
      <p:sp>
        <p:nvSpPr>
          <p:cNvPr id="4121" name="Google Shape;4121;p21"/>
          <p:cNvSpPr/>
          <p:nvPr>
            <p:ph type="title"/>
          </p:nvPr>
        </p:nvSpPr>
        <p:spPr>
          <a:xfrm>
            <a:off x="838200" y="2057400"/>
            <a:ext cx="2743200" cy="2743200"/>
          </a:xfrm>
          <a:prstGeom prst="ellipse">
            <a:avLst/>
          </a:prstGeom>
          <a:solidFill>
            <a:srgbClr val="262626"/>
          </a:solidFill>
          <a:ln cap="flat" cmpd="thinThick" w="174625">
            <a:solidFill>
              <a:srgbClr val="262626"/>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2600"/>
              <a:buFont typeface="Calibri"/>
              <a:buNone/>
            </a:pPr>
            <a:r>
              <a:rPr lang="en-US" sz="2600">
                <a:solidFill>
                  <a:srgbClr val="FFFFFF"/>
                </a:solidFill>
                <a:latin typeface="Calibri"/>
                <a:ea typeface="Calibri"/>
                <a:cs typeface="Calibri"/>
                <a:sym typeface="Calibri"/>
              </a:rPr>
              <a:t>Association Rules</a:t>
            </a:r>
            <a:endParaRPr sz="2600">
              <a:solidFill>
                <a:srgbClr val="FFFFFF"/>
              </a:solidFill>
              <a:latin typeface="Calibri"/>
              <a:ea typeface="Calibri"/>
              <a:cs typeface="Calibri"/>
              <a:sym typeface="Calibri"/>
            </a:endParaRPr>
          </a:p>
        </p:txBody>
      </p:sp>
      <p:sp>
        <p:nvSpPr>
          <p:cNvPr id="4122" name="Google Shape;4122;p21"/>
          <p:cNvSpPr txBox="1"/>
          <p:nvPr>
            <p:ph idx="1" type="body"/>
          </p:nvPr>
        </p:nvSpPr>
        <p:spPr>
          <a:xfrm>
            <a:off x="4038600" y="1155700"/>
            <a:ext cx="8053316" cy="525874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000"/>
              <a:buChar char="•"/>
            </a:pPr>
            <a:r>
              <a:rPr lang="en-US" sz="2000"/>
              <a:t>Confidence: “is a measure of how often the consequent is true when the antecedent is true.”</a:t>
            </a:r>
            <a:endParaRPr/>
          </a:p>
          <a:p>
            <a:pPr indent="-228600" lvl="0" marL="228600" rtl="0" algn="l">
              <a:lnSpc>
                <a:spcPct val="90000"/>
              </a:lnSpc>
              <a:spcBef>
                <a:spcPts val="1000"/>
              </a:spcBef>
              <a:spcAft>
                <a:spcPts val="0"/>
              </a:spcAft>
              <a:buSzPts val="2000"/>
              <a:buChar char="•"/>
            </a:pPr>
            <a:r>
              <a:rPr lang="en-US" sz="2000"/>
              <a:t>Example:</a:t>
            </a:r>
            <a:endParaRPr/>
          </a:p>
          <a:p>
            <a:pPr indent="-228600" lvl="1" marL="685800" rtl="0" algn="l">
              <a:lnSpc>
                <a:spcPct val="90000"/>
              </a:lnSpc>
              <a:spcBef>
                <a:spcPts val="500"/>
              </a:spcBef>
              <a:spcAft>
                <a:spcPts val="0"/>
              </a:spcAft>
              <a:buSzPts val="2000"/>
              <a:buChar char="•"/>
            </a:pPr>
            <a:r>
              <a:rPr lang="en-US" sz="2000"/>
              <a:t>90% of Hotdog bun purchases are accompanied by hotdog sausages.</a:t>
            </a:r>
            <a:endParaRPr/>
          </a:p>
          <a:p>
            <a:pPr indent="-228600" lvl="1" marL="685800" rtl="0" algn="l">
              <a:lnSpc>
                <a:spcPct val="90000"/>
              </a:lnSpc>
              <a:spcBef>
                <a:spcPts val="500"/>
              </a:spcBef>
              <a:spcAft>
                <a:spcPts val="0"/>
              </a:spcAft>
              <a:buSzPts val="2000"/>
              <a:buChar char="•"/>
            </a:pPr>
            <a:r>
              <a:rPr lang="en-US" sz="2000"/>
              <a:t>High confidence is meaningful as we can derive rules.</a:t>
            </a:r>
            <a:endParaRPr/>
          </a:p>
          <a:p>
            <a:pPr indent="-228600" lvl="0" marL="228600" rtl="0" algn="l">
              <a:lnSpc>
                <a:spcPct val="90000"/>
              </a:lnSpc>
              <a:spcBef>
                <a:spcPts val="1000"/>
              </a:spcBef>
              <a:spcAft>
                <a:spcPts val="0"/>
              </a:spcAft>
              <a:buSzPts val="2000"/>
              <a:buChar char="•"/>
            </a:pPr>
            <a:r>
              <a:rPr lang="en-US" sz="2000"/>
              <a:t>Hotdog bun🡪 Hotdog sausage</a:t>
            </a:r>
            <a:endParaRPr/>
          </a:p>
          <a:p>
            <a:pPr indent="-228600" lvl="0" marL="228600" rtl="0" algn="l">
              <a:lnSpc>
                <a:spcPct val="90000"/>
              </a:lnSpc>
              <a:spcBef>
                <a:spcPts val="1000"/>
              </a:spcBef>
              <a:spcAft>
                <a:spcPts val="0"/>
              </a:spcAft>
              <a:buSzPts val="2000"/>
              <a:buChar char="•"/>
            </a:pPr>
            <a:r>
              <a:rPr lang="en-US" sz="2000"/>
              <a:t>2 rules may have different confidence levels and have the same support.</a:t>
            </a:r>
            <a:endParaRPr/>
          </a:p>
          <a:p>
            <a:pPr indent="-228600" lvl="0" marL="228600" rtl="0" algn="l">
              <a:lnSpc>
                <a:spcPct val="90000"/>
              </a:lnSpc>
              <a:spcBef>
                <a:spcPts val="1000"/>
              </a:spcBef>
              <a:spcAft>
                <a:spcPts val="0"/>
              </a:spcAft>
              <a:buSzPts val="2000"/>
              <a:buChar char="•"/>
            </a:pPr>
            <a:r>
              <a:rPr lang="en-US" sz="2000"/>
              <a:t>E.g. Hotdog sausage 🡪 Hotdog bun may have a much lower confidence than Hotdog bun 🡪 Hotdog sausage yet they both can have the same support.</a:t>
            </a:r>
            <a:endParaRPr sz="2000"/>
          </a:p>
          <a:p>
            <a:pPr indent="-101600" lvl="0" marL="22860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26" name="Shape 4126"/>
        <p:cNvGrpSpPr/>
        <p:nvPr/>
      </p:nvGrpSpPr>
      <p:grpSpPr>
        <a:xfrm>
          <a:off x="0" y="0"/>
          <a:ext cx="0" cy="0"/>
          <a:chOff x="0" y="0"/>
          <a:chExt cx="0" cy="0"/>
        </a:xfrm>
      </p:grpSpPr>
      <p:sp>
        <p:nvSpPr>
          <p:cNvPr id="4127" name="Google Shape;4127;p22"/>
          <p:cNvSpPr txBox="1"/>
          <p:nvPr>
            <p:ph type="title"/>
          </p:nvPr>
        </p:nvSpPr>
        <p:spPr>
          <a:xfrm>
            <a:off x="7559812" y="2723322"/>
            <a:ext cx="3510355" cy="223673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en-US">
                <a:solidFill>
                  <a:srgbClr val="FFFFFF"/>
                </a:solidFill>
              </a:rPr>
              <a:t>Full example</a:t>
            </a:r>
            <a:endParaRPr>
              <a:solidFill>
                <a:srgbClr val="FFFFFF"/>
              </a:solidFill>
            </a:endParaRPr>
          </a:p>
        </p:txBody>
      </p:sp>
      <p:pic>
        <p:nvPicPr>
          <p:cNvPr descr="example_chart" id="4128" name="Google Shape;4128;p22"/>
          <p:cNvPicPr preferRelativeResize="0"/>
          <p:nvPr>
            <p:ph idx="1" type="body"/>
          </p:nvPr>
        </p:nvPicPr>
        <p:blipFill rotWithShape="1">
          <a:blip r:embed="rId3">
            <a:alphaModFix/>
          </a:blip>
          <a:srcRect b="0" l="9324" r="1043" t="0"/>
          <a:stretch/>
        </p:blipFill>
        <p:spPr>
          <a:xfrm>
            <a:off x="1038142" y="705022"/>
            <a:ext cx="5635819" cy="3509504"/>
          </a:xfrm>
          <a:prstGeom prst="rect">
            <a:avLst/>
          </a:prstGeom>
          <a:noFill/>
          <a:ln>
            <a:noFill/>
          </a:ln>
        </p:spPr>
      </p:pic>
      <p:sp>
        <p:nvSpPr>
          <p:cNvPr id="4129" name="Google Shape;4129;p22"/>
          <p:cNvSpPr txBox="1"/>
          <p:nvPr/>
        </p:nvSpPr>
        <p:spPr>
          <a:xfrm>
            <a:off x="1524000" y="4419601"/>
            <a:ext cx="2507418" cy="1431161"/>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{Cold, Raining} =&gt; No</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{Calm, Dry} =&gt; Yes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{Dry} =&gt; No</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{Windy} =&gt; No</a:t>
            </a:r>
            <a:endParaRPr b="0" i="0" sz="1400" u="none" cap="none" strike="noStrike">
              <a:solidFill>
                <a:srgbClr val="000000"/>
              </a:solidFill>
              <a:latin typeface="Arial"/>
              <a:ea typeface="Arial"/>
              <a:cs typeface="Arial"/>
              <a:sym typeface="Arial"/>
            </a:endParaRPr>
          </a:p>
        </p:txBody>
      </p:sp>
      <p:grpSp>
        <p:nvGrpSpPr>
          <p:cNvPr id="4130" name="Google Shape;4130;p22"/>
          <p:cNvGrpSpPr/>
          <p:nvPr/>
        </p:nvGrpSpPr>
        <p:grpSpPr>
          <a:xfrm>
            <a:off x="7091680" y="515620"/>
            <a:ext cx="4572000" cy="6545580"/>
            <a:chOff x="0" y="4960"/>
            <a:chExt cx="4571999" cy="7249018"/>
          </a:xfrm>
        </p:grpSpPr>
        <p:sp>
          <p:nvSpPr>
            <p:cNvPr id="4131" name="Google Shape;4131;p22"/>
            <p:cNvSpPr/>
            <p:nvPr/>
          </p:nvSpPr>
          <p:spPr>
            <a:xfrm rot="5400000">
              <a:off x="-300975" y="305935"/>
              <a:ext cx="2006500" cy="140455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2" name="Google Shape;4132;p22"/>
            <p:cNvSpPr txBox="1"/>
            <p:nvPr/>
          </p:nvSpPr>
          <p:spPr>
            <a:xfrm>
              <a:off x="0" y="707235"/>
              <a:ext cx="1404550" cy="60195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{Cold, Raining} =&gt; No</a:t>
              </a:r>
              <a:endParaRPr b="0" i="0" sz="1400" u="none" cap="none" strike="noStrike">
                <a:solidFill>
                  <a:srgbClr val="000000"/>
                </a:solidFill>
                <a:latin typeface="Arial"/>
                <a:ea typeface="Arial"/>
                <a:cs typeface="Arial"/>
                <a:sym typeface="Arial"/>
              </a:endParaRPr>
            </a:p>
          </p:txBody>
        </p:sp>
        <p:sp>
          <p:nvSpPr>
            <p:cNvPr id="4133" name="Google Shape;4133;p22"/>
            <p:cNvSpPr/>
            <p:nvPr/>
          </p:nvSpPr>
          <p:spPr>
            <a:xfrm rot="5400000">
              <a:off x="2336162" y="-926651"/>
              <a:ext cx="1304225" cy="3167449"/>
            </a:xfrm>
            <a:prstGeom prst="round2SameRect">
              <a:avLst>
                <a:gd fmla="val 16667" name="adj1"/>
                <a:gd fmla="val 0" name="adj2"/>
              </a:avLst>
            </a:prstGeom>
            <a:solidFill>
              <a:schemeClr val="lt1">
                <a:alpha val="88627"/>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4" name="Google Shape;4134;p22"/>
            <p:cNvSpPr txBox="1"/>
            <p:nvPr/>
          </p:nvSpPr>
          <p:spPr>
            <a:xfrm>
              <a:off x="1404551" y="68627"/>
              <a:ext cx="3103782" cy="1176891"/>
            </a:xfrm>
            <a:prstGeom prst="rect">
              <a:avLst/>
            </a:prstGeom>
            <a:noFill/>
            <a:ln>
              <a:noFill/>
            </a:ln>
          </p:spPr>
          <p:txBody>
            <a:bodyPr anchorCtr="0" anchor="ctr" bIns="13325" lIns="149350" spcFirstLastPara="1" rIns="13325" wrap="square" tIns="13325">
              <a:noAutofit/>
            </a:bodyPr>
            <a:lstStyle/>
            <a:p>
              <a:pPr indent="-228600" lvl="1" marL="228600" marR="0" rtl="0" algn="l">
                <a:lnSpc>
                  <a:spcPct val="90000"/>
                </a:lnSpc>
                <a:spcBef>
                  <a:spcPts val="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Support: 2/5 = 40%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Confidence: 2/2 = 100%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=&gt; Good</a:t>
              </a:r>
              <a:endParaRPr b="0" i="0" sz="1400" u="none" cap="none" strike="noStrike">
                <a:solidFill>
                  <a:srgbClr val="000000"/>
                </a:solidFill>
                <a:latin typeface="Arial"/>
                <a:ea typeface="Arial"/>
                <a:cs typeface="Arial"/>
                <a:sym typeface="Arial"/>
              </a:endParaRPr>
            </a:p>
          </p:txBody>
        </p:sp>
        <p:sp>
          <p:nvSpPr>
            <p:cNvPr id="4135" name="Google Shape;4135;p22"/>
            <p:cNvSpPr/>
            <p:nvPr/>
          </p:nvSpPr>
          <p:spPr>
            <a:xfrm rot="5400000">
              <a:off x="-300975" y="2116525"/>
              <a:ext cx="2006500" cy="140455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6" name="Google Shape;4136;p22"/>
            <p:cNvSpPr txBox="1"/>
            <p:nvPr/>
          </p:nvSpPr>
          <p:spPr>
            <a:xfrm>
              <a:off x="0" y="2517825"/>
              <a:ext cx="1404550" cy="60195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{Calm, Dry} =&gt; Yes</a:t>
              </a:r>
              <a:endParaRPr b="0" i="0" sz="1400" u="none" cap="none" strike="noStrike">
                <a:solidFill>
                  <a:srgbClr val="000000"/>
                </a:solidFill>
                <a:latin typeface="Arial"/>
                <a:ea typeface="Arial"/>
                <a:cs typeface="Arial"/>
                <a:sym typeface="Arial"/>
              </a:endParaRPr>
            </a:p>
          </p:txBody>
        </p:sp>
        <p:sp>
          <p:nvSpPr>
            <p:cNvPr id="4137" name="Google Shape;4137;p22"/>
            <p:cNvSpPr/>
            <p:nvPr/>
          </p:nvSpPr>
          <p:spPr>
            <a:xfrm rot="5400000">
              <a:off x="2336162" y="883938"/>
              <a:ext cx="1304225" cy="3167449"/>
            </a:xfrm>
            <a:prstGeom prst="round2SameRect">
              <a:avLst>
                <a:gd fmla="val 16667" name="adj1"/>
                <a:gd fmla="val 0" name="adj2"/>
              </a:avLst>
            </a:prstGeom>
            <a:solidFill>
              <a:schemeClr val="lt1">
                <a:alpha val="88627"/>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8" name="Google Shape;4138;p22"/>
            <p:cNvSpPr txBox="1"/>
            <p:nvPr/>
          </p:nvSpPr>
          <p:spPr>
            <a:xfrm>
              <a:off x="1404551" y="1879217"/>
              <a:ext cx="3103782" cy="1176891"/>
            </a:xfrm>
            <a:prstGeom prst="rect">
              <a:avLst/>
            </a:prstGeom>
            <a:noFill/>
            <a:ln>
              <a:noFill/>
            </a:ln>
          </p:spPr>
          <p:txBody>
            <a:bodyPr anchorCtr="0" anchor="ctr" bIns="13325" lIns="149350" spcFirstLastPara="1" rIns="13325" wrap="square" tIns="13325">
              <a:noAutofit/>
            </a:bodyPr>
            <a:lstStyle/>
            <a:p>
              <a:pPr indent="-228600" lvl="1" marL="228600" marR="0" rtl="0" algn="l">
                <a:lnSpc>
                  <a:spcPct val="90000"/>
                </a:lnSpc>
                <a:spcBef>
                  <a:spcPts val="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Support: 2/5 = 40%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Confidence: 2/2 = 100%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=&gt; Good</a:t>
              </a:r>
              <a:endParaRPr b="0" i="0" sz="1400" u="none" cap="none" strike="noStrike">
                <a:solidFill>
                  <a:srgbClr val="000000"/>
                </a:solidFill>
                <a:latin typeface="Arial"/>
                <a:ea typeface="Arial"/>
                <a:cs typeface="Arial"/>
                <a:sym typeface="Arial"/>
              </a:endParaRPr>
            </a:p>
          </p:txBody>
        </p:sp>
        <p:sp>
          <p:nvSpPr>
            <p:cNvPr id="4139" name="Google Shape;4139;p22"/>
            <p:cNvSpPr/>
            <p:nvPr/>
          </p:nvSpPr>
          <p:spPr>
            <a:xfrm rot="5400000">
              <a:off x="-300975" y="3927116"/>
              <a:ext cx="2006500" cy="140455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0" name="Google Shape;4140;p22"/>
            <p:cNvSpPr txBox="1"/>
            <p:nvPr/>
          </p:nvSpPr>
          <p:spPr>
            <a:xfrm>
              <a:off x="0" y="4328416"/>
              <a:ext cx="1404550" cy="60195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{Dry} =&gt; No</a:t>
              </a:r>
              <a:endParaRPr b="0" i="0" sz="1400" u="none" cap="none" strike="noStrike">
                <a:solidFill>
                  <a:srgbClr val="000000"/>
                </a:solidFill>
                <a:latin typeface="Arial"/>
                <a:ea typeface="Arial"/>
                <a:cs typeface="Arial"/>
                <a:sym typeface="Arial"/>
              </a:endParaRPr>
            </a:p>
          </p:txBody>
        </p:sp>
        <p:sp>
          <p:nvSpPr>
            <p:cNvPr id="4141" name="Google Shape;4141;p22"/>
            <p:cNvSpPr/>
            <p:nvPr/>
          </p:nvSpPr>
          <p:spPr>
            <a:xfrm rot="5400000">
              <a:off x="2336162" y="2694529"/>
              <a:ext cx="1304225" cy="3167449"/>
            </a:xfrm>
            <a:prstGeom prst="round2SameRect">
              <a:avLst>
                <a:gd fmla="val 16667" name="adj1"/>
                <a:gd fmla="val 0" name="adj2"/>
              </a:avLst>
            </a:prstGeom>
            <a:solidFill>
              <a:schemeClr val="lt1">
                <a:alpha val="88627"/>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2" name="Google Shape;4142;p22"/>
            <p:cNvSpPr txBox="1"/>
            <p:nvPr/>
          </p:nvSpPr>
          <p:spPr>
            <a:xfrm>
              <a:off x="1404551" y="3689808"/>
              <a:ext cx="3103782" cy="1176891"/>
            </a:xfrm>
            <a:prstGeom prst="rect">
              <a:avLst/>
            </a:prstGeom>
            <a:noFill/>
            <a:ln>
              <a:noFill/>
            </a:ln>
          </p:spPr>
          <p:txBody>
            <a:bodyPr anchorCtr="0" anchor="ctr" bIns="13325" lIns="149350" spcFirstLastPara="1" rIns="13325" wrap="square" tIns="13325">
              <a:noAutofit/>
            </a:bodyPr>
            <a:lstStyle/>
            <a:p>
              <a:pPr indent="-228600" lvl="1" marL="228600" marR="0" rtl="0" algn="l">
                <a:lnSpc>
                  <a:spcPct val="90000"/>
                </a:lnSpc>
                <a:spcBef>
                  <a:spcPts val="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Support: 3/5 = 60%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Confidence: 1/3 = 33.3%</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=&gt; Bad</a:t>
              </a:r>
              <a:endParaRPr b="0" i="0" sz="1400" u="none" cap="none" strike="noStrike">
                <a:solidFill>
                  <a:srgbClr val="000000"/>
                </a:solidFill>
                <a:latin typeface="Arial"/>
                <a:ea typeface="Arial"/>
                <a:cs typeface="Arial"/>
                <a:sym typeface="Arial"/>
              </a:endParaRPr>
            </a:p>
          </p:txBody>
        </p:sp>
        <p:sp>
          <p:nvSpPr>
            <p:cNvPr id="4143" name="Google Shape;4143;p22"/>
            <p:cNvSpPr/>
            <p:nvPr/>
          </p:nvSpPr>
          <p:spPr>
            <a:xfrm rot="5400000">
              <a:off x="-300975" y="5548453"/>
              <a:ext cx="2006500" cy="140455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4" name="Google Shape;4144;p22"/>
            <p:cNvSpPr txBox="1"/>
            <p:nvPr/>
          </p:nvSpPr>
          <p:spPr>
            <a:xfrm>
              <a:off x="0" y="5949753"/>
              <a:ext cx="1404550" cy="60195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libri"/>
                  <a:ea typeface="Calibri"/>
                  <a:cs typeface="Calibri"/>
                  <a:sym typeface="Calibri"/>
                </a:rPr>
                <a:t>{Windy} =&gt; No</a:t>
              </a:r>
              <a:endParaRPr b="0" i="0" sz="1400" u="none" cap="none" strike="noStrike">
                <a:solidFill>
                  <a:srgbClr val="000000"/>
                </a:solidFill>
                <a:latin typeface="Arial"/>
                <a:ea typeface="Arial"/>
                <a:cs typeface="Arial"/>
                <a:sym typeface="Arial"/>
              </a:endParaRPr>
            </a:p>
          </p:txBody>
        </p:sp>
        <p:sp>
          <p:nvSpPr>
            <p:cNvPr id="4145" name="Google Shape;4145;p22"/>
            <p:cNvSpPr/>
            <p:nvPr/>
          </p:nvSpPr>
          <p:spPr>
            <a:xfrm rot="5400000">
              <a:off x="2336162" y="4315902"/>
              <a:ext cx="1304225" cy="3167449"/>
            </a:xfrm>
            <a:prstGeom prst="round2SameRect">
              <a:avLst>
                <a:gd fmla="val 16667" name="adj1"/>
                <a:gd fmla="val 0" name="adj2"/>
              </a:avLst>
            </a:prstGeom>
            <a:solidFill>
              <a:schemeClr val="lt1">
                <a:alpha val="88627"/>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6" name="Google Shape;4146;p22"/>
            <p:cNvSpPr txBox="1"/>
            <p:nvPr/>
          </p:nvSpPr>
          <p:spPr>
            <a:xfrm>
              <a:off x="1404551" y="5311181"/>
              <a:ext cx="3103782" cy="1176891"/>
            </a:xfrm>
            <a:prstGeom prst="rect">
              <a:avLst/>
            </a:prstGeom>
            <a:noFill/>
            <a:ln>
              <a:noFill/>
            </a:ln>
          </p:spPr>
          <p:txBody>
            <a:bodyPr anchorCtr="0" anchor="ctr" bIns="13325" lIns="149350" spcFirstLastPara="1" rIns="13325" wrap="square" tIns="13325">
              <a:noAutofit/>
            </a:bodyPr>
            <a:lstStyle/>
            <a:p>
              <a:pPr indent="-228600" lvl="1" marL="228600" marR="0" rtl="0" algn="l">
                <a:lnSpc>
                  <a:spcPct val="90000"/>
                </a:lnSpc>
                <a:spcBef>
                  <a:spcPts val="0"/>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Support: 1/5 = 20%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Confidence: 1/1 = 100%</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15"/>
                </a:spcBef>
                <a:spcAft>
                  <a:spcPts val="0"/>
                </a:spcAft>
                <a:buClr>
                  <a:schemeClr val="dk1"/>
                </a:buClr>
                <a:buSzPts val="2100"/>
                <a:buFont typeface="Calibri"/>
                <a:buChar char="•"/>
              </a:pPr>
              <a:r>
                <a:rPr b="0" i="0" lang="en-US" sz="2100" u="none" cap="none" strike="noStrike">
                  <a:solidFill>
                    <a:schemeClr val="dk1"/>
                  </a:solidFill>
                  <a:latin typeface="Calibri"/>
                  <a:ea typeface="Calibri"/>
                  <a:cs typeface="Calibri"/>
                  <a:sym typeface="Calibri"/>
                </a:rPr>
                <a:t>=&gt;Bad</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50" name="Shape 4150"/>
        <p:cNvGrpSpPr/>
        <p:nvPr/>
      </p:nvGrpSpPr>
      <p:grpSpPr>
        <a:xfrm>
          <a:off x="0" y="0"/>
          <a:ext cx="0" cy="0"/>
          <a:chOff x="0" y="0"/>
          <a:chExt cx="0" cy="0"/>
        </a:xfrm>
      </p:grpSpPr>
      <p:sp>
        <p:nvSpPr>
          <p:cNvPr id="4151" name="Google Shape;4151;p23"/>
          <p:cNvSpPr txBox="1"/>
          <p:nvPr>
            <p:ph type="title"/>
          </p:nvPr>
        </p:nvSpPr>
        <p:spPr>
          <a:xfrm>
            <a:off x="1752600" y="159543"/>
            <a:ext cx="9440332"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latin typeface="Times New Roman"/>
                <a:ea typeface="Times New Roman"/>
                <a:cs typeface="Times New Roman"/>
                <a:sym typeface="Times New Roman"/>
              </a:rPr>
              <a:t>Association Rule Mining Task</a:t>
            </a:r>
            <a:endParaRPr sz="3600">
              <a:latin typeface="Times New Roman"/>
              <a:ea typeface="Times New Roman"/>
              <a:cs typeface="Times New Roman"/>
              <a:sym typeface="Times New Roman"/>
            </a:endParaRPr>
          </a:p>
        </p:txBody>
      </p:sp>
      <p:pic>
        <p:nvPicPr>
          <p:cNvPr descr="Head with Gears" id="4152" name="Google Shape;4152;p23"/>
          <p:cNvPicPr preferRelativeResize="0"/>
          <p:nvPr/>
        </p:nvPicPr>
        <p:blipFill rotWithShape="1">
          <a:blip r:embed="rId3">
            <a:alphaModFix/>
          </a:blip>
          <a:srcRect b="0" l="0" r="0" t="0"/>
          <a:stretch/>
        </p:blipFill>
        <p:spPr>
          <a:xfrm>
            <a:off x="838200" y="570706"/>
            <a:ext cx="914400" cy="914400"/>
          </a:xfrm>
          <a:prstGeom prst="rect">
            <a:avLst/>
          </a:prstGeom>
          <a:noFill/>
          <a:ln>
            <a:noFill/>
          </a:ln>
        </p:spPr>
      </p:pic>
      <p:sp>
        <p:nvSpPr>
          <p:cNvPr id="4153" name="Google Shape;4153;p23"/>
          <p:cNvSpPr/>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0"/>
              </a:spcBef>
              <a:spcAft>
                <a:spcPts val="0"/>
              </a:spcAft>
              <a:buClr>
                <a:schemeClr val="dk1"/>
              </a:buClr>
              <a:buSzPts val="2800"/>
              <a:buFont typeface="Arial"/>
              <a:buChar char="•"/>
            </a:pPr>
            <a:r>
              <a:rPr b="0" i="0" lang="en-US" sz="1800" u="none" cap="none" strike="noStrike">
                <a:solidFill>
                  <a:schemeClr val="dk1"/>
                </a:solidFill>
                <a:latin typeface="Calibri"/>
                <a:ea typeface="Calibri"/>
                <a:cs typeface="Calibri"/>
                <a:sym typeface="Calibri"/>
              </a:rPr>
              <a:t>Given a set of transactions T, the goal of association rule mining is to find all rules having </a:t>
            </a:r>
            <a:endParaRPr b="0" i="0" sz="1800" u="none" cap="none" strike="noStrike">
              <a:solidFill>
                <a:schemeClr val="dk1"/>
              </a:solidFill>
              <a:latin typeface="Calibri"/>
              <a:ea typeface="Calibri"/>
              <a:cs typeface="Calibri"/>
              <a:sym typeface="Calibri"/>
            </a:endParaRPr>
          </a:p>
          <a:p>
            <a:pPr indent="-228600" lvl="2" marL="914400" marR="0" rtl="0" algn="l">
              <a:lnSpc>
                <a:spcPct val="90000"/>
              </a:lnSpc>
              <a:spcBef>
                <a:spcPts val="600"/>
              </a:spcBef>
              <a:spcAft>
                <a:spcPts val="0"/>
              </a:spcAft>
              <a:buClr>
                <a:srgbClr val="000000"/>
              </a:buClr>
              <a:buSzPts val="2800"/>
              <a:buFont typeface="Arial"/>
              <a:buChar char="•"/>
            </a:pPr>
            <a:r>
              <a:rPr b="0" i="0" lang="en-US" sz="1800" u="none" cap="none" strike="noStrike">
                <a:solidFill>
                  <a:schemeClr val="dk1"/>
                </a:solidFill>
                <a:latin typeface="Calibri"/>
                <a:ea typeface="Calibri"/>
                <a:cs typeface="Calibri"/>
                <a:sym typeface="Calibri"/>
              </a:rPr>
              <a:t>support ≥ </a:t>
            </a:r>
            <a:r>
              <a:rPr b="0" i="1" lang="en-US" sz="1800" u="none" cap="none" strike="noStrike">
                <a:solidFill>
                  <a:schemeClr val="dk1"/>
                </a:solidFill>
                <a:latin typeface="Calibri"/>
                <a:ea typeface="Calibri"/>
                <a:cs typeface="Calibri"/>
                <a:sym typeface="Calibri"/>
              </a:rPr>
              <a:t>minsup </a:t>
            </a:r>
            <a:r>
              <a:rPr b="0" i="0" lang="en-US" sz="1800" u="none" cap="none" strike="noStrike">
                <a:solidFill>
                  <a:schemeClr val="dk1"/>
                </a:solidFill>
                <a:latin typeface="Calibri"/>
                <a:ea typeface="Calibri"/>
                <a:cs typeface="Calibri"/>
                <a:sym typeface="Calibri"/>
              </a:rPr>
              <a:t>threshold</a:t>
            </a:r>
            <a:endParaRPr b="0" i="0" sz="1800" u="none" cap="none" strike="noStrike">
              <a:solidFill>
                <a:schemeClr val="dk1"/>
              </a:solidFill>
              <a:latin typeface="Calibri"/>
              <a:ea typeface="Calibri"/>
              <a:cs typeface="Calibri"/>
              <a:sym typeface="Calibri"/>
            </a:endParaRPr>
          </a:p>
          <a:p>
            <a:pPr indent="-228600" lvl="2" marL="914400" marR="0" rtl="0" algn="l">
              <a:lnSpc>
                <a:spcPct val="90000"/>
              </a:lnSpc>
              <a:spcBef>
                <a:spcPts val="600"/>
              </a:spcBef>
              <a:spcAft>
                <a:spcPts val="0"/>
              </a:spcAft>
              <a:buClr>
                <a:srgbClr val="000000"/>
              </a:buClr>
              <a:buSzPts val="2800"/>
              <a:buFont typeface="Arial"/>
              <a:buChar char="•"/>
            </a:pPr>
            <a:r>
              <a:rPr b="0" i="0" lang="en-US" sz="1800" u="none" cap="none" strike="noStrike">
                <a:solidFill>
                  <a:schemeClr val="dk1"/>
                </a:solidFill>
                <a:latin typeface="Calibri"/>
                <a:ea typeface="Calibri"/>
                <a:cs typeface="Calibri"/>
                <a:sym typeface="Calibri"/>
              </a:rPr>
              <a:t>confidence ≥ </a:t>
            </a:r>
            <a:r>
              <a:rPr b="0" i="1" lang="en-US" sz="1800" u="none" cap="none" strike="noStrike">
                <a:solidFill>
                  <a:schemeClr val="dk1"/>
                </a:solidFill>
                <a:latin typeface="Calibri"/>
                <a:ea typeface="Calibri"/>
                <a:cs typeface="Calibri"/>
                <a:sym typeface="Calibri"/>
              </a:rPr>
              <a:t>minconf </a:t>
            </a:r>
            <a:r>
              <a:rPr b="0" i="0" lang="en-US" sz="1800" u="none" cap="none" strike="noStrike">
                <a:solidFill>
                  <a:schemeClr val="dk1"/>
                </a:solidFill>
                <a:latin typeface="Calibri"/>
                <a:ea typeface="Calibri"/>
                <a:cs typeface="Calibri"/>
                <a:sym typeface="Calibri"/>
              </a:rPr>
              <a:t>threshold</a:t>
            </a:r>
            <a:endParaRPr b="0" i="0" sz="1800" u="none" cap="none" strike="noStrike">
              <a:solidFill>
                <a:schemeClr val="dk1"/>
              </a:solidFill>
              <a:latin typeface="Calibri"/>
              <a:ea typeface="Calibri"/>
              <a:cs typeface="Calibri"/>
              <a:sym typeface="Calibri"/>
            </a:endParaRPr>
          </a:p>
          <a:p>
            <a:pPr indent="-50800" lvl="1" marL="457200" marR="0" rtl="0" algn="l">
              <a:lnSpc>
                <a:spcPct val="90000"/>
              </a:lnSpc>
              <a:spcBef>
                <a:spcPts val="600"/>
              </a:spcBef>
              <a:spcAft>
                <a:spcPts val="0"/>
              </a:spcAft>
              <a:buClr>
                <a:srgbClr val="000000"/>
              </a:buClr>
              <a:buSzPts val="2800"/>
              <a:buFont typeface="Arial"/>
              <a:buNone/>
            </a:pPr>
            <a:r>
              <a:t/>
            </a:r>
            <a:endParaRPr b="0" i="0" sz="1800" u="none" cap="none" strike="noStrike">
              <a:solidFill>
                <a:schemeClr val="dk1"/>
              </a:solidFill>
              <a:latin typeface="Calibri"/>
              <a:ea typeface="Calibri"/>
              <a:cs typeface="Calibri"/>
              <a:sym typeface="Calibri"/>
            </a:endParaRPr>
          </a:p>
          <a:p>
            <a:pPr indent="-228600" lvl="0" marL="457200" marR="0" rtl="0" algn="l">
              <a:lnSpc>
                <a:spcPct val="90000"/>
              </a:lnSpc>
              <a:spcBef>
                <a:spcPts val="600"/>
              </a:spcBef>
              <a:spcAft>
                <a:spcPts val="0"/>
              </a:spcAft>
              <a:buClr>
                <a:schemeClr val="dk1"/>
              </a:buClr>
              <a:buSzPts val="2800"/>
              <a:buFont typeface="Arial"/>
              <a:buChar char="•"/>
            </a:pPr>
            <a:r>
              <a:rPr b="0" i="0" lang="en-US" sz="1800" u="none" cap="none" strike="noStrike">
                <a:solidFill>
                  <a:schemeClr val="dk1"/>
                </a:solidFill>
                <a:latin typeface="Calibri"/>
                <a:ea typeface="Calibri"/>
                <a:cs typeface="Calibri"/>
                <a:sym typeface="Calibri"/>
              </a:rPr>
              <a:t>Brute-force approach:</a:t>
            </a:r>
            <a:endParaRPr b="0" i="0" sz="1800" u="none" cap="none" strike="noStrike">
              <a:solidFill>
                <a:schemeClr val="dk1"/>
              </a:solidFill>
              <a:latin typeface="Calibri"/>
              <a:ea typeface="Calibri"/>
              <a:cs typeface="Calibri"/>
              <a:sym typeface="Calibri"/>
            </a:endParaRPr>
          </a:p>
          <a:p>
            <a:pPr indent="-228600" lvl="2" marL="914400" marR="0" rtl="0" algn="l">
              <a:lnSpc>
                <a:spcPct val="90000"/>
              </a:lnSpc>
              <a:spcBef>
                <a:spcPts val="600"/>
              </a:spcBef>
              <a:spcAft>
                <a:spcPts val="0"/>
              </a:spcAft>
              <a:buClr>
                <a:srgbClr val="000000"/>
              </a:buClr>
              <a:buSzPts val="2800"/>
              <a:buFont typeface="Arial"/>
              <a:buChar char="•"/>
            </a:pPr>
            <a:r>
              <a:rPr b="0" i="0" lang="en-US" sz="1800" u="none" cap="none" strike="noStrike">
                <a:solidFill>
                  <a:schemeClr val="dk1"/>
                </a:solidFill>
                <a:latin typeface="Calibri"/>
                <a:ea typeface="Calibri"/>
                <a:cs typeface="Calibri"/>
                <a:sym typeface="Calibri"/>
              </a:rPr>
              <a:t>List all possible association rules</a:t>
            </a:r>
            <a:endParaRPr b="0" i="0" sz="1800" u="none" cap="none" strike="noStrike">
              <a:solidFill>
                <a:schemeClr val="dk1"/>
              </a:solidFill>
              <a:latin typeface="Calibri"/>
              <a:ea typeface="Calibri"/>
              <a:cs typeface="Calibri"/>
              <a:sym typeface="Calibri"/>
            </a:endParaRPr>
          </a:p>
          <a:p>
            <a:pPr indent="-228600" lvl="2" marL="914400" marR="0" rtl="0" algn="l">
              <a:lnSpc>
                <a:spcPct val="90000"/>
              </a:lnSpc>
              <a:spcBef>
                <a:spcPts val="600"/>
              </a:spcBef>
              <a:spcAft>
                <a:spcPts val="0"/>
              </a:spcAft>
              <a:buClr>
                <a:srgbClr val="000000"/>
              </a:buClr>
              <a:buSzPts val="2800"/>
              <a:buFont typeface="Arial"/>
              <a:buChar char="•"/>
            </a:pPr>
            <a:r>
              <a:rPr b="0" i="0" lang="en-US" sz="1800" u="none" cap="none" strike="noStrike">
                <a:solidFill>
                  <a:schemeClr val="dk1"/>
                </a:solidFill>
                <a:latin typeface="Calibri"/>
                <a:ea typeface="Calibri"/>
                <a:cs typeface="Calibri"/>
                <a:sym typeface="Calibri"/>
              </a:rPr>
              <a:t>Compute the support and confidence for each rule</a:t>
            </a:r>
            <a:endParaRPr b="0" i="0" sz="1800" u="none" cap="none" strike="noStrike">
              <a:solidFill>
                <a:schemeClr val="dk1"/>
              </a:solidFill>
              <a:latin typeface="Calibri"/>
              <a:ea typeface="Calibri"/>
              <a:cs typeface="Calibri"/>
              <a:sym typeface="Calibri"/>
            </a:endParaRPr>
          </a:p>
          <a:p>
            <a:pPr indent="-228600" lvl="2" marL="914400" marR="0" rtl="0" algn="l">
              <a:lnSpc>
                <a:spcPct val="90000"/>
              </a:lnSpc>
              <a:spcBef>
                <a:spcPts val="600"/>
              </a:spcBef>
              <a:spcAft>
                <a:spcPts val="600"/>
              </a:spcAft>
              <a:buClr>
                <a:srgbClr val="000000"/>
              </a:buClr>
              <a:buSzPts val="2800"/>
              <a:buFont typeface="Arial"/>
              <a:buChar char="•"/>
            </a:pPr>
            <a:r>
              <a:rPr b="0" i="0" lang="en-US" sz="1800" u="none" cap="none" strike="noStrike">
                <a:solidFill>
                  <a:schemeClr val="dk1"/>
                </a:solidFill>
                <a:latin typeface="Calibri"/>
                <a:ea typeface="Calibri"/>
                <a:cs typeface="Calibri"/>
                <a:sym typeface="Calibri"/>
              </a:rPr>
              <a:t>Prune rules that fail the </a:t>
            </a:r>
            <a:r>
              <a:rPr b="0" i="1" lang="en-US" sz="1800" u="none" cap="none" strike="noStrike">
                <a:solidFill>
                  <a:schemeClr val="dk1"/>
                </a:solidFill>
                <a:latin typeface="Calibri"/>
                <a:ea typeface="Calibri"/>
                <a:cs typeface="Calibri"/>
                <a:sym typeface="Calibri"/>
              </a:rPr>
              <a:t>minsup</a:t>
            </a:r>
            <a:r>
              <a:rPr b="0" i="0" lang="en-US" sz="1800" u="none" cap="none" strike="noStrike">
                <a:solidFill>
                  <a:schemeClr val="dk1"/>
                </a:solidFill>
                <a:latin typeface="Calibri"/>
                <a:ea typeface="Calibri"/>
                <a:cs typeface="Calibri"/>
                <a:sym typeface="Calibri"/>
              </a:rPr>
              <a:t> and </a:t>
            </a:r>
            <a:r>
              <a:rPr b="0" i="1" lang="en-US" sz="1800" u="none" cap="none" strike="noStrike">
                <a:solidFill>
                  <a:schemeClr val="dk1"/>
                </a:solidFill>
                <a:latin typeface="Calibri"/>
                <a:ea typeface="Calibri"/>
                <a:cs typeface="Calibri"/>
                <a:sym typeface="Calibri"/>
              </a:rPr>
              <a:t>minconf</a:t>
            </a:r>
            <a:r>
              <a:rPr b="0" i="0" lang="en-US" sz="1800" u="none" cap="none" strike="noStrike">
                <a:solidFill>
                  <a:schemeClr val="dk1"/>
                </a:solidFill>
                <a:latin typeface="Calibri"/>
                <a:ea typeface="Calibri"/>
                <a:cs typeface="Calibri"/>
                <a:sym typeface="Calibri"/>
              </a:rPr>
              <a:t> thresholds</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57" name="Shape 4157"/>
        <p:cNvGrpSpPr/>
        <p:nvPr/>
      </p:nvGrpSpPr>
      <p:grpSpPr>
        <a:xfrm>
          <a:off x="0" y="0"/>
          <a:ext cx="0" cy="0"/>
          <a:chOff x="0" y="0"/>
          <a:chExt cx="0" cy="0"/>
        </a:xfrm>
      </p:grpSpPr>
      <p:sp>
        <p:nvSpPr>
          <p:cNvPr id="4158" name="Google Shape;4158;p24"/>
          <p:cNvSpPr txBox="1"/>
          <p:nvPr>
            <p:ph type="title"/>
          </p:nvPr>
        </p:nvSpPr>
        <p:spPr>
          <a:xfrm>
            <a:off x="142286" y="205775"/>
            <a:ext cx="5640739" cy="9783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600">
                <a:solidFill>
                  <a:schemeClr val="lt2"/>
                </a:solidFill>
                <a:latin typeface="Times New Roman"/>
                <a:ea typeface="Times New Roman"/>
                <a:cs typeface="Times New Roman"/>
                <a:sym typeface="Times New Roman"/>
              </a:rPr>
              <a:t>Frequent Itemset Generation</a:t>
            </a:r>
            <a:endParaRPr sz="3600">
              <a:solidFill>
                <a:schemeClr val="lt2"/>
              </a:solidFill>
              <a:latin typeface="Times New Roman"/>
              <a:ea typeface="Times New Roman"/>
              <a:cs typeface="Times New Roman"/>
              <a:sym typeface="Times New Roman"/>
            </a:endParaRPr>
          </a:p>
        </p:txBody>
      </p:sp>
      <p:sp>
        <p:nvSpPr>
          <p:cNvPr id="4159" name="Google Shape;4159;p24"/>
          <p:cNvSpPr txBox="1"/>
          <p:nvPr>
            <p:ph idx="1" type="body"/>
          </p:nvPr>
        </p:nvSpPr>
        <p:spPr>
          <a:xfrm>
            <a:off x="142286" y="1288474"/>
            <a:ext cx="6086835" cy="4935346"/>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000" u="none" cap="none" strike="noStrike">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000" u="none" cap="none" strike="noStrike">
                <a:latin typeface="Calibri"/>
                <a:ea typeface="Calibri"/>
                <a:cs typeface="Calibri"/>
                <a:sym typeface="Calibri"/>
              </a:rPr>
              <a:t>Brute-force approach: </a:t>
            </a:r>
            <a:endParaRPr b="0" i="0" sz="2000" u="none" cap="none" strike="noStrike">
              <a:latin typeface="Arial"/>
              <a:ea typeface="Arial"/>
              <a:cs typeface="Arial"/>
              <a:sym typeface="Arial"/>
            </a:endParaRPr>
          </a:p>
          <a:p>
            <a:pPr indent="-228600" lvl="1" marL="685800" rtl="0" algn="l">
              <a:lnSpc>
                <a:spcPct val="90000"/>
              </a:lnSpc>
              <a:spcBef>
                <a:spcPts val="500"/>
              </a:spcBef>
              <a:spcAft>
                <a:spcPts val="0"/>
              </a:spcAft>
              <a:buClr>
                <a:schemeClr val="dk1"/>
              </a:buClr>
              <a:buSzPts val="2400"/>
              <a:buChar char="•"/>
            </a:pPr>
            <a:r>
              <a:rPr b="0" i="0" lang="en-US" sz="2000" u="none" cap="none" strike="noStrike">
                <a:latin typeface="Calibri"/>
                <a:ea typeface="Calibri"/>
                <a:cs typeface="Calibri"/>
                <a:sym typeface="Calibri"/>
              </a:rPr>
              <a:t>Each itemset in the lattice is a candidate frequent itemset</a:t>
            </a:r>
            <a:endParaRPr b="0" i="0" sz="2000" u="none" cap="none" strike="noStrike">
              <a:latin typeface="Arial"/>
              <a:ea typeface="Arial"/>
              <a:cs typeface="Arial"/>
              <a:sym typeface="Arial"/>
            </a:endParaRPr>
          </a:p>
          <a:p>
            <a:pPr indent="-228600" lvl="1" marL="685800" rtl="0" algn="l">
              <a:lnSpc>
                <a:spcPct val="90000"/>
              </a:lnSpc>
              <a:spcBef>
                <a:spcPts val="500"/>
              </a:spcBef>
              <a:spcAft>
                <a:spcPts val="0"/>
              </a:spcAft>
              <a:buClr>
                <a:schemeClr val="dk1"/>
              </a:buClr>
              <a:buSzPts val="2400"/>
              <a:buChar char="•"/>
            </a:pPr>
            <a:r>
              <a:rPr b="0" i="0" lang="en-US" sz="2000" u="none" cap="none" strike="noStrike">
                <a:latin typeface="Calibri"/>
                <a:ea typeface="Calibri"/>
                <a:cs typeface="Calibri"/>
                <a:sym typeface="Calibri"/>
              </a:rPr>
              <a:t>Count the support of each candidate by scanning the database</a:t>
            </a:r>
            <a:endParaRPr b="0" i="0" sz="2000" u="none" cap="none" strike="noStrike">
              <a:latin typeface="Arial"/>
              <a:ea typeface="Arial"/>
              <a:cs typeface="Arial"/>
              <a:sym typeface="Arial"/>
            </a:endParaRPr>
          </a:p>
          <a:p>
            <a:pPr indent="-228600" lvl="1" marL="685800" rtl="0" algn="l">
              <a:lnSpc>
                <a:spcPct val="90000"/>
              </a:lnSpc>
              <a:spcBef>
                <a:spcPts val="500"/>
              </a:spcBef>
              <a:spcAft>
                <a:spcPts val="0"/>
              </a:spcAft>
              <a:buClr>
                <a:schemeClr val="dk1"/>
              </a:buClr>
              <a:buSzPts val="2400"/>
              <a:buChar char="•"/>
            </a:pPr>
            <a:r>
              <a:rPr b="0" i="0" lang="en-US" sz="2000" u="none" cap="none" strike="noStrike">
                <a:latin typeface="Calibri"/>
                <a:ea typeface="Calibri"/>
                <a:cs typeface="Calibri"/>
                <a:sym typeface="Calibri"/>
              </a:rPr>
              <a:t>Match each transaction against every candidate</a:t>
            </a:r>
            <a:endParaRPr b="0" i="0" sz="2000" u="none" cap="none" strike="noStrike">
              <a:latin typeface="Arial"/>
              <a:ea typeface="Arial"/>
              <a:cs typeface="Arial"/>
              <a:sym typeface="Arial"/>
            </a:endParaRPr>
          </a:p>
          <a:p>
            <a:pPr indent="-228600" lvl="1" marL="685800" rtl="0" algn="l">
              <a:lnSpc>
                <a:spcPct val="90000"/>
              </a:lnSpc>
              <a:spcBef>
                <a:spcPts val="500"/>
              </a:spcBef>
              <a:spcAft>
                <a:spcPts val="0"/>
              </a:spcAft>
              <a:buClr>
                <a:schemeClr val="dk1"/>
              </a:buClr>
              <a:buSzPts val="2400"/>
              <a:buChar char="•"/>
            </a:pPr>
            <a:r>
              <a:rPr b="0" i="0" lang="en-US" sz="2000" u="none" cap="none" strike="noStrike">
                <a:latin typeface="Calibri"/>
                <a:ea typeface="Calibri"/>
                <a:cs typeface="Calibri"/>
                <a:sym typeface="Calibri"/>
              </a:rPr>
              <a:t>Expensive !!!</a:t>
            </a:r>
            <a:endParaRPr b="0" i="0" sz="2000" u="none" cap="none" strike="noStrike">
              <a:latin typeface="Arial"/>
              <a:ea typeface="Arial"/>
              <a:cs typeface="Arial"/>
              <a:sym typeface="Arial"/>
            </a:endParaRPr>
          </a:p>
        </p:txBody>
      </p:sp>
      <p:sp>
        <p:nvSpPr>
          <p:cNvPr id="4160" name="Google Shape;4160;p24"/>
          <p:cNvSpPr/>
          <p:nvPr/>
        </p:nvSpPr>
        <p:spPr>
          <a:xfrm>
            <a:off x="6230112" y="0"/>
            <a:ext cx="5961888" cy="6858000"/>
          </a:xfrm>
          <a:prstGeom prst="rect">
            <a:avLst/>
          </a:prstGeom>
          <a:solidFill>
            <a:srgbClr val="C8CAC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61" name="Google Shape;4161;p24"/>
          <p:cNvSpPr/>
          <p:nvPr/>
        </p:nvSpPr>
        <p:spPr>
          <a:xfrm>
            <a:off x="6729984" y="484633"/>
            <a:ext cx="4846320" cy="2743200"/>
          </a:xfrm>
          <a:prstGeom prst="roundRect">
            <a:avLst>
              <a:gd fmla="val 0" name="adj"/>
            </a:avLst>
          </a:prstGeom>
          <a:solidFill>
            <a:srgbClr val="FFFFFF"/>
          </a:solidFill>
          <a:ln cap="flat" cmpd="sng" w="9525">
            <a:solidFill>
              <a:srgbClr val="C8CACA"/>
            </a:solidFill>
            <a:prstDash val="solid"/>
            <a:miter lim="800000"/>
            <a:headEnd len="sm" w="sm" type="none"/>
            <a:tailEnd len="sm" w="sm" type="none"/>
          </a:ln>
          <a:effectLst>
            <a:outerShdw blurRad="57150" rotWithShape="0" algn="t" dir="5400000" dist="19050">
              <a:srgbClr val="000000">
                <a:alpha val="61568"/>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62" name="Google Shape;4162;p24"/>
          <p:cNvPicPr preferRelativeResize="0"/>
          <p:nvPr/>
        </p:nvPicPr>
        <p:blipFill rotWithShape="1">
          <a:blip r:embed="rId3">
            <a:alphaModFix/>
          </a:blip>
          <a:srcRect b="0" l="0" r="0" t="0"/>
          <a:stretch/>
        </p:blipFill>
        <p:spPr>
          <a:xfrm>
            <a:off x="7624158" y="694945"/>
            <a:ext cx="3076260" cy="2322576"/>
          </a:xfrm>
          <a:prstGeom prst="rect">
            <a:avLst/>
          </a:prstGeom>
          <a:noFill/>
          <a:ln>
            <a:noFill/>
          </a:ln>
        </p:spPr>
      </p:pic>
      <p:sp>
        <p:nvSpPr>
          <p:cNvPr id="4163" name="Google Shape;4163;p24"/>
          <p:cNvSpPr/>
          <p:nvPr/>
        </p:nvSpPr>
        <p:spPr>
          <a:xfrm>
            <a:off x="6729984" y="3511296"/>
            <a:ext cx="4846320" cy="2743200"/>
          </a:xfrm>
          <a:prstGeom prst="roundRect">
            <a:avLst>
              <a:gd fmla="val 0" name="adj"/>
            </a:avLst>
          </a:prstGeom>
          <a:solidFill>
            <a:srgbClr val="FFFFFF"/>
          </a:solidFill>
          <a:ln cap="flat" cmpd="sng" w="9525">
            <a:solidFill>
              <a:srgbClr val="C8CACA"/>
            </a:solidFill>
            <a:prstDash val="solid"/>
            <a:miter lim="800000"/>
            <a:headEnd len="sm" w="sm" type="none"/>
            <a:tailEnd len="sm" w="sm" type="none"/>
          </a:ln>
          <a:effectLst>
            <a:outerShdw blurRad="57150" rotWithShape="0" algn="t" dir="5400000" dist="19050">
              <a:srgbClr val="000000">
                <a:alpha val="61568"/>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Text&#10;&#10;Description automatically generated" id="4164" name="Google Shape;4164;p24"/>
          <p:cNvPicPr preferRelativeResize="0"/>
          <p:nvPr/>
        </p:nvPicPr>
        <p:blipFill rotWithShape="1">
          <a:blip r:embed="rId4">
            <a:alphaModFix/>
          </a:blip>
          <a:srcRect b="0" l="0" r="0" t="0"/>
          <a:stretch/>
        </p:blipFill>
        <p:spPr>
          <a:xfrm>
            <a:off x="7059168" y="4115257"/>
            <a:ext cx="4206240" cy="1535277"/>
          </a:xfrm>
          <a:prstGeom prst="rect">
            <a:avLst/>
          </a:prstGeom>
          <a:noFill/>
          <a:ln>
            <a:noFill/>
          </a:ln>
        </p:spPr>
      </p:pic>
      <p:sp>
        <p:nvSpPr>
          <p:cNvPr id="4165" name="Google Shape;4165;p24"/>
          <p:cNvSpPr txBox="1"/>
          <p:nvPr/>
        </p:nvSpPr>
        <p:spPr>
          <a:xfrm>
            <a:off x="6835673" y="5760958"/>
            <a:ext cx="4855464" cy="345552"/>
          </a:xfrm>
          <a:prstGeom prst="rect">
            <a:avLst/>
          </a:prstGeom>
          <a:solidFill>
            <a:srgbClr val="000000">
              <a:alpha val="48627"/>
            </a:srgbClr>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rgbClr val="FF0000"/>
              </a:buClr>
              <a:buSzPts val="2000"/>
              <a:buFont typeface="Arial"/>
              <a:buNone/>
            </a:pPr>
            <a:r>
              <a:rPr b="0" i="1" lang="en-US" sz="1100" u="none" cap="none" strike="noStrike">
                <a:solidFill>
                  <a:srgbClr val="FFFF00"/>
                </a:solidFill>
                <a:latin typeface="Calibri"/>
                <a:ea typeface="Calibri"/>
                <a:cs typeface="Calibri"/>
                <a:sym typeface="Calibri"/>
              </a:rPr>
              <a:t>Given d items, there are 2</a:t>
            </a:r>
            <a:r>
              <a:rPr b="0" baseline="30000" i="1" lang="en-US" sz="1100" u="none" cap="none" strike="noStrike">
                <a:solidFill>
                  <a:srgbClr val="FFFF00"/>
                </a:solidFill>
                <a:latin typeface="Calibri"/>
                <a:ea typeface="Calibri"/>
                <a:cs typeface="Calibri"/>
                <a:sym typeface="Calibri"/>
              </a:rPr>
              <a:t>d</a:t>
            </a:r>
            <a:r>
              <a:rPr b="0" i="1" lang="en-US" sz="1100" u="none" cap="none" strike="noStrike">
                <a:solidFill>
                  <a:srgbClr val="FFFF00"/>
                </a:solidFill>
                <a:latin typeface="Calibri"/>
                <a:ea typeface="Calibri"/>
                <a:cs typeface="Calibri"/>
                <a:sym typeface="Calibri"/>
              </a:rPr>
              <a:t> possible candidate itemsets</a:t>
            </a:r>
            <a:endParaRPr b="0" i="1" sz="1100" u="none" cap="none" strike="noStrike">
              <a:solidFill>
                <a:srgbClr val="FFFF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69" name="Shape 4169"/>
        <p:cNvGrpSpPr/>
        <p:nvPr/>
      </p:nvGrpSpPr>
      <p:grpSpPr>
        <a:xfrm>
          <a:off x="0" y="0"/>
          <a:ext cx="0" cy="0"/>
          <a:chOff x="0" y="0"/>
          <a:chExt cx="0" cy="0"/>
        </a:xfrm>
      </p:grpSpPr>
      <p:sp>
        <p:nvSpPr>
          <p:cNvPr id="4170" name="Google Shape;4170;p25"/>
          <p:cNvSpPr txBox="1"/>
          <p:nvPr>
            <p:ph type="title"/>
          </p:nvPr>
        </p:nvSpPr>
        <p:spPr>
          <a:xfrm>
            <a:off x="960100" y="978102"/>
            <a:ext cx="10588434" cy="1062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solidFill>
                  <a:schemeClr val="dk1"/>
                </a:solidFill>
                <a:latin typeface="Times New Roman"/>
                <a:ea typeface="Times New Roman"/>
                <a:cs typeface="Times New Roman"/>
                <a:sym typeface="Times New Roman"/>
              </a:rPr>
              <a:t>Mining Association Rules</a:t>
            </a:r>
            <a:endParaRPr sz="3600">
              <a:latin typeface="Times New Roman"/>
              <a:ea typeface="Times New Roman"/>
              <a:cs typeface="Times New Roman"/>
              <a:sym typeface="Times New Roman"/>
            </a:endParaRPr>
          </a:p>
        </p:txBody>
      </p:sp>
      <p:cxnSp>
        <p:nvCxnSpPr>
          <p:cNvPr id="4171" name="Google Shape;4171;p25"/>
          <p:cNvCxnSpPr/>
          <p:nvPr/>
        </p:nvCxnSpPr>
        <p:spPr>
          <a:xfrm>
            <a:off x="1047624" y="2265037"/>
            <a:ext cx="10125012" cy="0"/>
          </a:xfrm>
          <a:prstGeom prst="straightConnector1">
            <a:avLst/>
          </a:prstGeom>
          <a:noFill/>
          <a:ln cap="flat" cmpd="sng" w="15875">
            <a:solidFill>
              <a:srgbClr val="595959"/>
            </a:solidFill>
            <a:prstDash val="solid"/>
            <a:miter lim="800000"/>
            <a:headEnd len="sm" w="sm" type="none"/>
            <a:tailEnd len="sm" w="sm" type="none"/>
          </a:ln>
        </p:spPr>
      </p:cxnSp>
      <p:pic>
        <p:nvPicPr>
          <p:cNvPr descr="Document" id="4172" name="Google Shape;4172;p25"/>
          <p:cNvPicPr preferRelativeResize="0"/>
          <p:nvPr/>
        </p:nvPicPr>
        <p:blipFill rotWithShape="1">
          <a:blip r:embed="rId3">
            <a:alphaModFix/>
          </a:blip>
          <a:srcRect b="0" l="0" r="0" t="0"/>
          <a:stretch/>
        </p:blipFill>
        <p:spPr>
          <a:xfrm>
            <a:off x="221673" y="2682433"/>
            <a:ext cx="4108919" cy="2928114"/>
          </a:xfrm>
          <a:prstGeom prst="rect">
            <a:avLst/>
          </a:prstGeom>
          <a:noFill/>
          <a:ln>
            <a:noFill/>
          </a:ln>
        </p:spPr>
      </p:pic>
      <p:sp>
        <p:nvSpPr>
          <p:cNvPr id="4173" name="Google Shape;4173;p25"/>
          <p:cNvSpPr/>
          <p:nvPr/>
        </p:nvSpPr>
        <p:spPr>
          <a:xfrm>
            <a:off x="4059382" y="2265037"/>
            <a:ext cx="8035636" cy="3633145"/>
          </a:xfrm>
          <a:prstGeom prst="rect">
            <a:avLst/>
          </a:prstGeom>
          <a:noFill/>
          <a:ln>
            <a:noFill/>
          </a:ln>
        </p:spPr>
        <p:txBody>
          <a:bodyPr anchorCtr="0" anchor="t" bIns="45700" lIns="91425" spcFirstLastPara="1" rIns="91425" wrap="square" tIns="45700">
            <a:noAutofit/>
          </a:bodyPr>
          <a:lstStyle/>
          <a:p>
            <a:pPr indent="-228600" lvl="0" marL="533400" marR="0" rtl="0" algn="l">
              <a:lnSpc>
                <a:spcPct val="90000"/>
              </a:lnSpc>
              <a:spcBef>
                <a:spcPts val="0"/>
              </a:spcBef>
              <a:spcAft>
                <a:spcPts val="0"/>
              </a:spcAft>
              <a:buClr>
                <a:srgbClr val="000000"/>
              </a:buClr>
              <a:buSzPts val="2800"/>
              <a:buFont typeface="Arial"/>
              <a:buChar char="•"/>
            </a:pPr>
            <a:r>
              <a:rPr b="0" i="0" lang="en-US" sz="1700" u="none" cap="none" strike="noStrike">
                <a:solidFill>
                  <a:schemeClr val="dk1"/>
                </a:solidFill>
                <a:latin typeface="Calibri"/>
                <a:ea typeface="Calibri"/>
                <a:cs typeface="Calibri"/>
                <a:sym typeface="Calibri"/>
              </a:rPr>
              <a:t>Two-step approach: </a:t>
            </a:r>
            <a:endParaRPr b="0" i="0" sz="1700" u="none" cap="none" strike="noStrike">
              <a:solidFill>
                <a:schemeClr val="dk1"/>
              </a:solidFill>
              <a:latin typeface="Calibri"/>
              <a:ea typeface="Calibri"/>
              <a:cs typeface="Calibri"/>
              <a:sym typeface="Calibri"/>
            </a:endParaRPr>
          </a:p>
          <a:p>
            <a:pPr indent="-228600" lvl="1" marL="914400" marR="0" rtl="0" algn="l">
              <a:lnSpc>
                <a:spcPct val="90000"/>
              </a:lnSpc>
              <a:spcBef>
                <a:spcPts val="600"/>
              </a:spcBef>
              <a:spcAft>
                <a:spcPts val="0"/>
              </a:spcAft>
              <a:buClr>
                <a:srgbClr val="FF0000"/>
              </a:buClr>
              <a:buSzPts val="2800"/>
              <a:buFont typeface="Arial"/>
              <a:buChar char="•"/>
            </a:pPr>
            <a:r>
              <a:rPr b="0" i="0" lang="en-US" sz="1700" u="none" cap="none" strike="noStrike">
                <a:solidFill>
                  <a:schemeClr val="dk1"/>
                </a:solidFill>
                <a:latin typeface="Calibri"/>
                <a:ea typeface="Calibri"/>
                <a:cs typeface="Calibri"/>
                <a:sym typeface="Calibri"/>
              </a:rPr>
              <a:t>Frequent Itemset Generation</a:t>
            </a:r>
            <a:endParaRPr b="0" i="0" sz="1400" u="none" cap="none" strike="noStrike">
              <a:solidFill>
                <a:srgbClr val="000000"/>
              </a:solidFill>
              <a:latin typeface="Arial"/>
              <a:ea typeface="Arial"/>
              <a:cs typeface="Arial"/>
              <a:sym typeface="Arial"/>
            </a:endParaRPr>
          </a:p>
          <a:p>
            <a:pPr indent="-228600" lvl="2" marL="1295400" marR="0" rtl="0" algn="l">
              <a:lnSpc>
                <a:spcPct val="90000"/>
              </a:lnSpc>
              <a:spcBef>
                <a:spcPts val="600"/>
              </a:spcBef>
              <a:spcAft>
                <a:spcPts val="0"/>
              </a:spcAft>
              <a:buClr>
                <a:schemeClr val="dk1"/>
              </a:buClr>
              <a:buSzPts val="2800"/>
              <a:buFont typeface="Arial"/>
              <a:buChar char="•"/>
            </a:pPr>
            <a:r>
              <a:rPr b="0" i="0" lang="en-US" sz="1700" u="none" cap="none" strike="noStrike">
                <a:solidFill>
                  <a:schemeClr val="dk1"/>
                </a:solidFill>
                <a:latin typeface="Calibri"/>
                <a:ea typeface="Calibri"/>
                <a:cs typeface="Calibri"/>
                <a:sym typeface="Calibri"/>
              </a:rPr>
              <a:t>Generate all itemsets whose support ≥ minsup</a:t>
            </a:r>
            <a:endParaRPr b="0" i="0" sz="1400" u="none" cap="none" strike="noStrike">
              <a:solidFill>
                <a:srgbClr val="000000"/>
              </a:solidFill>
              <a:latin typeface="Arial"/>
              <a:ea typeface="Arial"/>
              <a:cs typeface="Arial"/>
              <a:sym typeface="Arial"/>
            </a:endParaRPr>
          </a:p>
          <a:p>
            <a:pPr indent="-50800" lvl="2" marL="1295400" marR="0" rtl="0" algn="l">
              <a:lnSpc>
                <a:spcPct val="90000"/>
              </a:lnSpc>
              <a:spcBef>
                <a:spcPts val="600"/>
              </a:spcBef>
              <a:spcAft>
                <a:spcPts val="0"/>
              </a:spcAft>
              <a:buClr>
                <a:schemeClr val="dk1"/>
              </a:buClr>
              <a:buSzPts val="2800"/>
              <a:buFont typeface="Arial"/>
              <a:buNone/>
            </a:pPr>
            <a:r>
              <a:t/>
            </a:r>
            <a:endParaRPr b="0" i="0" sz="1700" u="none" cap="none" strike="noStrike">
              <a:solidFill>
                <a:schemeClr val="dk1"/>
              </a:solidFill>
              <a:latin typeface="Calibri"/>
              <a:ea typeface="Calibri"/>
              <a:cs typeface="Calibri"/>
              <a:sym typeface="Calibri"/>
            </a:endParaRPr>
          </a:p>
          <a:p>
            <a:pPr indent="-228600" lvl="1" marL="914400" marR="0" rtl="0" algn="l">
              <a:lnSpc>
                <a:spcPct val="90000"/>
              </a:lnSpc>
              <a:spcBef>
                <a:spcPts val="600"/>
              </a:spcBef>
              <a:spcAft>
                <a:spcPts val="0"/>
              </a:spcAft>
              <a:buClr>
                <a:srgbClr val="FF0000"/>
              </a:buClr>
              <a:buSzPts val="2800"/>
              <a:buFont typeface="Arial"/>
              <a:buChar char="•"/>
            </a:pPr>
            <a:r>
              <a:rPr b="0" i="0" lang="en-US" sz="1700" u="none" cap="none" strike="noStrike">
                <a:solidFill>
                  <a:schemeClr val="dk1"/>
                </a:solidFill>
                <a:latin typeface="Calibri"/>
                <a:ea typeface="Calibri"/>
                <a:cs typeface="Calibri"/>
                <a:sym typeface="Calibri"/>
              </a:rPr>
              <a:t>Rule Generation</a:t>
            </a:r>
            <a:endParaRPr b="0" i="0" sz="1400" u="none" cap="none" strike="noStrike">
              <a:solidFill>
                <a:srgbClr val="000000"/>
              </a:solidFill>
              <a:latin typeface="Arial"/>
              <a:ea typeface="Arial"/>
              <a:cs typeface="Arial"/>
              <a:sym typeface="Arial"/>
            </a:endParaRPr>
          </a:p>
          <a:p>
            <a:pPr indent="-228600" lvl="2" marL="1295400" marR="0" rtl="0" algn="l">
              <a:lnSpc>
                <a:spcPct val="90000"/>
              </a:lnSpc>
              <a:spcBef>
                <a:spcPts val="600"/>
              </a:spcBef>
              <a:spcAft>
                <a:spcPts val="0"/>
              </a:spcAft>
              <a:buClr>
                <a:schemeClr val="dk1"/>
              </a:buClr>
              <a:buSzPts val="2800"/>
              <a:buFont typeface="Arial"/>
              <a:buChar char="•"/>
            </a:pPr>
            <a:r>
              <a:rPr b="0" i="0" lang="en-US" sz="1700" u="none" cap="none" strike="noStrike">
                <a:solidFill>
                  <a:schemeClr val="dk1"/>
                </a:solidFill>
                <a:latin typeface="Calibri"/>
                <a:ea typeface="Calibri"/>
                <a:cs typeface="Calibri"/>
                <a:sym typeface="Calibri"/>
              </a:rPr>
              <a:t>Generate high confidence rules from each frequent itemset, where each rule is a binary partitioning of a frequent itemset</a:t>
            </a:r>
            <a:endParaRPr b="0" i="0" sz="1700" u="none" cap="none" strike="noStrike">
              <a:solidFill>
                <a:schemeClr val="dk1"/>
              </a:solidFill>
              <a:latin typeface="Calibri"/>
              <a:ea typeface="Calibri"/>
              <a:cs typeface="Calibri"/>
              <a:sym typeface="Calibri"/>
            </a:endParaRPr>
          </a:p>
          <a:p>
            <a:pPr indent="-50800" lvl="0" marL="533400" marR="0" rtl="0" algn="l">
              <a:lnSpc>
                <a:spcPct val="90000"/>
              </a:lnSpc>
              <a:spcBef>
                <a:spcPts val="600"/>
              </a:spcBef>
              <a:spcAft>
                <a:spcPts val="0"/>
              </a:spcAft>
              <a:buClr>
                <a:srgbClr val="000000"/>
              </a:buClr>
              <a:buSzPts val="2800"/>
              <a:buFont typeface="Arial"/>
              <a:buNone/>
            </a:pPr>
            <a:r>
              <a:t/>
            </a:r>
            <a:endParaRPr b="0" i="0" sz="1700" u="none" cap="none" strike="noStrike">
              <a:solidFill>
                <a:schemeClr val="dk1"/>
              </a:solidFill>
              <a:latin typeface="Calibri"/>
              <a:ea typeface="Calibri"/>
              <a:cs typeface="Calibri"/>
              <a:sym typeface="Calibri"/>
            </a:endParaRPr>
          </a:p>
          <a:p>
            <a:pPr indent="-228600" lvl="0" marL="533400" marR="0" rtl="0" algn="l">
              <a:lnSpc>
                <a:spcPct val="90000"/>
              </a:lnSpc>
              <a:spcBef>
                <a:spcPts val="600"/>
              </a:spcBef>
              <a:spcAft>
                <a:spcPts val="600"/>
              </a:spcAft>
              <a:buClr>
                <a:srgbClr val="000000"/>
              </a:buClr>
              <a:buSzPts val="2800"/>
              <a:buFont typeface="Arial"/>
              <a:buChar char="•"/>
            </a:pPr>
            <a:r>
              <a:rPr b="0" i="0" lang="en-US" sz="1700" u="none" cap="none" strike="noStrike">
                <a:solidFill>
                  <a:schemeClr val="dk1"/>
                </a:solidFill>
                <a:latin typeface="Calibri"/>
                <a:ea typeface="Calibri"/>
                <a:cs typeface="Calibri"/>
                <a:sym typeface="Calibri"/>
              </a:rPr>
              <a:t>Frequent itemset generation is computationally expensive.</a:t>
            </a:r>
            <a:endParaRPr b="0" i="0" sz="17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77" name="Shape 4177"/>
        <p:cNvGrpSpPr/>
        <p:nvPr/>
      </p:nvGrpSpPr>
      <p:grpSpPr>
        <a:xfrm>
          <a:off x="0" y="0"/>
          <a:ext cx="0" cy="0"/>
          <a:chOff x="0" y="0"/>
          <a:chExt cx="0" cy="0"/>
        </a:xfrm>
      </p:grpSpPr>
      <p:sp>
        <p:nvSpPr>
          <p:cNvPr id="4178" name="Google Shape;4178;p26"/>
          <p:cNvSpPr txBox="1"/>
          <p:nvPr>
            <p:ph type="title"/>
          </p:nvPr>
        </p:nvSpPr>
        <p:spPr>
          <a:xfrm>
            <a:off x="960100" y="978102"/>
            <a:ext cx="10588434" cy="1062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latin typeface="Times New Roman"/>
                <a:ea typeface="Times New Roman"/>
                <a:cs typeface="Times New Roman"/>
                <a:sym typeface="Times New Roman"/>
              </a:rPr>
              <a:t>Frequent Itemset Generation Strategies</a:t>
            </a:r>
            <a:endParaRPr sz="3600">
              <a:latin typeface="Times New Roman"/>
              <a:ea typeface="Times New Roman"/>
              <a:cs typeface="Times New Roman"/>
              <a:sym typeface="Times New Roman"/>
            </a:endParaRPr>
          </a:p>
        </p:txBody>
      </p:sp>
      <p:cxnSp>
        <p:nvCxnSpPr>
          <p:cNvPr id="4179" name="Google Shape;4179;p26"/>
          <p:cNvCxnSpPr/>
          <p:nvPr/>
        </p:nvCxnSpPr>
        <p:spPr>
          <a:xfrm>
            <a:off x="1047624" y="2265037"/>
            <a:ext cx="10125012" cy="0"/>
          </a:xfrm>
          <a:prstGeom prst="straightConnector1">
            <a:avLst/>
          </a:prstGeom>
          <a:noFill/>
          <a:ln cap="flat" cmpd="sng" w="15875">
            <a:solidFill>
              <a:srgbClr val="595959"/>
            </a:solidFill>
            <a:prstDash val="solid"/>
            <a:miter lim="800000"/>
            <a:headEnd len="sm" w="sm" type="none"/>
            <a:tailEnd len="sm" w="sm" type="none"/>
          </a:ln>
        </p:spPr>
      </p:cxnSp>
      <p:pic>
        <p:nvPicPr>
          <p:cNvPr descr="Target Audience" id="4180" name="Google Shape;4180;p26"/>
          <p:cNvPicPr preferRelativeResize="0"/>
          <p:nvPr/>
        </p:nvPicPr>
        <p:blipFill rotWithShape="1">
          <a:blip r:embed="rId3">
            <a:alphaModFix/>
          </a:blip>
          <a:srcRect b="0" l="0" r="0" t="0"/>
          <a:stretch/>
        </p:blipFill>
        <p:spPr>
          <a:xfrm>
            <a:off x="446515" y="2826250"/>
            <a:ext cx="2928114" cy="2928114"/>
          </a:xfrm>
          <a:prstGeom prst="rect">
            <a:avLst/>
          </a:prstGeom>
          <a:noFill/>
          <a:ln>
            <a:noFill/>
          </a:ln>
        </p:spPr>
      </p:pic>
      <p:sp>
        <p:nvSpPr>
          <p:cNvPr id="4181" name="Google Shape;4181;p26"/>
          <p:cNvSpPr txBox="1"/>
          <p:nvPr>
            <p:ph idx="1" type="body"/>
          </p:nvPr>
        </p:nvSpPr>
        <p:spPr>
          <a:xfrm>
            <a:off x="4261320" y="2682433"/>
            <a:ext cx="6976203" cy="321574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800"/>
              <a:buFont typeface="Arial"/>
              <a:buNone/>
            </a:pPr>
            <a:r>
              <a:rPr b="0" i="0" lang="en-US" sz="2400" u="none" cap="none" strike="noStrike">
                <a:latin typeface="Calibri"/>
                <a:ea typeface="Calibri"/>
                <a:cs typeface="Calibri"/>
                <a:sym typeface="Calibri"/>
              </a:rPr>
              <a:t>To Reduce the number of candidates (M) Complete search: M=2</a:t>
            </a:r>
            <a:r>
              <a:rPr b="0" baseline="30000" i="0" lang="en-US" sz="2400" u="none" cap="none" strike="noStrike">
                <a:latin typeface="Calibri"/>
                <a:ea typeface="Calibri"/>
                <a:cs typeface="Calibri"/>
                <a:sym typeface="Calibri"/>
              </a:rPr>
              <a:t>d  </a:t>
            </a:r>
            <a:r>
              <a:rPr b="0" i="0" lang="en-US" sz="2400" u="none" cap="none" strike="noStrike">
                <a:latin typeface="Calibri"/>
                <a:ea typeface="Calibri"/>
                <a:cs typeface="Calibri"/>
                <a:sym typeface="Calibri"/>
              </a:rPr>
              <a:t> use pruning techniques.</a:t>
            </a:r>
            <a:endParaRPr b="0" i="0" sz="2400" u="none" cap="none" strike="noStrike">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85" name="Shape 4185"/>
        <p:cNvGrpSpPr/>
        <p:nvPr/>
      </p:nvGrpSpPr>
      <p:grpSpPr>
        <a:xfrm>
          <a:off x="0" y="0"/>
          <a:ext cx="0" cy="0"/>
          <a:chOff x="0" y="0"/>
          <a:chExt cx="0" cy="0"/>
        </a:xfrm>
      </p:grpSpPr>
      <p:sp>
        <p:nvSpPr>
          <p:cNvPr id="4186" name="Google Shape;4186;p27"/>
          <p:cNvSpPr txBox="1"/>
          <p:nvPr>
            <p:ph type="title"/>
          </p:nvPr>
        </p:nvSpPr>
        <p:spPr>
          <a:xfrm>
            <a:off x="1047624" y="0"/>
            <a:ext cx="10588434" cy="1062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solidFill>
                  <a:schemeClr val="lt2"/>
                </a:solidFill>
                <a:latin typeface="Times New Roman"/>
                <a:ea typeface="Times New Roman"/>
                <a:cs typeface="Times New Roman"/>
                <a:sym typeface="Times New Roman"/>
              </a:rPr>
              <a:t>Reducing Number of Candidates</a:t>
            </a:r>
            <a:endParaRPr sz="3600">
              <a:solidFill>
                <a:schemeClr val="lt2"/>
              </a:solidFill>
              <a:latin typeface="Times New Roman"/>
              <a:ea typeface="Times New Roman"/>
              <a:cs typeface="Times New Roman"/>
              <a:sym typeface="Times New Roman"/>
            </a:endParaRPr>
          </a:p>
        </p:txBody>
      </p:sp>
      <p:cxnSp>
        <p:nvCxnSpPr>
          <p:cNvPr id="4187" name="Google Shape;4187;p27"/>
          <p:cNvCxnSpPr/>
          <p:nvPr/>
        </p:nvCxnSpPr>
        <p:spPr>
          <a:xfrm>
            <a:off x="1047624" y="2265037"/>
            <a:ext cx="10125012" cy="0"/>
          </a:xfrm>
          <a:prstGeom prst="straightConnector1">
            <a:avLst/>
          </a:prstGeom>
          <a:noFill/>
          <a:ln cap="flat" cmpd="sng" w="15875">
            <a:solidFill>
              <a:srgbClr val="595959"/>
            </a:solidFill>
            <a:prstDash val="solid"/>
            <a:miter lim="800000"/>
            <a:headEnd len="sm" w="sm" type="none"/>
            <a:tailEnd len="sm" w="sm" type="none"/>
          </a:ln>
        </p:spPr>
      </p:cxnSp>
      <p:pic>
        <p:nvPicPr>
          <p:cNvPr id="4188" name="Google Shape;4188;p27"/>
          <p:cNvPicPr preferRelativeResize="0"/>
          <p:nvPr>
            <p:ph idx="1" type="body"/>
          </p:nvPr>
        </p:nvPicPr>
        <p:blipFill rotWithShape="1">
          <a:blip r:embed="rId3">
            <a:alphaModFix/>
          </a:blip>
          <a:srcRect b="0" l="0" r="0" t="0"/>
          <a:stretch/>
        </p:blipFill>
        <p:spPr>
          <a:xfrm>
            <a:off x="1114023" y="2811104"/>
            <a:ext cx="3366480" cy="345064"/>
          </a:xfrm>
          <a:prstGeom prst="rect">
            <a:avLst/>
          </a:prstGeom>
          <a:noFill/>
          <a:ln>
            <a:noFill/>
          </a:ln>
        </p:spPr>
      </p:pic>
      <p:sp>
        <p:nvSpPr>
          <p:cNvPr id="4189" name="Google Shape;4189;p27"/>
          <p:cNvSpPr txBox="1"/>
          <p:nvPr/>
        </p:nvSpPr>
        <p:spPr>
          <a:xfrm>
            <a:off x="4890770" y="2340610"/>
            <a:ext cx="6920230" cy="321564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CC3300"/>
              </a:buClr>
              <a:buSzPts val="2800"/>
              <a:buFont typeface="Arial"/>
              <a:buChar char="•"/>
            </a:pPr>
            <a:r>
              <a:rPr b="0" i="0" lang="en-US" sz="2400" u="none" cap="none" strike="noStrike">
                <a:solidFill>
                  <a:schemeClr val="dk1"/>
                </a:solidFill>
                <a:latin typeface="Calibri"/>
                <a:ea typeface="Calibri"/>
                <a:cs typeface="Calibri"/>
                <a:sym typeface="Calibri"/>
              </a:rPr>
              <a:t>Apriori principle:</a:t>
            </a:r>
            <a:endParaRPr b="0" i="0" sz="2400" u="none" cap="none" strike="noStrike">
              <a:solidFill>
                <a:schemeClr val="dk1"/>
              </a:solidFill>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If an itemset is frequent, then all of its subsets must also be frequent</a:t>
            </a:r>
            <a:endParaRPr b="0" i="0" sz="2400" u="none" cap="none" strike="noStrike">
              <a:solidFill>
                <a:schemeClr val="dk1"/>
              </a:solidFill>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Apriori principle holds due to the following property of the support measure:</a:t>
            </a:r>
            <a:endParaRPr b="0" i="0" sz="2400" u="none" cap="none" strike="noStrike">
              <a:solidFill>
                <a:schemeClr val="dk1"/>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rPr b="0" i="0" lang="en-US" sz="2400" u="none" cap="none" strike="noStrike">
                <a:solidFill>
                  <a:schemeClr val="dk1"/>
                </a:solidFill>
                <a:latin typeface="Calibri"/>
                <a:ea typeface="Calibri"/>
                <a:cs typeface="Calibri"/>
                <a:sym typeface="Calibri"/>
              </a:rPr>
              <a:t>Support of an itemset never exceeds the support of its subsets.</a:t>
            </a:r>
            <a:endParaRPr b="0" i="0" sz="24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400" u="none" cap="none" strike="noStrike">
                <a:solidFill>
                  <a:schemeClr val="dk1"/>
                </a:solidFill>
                <a:latin typeface="Calibri"/>
                <a:ea typeface="Calibri"/>
                <a:cs typeface="Calibri"/>
                <a:sym typeface="Calibri"/>
              </a:rPr>
              <a:t>This is known as the anti-monotone property of support.</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3" name="Shape 4193"/>
        <p:cNvGrpSpPr/>
        <p:nvPr/>
      </p:nvGrpSpPr>
      <p:grpSpPr>
        <a:xfrm>
          <a:off x="0" y="0"/>
          <a:ext cx="0" cy="0"/>
          <a:chOff x="0" y="0"/>
          <a:chExt cx="0" cy="0"/>
        </a:xfrm>
      </p:grpSpPr>
      <p:sp>
        <p:nvSpPr>
          <p:cNvPr id="4194" name="Google Shape;4194;p28"/>
          <p:cNvSpPr txBox="1"/>
          <p:nvPr>
            <p:ph type="title"/>
          </p:nvPr>
        </p:nvSpPr>
        <p:spPr>
          <a:xfrm>
            <a:off x="838200" y="131762"/>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959"/>
              <a:buFont typeface="Calibri"/>
              <a:buNone/>
            </a:pPr>
            <a:r>
              <a:rPr lang="en-US" sz="3600">
                <a:solidFill>
                  <a:schemeClr val="lt1"/>
                </a:solidFill>
                <a:latin typeface="Times New Roman"/>
                <a:ea typeface="Times New Roman"/>
                <a:cs typeface="Times New Roman"/>
                <a:sym typeface="Times New Roman"/>
              </a:rPr>
              <a:t>Illustrating Apriori Principle</a:t>
            </a:r>
            <a:endParaRPr sz="3600">
              <a:solidFill>
                <a:schemeClr val="lt1"/>
              </a:solidFill>
              <a:latin typeface="Times New Roman"/>
              <a:ea typeface="Times New Roman"/>
              <a:cs typeface="Times New Roman"/>
              <a:sym typeface="Times New Roman"/>
            </a:endParaRPr>
          </a:p>
        </p:txBody>
      </p:sp>
      <p:grpSp>
        <p:nvGrpSpPr>
          <p:cNvPr id="4195" name="Google Shape;4195;p28"/>
          <p:cNvGrpSpPr/>
          <p:nvPr/>
        </p:nvGrpSpPr>
        <p:grpSpPr>
          <a:xfrm>
            <a:off x="2209800" y="1338407"/>
            <a:ext cx="6850063" cy="5235575"/>
            <a:chOff x="1392" y="686"/>
            <a:chExt cx="4315" cy="3298"/>
          </a:xfrm>
        </p:grpSpPr>
        <p:pic>
          <p:nvPicPr>
            <p:cNvPr id="4196" name="Google Shape;4196;p28"/>
            <p:cNvPicPr preferRelativeResize="0"/>
            <p:nvPr/>
          </p:nvPicPr>
          <p:blipFill rotWithShape="1">
            <a:blip r:embed="rId3">
              <a:alphaModFix/>
            </a:blip>
            <a:srcRect b="0" l="0" r="0" t="0"/>
            <a:stretch/>
          </p:blipFill>
          <p:spPr>
            <a:xfrm>
              <a:off x="1392" y="686"/>
              <a:ext cx="4315" cy="3298"/>
            </a:xfrm>
            <a:prstGeom prst="rect">
              <a:avLst/>
            </a:prstGeom>
            <a:noFill/>
            <a:ln>
              <a:noFill/>
            </a:ln>
          </p:spPr>
        </p:pic>
        <p:sp>
          <p:nvSpPr>
            <p:cNvPr id="4197" name="Google Shape;4197;p28"/>
            <p:cNvSpPr txBox="1"/>
            <p:nvPr/>
          </p:nvSpPr>
          <p:spPr>
            <a:xfrm>
              <a:off x="1488" y="3494"/>
              <a:ext cx="912" cy="44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Arial"/>
                <a:buNone/>
              </a:pPr>
              <a:r>
                <a:rPr b="0" i="0" lang="en-US" sz="2000" u="none" cap="none" strike="noStrike">
                  <a:solidFill>
                    <a:srgbClr val="FF0000"/>
                  </a:solidFill>
                  <a:latin typeface="Arial"/>
                  <a:ea typeface="Arial"/>
                  <a:cs typeface="Arial"/>
                  <a:sym typeface="Arial"/>
                </a:rPr>
                <a:t>Pruned supersets</a:t>
              </a:r>
              <a:endParaRPr b="0" i="0" sz="2000" u="none" cap="none" strike="noStrike">
                <a:solidFill>
                  <a:srgbClr val="FF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01" name="Shape 4201"/>
        <p:cNvGrpSpPr/>
        <p:nvPr/>
      </p:nvGrpSpPr>
      <p:grpSpPr>
        <a:xfrm>
          <a:off x="0" y="0"/>
          <a:ext cx="0" cy="0"/>
          <a:chOff x="0" y="0"/>
          <a:chExt cx="0" cy="0"/>
        </a:xfrm>
      </p:grpSpPr>
      <p:sp>
        <p:nvSpPr>
          <p:cNvPr id="4202" name="Google Shape;4202;p29"/>
          <p:cNvSpPr txBox="1"/>
          <p:nvPr>
            <p:ph type="title"/>
          </p:nvPr>
        </p:nvSpPr>
        <p:spPr>
          <a:xfrm>
            <a:off x="838200" y="217981"/>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800">
                <a:solidFill>
                  <a:srgbClr val="FFFFFF"/>
                </a:solidFill>
                <a:latin typeface="Times New Roman"/>
                <a:ea typeface="Times New Roman"/>
                <a:cs typeface="Times New Roman"/>
                <a:sym typeface="Times New Roman"/>
              </a:rPr>
              <a:t>Apriori Algorithm</a:t>
            </a:r>
            <a:endParaRPr>
              <a:latin typeface="Times New Roman"/>
              <a:ea typeface="Times New Roman"/>
              <a:cs typeface="Times New Roman"/>
              <a:sym typeface="Times New Roman"/>
            </a:endParaRPr>
          </a:p>
        </p:txBody>
      </p:sp>
      <p:sp>
        <p:nvSpPr>
          <p:cNvPr id="4203" name="Google Shape;4203;p29"/>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228600" lvl="1" marL="742950" marR="0" rtl="0" algn="l">
              <a:lnSpc>
                <a:spcPct val="80000"/>
              </a:lnSpc>
              <a:spcBef>
                <a:spcPts val="0"/>
              </a:spcBef>
              <a:spcAft>
                <a:spcPts val="0"/>
              </a:spcAft>
              <a:buClr>
                <a:schemeClr val="dk1"/>
              </a:buClr>
              <a:buSzPts val="2400"/>
              <a:buFont typeface="Arial"/>
              <a:buChar char="•"/>
            </a:pPr>
            <a:r>
              <a:rPr b="0" i="0" lang="en-US" sz="2200" u="none" cap="none" strike="noStrike"/>
              <a:t>F</a:t>
            </a:r>
            <a:r>
              <a:rPr b="0" baseline="-25000" i="0" lang="en-US" sz="2200" u="none" cap="none" strike="noStrike"/>
              <a:t>k</a:t>
            </a:r>
            <a:r>
              <a:rPr b="0" i="0" lang="en-US" sz="2200" u="none" cap="none" strike="noStrike"/>
              <a:t>: frequent k-itemsets</a:t>
            </a:r>
            <a:endParaRPr b="0" i="0" sz="2200" u="none" cap="none" strike="noStrike"/>
          </a:p>
          <a:p>
            <a:pPr indent="-228600" lvl="1" marL="742950" marR="0" rtl="0" algn="l">
              <a:lnSpc>
                <a:spcPct val="80000"/>
              </a:lnSpc>
              <a:spcBef>
                <a:spcPts val="500"/>
              </a:spcBef>
              <a:spcAft>
                <a:spcPts val="0"/>
              </a:spcAft>
              <a:buClr>
                <a:schemeClr val="dk1"/>
              </a:buClr>
              <a:buSzPts val="2400"/>
              <a:buFont typeface="Arial"/>
              <a:buChar char="•"/>
            </a:pPr>
            <a:r>
              <a:rPr b="0" i="0" lang="en-US" sz="2200" u="none" cap="none" strike="noStrike"/>
              <a:t>L</a:t>
            </a:r>
            <a:r>
              <a:rPr b="0" baseline="-25000" i="0" lang="en-US" sz="2200" u="none" cap="none" strike="noStrike"/>
              <a:t>k</a:t>
            </a:r>
            <a:r>
              <a:rPr b="0" i="0" lang="en-US" sz="2200" u="none" cap="none" strike="noStrike"/>
              <a:t>: candidate k-itemsets</a:t>
            </a:r>
            <a:endParaRPr b="0" i="0" sz="2200" u="none" cap="none" strike="noStrike"/>
          </a:p>
          <a:p>
            <a:pPr indent="-177800" lvl="3" marL="1543050" marR="0" rtl="0" algn="l">
              <a:lnSpc>
                <a:spcPct val="80000"/>
              </a:lnSpc>
              <a:spcBef>
                <a:spcPts val="500"/>
              </a:spcBef>
              <a:spcAft>
                <a:spcPts val="0"/>
              </a:spcAft>
              <a:buClr>
                <a:schemeClr val="dk1"/>
              </a:buClr>
              <a:buSzPts val="800"/>
              <a:buFont typeface="Arial"/>
              <a:buNone/>
            </a:pPr>
            <a:r>
              <a:t/>
            </a:r>
            <a:endParaRPr b="0" i="0" sz="2200" u="none" cap="none" strike="noStrike"/>
          </a:p>
          <a:p>
            <a:pPr indent="-228600" lvl="0" marL="234950" marR="0" rtl="0" algn="l">
              <a:lnSpc>
                <a:spcPct val="80000"/>
              </a:lnSpc>
              <a:spcBef>
                <a:spcPts val="1000"/>
              </a:spcBef>
              <a:spcAft>
                <a:spcPts val="0"/>
              </a:spcAft>
              <a:buClr>
                <a:schemeClr val="dk1"/>
              </a:buClr>
              <a:buSzPts val="2800"/>
              <a:buFont typeface="Arial"/>
              <a:buChar char="•"/>
            </a:pPr>
            <a:r>
              <a:rPr b="0" i="0" lang="en-US" sz="2200" u="none" cap="none" strike="noStrike"/>
              <a:t>Algorithm</a:t>
            </a:r>
            <a:endParaRPr b="0" i="0" sz="2200" u="none" cap="none" strike="noStrike"/>
          </a:p>
          <a:p>
            <a:pPr indent="-228600" lvl="1" marL="742950" marR="0" rtl="0" algn="l">
              <a:lnSpc>
                <a:spcPct val="80000"/>
              </a:lnSpc>
              <a:spcBef>
                <a:spcPts val="500"/>
              </a:spcBef>
              <a:spcAft>
                <a:spcPts val="0"/>
              </a:spcAft>
              <a:buClr>
                <a:schemeClr val="dk1"/>
              </a:buClr>
              <a:buSzPts val="2400"/>
              <a:buFont typeface="Arial"/>
              <a:buChar char="•"/>
            </a:pPr>
            <a:r>
              <a:rPr b="0" i="0" lang="en-US" sz="2200" u="none" cap="none" strike="noStrike"/>
              <a:t>Let k=1</a:t>
            </a:r>
            <a:endParaRPr b="0" i="0" sz="2200" u="none" cap="none" strike="noStrike"/>
          </a:p>
          <a:p>
            <a:pPr indent="-228600" lvl="1" marL="742950" marR="0" rtl="0" algn="l">
              <a:lnSpc>
                <a:spcPct val="80000"/>
              </a:lnSpc>
              <a:spcBef>
                <a:spcPts val="500"/>
              </a:spcBef>
              <a:spcAft>
                <a:spcPts val="0"/>
              </a:spcAft>
              <a:buClr>
                <a:schemeClr val="dk1"/>
              </a:buClr>
              <a:buSzPts val="2400"/>
              <a:buFont typeface="Arial"/>
              <a:buChar char="•"/>
            </a:pPr>
            <a:r>
              <a:rPr b="0" i="0" lang="en-US" sz="2200" u="none" cap="none" strike="noStrike"/>
              <a:t>Generate F</a:t>
            </a:r>
            <a:r>
              <a:rPr b="0" baseline="-25000" i="0" lang="en-US" sz="2200" u="none" cap="none" strike="noStrike"/>
              <a:t>1</a:t>
            </a:r>
            <a:r>
              <a:rPr b="0" i="0" lang="en-US" sz="2200" u="none" cap="none" strike="noStrike"/>
              <a:t> = {frequent 1-itemsets}</a:t>
            </a:r>
            <a:endParaRPr b="0" i="0" sz="2200" u="none" cap="none" strike="noStrike"/>
          </a:p>
          <a:p>
            <a:pPr indent="-228600" lvl="1" marL="742950" marR="0" rtl="0" algn="l">
              <a:lnSpc>
                <a:spcPct val="80000"/>
              </a:lnSpc>
              <a:spcBef>
                <a:spcPts val="500"/>
              </a:spcBef>
              <a:spcAft>
                <a:spcPts val="0"/>
              </a:spcAft>
              <a:buClr>
                <a:schemeClr val="dk1"/>
              </a:buClr>
              <a:buSzPts val="2400"/>
              <a:buFont typeface="Arial"/>
              <a:buChar char="•"/>
            </a:pPr>
            <a:r>
              <a:rPr b="0" i="0" lang="en-US" sz="2200" u="none" cap="none" strike="noStrike"/>
              <a:t>Repeat until F</a:t>
            </a:r>
            <a:r>
              <a:rPr b="0" baseline="-25000" i="0" lang="en-US" sz="2200" u="none" cap="none" strike="noStrike"/>
              <a:t>k</a:t>
            </a:r>
            <a:r>
              <a:rPr b="0" i="0" lang="en-US" sz="2200" u="none" cap="none" strike="noStrike"/>
              <a:t> is empty</a:t>
            </a:r>
            <a:endParaRPr b="0" i="0" sz="2200" u="none" cap="none" strike="noStrike"/>
          </a:p>
          <a:p>
            <a:pPr indent="-228600" lvl="2" marL="1143000" marR="0" rtl="0" algn="l">
              <a:lnSpc>
                <a:spcPct val="80000"/>
              </a:lnSpc>
              <a:spcBef>
                <a:spcPts val="500"/>
              </a:spcBef>
              <a:spcAft>
                <a:spcPts val="0"/>
              </a:spcAft>
              <a:buClr>
                <a:schemeClr val="dk1"/>
              </a:buClr>
              <a:buSzPts val="2000"/>
              <a:buFont typeface="Arial"/>
              <a:buChar char="•"/>
            </a:pPr>
            <a:r>
              <a:rPr b="1" i="0" lang="en-US" sz="2200" u="none" cap="none" strike="noStrike"/>
              <a:t>Candidate Generation</a:t>
            </a:r>
            <a:r>
              <a:rPr b="0" i="0" lang="en-US" sz="2200" u="none" cap="none" strike="noStrike"/>
              <a:t>: Generate L</a:t>
            </a:r>
            <a:r>
              <a:rPr b="0" baseline="-25000" i="0" lang="en-US" sz="2200" u="none" cap="none" strike="noStrike"/>
              <a:t>k+1 </a:t>
            </a:r>
            <a:r>
              <a:rPr b="0" i="0" lang="en-US" sz="2200" u="none" cap="none" strike="noStrike"/>
              <a:t>from F</a:t>
            </a:r>
            <a:r>
              <a:rPr b="0" baseline="-25000" i="0" lang="en-US" sz="2200" u="none" cap="none" strike="noStrike"/>
              <a:t>k</a:t>
            </a:r>
            <a:endParaRPr b="0" baseline="-25000" i="0" sz="2200" u="none" cap="none" strike="noStrike"/>
          </a:p>
          <a:p>
            <a:pPr indent="-228600" lvl="2" marL="1143000" marR="0" rtl="0" algn="l">
              <a:lnSpc>
                <a:spcPct val="80000"/>
              </a:lnSpc>
              <a:spcBef>
                <a:spcPts val="500"/>
              </a:spcBef>
              <a:spcAft>
                <a:spcPts val="0"/>
              </a:spcAft>
              <a:buClr>
                <a:schemeClr val="dk1"/>
              </a:buClr>
              <a:buSzPts val="2000"/>
              <a:buFont typeface="Arial"/>
              <a:buChar char="•"/>
            </a:pPr>
            <a:r>
              <a:rPr b="1" i="0" lang="en-US" sz="2200" u="none" cap="none" strike="noStrike"/>
              <a:t>Support Counting</a:t>
            </a:r>
            <a:r>
              <a:rPr b="0" i="0" lang="en-US" sz="2200" u="none" cap="none" strike="noStrike"/>
              <a:t>: Count the support of each candidate in L</a:t>
            </a:r>
            <a:r>
              <a:rPr b="0" baseline="-25000" i="0" lang="en-US" sz="2200" u="none" cap="none" strike="noStrike"/>
              <a:t>k+1 </a:t>
            </a:r>
            <a:r>
              <a:rPr b="0" i="0" lang="en-US" sz="2200" u="none" cap="none" strike="noStrike"/>
              <a:t>by scanning the DB</a:t>
            </a:r>
            <a:endParaRPr sz="2200"/>
          </a:p>
          <a:p>
            <a:pPr indent="-228600" lvl="2" marL="1143000" marR="0" rtl="0" algn="l">
              <a:lnSpc>
                <a:spcPct val="80000"/>
              </a:lnSpc>
              <a:spcBef>
                <a:spcPts val="500"/>
              </a:spcBef>
              <a:spcAft>
                <a:spcPts val="0"/>
              </a:spcAft>
              <a:buClr>
                <a:schemeClr val="dk1"/>
              </a:buClr>
              <a:buSzPts val="2000"/>
              <a:buFont typeface="Arial"/>
              <a:buChar char="•"/>
            </a:pPr>
            <a:r>
              <a:rPr b="1" i="0" lang="en-US" sz="2200" u="none" cap="none" strike="noStrike"/>
              <a:t>Candidate Pruning: Prune candidate itemsets in Lk+1 containing subsets of length k that are infrequent . </a:t>
            </a:r>
            <a:r>
              <a:rPr b="0" i="0" lang="en-US" sz="2200" u="none" cap="none" strike="noStrike"/>
              <a:t>Eliminate candidates in L</a:t>
            </a:r>
            <a:r>
              <a:rPr b="0" baseline="-25000" i="0" lang="en-US" sz="2200" u="none" cap="none" strike="noStrike"/>
              <a:t>k+1 </a:t>
            </a:r>
            <a:r>
              <a:rPr b="0" i="0" lang="en-US" sz="2200" u="none" cap="none" strike="noStrike"/>
              <a:t>that are infrequent, leaving only those that are frequent =&gt; F</a:t>
            </a:r>
            <a:r>
              <a:rPr b="0" baseline="-25000" i="0" lang="en-US" sz="2200" u="none" cap="none" strike="noStrike"/>
              <a:t>k+1</a:t>
            </a:r>
            <a:endParaRPr b="0" i="0" sz="2200" u="none" cap="none" strike="noStrike"/>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07" name="Shape 4207"/>
        <p:cNvGrpSpPr/>
        <p:nvPr/>
      </p:nvGrpSpPr>
      <p:grpSpPr>
        <a:xfrm>
          <a:off x="0" y="0"/>
          <a:ext cx="0" cy="0"/>
          <a:chOff x="0" y="0"/>
          <a:chExt cx="0" cy="0"/>
        </a:xfrm>
      </p:grpSpPr>
      <p:sp>
        <p:nvSpPr>
          <p:cNvPr id="4208" name="Google Shape;4208;p30"/>
          <p:cNvSpPr txBox="1"/>
          <p:nvPr>
            <p:ph type="title"/>
          </p:nvPr>
        </p:nvSpPr>
        <p:spPr>
          <a:xfrm>
            <a:off x="838200" y="36412"/>
            <a:ext cx="10515600" cy="10165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solidFill>
                  <a:srgbClr val="FFFFFF"/>
                </a:solidFill>
                <a:latin typeface="Times New Roman"/>
                <a:ea typeface="Times New Roman"/>
                <a:cs typeface="Times New Roman"/>
                <a:sym typeface="Times New Roman"/>
              </a:rPr>
              <a:t>Frequent itemset Generation Method</a:t>
            </a:r>
            <a:endParaRPr sz="3600">
              <a:latin typeface="Times New Roman"/>
              <a:ea typeface="Times New Roman"/>
              <a:cs typeface="Times New Roman"/>
              <a:sym typeface="Times New Roman"/>
            </a:endParaRPr>
          </a:p>
        </p:txBody>
      </p:sp>
      <p:grpSp>
        <p:nvGrpSpPr>
          <p:cNvPr id="4209" name="Google Shape;4209;p30"/>
          <p:cNvGrpSpPr/>
          <p:nvPr/>
        </p:nvGrpSpPr>
        <p:grpSpPr>
          <a:xfrm>
            <a:off x="0" y="1233055"/>
            <a:ext cx="12192000" cy="4869135"/>
            <a:chOff x="0" y="22888"/>
            <a:chExt cx="10754566" cy="4145400"/>
          </a:xfrm>
        </p:grpSpPr>
        <p:sp>
          <p:nvSpPr>
            <p:cNvPr id="4210" name="Google Shape;4210;p30"/>
            <p:cNvSpPr/>
            <p:nvPr/>
          </p:nvSpPr>
          <p:spPr>
            <a:xfrm>
              <a:off x="0" y="22888"/>
              <a:ext cx="10754566" cy="1392299"/>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1" name="Google Shape;4211;p30"/>
            <p:cNvSpPr txBox="1"/>
            <p:nvPr/>
          </p:nvSpPr>
          <p:spPr>
            <a:xfrm>
              <a:off x="67966" y="90854"/>
              <a:ext cx="10618634" cy="1256367"/>
            </a:xfrm>
            <a:prstGeom prst="rect">
              <a:avLst/>
            </a:prstGeom>
            <a:noFill/>
            <a:ln>
              <a:noFill/>
            </a:ln>
          </p:spPr>
          <p:txBody>
            <a:bodyPr anchorCtr="0" anchor="ctr" bIns="133350" lIns="133350" spcFirstLastPara="1" rIns="133350" wrap="square" tIns="133350">
              <a:noAutofit/>
            </a:bodyPr>
            <a:lstStyle/>
            <a:p>
              <a:pPr indent="0" lvl="0" marL="0" marR="0" rtl="0" algn="l">
                <a:lnSpc>
                  <a:spcPct val="90000"/>
                </a:lnSpc>
                <a:spcBef>
                  <a:spcPts val="0"/>
                </a:spcBef>
                <a:spcAft>
                  <a:spcPts val="0"/>
                </a:spcAft>
                <a:buClr>
                  <a:schemeClr val="lt1"/>
                </a:buClr>
                <a:buSzPts val="3500"/>
                <a:buFont typeface="Calibri"/>
                <a:buNone/>
              </a:pPr>
              <a:r>
                <a:rPr b="0" i="0" lang="en-US" sz="3500" u="none" cap="none" strike="noStrike">
                  <a:solidFill>
                    <a:schemeClr val="lt1"/>
                  </a:solidFill>
                  <a:latin typeface="Calibri"/>
                  <a:ea typeface="Calibri"/>
                  <a:cs typeface="Calibri"/>
                  <a:sym typeface="Calibri"/>
                </a:rPr>
                <a:t>HINT : Merge two frequent itemsets with size n if their first n-1 items are identical</a:t>
              </a:r>
              <a:endParaRPr b="0" i="0" sz="3500" u="none" cap="none" strike="noStrike">
                <a:solidFill>
                  <a:schemeClr val="lt1"/>
                </a:solidFill>
                <a:latin typeface="Calibri"/>
                <a:ea typeface="Calibri"/>
                <a:cs typeface="Calibri"/>
                <a:sym typeface="Calibri"/>
              </a:endParaRPr>
            </a:p>
          </p:txBody>
        </p:sp>
        <p:sp>
          <p:nvSpPr>
            <p:cNvPr id="4212" name="Google Shape;4212;p30"/>
            <p:cNvSpPr/>
            <p:nvPr/>
          </p:nvSpPr>
          <p:spPr>
            <a:xfrm>
              <a:off x="0" y="1415188"/>
              <a:ext cx="10754566" cy="2753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3" name="Google Shape;4213;p30"/>
            <p:cNvSpPr txBox="1"/>
            <p:nvPr/>
          </p:nvSpPr>
          <p:spPr>
            <a:xfrm>
              <a:off x="0" y="1415188"/>
              <a:ext cx="10754566" cy="2753100"/>
            </a:xfrm>
            <a:prstGeom prst="rect">
              <a:avLst/>
            </a:prstGeom>
            <a:noFill/>
            <a:ln>
              <a:noFill/>
            </a:ln>
          </p:spPr>
          <p:txBody>
            <a:bodyPr anchorCtr="0" anchor="t" bIns="44450" lIns="341450" spcFirstLastPara="1" rIns="248900" wrap="square" tIns="44450">
              <a:noAutofit/>
            </a:bodyPr>
            <a:lstStyle/>
            <a:p>
              <a:pPr indent="-228600" lvl="1" marL="228600" marR="0" rtl="0" algn="l">
                <a:lnSpc>
                  <a:spcPct val="90000"/>
                </a:lnSpc>
                <a:spcBef>
                  <a:spcPts val="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F</a:t>
              </a:r>
              <a:r>
                <a:rPr b="0" baseline="-25000" i="0" lang="en-US" sz="2700" u="none" cap="none" strike="noStrike">
                  <a:solidFill>
                    <a:schemeClr val="dk1"/>
                  </a:solidFill>
                  <a:latin typeface="Calibri"/>
                  <a:ea typeface="Calibri"/>
                  <a:cs typeface="Calibri"/>
                  <a:sym typeface="Calibri"/>
                </a:rPr>
                <a:t>3</a:t>
              </a:r>
              <a:r>
                <a:rPr b="0" i="0" lang="en-US" sz="2700" u="none" cap="none" strike="noStrike">
                  <a:solidFill>
                    <a:schemeClr val="dk1"/>
                  </a:solidFill>
                  <a:latin typeface="Calibri"/>
                  <a:ea typeface="Calibri"/>
                  <a:cs typeface="Calibri"/>
                  <a:sym typeface="Calibri"/>
                </a:rPr>
                <a:t> = {ABC,ABD,ABE,ACD,BCD,BDE,CDE}</a:t>
              </a:r>
              <a:endParaRPr b="0" i="0" sz="2700" u="none" cap="none" strike="noStrike">
                <a:solidFill>
                  <a:schemeClr val="dk1"/>
                </a:solidFill>
                <a:latin typeface="Calibri"/>
                <a:ea typeface="Calibri"/>
                <a:cs typeface="Calibri"/>
                <a:sym typeface="Calibri"/>
              </a:endParaRPr>
            </a:p>
            <a:p>
              <a:pPr indent="-228600" lvl="2" marL="4572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Merge(</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C,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D) =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CD</a:t>
              </a:r>
              <a:endParaRPr b="0" i="0" sz="2700" u="none" cap="none" strike="noStrike">
                <a:solidFill>
                  <a:schemeClr val="dk1"/>
                </a:solidFill>
                <a:latin typeface="Calibri"/>
                <a:ea typeface="Calibri"/>
                <a:cs typeface="Calibri"/>
                <a:sym typeface="Calibri"/>
              </a:endParaRPr>
            </a:p>
            <a:p>
              <a:pPr indent="-228600" lvl="2" marL="4572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Merge(</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C,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E) =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CE</a:t>
              </a:r>
              <a:endParaRPr b="0" i="0" sz="2700" u="none" cap="none" strike="noStrike">
                <a:solidFill>
                  <a:schemeClr val="dk1"/>
                </a:solidFill>
                <a:latin typeface="Calibri"/>
                <a:ea typeface="Calibri"/>
                <a:cs typeface="Calibri"/>
                <a:sym typeface="Calibri"/>
              </a:endParaRPr>
            </a:p>
            <a:p>
              <a:pPr indent="-228600" lvl="2" marL="4572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Merge(</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D,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E) = </a:t>
              </a:r>
              <a:r>
                <a:rPr b="1" i="0" lang="en-US" sz="2700" u="sng" cap="none" strike="noStrike">
                  <a:solidFill>
                    <a:schemeClr val="dk1"/>
                  </a:solidFill>
                  <a:latin typeface="Calibri"/>
                  <a:ea typeface="Calibri"/>
                  <a:cs typeface="Calibri"/>
                  <a:sym typeface="Calibri"/>
                </a:rPr>
                <a:t>AB</a:t>
              </a:r>
              <a:r>
                <a:rPr b="0" i="0" lang="en-US" sz="2700" u="none" cap="none" strike="noStrike">
                  <a:solidFill>
                    <a:schemeClr val="dk1"/>
                  </a:solidFill>
                  <a:latin typeface="Calibri"/>
                  <a:ea typeface="Calibri"/>
                  <a:cs typeface="Calibri"/>
                  <a:sym typeface="Calibri"/>
                </a:rPr>
                <a:t>DE</a:t>
              </a:r>
              <a:endParaRPr b="0" i="0" sz="2700" u="none" cap="none" strike="noStrike">
                <a:solidFill>
                  <a:schemeClr val="dk1"/>
                </a:solidFill>
                <a:latin typeface="Calibri"/>
                <a:ea typeface="Calibri"/>
                <a:cs typeface="Calibri"/>
                <a:sym typeface="Calibri"/>
              </a:endParaRPr>
            </a:p>
            <a:p>
              <a:pPr indent="-228600" lvl="2" marL="457200" marR="0" rtl="0" algn="l">
                <a:lnSpc>
                  <a:spcPct val="90000"/>
                </a:lnSpc>
                <a:spcBef>
                  <a:spcPts val="540"/>
                </a:spcBef>
                <a:spcAft>
                  <a:spcPts val="0"/>
                </a:spcAft>
                <a:buClr>
                  <a:schemeClr val="dk1"/>
                </a:buClr>
                <a:buSzPts val="2700"/>
                <a:buFont typeface="Calibri"/>
                <a:buChar char="•"/>
              </a:pPr>
              <a:r>
                <a:rPr b="0" i="0" lang="en-US" sz="2700" u="none" cap="none" strike="noStrike">
                  <a:solidFill>
                    <a:schemeClr val="dk1"/>
                  </a:solidFill>
                  <a:latin typeface="Calibri"/>
                  <a:ea typeface="Calibri"/>
                  <a:cs typeface="Calibri"/>
                  <a:sym typeface="Calibri"/>
                </a:rPr>
                <a:t>Do not merge(</a:t>
              </a:r>
              <a:r>
                <a:rPr b="1" i="0" lang="en-US" sz="2700" u="sng" cap="none" strike="noStrike">
                  <a:solidFill>
                    <a:schemeClr val="dk1"/>
                  </a:solidFill>
                  <a:latin typeface="Calibri"/>
                  <a:ea typeface="Calibri"/>
                  <a:cs typeface="Calibri"/>
                  <a:sym typeface="Calibri"/>
                </a:rPr>
                <a:t>A</a:t>
              </a:r>
              <a:r>
                <a:rPr b="0" i="0" lang="en-US" sz="2700" u="none" cap="none" strike="noStrike">
                  <a:solidFill>
                    <a:schemeClr val="dk1"/>
                  </a:solidFill>
                  <a:latin typeface="Calibri"/>
                  <a:ea typeface="Calibri"/>
                  <a:cs typeface="Calibri"/>
                  <a:sym typeface="Calibri"/>
                </a:rPr>
                <a:t>BD,</a:t>
              </a:r>
              <a:r>
                <a:rPr b="1" i="0" lang="en-US" sz="2700" u="sng" cap="none" strike="noStrike">
                  <a:solidFill>
                    <a:schemeClr val="dk1"/>
                  </a:solidFill>
                  <a:latin typeface="Calibri"/>
                  <a:ea typeface="Calibri"/>
                  <a:cs typeface="Calibri"/>
                  <a:sym typeface="Calibri"/>
                </a:rPr>
                <a:t>A</a:t>
              </a:r>
              <a:r>
                <a:rPr b="0" i="0" lang="en-US" sz="2700" u="none" cap="none" strike="noStrike">
                  <a:solidFill>
                    <a:schemeClr val="dk1"/>
                  </a:solidFill>
                  <a:latin typeface="Calibri"/>
                  <a:ea typeface="Calibri"/>
                  <a:cs typeface="Calibri"/>
                  <a:sym typeface="Calibri"/>
                </a:rPr>
                <a:t>CD) because they share only prefix of length 1 instead of length 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28" name="Shape 3928"/>
        <p:cNvGrpSpPr/>
        <p:nvPr/>
      </p:nvGrpSpPr>
      <p:grpSpPr>
        <a:xfrm>
          <a:off x="0" y="0"/>
          <a:ext cx="0" cy="0"/>
          <a:chOff x="0" y="0"/>
          <a:chExt cx="0" cy="0"/>
        </a:xfrm>
      </p:grpSpPr>
      <p:sp>
        <p:nvSpPr>
          <p:cNvPr id="3929" name="Google Shape;3929;p4"/>
          <p:cNvSpPr/>
          <p:nvPr>
            <p:ph type="title"/>
          </p:nvPr>
        </p:nvSpPr>
        <p:spPr>
          <a:xfrm>
            <a:off x="838200" y="2057400"/>
            <a:ext cx="2743200" cy="2743200"/>
          </a:xfrm>
          <a:prstGeom prst="ellipse">
            <a:avLst/>
          </a:prstGeom>
          <a:solidFill>
            <a:srgbClr val="262626"/>
          </a:solidFill>
          <a:ln cap="flat" cmpd="thinThick" w="174625">
            <a:solidFill>
              <a:srgbClr val="262626"/>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2600"/>
              <a:buFont typeface="Calibri"/>
              <a:buNone/>
            </a:pPr>
            <a:r>
              <a:rPr lang="en-US" sz="2600">
                <a:solidFill>
                  <a:srgbClr val="FFFFFF"/>
                </a:solidFill>
              </a:rPr>
              <a:t>Market Basket Analysis</a:t>
            </a:r>
            <a:endParaRPr sz="2600">
              <a:solidFill>
                <a:srgbClr val="FFFFFF"/>
              </a:solidFill>
            </a:endParaRPr>
          </a:p>
        </p:txBody>
      </p:sp>
      <p:grpSp>
        <p:nvGrpSpPr>
          <p:cNvPr id="3930" name="Google Shape;3930;p4"/>
          <p:cNvGrpSpPr/>
          <p:nvPr/>
        </p:nvGrpSpPr>
        <p:grpSpPr>
          <a:xfrm>
            <a:off x="4039651" y="2161398"/>
            <a:ext cx="7313097" cy="2535205"/>
            <a:chOff x="1051" y="994750"/>
            <a:chExt cx="7313097" cy="2535205"/>
          </a:xfrm>
        </p:grpSpPr>
        <p:sp>
          <p:nvSpPr>
            <p:cNvPr id="3931" name="Google Shape;3931;p4"/>
            <p:cNvSpPr/>
            <p:nvPr/>
          </p:nvSpPr>
          <p:spPr>
            <a:xfrm>
              <a:off x="1051" y="994750"/>
              <a:ext cx="1176820" cy="117682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2" name="Google Shape;3932;p4"/>
            <p:cNvSpPr/>
            <p:nvPr/>
          </p:nvSpPr>
          <p:spPr>
            <a:xfrm>
              <a:off x="1051" y="2280584"/>
              <a:ext cx="3362343" cy="50435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3" name="Google Shape;3933;p4"/>
            <p:cNvSpPr txBox="1"/>
            <p:nvPr/>
          </p:nvSpPr>
          <p:spPr>
            <a:xfrm>
              <a:off x="1051" y="2280584"/>
              <a:ext cx="3362343" cy="5043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600"/>
                <a:buFont typeface="Calibri"/>
                <a:buNone/>
              </a:pPr>
              <a:r>
                <a:rPr b="1" i="0" lang="en-US" sz="1600" u="none" cap="none" strike="noStrike">
                  <a:solidFill>
                    <a:schemeClr val="dk1"/>
                  </a:solidFill>
                  <a:latin typeface="Calibri"/>
                  <a:ea typeface="Calibri"/>
                  <a:cs typeface="Calibri"/>
                  <a:sym typeface="Calibri"/>
                </a:rPr>
                <a:t>Consider shopping cart filled with several items</a:t>
              </a:r>
              <a:endParaRPr b="0" i="0" sz="1400" u="none" cap="none" strike="noStrike">
                <a:solidFill>
                  <a:srgbClr val="000000"/>
                </a:solidFill>
                <a:latin typeface="Arial"/>
                <a:ea typeface="Arial"/>
                <a:cs typeface="Arial"/>
                <a:sym typeface="Arial"/>
              </a:endParaRPr>
            </a:p>
          </p:txBody>
        </p:sp>
        <p:sp>
          <p:nvSpPr>
            <p:cNvPr id="3934" name="Google Shape;3934;p4"/>
            <p:cNvSpPr/>
            <p:nvPr/>
          </p:nvSpPr>
          <p:spPr>
            <a:xfrm>
              <a:off x="1051" y="2835640"/>
              <a:ext cx="3362343" cy="69431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5" name="Google Shape;3935;p4"/>
            <p:cNvSpPr/>
            <p:nvPr/>
          </p:nvSpPr>
          <p:spPr>
            <a:xfrm>
              <a:off x="3951805" y="994750"/>
              <a:ext cx="1176820" cy="117682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6" name="Google Shape;3936;p4"/>
            <p:cNvSpPr/>
            <p:nvPr/>
          </p:nvSpPr>
          <p:spPr>
            <a:xfrm>
              <a:off x="3951805" y="2280584"/>
              <a:ext cx="3362343" cy="50435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7" name="Google Shape;3937;p4"/>
            <p:cNvSpPr txBox="1"/>
            <p:nvPr/>
          </p:nvSpPr>
          <p:spPr>
            <a:xfrm>
              <a:off x="3951805" y="2280584"/>
              <a:ext cx="3362343" cy="5043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600"/>
                <a:buFont typeface="Calibri"/>
                <a:buNone/>
              </a:pPr>
              <a:r>
                <a:rPr b="1" i="0" lang="en-US" sz="1600" u="none" cap="none" strike="noStrike">
                  <a:solidFill>
                    <a:schemeClr val="dk1"/>
                  </a:solidFill>
                  <a:latin typeface="Calibri"/>
                  <a:ea typeface="Calibri"/>
                  <a:cs typeface="Calibri"/>
                  <a:sym typeface="Calibri"/>
                </a:rPr>
                <a:t>Market basket analysis tries to answer the following questions:</a:t>
              </a:r>
              <a:endParaRPr b="0" i="0" sz="1400" u="none" cap="none" strike="noStrike">
                <a:solidFill>
                  <a:srgbClr val="000000"/>
                </a:solidFill>
                <a:latin typeface="Arial"/>
                <a:ea typeface="Arial"/>
                <a:cs typeface="Arial"/>
                <a:sym typeface="Arial"/>
              </a:endParaRPr>
            </a:p>
          </p:txBody>
        </p:sp>
        <p:sp>
          <p:nvSpPr>
            <p:cNvPr id="3938" name="Google Shape;3938;p4"/>
            <p:cNvSpPr/>
            <p:nvPr/>
          </p:nvSpPr>
          <p:spPr>
            <a:xfrm>
              <a:off x="3951805" y="2835640"/>
              <a:ext cx="3362343" cy="69431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9" name="Google Shape;3939;p4"/>
            <p:cNvSpPr txBox="1"/>
            <p:nvPr/>
          </p:nvSpPr>
          <p:spPr>
            <a:xfrm>
              <a:off x="3951805" y="2835640"/>
              <a:ext cx="3362343" cy="69431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Who makes purchases?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2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What do customers buy together?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2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In what order do customers purchase items?</a:t>
              </a:r>
              <a:endParaRPr b="0" i="0" sz="1400" u="none" cap="none" strike="noStrike">
                <a:solidFill>
                  <a:srgbClr val="000000"/>
                </a:solidFill>
                <a:latin typeface="Arial"/>
                <a:ea typeface="Arial"/>
                <a:cs typeface="Arial"/>
                <a:sym typeface="Arial"/>
              </a:endParaRPr>
            </a:p>
          </p:txBody>
        </p:sp>
      </p:grpSp>
      <p:sp>
        <p:nvSpPr>
          <p:cNvPr id="3940" name="Google Shape;3940;p4"/>
          <p:cNvSpPr txBox="1"/>
          <p:nvPr>
            <p:ph idx="10" type="dt"/>
          </p:nvPr>
        </p:nvSpPr>
        <p:spPr>
          <a:xfrm>
            <a:off x="256988" y="6356350"/>
            <a:ext cx="1613647"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400"/>
              <a:buNone/>
            </a:pPr>
            <a:r>
              <a:t/>
            </a:r>
            <a:endParaRPr>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17" name="Shape 4217"/>
        <p:cNvGrpSpPr/>
        <p:nvPr/>
      </p:nvGrpSpPr>
      <p:grpSpPr>
        <a:xfrm>
          <a:off x="0" y="0"/>
          <a:ext cx="0" cy="0"/>
          <a:chOff x="0" y="0"/>
          <a:chExt cx="0" cy="0"/>
        </a:xfrm>
      </p:grpSpPr>
      <p:sp>
        <p:nvSpPr>
          <p:cNvPr id="4218" name="Google Shape;4218;p31"/>
          <p:cNvSpPr txBox="1"/>
          <p:nvPr>
            <p:ph type="title"/>
          </p:nvPr>
        </p:nvSpPr>
        <p:spPr>
          <a:xfrm>
            <a:off x="838200" y="1"/>
            <a:ext cx="10515600" cy="92825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600">
                <a:solidFill>
                  <a:srgbClr val="FFFFFF"/>
                </a:solidFill>
                <a:latin typeface="Times New Roman"/>
                <a:ea typeface="Times New Roman"/>
                <a:cs typeface="Times New Roman"/>
                <a:sym typeface="Times New Roman"/>
              </a:rPr>
              <a:t>Apriori Algorithm</a:t>
            </a:r>
            <a:endParaRPr sz="3600">
              <a:latin typeface="Times New Roman"/>
              <a:ea typeface="Times New Roman"/>
              <a:cs typeface="Times New Roman"/>
              <a:sym typeface="Times New Roman"/>
            </a:endParaRPr>
          </a:p>
        </p:txBody>
      </p:sp>
      <p:sp>
        <p:nvSpPr>
          <p:cNvPr id="4219" name="Google Shape;4219;p31"/>
          <p:cNvSpPr txBox="1"/>
          <p:nvPr>
            <p:ph idx="1" type="body"/>
          </p:nvPr>
        </p:nvSpPr>
        <p:spPr>
          <a:xfrm>
            <a:off x="440784" y="1573375"/>
            <a:ext cx="10515600" cy="4585685"/>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Cover" id="4220" name="Google Shape;4220;p31"/>
          <p:cNvPicPr preferRelativeResize="0"/>
          <p:nvPr/>
        </p:nvPicPr>
        <p:blipFill rotWithShape="1">
          <a:blip r:embed="rId3">
            <a:alphaModFix/>
          </a:blip>
          <a:srcRect b="4070" l="0" r="0" t="0"/>
          <a:stretch/>
        </p:blipFill>
        <p:spPr>
          <a:xfrm>
            <a:off x="0" y="1202286"/>
            <a:ext cx="12192000" cy="54448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24" name="Shape 4224"/>
        <p:cNvGrpSpPr/>
        <p:nvPr/>
      </p:nvGrpSpPr>
      <p:grpSpPr>
        <a:xfrm>
          <a:off x="0" y="0"/>
          <a:ext cx="0" cy="0"/>
          <a:chOff x="0" y="0"/>
          <a:chExt cx="0" cy="0"/>
        </a:xfrm>
      </p:grpSpPr>
      <p:sp>
        <p:nvSpPr>
          <p:cNvPr id="4225" name="Google Shape;4225;p32"/>
          <p:cNvSpPr txBox="1"/>
          <p:nvPr>
            <p:ph type="title"/>
          </p:nvPr>
        </p:nvSpPr>
        <p:spPr>
          <a:xfrm>
            <a:off x="838200" y="141676"/>
            <a:ext cx="10515600" cy="84199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3600">
                <a:solidFill>
                  <a:srgbClr val="FFFFFF"/>
                </a:solidFill>
                <a:latin typeface="Times New Roman"/>
                <a:ea typeface="Times New Roman"/>
                <a:cs typeface="Times New Roman"/>
                <a:sym typeface="Times New Roman"/>
              </a:rPr>
              <a:t>The Apriori Algorithm (Pseudo-Code</a:t>
            </a:r>
            <a:r>
              <a:rPr lang="en-US" sz="4000" u="sng">
                <a:solidFill>
                  <a:srgbClr val="FFFFFF"/>
                </a:solidFill>
              </a:rPr>
              <a:t>)</a:t>
            </a:r>
            <a:endParaRPr sz="4000">
              <a:solidFill>
                <a:srgbClr val="FFFFFF"/>
              </a:solidFill>
            </a:endParaRPr>
          </a:p>
        </p:txBody>
      </p:sp>
      <p:sp>
        <p:nvSpPr>
          <p:cNvPr id="4226" name="Google Shape;4226;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600"/>
              </a:spcAft>
              <a:buSzPts val="1000"/>
              <a:buNone/>
            </a:pPr>
            <a:fld id="{00000000-1234-1234-1234-123412341234}" type="slidenum">
              <a:rPr lang="en-US" sz="1000">
                <a:solidFill>
                  <a:srgbClr val="888888"/>
                </a:solidFill>
              </a:rPr>
              <a:t>‹#›</a:t>
            </a:fld>
            <a:endParaRPr sz="1000">
              <a:solidFill>
                <a:srgbClr val="888888"/>
              </a:solidFill>
            </a:endParaRPr>
          </a:p>
        </p:txBody>
      </p:sp>
      <p:sp>
        <p:nvSpPr>
          <p:cNvPr id="4227" name="Google Shape;4227;p32"/>
          <p:cNvSpPr/>
          <p:nvPr/>
        </p:nvSpPr>
        <p:spPr>
          <a:xfrm>
            <a:off x="837565" y="1445260"/>
            <a:ext cx="8905875" cy="4337685"/>
          </a:xfrm>
          <a:prstGeom prst="rect">
            <a:avLst/>
          </a:prstGeom>
          <a:noFill/>
          <a:ln>
            <a:noFill/>
          </a:ln>
        </p:spPr>
        <p:txBody>
          <a:bodyPr anchorCtr="0" anchor="t" bIns="45700" lIns="91425" spcFirstLastPara="1" rIns="91425" wrap="square" tIns="45700">
            <a:noAutofit/>
          </a:bodyPr>
          <a:lstStyle/>
          <a:p>
            <a:pPr indent="-228600" lvl="0" marL="342900" marR="0" rtl="0" algn="l">
              <a:lnSpc>
                <a:spcPct val="90000"/>
              </a:lnSpc>
              <a:spcBef>
                <a:spcPts val="0"/>
              </a:spcBef>
              <a:spcAft>
                <a:spcPts val="0"/>
              </a:spcAft>
              <a:buClr>
                <a:schemeClr val="folHlink"/>
              </a:buClr>
              <a:buSzPts val="1440"/>
              <a:buFont typeface="Arial"/>
              <a:buChar char="•"/>
            </a:pPr>
            <a:r>
              <a:rPr b="0" i="1" lang="en-US" sz="2400" u="none" cap="none" strike="noStrike">
                <a:solidFill>
                  <a:schemeClr val="dk1"/>
                </a:solidFill>
                <a:latin typeface="Times New Roman"/>
                <a:ea typeface="Times New Roman"/>
                <a:cs typeface="Times New Roman"/>
                <a:sym typeface="Times New Roman"/>
              </a:rPr>
              <a:t>C</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Candidate itemset of size k</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 frequent itemset of size k</a:t>
            </a:r>
            <a:endParaRPr b="0" i="0" sz="2400" u="none" cap="none" strike="noStrike">
              <a:solidFill>
                <a:schemeClr val="dk1"/>
              </a:solidFill>
              <a:latin typeface="Times New Roman"/>
              <a:ea typeface="Times New Roman"/>
              <a:cs typeface="Times New Roman"/>
              <a:sym typeface="Times New Roman"/>
            </a:endParaRPr>
          </a:p>
          <a:p>
            <a:pPr indent="-137159" lvl="0" marL="342900" marR="0" rtl="0" algn="l">
              <a:lnSpc>
                <a:spcPct val="90000"/>
              </a:lnSpc>
              <a:spcBef>
                <a:spcPts val="600"/>
              </a:spcBef>
              <a:spcAft>
                <a:spcPts val="0"/>
              </a:spcAft>
              <a:buClr>
                <a:schemeClr val="folHlink"/>
              </a:buClr>
              <a:buSzPts val="1440"/>
              <a:buFont typeface="Arial"/>
              <a:buNone/>
            </a:pPr>
            <a:r>
              <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1</a:t>
            </a:r>
            <a:r>
              <a:rPr b="0" i="0" lang="en-US" sz="2400" u="none" cap="none" strike="noStrike">
                <a:solidFill>
                  <a:schemeClr val="dk1"/>
                </a:solidFill>
                <a:latin typeface="Times New Roman"/>
                <a:ea typeface="Times New Roman"/>
                <a:cs typeface="Times New Roman"/>
                <a:sym typeface="Times New Roman"/>
              </a:rPr>
              <a:t> = {frequent items};</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1" i="0" lang="en-US" sz="2400" u="none" cap="none" strike="noStrike">
                <a:solidFill>
                  <a:schemeClr val="dk1"/>
                </a:solidFill>
                <a:latin typeface="Times New Roman"/>
                <a:ea typeface="Times New Roman"/>
                <a:cs typeface="Times New Roman"/>
                <a:sym typeface="Times New Roman"/>
              </a:rPr>
              <a:t>for </a:t>
            </a:r>
            <a:r>
              <a:rPr b="0" i="0" lang="en-US" sz="2400" u="none" cap="none" strike="noStrike">
                <a:solidFill>
                  <a:schemeClr val="dk1"/>
                </a:solidFill>
                <a:latin typeface="Times New Roman"/>
                <a:ea typeface="Times New Roman"/>
                <a:cs typeface="Times New Roman"/>
                <a:sym typeface="Times New Roman"/>
              </a:rPr>
              <a:t>(</a:t>
            </a:r>
            <a:r>
              <a:rPr b="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 1; </a:t>
            </a: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 </a:t>
            </a:r>
            <a:r>
              <a:rPr b="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Times New Roman"/>
                <a:ea typeface="Times New Roman"/>
                <a:cs typeface="Times New Roman"/>
                <a:sym typeface="Times New Roman"/>
              </a:rPr>
              <a:t>do begin</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0" lang="en-US" sz="2400" u="none" cap="none" strike="noStrike">
                <a:solidFill>
                  <a:schemeClr val="dk1"/>
                </a:solidFill>
                <a:latin typeface="Times New Roman"/>
                <a:ea typeface="Times New Roman"/>
                <a:cs typeface="Times New Roman"/>
                <a:sym typeface="Times New Roman"/>
              </a:rPr>
              <a:t>    </a:t>
            </a:r>
            <a:r>
              <a:rPr b="0" i="1" lang="en-US" sz="2400" u="none" cap="none" strike="noStrike">
                <a:solidFill>
                  <a:schemeClr val="dk1"/>
                </a:solidFill>
                <a:latin typeface="Times New Roman"/>
                <a:ea typeface="Times New Roman"/>
                <a:cs typeface="Times New Roman"/>
                <a:sym typeface="Times New Roman"/>
              </a:rPr>
              <a:t>C</a:t>
            </a:r>
            <a:r>
              <a:rPr b="0" baseline="-25000" i="1" lang="en-US" sz="2400" u="none" cap="none" strike="noStrike">
                <a:solidFill>
                  <a:schemeClr val="dk1"/>
                </a:solidFill>
                <a:latin typeface="Times New Roman"/>
                <a:ea typeface="Times New Roman"/>
                <a:cs typeface="Times New Roman"/>
                <a:sym typeface="Times New Roman"/>
              </a:rPr>
              <a:t>k+1</a:t>
            </a:r>
            <a:r>
              <a:rPr b="0" i="0" lang="en-US" sz="2400" u="none" cap="none" strike="noStrike">
                <a:solidFill>
                  <a:schemeClr val="dk1"/>
                </a:solidFill>
                <a:latin typeface="Times New Roman"/>
                <a:ea typeface="Times New Roman"/>
                <a:cs typeface="Times New Roman"/>
                <a:sym typeface="Times New Roman"/>
              </a:rPr>
              <a:t> = candidates generated from </a:t>
            </a: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Times New Roman"/>
                <a:ea typeface="Times New Roman"/>
                <a:cs typeface="Times New Roman"/>
                <a:sym typeface="Times New Roman"/>
              </a:rPr>
              <a:t>for each</a:t>
            </a:r>
            <a:r>
              <a:rPr b="0" i="0" lang="en-US" sz="2400" u="none" cap="none" strike="noStrike">
                <a:solidFill>
                  <a:schemeClr val="dk1"/>
                </a:solidFill>
                <a:latin typeface="Times New Roman"/>
                <a:ea typeface="Times New Roman"/>
                <a:cs typeface="Times New Roman"/>
                <a:sym typeface="Times New Roman"/>
              </a:rPr>
              <a:t> transaction </a:t>
            </a:r>
            <a:r>
              <a:rPr b="0" i="1" lang="en-US" sz="2400" u="none" cap="none" strike="noStrike">
                <a:solidFill>
                  <a:schemeClr val="dk1"/>
                </a:solidFill>
                <a:latin typeface="Times New Roman"/>
                <a:ea typeface="Times New Roman"/>
                <a:cs typeface="Times New Roman"/>
                <a:sym typeface="Times New Roman"/>
              </a:rPr>
              <a:t>t</a:t>
            </a:r>
            <a:r>
              <a:rPr b="0" i="0" lang="en-US" sz="2400" u="none" cap="none" strike="noStrike">
                <a:solidFill>
                  <a:schemeClr val="dk1"/>
                </a:solidFill>
                <a:latin typeface="Times New Roman"/>
                <a:ea typeface="Times New Roman"/>
                <a:cs typeface="Times New Roman"/>
                <a:sym typeface="Times New Roman"/>
              </a:rPr>
              <a:t> in database do</a:t>
            </a:r>
            <a:endParaRPr b="0" i="0" sz="2400" u="none" cap="none" strike="noStrike">
              <a:solidFill>
                <a:schemeClr val="dk1"/>
              </a:solidFill>
              <a:latin typeface="Times New Roman"/>
              <a:ea typeface="Times New Roman"/>
              <a:cs typeface="Times New Roman"/>
              <a:sym typeface="Times New Roman"/>
            </a:endParaRPr>
          </a:p>
          <a:p>
            <a:pPr indent="-228600" lvl="1" marL="742950" marR="0" rtl="0" algn="l">
              <a:lnSpc>
                <a:spcPct val="90000"/>
              </a:lnSpc>
              <a:spcBef>
                <a:spcPts val="600"/>
              </a:spcBef>
              <a:spcAft>
                <a:spcPts val="0"/>
              </a:spcAft>
              <a:buClr>
                <a:schemeClr val="hlink"/>
              </a:buClr>
              <a:buSzPts val="1320"/>
              <a:buFont typeface="Arial"/>
              <a:buChar char="•"/>
            </a:pPr>
            <a:r>
              <a:rPr b="0" i="0" lang="en-US" sz="2400" u="none" cap="none" strike="noStrike">
                <a:solidFill>
                  <a:schemeClr val="dk1"/>
                </a:solidFill>
                <a:latin typeface="Times New Roman"/>
                <a:ea typeface="Times New Roman"/>
                <a:cs typeface="Times New Roman"/>
                <a:sym typeface="Times New Roman"/>
              </a:rPr>
              <a:t>  increment the count of all candidates in </a:t>
            </a:r>
            <a:r>
              <a:rPr b="0" i="1" lang="en-US" sz="2400" u="none" cap="none" strike="noStrike">
                <a:solidFill>
                  <a:schemeClr val="dk1"/>
                </a:solidFill>
                <a:latin typeface="Times New Roman"/>
                <a:ea typeface="Times New Roman"/>
                <a:cs typeface="Times New Roman"/>
                <a:sym typeface="Times New Roman"/>
              </a:rPr>
              <a:t>C</a:t>
            </a:r>
            <a:r>
              <a:rPr b="0" baseline="-25000" i="1" lang="en-US" sz="2400" u="none" cap="none" strike="noStrike">
                <a:solidFill>
                  <a:schemeClr val="dk1"/>
                </a:solidFill>
                <a:latin typeface="Times New Roman"/>
                <a:ea typeface="Times New Roman"/>
                <a:cs typeface="Times New Roman"/>
                <a:sym typeface="Times New Roman"/>
              </a:rPr>
              <a:t>k+1</a:t>
            </a:r>
            <a:r>
              <a:rPr b="0" i="0" lang="en-US" sz="2400" u="none" cap="none" strike="noStrike">
                <a:solidFill>
                  <a:schemeClr val="dk1"/>
                </a:solidFill>
                <a:latin typeface="Times New Roman"/>
                <a:ea typeface="Times New Roman"/>
                <a:cs typeface="Times New Roman"/>
                <a:sym typeface="Times New Roman"/>
              </a:rPr>
              <a:t> that are contained in </a:t>
            </a:r>
            <a:r>
              <a:rPr b="0" i="1" lang="en-US" sz="2400" u="none" cap="none" strike="noStrike">
                <a:solidFill>
                  <a:schemeClr val="dk1"/>
                </a:solidFill>
                <a:latin typeface="Times New Roman"/>
                <a:ea typeface="Times New Roman"/>
                <a:cs typeface="Times New Roman"/>
                <a:sym typeface="Times New Roman"/>
              </a:rPr>
              <a:t>t</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0" lang="en-US" sz="2400" u="none" cap="none" strike="noStrike">
                <a:solidFill>
                  <a:schemeClr val="dk1"/>
                </a:solidFill>
                <a:latin typeface="Times New Roman"/>
                <a:ea typeface="Times New Roman"/>
                <a:cs typeface="Times New Roman"/>
                <a:sym typeface="Times New Roman"/>
              </a:rPr>
              <a:t>    </a:t>
            </a: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k+1</a:t>
            </a:r>
            <a:r>
              <a:rPr b="0" i="0" lang="en-US" sz="2400" u="none" cap="none" strike="noStrike">
                <a:solidFill>
                  <a:schemeClr val="dk1"/>
                </a:solidFill>
                <a:latin typeface="Times New Roman"/>
                <a:ea typeface="Times New Roman"/>
                <a:cs typeface="Times New Roman"/>
                <a:sym typeface="Times New Roman"/>
              </a:rPr>
              <a:t>  = candidates in </a:t>
            </a:r>
            <a:r>
              <a:rPr b="0" i="1" lang="en-US" sz="2400" u="none" cap="none" strike="noStrike">
                <a:solidFill>
                  <a:schemeClr val="dk1"/>
                </a:solidFill>
                <a:latin typeface="Times New Roman"/>
                <a:ea typeface="Times New Roman"/>
                <a:cs typeface="Times New Roman"/>
                <a:sym typeface="Times New Roman"/>
              </a:rPr>
              <a:t>C</a:t>
            </a:r>
            <a:r>
              <a:rPr b="0" baseline="-25000" i="1" lang="en-US" sz="2400" u="none" cap="none" strike="noStrike">
                <a:solidFill>
                  <a:schemeClr val="dk1"/>
                </a:solidFill>
                <a:latin typeface="Times New Roman"/>
                <a:ea typeface="Times New Roman"/>
                <a:cs typeface="Times New Roman"/>
                <a:sym typeface="Times New Roman"/>
              </a:rPr>
              <a:t>k+1</a:t>
            </a:r>
            <a:r>
              <a:rPr b="0" i="0" lang="en-US" sz="2400" u="none" cap="none" strike="noStrike">
                <a:solidFill>
                  <a:schemeClr val="dk1"/>
                </a:solidFill>
                <a:latin typeface="Times New Roman"/>
                <a:ea typeface="Times New Roman"/>
                <a:cs typeface="Times New Roman"/>
                <a:sym typeface="Times New Roman"/>
              </a:rPr>
              <a:t> with min_support</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0"/>
              </a:spcAft>
              <a:buClr>
                <a:schemeClr val="folHlink"/>
              </a:buClr>
              <a:buSzPts val="1440"/>
              <a:buFont typeface="Arial"/>
              <a:buChar char="•"/>
            </a:pPr>
            <a:r>
              <a:rPr b="0"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Times New Roman"/>
                <a:ea typeface="Times New Roman"/>
                <a:cs typeface="Times New Roman"/>
                <a:sym typeface="Times New Roman"/>
              </a:rPr>
              <a:t> end</a:t>
            </a:r>
            <a:endParaRPr b="0" i="0" sz="2400" u="none" cap="none" strike="noStrike">
              <a:solidFill>
                <a:schemeClr val="dk1"/>
              </a:solidFill>
              <a:latin typeface="Times New Roman"/>
              <a:ea typeface="Times New Roman"/>
              <a:cs typeface="Times New Roman"/>
              <a:sym typeface="Times New Roman"/>
            </a:endParaRPr>
          </a:p>
          <a:p>
            <a:pPr indent="-228600" lvl="0" marL="342900" marR="0" rtl="0" algn="l">
              <a:lnSpc>
                <a:spcPct val="90000"/>
              </a:lnSpc>
              <a:spcBef>
                <a:spcPts val="600"/>
              </a:spcBef>
              <a:spcAft>
                <a:spcPts val="600"/>
              </a:spcAft>
              <a:buClr>
                <a:schemeClr val="folHlink"/>
              </a:buClr>
              <a:buSzPts val="1440"/>
              <a:buFont typeface="Arial"/>
              <a:buChar char="•"/>
            </a:pPr>
            <a:r>
              <a:rPr b="1" i="0" lang="en-US" sz="2400" u="none" cap="none" strike="noStrike">
                <a:solidFill>
                  <a:schemeClr val="dk1"/>
                </a:solidFill>
                <a:latin typeface="Times New Roman"/>
                <a:ea typeface="Times New Roman"/>
                <a:cs typeface="Times New Roman"/>
                <a:sym typeface="Times New Roman"/>
              </a:rPr>
              <a:t>return</a:t>
            </a:r>
            <a:r>
              <a:rPr b="0" i="0" lang="en-US" sz="2400" u="none" cap="none" strike="noStrike">
                <a:solidFill>
                  <a:schemeClr val="dk1"/>
                </a:solidFill>
                <a:latin typeface="Times New Roman"/>
                <a:ea typeface="Times New Roman"/>
                <a:cs typeface="Times New Roman"/>
                <a:sym typeface="Times New Roman"/>
              </a:rPr>
              <a:t> ∪</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 </a:t>
            </a:r>
            <a:r>
              <a:rPr b="0" i="1" lang="en-US" sz="2400" u="none" cap="none" strike="noStrike">
                <a:solidFill>
                  <a:schemeClr val="dk1"/>
                </a:solidFill>
                <a:latin typeface="Times New Roman"/>
                <a:ea typeface="Times New Roman"/>
                <a:cs typeface="Times New Roman"/>
                <a:sym typeface="Times New Roman"/>
              </a:rPr>
              <a:t>L</a:t>
            </a:r>
            <a:r>
              <a:rPr b="0" baseline="-25000" i="1" lang="en-US" sz="2400" u="none" cap="none" strike="noStrike">
                <a:solidFill>
                  <a:schemeClr val="dk1"/>
                </a:solidFill>
                <a:latin typeface="Times New Roman"/>
                <a:ea typeface="Times New Roman"/>
                <a:cs typeface="Times New Roman"/>
                <a:sym typeface="Times New Roman"/>
              </a:rPr>
              <a:t>k</a:t>
            </a:r>
            <a:r>
              <a:rPr b="0" i="0" lang="en-US" sz="2400" u="none" cap="none" strike="noStrike">
                <a:solidFill>
                  <a:schemeClr val="dk1"/>
                </a:solidFill>
                <a:latin typeface="Times New Roman"/>
                <a:ea typeface="Times New Roman"/>
                <a:cs typeface="Times New Roman"/>
                <a:sym typeface="Times New Roman"/>
              </a:rPr>
              <a:t>;</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31" name="Shape 4231"/>
        <p:cNvGrpSpPr/>
        <p:nvPr/>
      </p:nvGrpSpPr>
      <p:grpSpPr>
        <a:xfrm>
          <a:off x="0" y="0"/>
          <a:ext cx="0" cy="0"/>
          <a:chOff x="0" y="0"/>
          <a:chExt cx="0" cy="0"/>
        </a:xfrm>
      </p:grpSpPr>
      <p:sp>
        <p:nvSpPr>
          <p:cNvPr id="4232" name="Google Shape;4232;p33"/>
          <p:cNvSpPr txBox="1"/>
          <p:nvPr>
            <p:ph type="title"/>
          </p:nvPr>
        </p:nvSpPr>
        <p:spPr>
          <a:xfrm>
            <a:off x="838200" y="365126"/>
            <a:ext cx="10515600" cy="42458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52777"/>
              <a:buFont typeface="Calibri"/>
              <a:buNone/>
            </a:pPr>
            <a:r>
              <a:rPr lang="en-US" sz="3200">
                <a:solidFill>
                  <a:srgbClr val="FFFFFF"/>
                </a:solidFill>
                <a:latin typeface="Times New Roman"/>
                <a:ea typeface="Times New Roman"/>
                <a:cs typeface="Times New Roman"/>
                <a:sym typeface="Times New Roman"/>
              </a:rPr>
              <a:t>Implementation of Apriori</a:t>
            </a:r>
            <a:endParaRPr>
              <a:latin typeface="Times New Roman"/>
              <a:ea typeface="Times New Roman"/>
              <a:cs typeface="Times New Roman"/>
              <a:sym typeface="Times New Roman"/>
            </a:endParaRPr>
          </a:p>
        </p:txBody>
      </p:sp>
      <p:sp>
        <p:nvSpPr>
          <p:cNvPr id="4233" name="Google Shape;4233;p33"/>
          <p:cNvSpPr txBox="1"/>
          <p:nvPr>
            <p:ph idx="1" type="body"/>
          </p:nvPr>
        </p:nvSpPr>
        <p:spPr>
          <a:xfrm>
            <a:off x="0" y="1252419"/>
            <a:ext cx="11353800" cy="5469000"/>
          </a:xfrm>
          <a:prstGeom prst="rect">
            <a:avLst/>
          </a:prstGeom>
          <a:noFill/>
          <a:ln>
            <a:noFill/>
          </a:ln>
        </p:spPr>
        <p:txBody>
          <a:bodyPr anchorCtr="0" anchor="t" bIns="45700" lIns="91425" spcFirstLastPara="1" rIns="91425" wrap="square" tIns="45700">
            <a:normAutofit/>
          </a:bodyPr>
          <a:lstStyle/>
          <a:p>
            <a:pPr indent="-228600" lvl="0" marL="457200" rtl="0" algn="l">
              <a:lnSpc>
                <a:spcPct val="80000"/>
              </a:lnSpc>
              <a:spcBef>
                <a:spcPts val="1000"/>
              </a:spcBef>
              <a:spcAft>
                <a:spcPts val="0"/>
              </a:spcAft>
              <a:buSzPts val="1800"/>
              <a:buChar char="•"/>
            </a:pPr>
            <a:r>
              <a:rPr b="1" lang="en-US" sz="2600"/>
              <a:t>How to generate candidates?</a:t>
            </a:r>
            <a:endParaRPr b="1" sz="2600"/>
          </a:p>
          <a:p>
            <a:pPr indent="-228600" lvl="1" marL="914400" rtl="0" algn="l">
              <a:lnSpc>
                <a:spcPct val="80000"/>
              </a:lnSpc>
              <a:spcBef>
                <a:spcPts val="500"/>
              </a:spcBef>
              <a:spcAft>
                <a:spcPts val="0"/>
              </a:spcAft>
              <a:buSzPts val="1800"/>
              <a:buChar char="•"/>
            </a:pPr>
            <a:r>
              <a:rPr b="1" lang="en-US" sz="2600"/>
              <a:t>Step 1: self-joining </a:t>
            </a:r>
            <a:r>
              <a:rPr b="1" i="1" lang="en-US" sz="2600"/>
              <a:t>L</a:t>
            </a:r>
            <a:r>
              <a:rPr b="1" baseline="-25000" i="1" lang="en-US" sz="2600"/>
              <a:t>k</a:t>
            </a:r>
            <a:endParaRPr b="1" sz="2600"/>
          </a:p>
          <a:p>
            <a:pPr indent="-228600" lvl="1" marL="914400" rtl="0" algn="l">
              <a:lnSpc>
                <a:spcPct val="80000"/>
              </a:lnSpc>
              <a:spcBef>
                <a:spcPts val="500"/>
              </a:spcBef>
              <a:spcAft>
                <a:spcPts val="0"/>
              </a:spcAft>
              <a:buSzPts val="1800"/>
              <a:buChar char="•"/>
            </a:pPr>
            <a:r>
              <a:rPr b="1" lang="en-US" sz="2600"/>
              <a:t>Step 2: pruning</a:t>
            </a:r>
            <a:endParaRPr b="1" sz="2600"/>
          </a:p>
          <a:p>
            <a:pPr indent="-228600" lvl="0" marL="457200" rtl="0" algn="l">
              <a:lnSpc>
                <a:spcPct val="80000"/>
              </a:lnSpc>
              <a:spcBef>
                <a:spcPts val="1000"/>
              </a:spcBef>
              <a:spcAft>
                <a:spcPts val="0"/>
              </a:spcAft>
              <a:buSzPts val="1800"/>
              <a:buChar char="•"/>
            </a:pPr>
            <a:r>
              <a:rPr b="1" lang="en-US" sz="2600"/>
              <a:t>Example of Candidate-generation</a:t>
            </a:r>
            <a:endParaRPr b="1" sz="2600"/>
          </a:p>
          <a:p>
            <a:pPr indent="-228600" lvl="1" marL="914400" rtl="0" algn="l">
              <a:lnSpc>
                <a:spcPct val="80000"/>
              </a:lnSpc>
              <a:spcBef>
                <a:spcPts val="500"/>
              </a:spcBef>
              <a:spcAft>
                <a:spcPts val="0"/>
              </a:spcAft>
              <a:buSzPts val="1800"/>
              <a:buChar char="•"/>
            </a:pPr>
            <a:r>
              <a:rPr b="1" i="1" lang="en-US" sz="2600">
                <a:solidFill>
                  <a:srgbClr val="FF0000"/>
                </a:solidFill>
                <a:highlight>
                  <a:srgbClr val="FFFF00"/>
                </a:highlight>
              </a:rPr>
              <a:t>L</a:t>
            </a:r>
            <a:r>
              <a:rPr b="1" baseline="-25000" i="1" lang="en-US" sz="2600">
                <a:solidFill>
                  <a:srgbClr val="FF0000"/>
                </a:solidFill>
                <a:highlight>
                  <a:srgbClr val="FFFF00"/>
                </a:highlight>
              </a:rPr>
              <a:t>3</a:t>
            </a:r>
            <a:r>
              <a:rPr b="1" i="1" lang="en-US" sz="2600">
                <a:solidFill>
                  <a:srgbClr val="FF0000"/>
                </a:solidFill>
                <a:highlight>
                  <a:srgbClr val="FFFF00"/>
                </a:highlight>
              </a:rPr>
              <a:t>=</a:t>
            </a:r>
            <a:r>
              <a:rPr b="1" lang="en-US" sz="2600">
                <a:solidFill>
                  <a:srgbClr val="FF0000"/>
                </a:solidFill>
                <a:highlight>
                  <a:srgbClr val="FFFF00"/>
                </a:highlight>
              </a:rPr>
              <a:t>{</a:t>
            </a:r>
            <a:r>
              <a:rPr b="1" i="1" lang="en-US" sz="2600">
                <a:solidFill>
                  <a:srgbClr val="FF0000"/>
                </a:solidFill>
                <a:highlight>
                  <a:srgbClr val="FFFF00"/>
                </a:highlight>
              </a:rPr>
              <a:t>abc, abd, acd, ace, bcd</a:t>
            </a:r>
            <a:r>
              <a:rPr b="1" lang="en-US" sz="2600">
                <a:solidFill>
                  <a:srgbClr val="FF0000"/>
                </a:solidFill>
                <a:highlight>
                  <a:srgbClr val="FFFF00"/>
                </a:highlight>
              </a:rPr>
              <a:t>}</a:t>
            </a:r>
            <a:endParaRPr b="1" sz="2600">
              <a:solidFill>
                <a:srgbClr val="FF0000"/>
              </a:solidFill>
              <a:highlight>
                <a:srgbClr val="FFFF00"/>
              </a:highlight>
            </a:endParaRPr>
          </a:p>
          <a:p>
            <a:pPr indent="-228600" lvl="1" marL="914400" rtl="0" algn="l">
              <a:lnSpc>
                <a:spcPct val="80000"/>
              </a:lnSpc>
              <a:spcBef>
                <a:spcPts val="500"/>
              </a:spcBef>
              <a:spcAft>
                <a:spcPts val="0"/>
              </a:spcAft>
              <a:buSzPts val="1800"/>
              <a:buChar char="•"/>
            </a:pPr>
            <a:r>
              <a:rPr b="1" lang="en-US" sz="2600"/>
              <a:t>Self-joining: </a:t>
            </a:r>
            <a:r>
              <a:rPr b="1" i="1" lang="en-US" sz="2600"/>
              <a:t>L</a:t>
            </a:r>
            <a:r>
              <a:rPr b="1" baseline="-25000" i="1" lang="en-US" sz="2600"/>
              <a:t>3</a:t>
            </a:r>
            <a:r>
              <a:rPr b="1" i="1" lang="en-US" sz="2600"/>
              <a:t>*L</a:t>
            </a:r>
            <a:r>
              <a:rPr b="1" baseline="-25000" i="1" lang="en-US" sz="2600"/>
              <a:t>3</a:t>
            </a:r>
            <a:endParaRPr b="1" i="1" sz="2600"/>
          </a:p>
          <a:p>
            <a:pPr indent="-228600" lvl="2" marL="1371600" rtl="0" algn="l">
              <a:lnSpc>
                <a:spcPct val="80000"/>
              </a:lnSpc>
              <a:spcBef>
                <a:spcPts val="500"/>
              </a:spcBef>
              <a:spcAft>
                <a:spcPts val="0"/>
              </a:spcAft>
              <a:buSzPts val="1800"/>
              <a:buChar char="•"/>
            </a:pPr>
            <a:r>
              <a:rPr b="1" i="1" lang="en-US" sz="2600"/>
              <a:t>abcd </a:t>
            </a:r>
            <a:r>
              <a:rPr b="1" lang="en-US" sz="2600"/>
              <a:t>from </a:t>
            </a:r>
            <a:r>
              <a:rPr b="1" i="1" lang="en-US" sz="2600"/>
              <a:t>abc</a:t>
            </a:r>
            <a:r>
              <a:rPr b="1" lang="en-US" sz="2600"/>
              <a:t> and </a:t>
            </a:r>
            <a:r>
              <a:rPr b="1" i="1" lang="en-US" sz="2600"/>
              <a:t>abd</a:t>
            </a:r>
            <a:endParaRPr b="1" sz="2600"/>
          </a:p>
          <a:p>
            <a:pPr indent="-228600" lvl="2" marL="1371600" rtl="0" algn="l">
              <a:lnSpc>
                <a:spcPct val="80000"/>
              </a:lnSpc>
              <a:spcBef>
                <a:spcPts val="500"/>
              </a:spcBef>
              <a:spcAft>
                <a:spcPts val="0"/>
              </a:spcAft>
              <a:buSzPts val="1800"/>
              <a:buChar char="•"/>
            </a:pPr>
            <a:r>
              <a:rPr b="1" i="1" lang="en-US" sz="2600"/>
              <a:t>acde</a:t>
            </a:r>
            <a:r>
              <a:rPr b="1" lang="en-US" sz="2600"/>
              <a:t> from </a:t>
            </a:r>
            <a:r>
              <a:rPr b="1" i="1" lang="en-US" sz="2600"/>
              <a:t>acd</a:t>
            </a:r>
            <a:r>
              <a:rPr b="1" lang="en-US" sz="2600"/>
              <a:t> and </a:t>
            </a:r>
            <a:r>
              <a:rPr b="1" i="1" lang="en-US" sz="2600"/>
              <a:t>ace</a:t>
            </a:r>
            <a:endParaRPr b="1" sz="2600"/>
          </a:p>
          <a:p>
            <a:pPr indent="-228600" lvl="1" marL="914400" rtl="0" algn="l">
              <a:lnSpc>
                <a:spcPct val="80000"/>
              </a:lnSpc>
              <a:spcBef>
                <a:spcPts val="500"/>
              </a:spcBef>
              <a:spcAft>
                <a:spcPts val="0"/>
              </a:spcAft>
              <a:buSzPts val="1800"/>
              <a:buChar char="•"/>
            </a:pPr>
            <a:r>
              <a:rPr b="1" lang="en-US" sz="2600">
                <a:solidFill>
                  <a:srgbClr val="FF0000"/>
                </a:solidFill>
                <a:highlight>
                  <a:srgbClr val="FFFF00"/>
                </a:highlight>
              </a:rPr>
              <a:t>Pruning:</a:t>
            </a:r>
            <a:endParaRPr b="1" sz="2600">
              <a:solidFill>
                <a:srgbClr val="FF0000"/>
              </a:solidFill>
              <a:highlight>
                <a:srgbClr val="FFFF00"/>
              </a:highlight>
            </a:endParaRPr>
          </a:p>
          <a:p>
            <a:pPr indent="-228600" lvl="2" marL="1371600" rtl="0" algn="l">
              <a:lnSpc>
                <a:spcPct val="80000"/>
              </a:lnSpc>
              <a:spcBef>
                <a:spcPts val="500"/>
              </a:spcBef>
              <a:spcAft>
                <a:spcPts val="0"/>
              </a:spcAft>
              <a:buSzPts val="1800"/>
              <a:buChar char="•"/>
            </a:pPr>
            <a:r>
              <a:rPr b="1" i="1" lang="en-US" sz="2600"/>
              <a:t>acde</a:t>
            </a:r>
            <a:r>
              <a:rPr b="1" lang="en-US" sz="2600"/>
              <a:t> is removed because </a:t>
            </a:r>
            <a:r>
              <a:rPr b="1" i="1" lang="en-US" sz="2600"/>
              <a:t>ade</a:t>
            </a:r>
            <a:r>
              <a:rPr b="1" lang="en-US" sz="2600"/>
              <a:t> is not in </a:t>
            </a:r>
            <a:r>
              <a:rPr b="1" i="1" lang="en-US" sz="2600"/>
              <a:t>L</a:t>
            </a:r>
            <a:r>
              <a:rPr b="1" baseline="-25000" i="1" lang="en-US" sz="2600"/>
              <a:t>3</a:t>
            </a:r>
            <a:endParaRPr b="1" sz="2600"/>
          </a:p>
          <a:p>
            <a:pPr indent="-228600" lvl="1" marL="914400" rtl="0" algn="l">
              <a:lnSpc>
                <a:spcPct val="80000"/>
              </a:lnSpc>
              <a:spcBef>
                <a:spcPts val="500"/>
              </a:spcBef>
              <a:spcAft>
                <a:spcPts val="0"/>
              </a:spcAft>
              <a:buSzPts val="1800"/>
              <a:buChar char="•"/>
            </a:pPr>
            <a:r>
              <a:rPr b="1" i="1" lang="en-US" sz="2600"/>
              <a:t>C</a:t>
            </a:r>
            <a:r>
              <a:rPr b="1" baseline="-25000" i="1" lang="en-US" sz="2600"/>
              <a:t>4 </a:t>
            </a:r>
            <a:r>
              <a:rPr b="1" lang="en-US" sz="2600"/>
              <a:t>= {</a:t>
            </a:r>
            <a:r>
              <a:rPr b="1" i="1" lang="en-US" sz="2600"/>
              <a:t>abcd</a:t>
            </a:r>
            <a:r>
              <a:rPr b="1" lang="en-US" sz="2600"/>
              <a:t>}</a:t>
            </a:r>
            <a:endParaRPr b="1" sz="2600"/>
          </a:p>
        </p:txBody>
      </p:sp>
      <p:sp>
        <p:nvSpPr>
          <p:cNvPr id="4234" name="Google Shape;423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600"/>
              </a:spcAft>
              <a:buClr>
                <a:srgbClr val="FFFFFF"/>
              </a:buClr>
              <a:buSzPts val="1800"/>
              <a:buFont typeface="Calibri"/>
              <a:buNone/>
            </a:pPr>
            <a:fld id="{00000000-1234-1234-1234-123412341234}" type="slidenum">
              <a:rPr lang="en-US" sz="1430">
                <a:solidFill>
                  <a:srgbClr val="FFFFFF"/>
                </a:solidFill>
                <a:latin typeface="Calibri"/>
                <a:ea typeface="Calibri"/>
                <a:cs typeface="Calibri"/>
                <a:sym typeface="Calibri"/>
              </a:rPr>
              <a:t>‹#›</a:t>
            </a:fld>
            <a:endParaRPr sz="1430">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38" name="Shape 4238"/>
        <p:cNvGrpSpPr/>
        <p:nvPr/>
      </p:nvGrpSpPr>
      <p:grpSpPr>
        <a:xfrm>
          <a:off x="0" y="0"/>
          <a:ext cx="0" cy="0"/>
          <a:chOff x="0" y="0"/>
          <a:chExt cx="0" cy="0"/>
        </a:xfrm>
      </p:grpSpPr>
      <p:sp>
        <p:nvSpPr>
          <p:cNvPr id="4239" name="Google Shape;4239;p34"/>
          <p:cNvSpPr txBox="1"/>
          <p:nvPr>
            <p:ph type="title"/>
          </p:nvPr>
        </p:nvSpPr>
        <p:spPr>
          <a:xfrm>
            <a:off x="838200" y="365126"/>
            <a:ext cx="10515600" cy="61854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600">
                <a:solidFill>
                  <a:srgbClr val="FFFFFF"/>
                </a:solidFill>
                <a:latin typeface="Times New Roman"/>
                <a:ea typeface="Times New Roman"/>
                <a:cs typeface="Times New Roman"/>
                <a:sym typeface="Times New Roman"/>
              </a:rPr>
              <a:t>Apriori Example</a:t>
            </a:r>
            <a:endParaRPr sz="3600">
              <a:solidFill>
                <a:srgbClr val="FFFFFF"/>
              </a:solidFill>
              <a:latin typeface="Times New Roman"/>
              <a:ea typeface="Times New Roman"/>
              <a:cs typeface="Times New Roman"/>
              <a:sym typeface="Times New Roman"/>
            </a:endParaRPr>
          </a:p>
        </p:txBody>
      </p:sp>
      <p:pic>
        <p:nvPicPr>
          <p:cNvPr id="4240" name="Google Shape;4240;p34"/>
          <p:cNvPicPr preferRelativeResize="0"/>
          <p:nvPr/>
        </p:nvPicPr>
        <p:blipFill rotWithShape="1">
          <a:blip r:embed="rId3">
            <a:alphaModFix/>
          </a:blip>
          <a:srcRect b="0" l="0" r="0" t="0"/>
          <a:stretch/>
        </p:blipFill>
        <p:spPr>
          <a:xfrm>
            <a:off x="124690" y="1246910"/>
            <a:ext cx="12067309" cy="52701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44" name="Shape 4244"/>
        <p:cNvGrpSpPr/>
        <p:nvPr/>
      </p:nvGrpSpPr>
      <p:grpSpPr>
        <a:xfrm>
          <a:off x="0" y="0"/>
          <a:ext cx="0" cy="0"/>
          <a:chOff x="0" y="0"/>
          <a:chExt cx="0" cy="0"/>
        </a:xfrm>
      </p:grpSpPr>
      <p:sp>
        <p:nvSpPr>
          <p:cNvPr id="4245" name="Google Shape;4245;p35"/>
          <p:cNvSpPr txBox="1"/>
          <p:nvPr>
            <p:ph type="title"/>
          </p:nvPr>
        </p:nvSpPr>
        <p:spPr>
          <a:xfrm>
            <a:off x="838200" y="175667"/>
            <a:ext cx="10515600" cy="78029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200">
                <a:solidFill>
                  <a:srgbClr val="FFFFFF"/>
                </a:solidFill>
                <a:latin typeface="Times New Roman"/>
                <a:ea typeface="Times New Roman"/>
                <a:cs typeface="Times New Roman"/>
                <a:sym typeface="Times New Roman"/>
              </a:rPr>
              <a:t>Example –Step 1</a:t>
            </a:r>
            <a:endParaRPr sz="3200">
              <a:latin typeface="Times New Roman"/>
              <a:ea typeface="Times New Roman"/>
              <a:cs typeface="Times New Roman"/>
              <a:sym typeface="Times New Roman"/>
            </a:endParaRPr>
          </a:p>
        </p:txBody>
      </p:sp>
      <p:pic>
        <p:nvPicPr>
          <p:cNvPr descr="Cover" id="4246" name="Google Shape;4246;p35"/>
          <p:cNvPicPr preferRelativeResize="0"/>
          <p:nvPr/>
        </p:nvPicPr>
        <p:blipFill rotWithShape="1">
          <a:blip r:embed="rId3">
            <a:alphaModFix/>
          </a:blip>
          <a:srcRect b="4070" l="0" r="0" t="0"/>
          <a:stretch/>
        </p:blipFill>
        <p:spPr>
          <a:xfrm>
            <a:off x="1" y="1334108"/>
            <a:ext cx="12067308" cy="536208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50" name="Shape 4250"/>
        <p:cNvGrpSpPr/>
        <p:nvPr/>
      </p:nvGrpSpPr>
      <p:grpSpPr>
        <a:xfrm>
          <a:off x="0" y="0"/>
          <a:ext cx="0" cy="0"/>
          <a:chOff x="0" y="0"/>
          <a:chExt cx="0" cy="0"/>
        </a:xfrm>
      </p:grpSpPr>
      <p:sp>
        <p:nvSpPr>
          <p:cNvPr id="4251" name="Google Shape;4251;p36"/>
          <p:cNvSpPr txBox="1"/>
          <p:nvPr>
            <p:ph type="title"/>
          </p:nvPr>
        </p:nvSpPr>
        <p:spPr>
          <a:xfrm>
            <a:off x="838200" y="152400"/>
            <a:ext cx="10515600" cy="59574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200">
                <a:solidFill>
                  <a:srgbClr val="FFFFFF"/>
                </a:solidFill>
                <a:latin typeface="Times New Roman"/>
                <a:ea typeface="Times New Roman"/>
                <a:cs typeface="Times New Roman"/>
                <a:sym typeface="Times New Roman"/>
              </a:rPr>
              <a:t>Example – Step 2</a:t>
            </a:r>
            <a:endParaRPr sz="3200">
              <a:latin typeface="Times New Roman"/>
              <a:ea typeface="Times New Roman"/>
              <a:cs typeface="Times New Roman"/>
              <a:sym typeface="Times New Roman"/>
            </a:endParaRPr>
          </a:p>
        </p:txBody>
      </p:sp>
      <p:pic>
        <p:nvPicPr>
          <p:cNvPr descr="Cover" id="4252" name="Google Shape;4252;p36"/>
          <p:cNvPicPr preferRelativeResize="0"/>
          <p:nvPr/>
        </p:nvPicPr>
        <p:blipFill rotWithShape="1">
          <a:blip r:embed="rId3">
            <a:alphaModFix/>
          </a:blip>
          <a:srcRect b="4070" l="0" r="0" t="0"/>
          <a:stretch/>
        </p:blipFill>
        <p:spPr>
          <a:xfrm>
            <a:off x="0" y="1191491"/>
            <a:ext cx="12191999" cy="543948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56" name="Shape 4256"/>
        <p:cNvGrpSpPr/>
        <p:nvPr/>
      </p:nvGrpSpPr>
      <p:grpSpPr>
        <a:xfrm>
          <a:off x="0" y="0"/>
          <a:ext cx="0" cy="0"/>
          <a:chOff x="0" y="0"/>
          <a:chExt cx="0" cy="0"/>
        </a:xfrm>
      </p:grpSpPr>
      <p:sp>
        <p:nvSpPr>
          <p:cNvPr id="4257" name="Google Shape;4257;p37"/>
          <p:cNvSpPr txBox="1"/>
          <p:nvPr>
            <p:ph type="title"/>
          </p:nvPr>
        </p:nvSpPr>
        <p:spPr>
          <a:xfrm>
            <a:off x="838200" y="365125"/>
            <a:ext cx="10515600" cy="6521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200">
                <a:solidFill>
                  <a:srgbClr val="FFFFFF"/>
                </a:solidFill>
                <a:latin typeface="Times New Roman"/>
                <a:ea typeface="Times New Roman"/>
                <a:cs typeface="Times New Roman"/>
                <a:sym typeface="Times New Roman"/>
              </a:rPr>
              <a:t>Example – Step 2</a:t>
            </a:r>
            <a:endParaRPr sz="3200">
              <a:latin typeface="Times New Roman"/>
              <a:ea typeface="Times New Roman"/>
              <a:cs typeface="Times New Roman"/>
              <a:sym typeface="Times New Roman"/>
            </a:endParaRPr>
          </a:p>
        </p:txBody>
      </p:sp>
      <p:pic>
        <p:nvPicPr>
          <p:cNvPr descr="Cover" id="4258" name="Google Shape;4258;p37"/>
          <p:cNvPicPr preferRelativeResize="0"/>
          <p:nvPr/>
        </p:nvPicPr>
        <p:blipFill rotWithShape="1">
          <a:blip r:embed="rId3">
            <a:alphaModFix/>
          </a:blip>
          <a:srcRect b="4070" l="0" r="0" t="0"/>
          <a:stretch/>
        </p:blipFill>
        <p:spPr>
          <a:xfrm>
            <a:off x="0" y="1333180"/>
            <a:ext cx="12192000" cy="515969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62" name="Shape 4262"/>
        <p:cNvGrpSpPr/>
        <p:nvPr/>
      </p:nvGrpSpPr>
      <p:grpSpPr>
        <a:xfrm>
          <a:off x="0" y="0"/>
          <a:ext cx="0" cy="0"/>
          <a:chOff x="0" y="0"/>
          <a:chExt cx="0" cy="0"/>
        </a:xfrm>
      </p:grpSpPr>
      <p:sp>
        <p:nvSpPr>
          <p:cNvPr id="4263" name="Google Shape;4263;p38"/>
          <p:cNvSpPr txBox="1"/>
          <p:nvPr>
            <p:ph type="title"/>
          </p:nvPr>
        </p:nvSpPr>
        <p:spPr>
          <a:xfrm>
            <a:off x="838200" y="365126"/>
            <a:ext cx="10515600" cy="57698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000"/>
              <a:buFont typeface="Calibri"/>
              <a:buNone/>
            </a:pPr>
            <a:r>
              <a:rPr lang="en-US" sz="3200">
                <a:solidFill>
                  <a:srgbClr val="FFFFFF"/>
                </a:solidFill>
                <a:latin typeface="Times New Roman"/>
                <a:ea typeface="Times New Roman"/>
                <a:cs typeface="Times New Roman"/>
                <a:sym typeface="Times New Roman"/>
              </a:rPr>
              <a:t>Example – Step 3</a:t>
            </a:r>
            <a:endParaRPr sz="3200">
              <a:latin typeface="Times New Roman"/>
              <a:ea typeface="Times New Roman"/>
              <a:cs typeface="Times New Roman"/>
              <a:sym typeface="Times New Roman"/>
            </a:endParaRPr>
          </a:p>
        </p:txBody>
      </p:sp>
      <p:pic>
        <p:nvPicPr>
          <p:cNvPr descr="Cover" id="4264" name="Google Shape;4264;p38"/>
          <p:cNvPicPr preferRelativeResize="0"/>
          <p:nvPr/>
        </p:nvPicPr>
        <p:blipFill rotWithShape="1">
          <a:blip r:embed="rId3">
            <a:alphaModFix/>
          </a:blip>
          <a:srcRect b="22240" l="0" r="1" t="19250"/>
          <a:stretch/>
        </p:blipFill>
        <p:spPr>
          <a:xfrm>
            <a:off x="0" y="929538"/>
            <a:ext cx="12192000" cy="544759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68" name="Shape 4268"/>
        <p:cNvGrpSpPr/>
        <p:nvPr/>
      </p:nvGrpSpPr>
      <p:grpSpPr>
        <a:xfrm>
          <a:off x="0" y="0"/>
          <a:ext cx="0" cy="0"/>
          <a:chOff x="0" y="0"/>
          <a:chExt cx="0" cy="0"/>
        </a:xfrm>
      </p:grpSpPr>
      <p:pic>
        <p:nvPicPr>
          <p:cNvPr descr="Cover" id="4269" name="Google Shape;4269;p39"/>
          <p:cNvPicPr preferRelativeResize="0"/>
          <p:nvPr/>
        </p:nvPicPr>
        <p:blipFill rotWithShape="1">
          <a:blip r:embed="rId3">
            <a:alphaModFix/>
          </a:blip>
          <a:srcRect b="4070" l="0" r="0" t="0"/>
          <a:stretch/>
        </p:blipFill>
        <p:spPr>
          <a:xfrm>
            <a:off x="0" y="1259518"/>
            <a:ext cx="12192000" cy="533046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73" name="Shape 4273"/>
        <p:cNvGrpSpPr/>
        <p:nvPr/>
      </p:nvGrpSpPr>
      <p:grpSpPr>
        <a:xfrm>
          <a:off x="0" y="0"/>
          <a:ext cx="0" cy="0"/>
          <a:chOff x="0" y="0"/>
          <a:chExt cx="0" cy="0"/>
        </a:xfrm>
      </p:grpSpPr>
      <p:sp>
        <p:nvSpPr>
          <p:cNvPr id="4274" name="Google Shape;4274;p40"/>
          <p:cNvSpPr txBox="1"/>
          <p:nvPr>
            <p:ph type="title"/>
          </p:nvPr>
        </p:nvSpPr>
        <p:spPr>
          <a:xfrm>
            <a:off x="658091" y="318655"/>
            <a:ext cx="10515600" cy="51261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87500"/>
              <a:buFont typeface="Calibri"/>
              <a:buNone/>
            </a:pPr>
            <a:r>
              <a:rPr lang="en-US" sz="3200">
                <a:solidFill>
                  <a:srgbClr val="FFFFFF"/>
                </a:solidFill>
                <a:latin typeface="Times New Roman"/>
                <a:ea typeface="Times New Roman"/>
                <a:cs typeface="Times New Roman"/>
                <a:sym typeface="Times New Roman"/>
              </a:rPr>
              <a:t>Example – Step 4</a:t>
            </a:r>
            <a:endParaRPr sz="3200">
              <a:latin typeface="Times New Roman"/>
              <a:ea typeface="Times New Roman"/>
              <a:cs typeface="Times New Roman"/>
              <a:sym typeface="Times New Roman"/>
            </a:endParaRPr>
          </a:p>
        </p:txBody>
      </p:sp>
      <p:pic>
        <p:nvPicPr>
          <p:cNvPr descr="Cover" id="4275" name="Google Shape;4275;p40"/>
          <p:cNvPicPr preferRelativeResize="0"/>
          <p:nvPr/>
        </p:nvPicPr>
        <p:blipFill rotWithShape="1">
          <a:blip r:embed="rId3">
            <a:alphaModFix/>
          </a:blip>
          <a:srcRect b="4070" l="0" r="0" t="0"/>
          <a:stretch/>
        </p:blipFill>
        <p:spPr>
          <a:xfrm>
            <a:off x="0" y="1270388"/>
            <a:ext cx="12053455" cy="55876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44" name="Shape 3944"/>
        <p:cNvGrpSpPr/>
        <p:nvPr/>
      </p:nvGrpSpPr>
      <p:grpSpPr>
        <a:xfrm>
          <a:off x="0" y="0"/>
          <a:ext cx="0" cy="0"/>
          <a:chOff x="0" y="0"/>
          <a:chExt cx="0" cy="0"/>
        </a:xfrm>
      </p:grpSpPr>
      <p:sp>
        <p:nvSpPr>
          <p:cNvPr id="3945" name="Google Shape;3945;p5"/>
          <p:cNvSpPr txBox="1"/>
          <p:nvPr>
            <p:ph type="title"/>
          </p:nvPr>
        </p:nvSpPr>
        <p:spPr>
          <a:xfrm>
            <a:off x="841248" y="334644"/>
            <a:ext cx="10509504" cy="107691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Calibri"/>
              <a:buNone/>
            </a:pPr>
            <a:r>
              <a:rPr lang="en-US" sz="4000">
                <a:solidFill>
                  <a:schemeClr val="lt1"/>
                </a:solidFill>
                <a:latin typeface="Times New Roman"/>
                <a:ea typeface="Times New Roman"/>
                <a:cs typeface="Times New Roman"/>
                <a:sym typeface="Times New Roman"/>
              </a:rPr>
              <a:t>Introduction to Market Basket Analysis</a:t>
            </a:r>
            <a:endParaRPr>
              <a:latin typeface="Times New Roman"/>
              <a:ea typeface="Times New Roman"/>
              <a:cs typeface="Times New Roman"/>
              <a:sym typeface="Times New Roman"/>
            </a:endParaRPr>
          </a:p>
        </p:txBody>
      </p:sp>
      <p:grpSp>
        <p:nvGrpSpPr>
          <p:cNvPr id="3946" name="Google Shape;3946;p5"/>
          <p:cNvGrpSpPr/>
          <p:nvPr/>
        </p:nvGrpSpPr>
        <p:grpSpPr>
          <a:xfrm>
            <a:off x="838200" y="1737913"/>
            <a:ext cx="10506456" cy="4534317"/>
            <a:chOff x="0" y="553"/>
            <a:chExt cx="10506456" cy="4534317"/>
          </a:xfrm>
        </p:grpSpPr>
        <p:sp>
          <p:nvSpPr>
            <p:cNvPr id="3947" name="Google Shape;3947;p5"/>
            <p:cNvSpPr/>
            <p:nvPr/>
          </p:nvSpPr>
          <p:spPr>
            <a:xfrm>
              <a:off x="0" y="553"/>
              <a:ext cx="10506456" cy="1295519"/>
            </a:xfrm>
            <a:prstGeom prst="roundRect">
              <a:avLst>
                <a:gd fmla="val 1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8" name="Google Shape;3948;p5"/>
            <p:cNvSpPr/>
            <p:nvPr/>
          </p:nvSpPr>
          <p:spPr>
            <a:xfrm>
              <a:off x="391894" y="292045"/>
              <a:ext cx="712535" cy="712535"/>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9" name="Google Shape;3949;p5"/>
            <p:cNvSpPr/>
            <p:nvPr/>
          </p:nvSpPr>
          <p:spPr>
            <a:xfrm>
              <a:off x="1496324" y="553"/>
              <a:ext cx="9010131" cy="129551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0" name="Google Shape;3950;p5"/>
            <p:cNvSpPr txBox="1"/>
            <p:nvPr/>
          </p:nvSpPr>
          <p:spPr>
            <a:xfrm>
              <a:off x="1496324" y="553"/>
              <a:ext cx="9010131" cy="1295519"/>
            </a:xfrm>
            <a:prstGeom prst="rect">
              <a:avLst/>
            </a:prstGeom>
            <a:noFill/>
            <a:ln>
              <a:noFill/>
            </a:ln>
          </p:spPr>
          <p:txBody>
            <a:bodyPr anchorCtr="0" anchor="ctr" bIns="137100" lIns="137100" spcFirstLastPara="1" rIns="137100" wrap="square" tIns="137100">
              <a:noAutofit/>
            </a:bodyPr>
            <a:lstStyle/>
            <a:p>
              <a:pPr indent="0" lvl="0" marL="0" marR="0" rtl="0" algn="l">
                <a:lnSpc>
                  <a:spcPct val="90000"/>
                </a:lnSpc>
                <a:spcBef>
                  <a:spcPts val="0"/>
                </a:spcBef>
                <a:spcAft>
                  <a:spcPts val="0"/>
                </a:spcAft>
                <a:buClr>
                  <a:schemeClr val="dk1"/>
                </a:buClr>
                <a:buSzPts val="2400"/>
                <a:buFont typeface="Calibri"/>
                <a:buNone/>
              </a:pPr>
              <a:r>
                <a:rPr b="1" i="0" lang="en-US" sz="2400" u="none" cap="none" strike="noStrike">
                  <a:solidFill>
                    <a:schemeClr val="dk1"/>
                  </a:solidFill>
                  <a:latin typeface="Calibri"/>
                  <a:ea typeface="Calibri"/>
                  <a:cs typeface="Calibri"/>
                  <a:sym typeface="Calibri"/>
                </a:rPr>
                <a:t>Def: </a:t>
              </a:r>
              <a:r>
                <a:rPr b="0" i="0" lang="en-US" sz="2400" u="none" cap="none" strike="noStrike">
                  <a:solidFill>
                    <a:schemeClr val="dk1"/>
                  </a:solidFill>
                  <a:latin typeface="Calibri"/>
                  <a:ea typeface="Calibri"/>
                  <a:cs typeface="Calibri"/>
                  <a:sym typeface="Calibri"/>
                </a:rPr>
                <a:t>Market Basket Analysis (Association Analysis) is a mathematical modeling technique based upon the theory that if you buy a certain group of items, you are likely to buy another group of items. </a:t>
              </a:r>
              <a:endParaRPr b="0" i="0" sz="1400" u="none" cap="none" strike="noStrike">
                <a:solidFill>
                  <a:srgbClr val="000000"/>
                </a:solidFill>
                <a:latin typeface="Arial"/>
                <a:ea typeface="Arial"/>
                <a:cs typeface="Arial"/>
                <a:sym typeface="Arial"/>
              </a:endParaRPr>
            </a:p>
          </p:txBody>
        </p:sp>
        <p:sp>
          <p:nvSpPr>
            <p:cNvPr id="3951" name="Google Shape;3951;p5"/>
            <p:cNvSpPr/>
            <p:nvPr/>
          </p:nvSpPr>
          <p:spPr>
            <a:xfrm>
              <a:off x="0" y="1619952"/>
              <a:ext cx="10506456" cy="1295519"/>
            </a:xfrm>
            <a:prstGeom prst="roundRect">
              <a:avLst>
                <a:gd fmla="val 1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2" name="Google Shape;3952;p5"/>
            <p:cNvSpPr/>
            <p:nvPr/>
          </p:nvSpPr>
          <p:spPr>
            <a:xfrm>
              <a:off x="391894" y="1911444"/>
              <a:ext cx="712535" cy="712535"/>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3" name="Google Shape;3953;p5"/>
            <p:cNvSpPr/>
            <p:nvPr/>
          </p:nvSpPr>
          <p:spPr>
            <a:xfrm>
              <a:off x="1496324" y="1619952"/>
              <a:ext cx="9010131" cy="129551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4" name="Google Shape;3954;p5"/>
            <p:cNvSpPr txBox="1"/>
            <p:nvPr/>
          </p:nvSpPr>
          <p:spPr>
            <a:xfrm>
              <a:off x="1496324" y="1619952"/>
              <a:ext cx="9010131" cy="1295519"/>
            </a:xfrm>
            <a:prstGeom prst="rect">
              <a:avLst/>
            </a:prstGeom>
            <a:noFill/>
            <a:ln>
              <a:noFill/>
            </a:ln>
          </p:spPr>
          <p:txBody>
            <a:bodyPr anchorCtr="0" anchor="ctr" bIns="137100" lIns="137100" spcFirstLastPara="1" rIns="137100" wrap="square" tIns="137100">
              <a:noAutofit/>
            </a:bodyPr>
            <a:lstStyle/>
            <a:p>
              <a:pPr indent="0" lvl="0" marL="0" marR="0" rtl="0" algn="l">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It is </a:t>
              </a:r>
              <a:r>
                <a:rPr b="1" i="0" lang="en-US" sz="2400" u="none" cap="none" strike="noStrike">
                  <a:solidFill>
                    <a:schemeClr val="dk1"/>
                  </a:solidFill>
                  <a:latin typeface="Calibri"/>
                  <a:ea typeface="Calibri"/>
                  <a:cs typeface="Calibri"/>
                  <a:sym typeface="Calibri"/>
                </a:rPr>
                <a:t>used to analyze the customer purchasing behavior </a:t>
              </a:r>
              <a:r>
                <a:rPr b="0" i="0" lang="en-US" sz="2400" u="none" cap="none" strike="noStrike">
                  <a:solidFill>
                    <a:schemeClr val="dk1"/>
                  </a:solidFill>
                  <a:latin typeface="Calibri"/>
                  <a:ea typeface="Calibri"/>
                  <a:cs typeface="Calibri"/>
                  <a:sym typeface="Calibri"/>
                </a:rPr>
                <a:t>and </a:t>
              </a:r>
              <a:r>
                <a:rPr b="1" i="0" lang="en-US" sz="2400" u="none" cap="none" strike="noStrike">
                  <a:solidFill>
                    <a:schemeClr val="dk1"/>
                  </a:solidFill>
                  <a:latin typeface="Calibri"/>
                  <a:ea typeface="Calibri"/>
                  <a:cs typeface="Calibri"/>
                  <a:sym typeface="Calibri"/>
                </a:rPr>
                <a:t>helps in increasing the sales and maintain inventory by focusing on the point of sale transaction data.</a:t>
              </a:r>
              <a:endParaRPr b="0" i="0" sz="2400" u="none" cap="none" strike="noStrike">
                <a:solidFill>
                  <a:schemeClr val="dk1"/>
                </a:solidFill>
                <a:latin typeface="Calibri"/>
                <a:ea typeface="Calibri"/>
                <a:cs typeface="Calibri"/>
                <a:sym typeface="Calibri"/>
              </a:endParaRPr>
            </a:p>
          </p:txBody>
        </p:sp>
        <p:sp>
          <p:nvSpPr>
            <p:cNvPr id="3955" name="Google Shape;3955;p5"/>
            <p:cNvSpPr/>
            <p:nvPr/>
          </p:nvSpPr>
          <p:spPr>
            <a:xfrm>
              <a:off x="0" y="3239351"/>
              <a:ext cx="10506456" cy="1295519"/>
            </a:xfrm>
            <a:prstGeom prst="roundRect">
              <a:avLst>
                <a:gd fmla="val 1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6" name="Google Shape;3956;p5"/>
            <p:cNvSpPr/>
            <p:nvPr/>
          </p:nvSpPr>
          <p:spPr>
            <a:xfrm>
              <a:off x="391894" y="3530843"/>
              <a:ext cx="712535" cy="712535"/>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7" name="Google Shape;3957;p5"/>
            <p:cNvSpPr/>
            <p:nvPr/>
          </p:nvSpPr>
          <p:spPr>
            <a:xfrm>
              <a:off x="1496324" y="3239351"/>
              <a:ext cx="9010131" cy="129551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8" name="Google Shape;3958;p5"/>
            <p:cNvSpPr txBox="1"/>
            <p:nvPr/>
          </p:nvSpPr>
          <p:spPr>
            <a:xfrm>
              <a:off x="1496324" y="3239351"/>
              <a:ext cx="9010131" cy="1295519"/>
            </a:xfrm>
            <a:prstGeom prst="rect">
              <a:avLst/>
            </a:prstGeom>
            <a:noFill/>
            <a:ln>
              <a:noFill/>
            </a:ln>
          </p:spPr>
          <p:txBody>
            <a:bodyPr anchorCtr="0" anchor="ctr" bIns="137100" lIns="137100" spcFirstLastPara="1" rIns="137100" wrap="square" tIns="137100">
              <a:noAutofit/>
            </a:bodyPr>
            <a:lstStyle/>
            <a:p>
              <a:pPr indent="0" lvl="0" marL="0" marR="0" rtl="0" algn="l">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Given a dataset, the Apriori Algorithm trains and identifies product baskets and product association rules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79" name="Shape 4279"/>
        <p:cNvGrpSpPr/>
        <p:nvPr/>
      </p:nvGrpSpPr>
      <p:grpSpPr>
        <a:xfrm>
          <a:off x="0" y="0"/>
          <a:ext cx="0" cy="0"/>
          <a:chOff x="0" y="0"/>
          <a:chExt cx="0" cy="0"/>
        </a:xfrm>
      </p:grpSpPr>
      <p:sp>
        <p:nvSpPr>
          <p:cNvPr id="4280" name="Google Shape;4280;p41"/>
          <p:cNvSpPr txBox="1"/>
          <p:nvPr>
            <p:ph type="title"/>
          </p:nvPr>
        </p:nvSpPr>
        <p:spPr>
          <a:xfrm>
            <a:off x="838200" y="102120"/>
            <a:ext cx="10515600" cy="6460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5400"/>
              <a:buFont typeface="Calibri"/>
              <a:buNone/>
            </a:pPr>
            <a:r>
              <a:rPr lang="en-US" sz="3600">
                <a:solidFill>
                  <a:srgbClr val="FFFFFF"/>
                </a:solidFill>
                <a:latin typeface="Times New Roman"/>
                <a:ea typeface="Times New Roman"/>
                <a:cs typeface="Times New Roman"/>
                <a:sym typeface="Times New Roman"/>
              </a:rPr>
              <a:t>Example – Step 5</a:t>
            </a:r>
            <a:endParaRPr sz="3600">
              <a:latin typeface="Times New Roman"/>
              <a:ea typeface="Times New Roman"/>
              <a:cs typeface="Times New Roman"/>
              <a:sym typeface="Times New Roman"/>
            </a:endParaRPr>
          </a:p>
        </p:txBody>
      </p:sp>
      <p:pic>
        <p:nvPicPr>
          <p:cNvPr descr="Cover" id="4281" name="Google Shape;4281;p41"/>
          <p:cNvPicPr preferRelativeResize="0"/>
          <p:nvPr/>
        </p:nvPicPr>
        <p:blipFill rotWithShape="1">
          <a:blip r:embed="rId3">
            <a:alphaModFix/>
          </a:blip>
          <a:srcRect b="4070" l="0" r="0" t="0"/>
          <a:stretch/>
        </p:blipFill>
        <p:spPr>
          <a:xfrm>
            <a:off x="0" y="1427683"/>
            <a:ext cx="12192000" cy="523635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85" name="Shape 4285"/>
        <p:cNvGrpSpPr/>
        <p:nvPr/>
      </p:nvGrpSpPr>
      <p:grpSpPr>
        <a:xfrm>
          <a:off x="0" y="0"/>
          <a:ext cx="0" cy="0"/>
          <a:chOff x="0" y="0"/>
          <a:chExt cx="0" cy="0"/>
        </a:xfrm>
      </p:grpSpPr>
      <p:sp>
        <p:nvSpPr>
          <p:cNvPr id="4286" name="Google Shape;4286;p42"/>
          <p:cNvSpPr txBox="1"/>
          <p:nvPr>
            <p:ph idx="1" type="body"/>
          </p:nvPr>
        </p:nvSpPr>
        <p:spPr>
          <a:xfrm>
            <a:off x="0" y="1163782"/>
            <a:ext cx="12192000" cy="554181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Cover" id="4287" name="Google Shape;4287;p42"/>
          <p:cNvPicPr preferRelativeResize="0"/>
          <p:nvPr/>
        </p:nvPicPr>
        <p:blipFill rotWithShape="1">
          <a:blip r:embed="rId3">
            <a:alphaModFix/>
          </a:blip>
          <a:srcRect b="22785" l="0" r="-1" t="18716"/>
          <a:stretch/>
        </p:blipFill>
        <p:spPr>
          <a:xfrm>
            <a:off x="0" y="1286717"/>
            <a:ext cx="11150109" cy="512460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91" name="Shape 4291"/>
        <p:cNvGrpSpPr/>
        <p:nvPr/>
      </p:nvGrpSpPr>
      <p:grpSpPr>
        <a:xfrm>
          <a:off x="0" y="0"/>
          <a:ext cx="0" cy="0"/>
          <a:chOff x="0" y="0"/>
          <a:chExt cx="0" cy="0"/>
        </a:xfrm>
      </p:grpSpPr>
      <p:pic>
        <p:nvPicPr>
          <p:cNvPr descr="Cover" id="4292" name="Google Shape;4292;p43"/>
          <p:cNvPicPr preferRelativeResize="0"/>
          <p:nvPr/>
        </p:nvPicPr>
        <p:blipFill rotWithShape="1">
          <a:blip r:embed="rId3">
            <a:alphaModFix/>
          </a:blip>
          <a:srcRect b="4070" l="0" r="0" t="0"/>
          <a:stretch/>
        </p:blipFill>
        <p:spPr>
          <a:xfrm>
            <a:off x="0" y="1332558"/>
            <a:ext cx="12192000" cy="530376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6" name="Shape 4296"/>
        <p:cNvGrpSpPr/>
        <p:nvPr/>
      </p:nvGrpSpPr>
      <p:grpSpPr>
        <a:xfrm>
          <a:off x="0" y="0"/>
          <a:ext cx="0" cy="0"/>
          <a:chOff x="0" y="0"/>
          <a:chExt cx="0" cy="0"/>
        </a:xfrm>
      </p:grpSpPr>
      <p:sp>
        <p:nvSpPr>
          <p:cNvPr id="4297" name="Google Shape;4297;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7500" lnSpcReduction="20000"/>
          </a:bodyPr>
          <a:lstStyle/>
          <a:p>
            <a:pPr indent="0" lvl="0" marL="114300" rtl="0" algn="l">
              <a:lnSpc>
                <a:spcPct val="90000"/>
              </a:lnSpc>
              <a:spcBef>
                <a:spcPts val="1000"/>
              </a:spcBef>
              <a:spcAft>
                <a:spcPts val="0"/>
              </a:spcAft>
              <a:buSzPct val="82949"/>
              <a:buNone/>
            </a:pPr>
            <a:r>
              <a:rPr b="1" lang="en-US"/>
              <a:t>The following are the main steps of the apriori algorithm in data mining:</a:t>
            </a:r>
            <a:endParaRPr b="1"/>
          </a:p>
          <a:p>
            <a:pPr indent="-342900" lvl="0" marL="457200" rtl="0" algn="l">
              <a:lnSpc>
                <a:spcPct val="90000"/>
              </a:lnSpc>
              <a:spcBef>
                <a:spcPts val="1000"/>
              </a:spcBef>
              <a:spcAft>
                <a:spcPts val="0"/>
              </a:spcAft>
              <a:buClr>
                <a:schemeClr val="dk1"/>
              </a:buClr>
              <a:buSzPct val="82949"/>
              <a:buChar char="•"/>
            </a:pPr>
            <a:r>
              <a:rPr lang="en-US"/>
              <a:t>Set the minimum support threshold - min frequency required for an itemset to be "frequent".</a:t>
            </a:r>
            <a:endParaRPr/>
          </a:p>
          <a:p>
            <a:pPr indent="-342900" lvl="0" marL="457200" rtl="0" algn="l">
              <a:lnSpc>
                <a:spcPct val="90000"/>
              </a:lnSpc>
              <a:spcBef>
                <a:spcPts val="1000"/>
              </a:spcBef>
              <a:spcAft>
                <a:spcPts val="0"/>
              </a:spcAft>
              <a:buClr>
                <a:schemeClr val="dk1"/>
              </a:buClr>
              <a:buSzPct val="82949"/>
              <a:buChar char="•"/>
            </a:pPr>
            <a:r>
              <a:rPr lang="en-US"/>
              <a:t>Identify frequent individual items - count the occurence of each individual item.</a:t>
            </a:r>
            <a:endParaRPr/>
          </a:p>
          <a:p>
            <a:pPr indent="-342900" lvl="0" marL="457200" rtl="0" algn="l">
              <a:lnSpc>
                <a:spcPct val="90000"/>
              </a:lnSpc>
              <a:spcBef>
                <a:spcPts val="1000"/>
              </a:spcBef>
              <a:spcAft>
                <a:spcPts val="0"/>
              </a:spcAft>
              <a:buClr>
                <a:schemeClr val="dk1"/>
              </a:buClr>
              <a:buSzPct val="82949"/>
              <a:buChar char="•"/>
            </a:pPr>
            <a:r>
              <a:rPr lang="en-US"/>
              <a:t>Generate candidate itemsets of size 2 - create pairs of frequent items discovered.</a:t>
            </a:r>
            <a:endParaRPr/>
          </a:p>
          <a:p>
            <a:pPr indent="-342900" lvl="0" marL="457200" rtl="0" algn="l">
              <a:lnSpc>
                <a:spcPct val="90000"/>
              </a:lnSpc>
              <a:spcBef>
                <a:spcPts val="1000"/>
              </a:spcBef>
              <a:spcAft>
                <a:spcPts val="0"/>
              </a:spcAft>
              <a:buClr>
                <a:schemeClr val="dk1"/>
              </a:buClr>
              <a:buSzPct val="82949"/>
              <a:buChar char="•"/>
            </a:pPr>
            <a:r>
              <a:rPr lang="en-US"/>
              <a:t>Prune infrequent itemsets - eliminate itemsets that do no meet the threshold levels.</a:t>
            </a:r>
            <a:endParaRPr/>
          </a:p>
          <a:p>
            <a:pPr indent="-342900" lvl="0" marL="457200" rtl="0" algn="l">
              <a:lnSpc>
                <a:spcPct val="90000"/>
              </a:lnSpc>
              <a:spcBef>
                <a:spcPts val="1000"/>
              </a:spcBef>
              <a:spcAft>
                <a:spcPts val="0"/>
              </a:spcAft>
              <a:buClr>
                <a:schemeClr val="dk1"/>
              </a:buClr>
              <a:buSzPct val="82949"/>
              <a:buChar char="•"/>
            </a:pPr>
            <a:r>
              <a:rPr lang="en-US"/>
              <a:t>Generate itemsets of larger sizes - combine the frequent itemsets of size 3,4, and so on.</a:t>
            </a:r>
            <a:endParaRPr/>
          </a:p>
          <a:p>
            <a:pPr indent="-342900" lvl="0" marL="457200" rtl="0" algn="l">
              <a:lnSpc>
                <a:spcPct val="90000"/>
              </a:lnSpc>
              <a:spcBef>
                <a:spcPts val="1000"/>
              </a:spcBef>
              <a:spcAft>
                <a:spcPts val="0"/>
              </a:spcAft>
              <a:buClr>
                <a:schemeClr val="dk1"/>
              </a:buClr>
              <a:buSzPct val="82949"/>
              <a:buChar char="•"/>
            </a:pPr>
            <a:r>
              <a:rPr lang="en-US"/>
              <a:t>Repeat the pruning process - keep eliminating the itemsets that do not meet the threshold levels.</a:t>
            </a:r>
            <a:endParaRPr/>
          </a:p>
          <a:p>
            <a:pPr indent="-342900" lvl="0" marL="457200" rtl="0" algn="l">
              <a:lnSpc>
                <a:spcPct val="90000"/>
              </a:lnSpc>
              <a:spcBef>
                <a:spcPts val="1000"/>
              </a:spcBef>
              <a:spcAft>
                <a:spcPts val="0"/>
              </a:spcAft>
              <a:buClr>
                <a:schemeClr val="dk1"/>
              </a:buClr>
              <a:buSzPct val="82949"/>
              <a:buChar char="•"/>
            </a:pPr>
            <a:r>
              <a:rPr lang="en-US"/>
              <a:t>Iterate till no more frequent itemsets can be generated.</a:t>
            </a:r>
            <a:endParaRPr/>
          </a:p>
          <a:p>
            <a:pPr indent="-342900" lvl="0" marL="457200" rtl="0" algn="l">
              <a:lnSpc>
                <a:spcPct val="90000"/>
              </a:lnSpc>
              <a:spcBef>
                <a:spcPts val="1000"/>
              </a:spcBef>
              <a:spcAft>
                <a:spcPts val="0"/>
              </a:spcAft>
              <a:buClr>
                <a:schemeClr val="dk1"/>
              </a:buClr>
              <a:buSzPct val="82949"/>
              <a:buChar char="•"/>
            </a:pPr>
            <a:r>
              <a:rPr lang="en-US"/>
              <a:t>Generate association rules that express the relationship between them - calculate measures to evaluate the strength &amp; significance of these rules.</a:t>
            </a:r>
            <a:endParaRPr/>
          </a:p>
          <a:p>
            <a:pPr indent="0" lvl="0" marL="114300" rtl="0" algn="l">
              <a:lnSpc>
                <a:spcPct val="90000"/>
              </a:lnSpc>
              <a:spcBef>
                <a:spcPts val="1000"/>
              </a:spcBef>
              <a:spcAft>
                <a:spcPts val="0"/>
              </a:spcAft>
              <a:buSzPct val="82949"/>
              <a:buNone/>
            </a:pPr>
            <a:r>
              <a:t/>
            </a:r>
            <a:endParaRPr/>
          </a:p>
          <a:p>
            <a:pPr indent="-228600" lvl="0" marL="457200" rtl="0" algn="l">
              <a:lnSpc>
                <a:spcPct val="90000"/>
              </a:lnSpc>
              <a:spcBef>
                <a:spcPts val="1000"/>
              </a:spcBef>
              <a:spcAft>
                <a:spcPts val="0"/>
              </a:spcAft>
              <a:buClr>
                <a:schemeClr val="dk1"/>
              </a:buClr>
              <a:buSzPct val="82949"/>
              <a:buNone/>
            </a:pPr>
            <a:r>
              <a:t/>
            </a:r>
            <a:endParaRPr/>
          </a:p>
        </p:txBody>
      </p:sp>
      <p:sp>
        <p:nvSpPr>
          <p:cNvPr id="4298" name="Google Shape;4298;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2" name="Shape 4302"/>
        <p:cNvGrpSpPr/>
        <p:nvPr/>
      </p:nvGrpSpPr>
      <p:grpSpPr>
        <a:xfrm>
          <a:off x="0" y="0"/>
          <a:ext cx="0" cy="0"/>
          <a:chOff x="0" y="0"/>
          <a:chExt cx="0" cy="0"/>
        </a:xfrm>
      </p:grpSpPr>
      <p:sp>
        <p:nvSpPr>
          <p:cNvPr id="4303" name="Google Shape;4303;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0000" lnSpcReduction="20000"/>
          </a:bodyPr>
          <a:lstStyle/>
          <a:p>
            <a:pPr indent="-342900" lvl="0" marL="457200" rtl="0" algn="l">
              <a:lnSpc>
                <a:spcPct val="90000"/>
              </a:lnSpc>
              <a:spcBef>
                <a:spcPts val="1000"/>
              </a:spcBef>
              <a:spcAft>
                <a:spcPts val="0"/>
              </a:spcAft>
              <a:buClr>
                <a:schemeClr val="dk1"/>
              </a:buClr>
              <a:buSzPct val="91836"/>
              <a:buChar char="•"/>
            </a:pPr>
            <a:r>
              <a:rPr lang="en-US"/>
              <a:t>Many methods are available for improving the efficiency of apriori algorithm.</a:t>
            </a:r>
            <a:endParaRPr/>
          </a:p>
          <a:p>
            <a:pPr indent="-342900" lvl="0" marL="457200" rtl="0" algn="l">
              <a:lnSpc>
                <a:spcPct val="90000"/>
              </a:lnSpc>
              <a:spcBef>
                <a:spcPts val="1000"/>
              </a:spcBef>
              <a:spcAft>
                <a:spcPts val="0"/>
              </a:spcAft>
              <a:buClr>
                <a:schemeClr val="dk1"/>
              </a:buClr>
              <a:buSzPct val="91836"/>
              <a:buChar char="•"/>
            </a:pPr>
            <a:r>
              <a:rPr b="1" lang="en-US"/>
              <a:t>Hash-Based Technique</a:t>
            </a:r>
            <a:r>
              <a:rPr lang="en-US"/>
              <a:t>: This method uses a hash-based structure called a hash table for generating the k-itemsets and their corresponding count. It uses a hash function for generating the table.</a:t>
            </a:r>
            <a:endParaRPr/>
          </a:p>
          <a:p>
            <a:pPr indent="-342900" lvl="0" marL="457200" rtl="0" algn="l">
              <a:lnSpc>
                <a:spcPct val="90000"/>
              </a:lnSpc>
              <a:spcBef>
                <a:spcPts val="1000"/>
              </a:spcBef>
              <a:spcAft>
                <a:spcPts val="0"/>
              </a:spcAft>
              <a:buClr>
                <a:schemeClr val="dk1"/>
              </a:buClr>
              <a:buSzPct val="91836"/>
              <a:buChar char="•"/>
            </a:pPr>
            <a:r>
              <a:rPr b="1" lang="en-US"/>
              <a:t>Transaction Reduction</a:t>
            </a:r>
            <a:r>
              <a:rPr lang="en-US"/>
              <a:t>: This method reduces the number of transactions scanned in iterations. The transactions which do not contain frequent items are marked or removed.</a:t>
            </a:r>
            <a:endParaRPr/>
          </a:p>
          <a:p>
            <a:pPr indent="-342900" lvl="0" marL="457200" rtl="0" algn="l">
              <a:lnSpc>
                <a:spcPct val="90000"/>
              </a:lnSpc>
              <a:spcBef>
                <a:spcPts val="1000"/>
              </a:spcBef>
              <a:spcAft>
                <a:spcPts val="0"/>
              </a:spcAft>
              <a:buClr>
                <a:schemeClr val="dk1"/>
              </a:buClr>
              <a:buSzPct val="91836"/>
              <a:buChar char="•"/>
            </a:pPr>
            <a:r>
              <a:rPr b="1" lang="en-US"/>
              <a:t>Partitioning</a:t>
            </a:r>
            <a:r>
              <a:rPr lang="en-US"/>
              <a:t>: This method requires only two database scans to mine the frequent itemsets. It says that for any itemset to be potentially frequent in the database, it should be frequent in at least one of the partitions of the database.</a:t>
            </a:r>
            <a:endParaRPr/>
          </a:p>
          <a:p>
            <a:pPr indent="-342900" lvl="0" marL="457200" rtl="0" algn="l">
              <a:lnSpc>
                <a:spcPct val="90000"/>
              </a:lnSpc>
              <a:spcBef>
                <a:spcPts val="1000"/>
              </a:spcBef>
              <a:spcAft>
                <a:spcPts val="0"/>
              </a:spcAft>
              <a:buClr>
                <a:schemeClr val="dk1"/>
              </a:buClr>
              <a:buSzPct val="91836"/>
              <a:buChar char="•"/>
            </a:pPr>
            <a:r>
              <a:rPr b="1" lang="en-US"/>
              <a:t>Sampling</a:t>
            </a:r>
            <a:r>
              <a:rPr lang="en-US"/>
              <a:t>: This method picks a random sample S from Database D and then searches for frequent itemset in S. It may be possible to lose a global frequent itemset. This can be reduced by lowering the min_sup.</a:t>
            </a:r>
            <a:endParaRPr/>
          </a:p>
          <a:p>
            <a:pPr indent="-342900" lvl="0" marL="457200" rtl="0" algn="l">
              <a:lnSpc>
                <a:spcPct val="90000"/>
              </a:lnSpc>
              <a:spcBef>
                <a:spcPts val="1000"/>
              </a:spcBef>
              <a:spcAft>
                <a:spcPts val="0"/>
              </a:spcAft>
              <a:buClr>
                <a:schemeClr val="dk1"/>
              </a:buClr>
              <a:buSzPct val="91836"/>
              <a:buChar char="•"/>
            </a:pPr>
            <a:r>
              <a:rPr b="1" lang="en-US"/>
              <a:t>Dynamic Itemset Counting</a:t>
            </a:r>
            <a:r>
              <a:rPr lang="en-US"/>
              <a:t>: This technique can add new candidate itemsets at any marked start point of the database during the scanning of the database.</a:t>
            </a:r>
            <a:endParaRPr/>
          </a:p>
          <a:p>
            <a:pPr indent="-228600" lvl="0" marL="457200" rtl="0" algn="l">
              <a:lnSpc>
                <a:spcPct val="90000"/>
              </a:lnSpc>
              <a:spcBef>
                <a:spcPts val="1000"/>
              </a:spcBef>
              <a:spcAft>
                <a:spcPts val="0"/>
              </a:spcAft>
              <a:buClr>
                <a:schemeClr val="dk1"/>
              </a:buClr>
              <a:buSzPct val="91836"/>
              <a:buNone/>
            </a:pPr>
            <a:r>
              <a:t/>
            </a:r>
            <a:endParaRPr/>
          </a:p>
        </p:txBody>
      </p:sp>
      <p:sp>
        <p:nvSpPr>
          <p:cNvPr id="4304" name="Google Shape;430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305" name="Google Shape;4305;p45"/>
          <p:cNvSpPr txBox="1"/>
          <p:nvPr/>
        </p:nvSpPr>
        <p:spPr>
          <a:xfrm>
            <a:off x="2203430" y="311705"/>
            <a:ext cx="7785140" cy="7386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Improve the Apriori Algorithm’s efficiency</a:t>
            </a:r>
            <a:endParaRPr b="1" i="0" sz="2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09" name="Shape 4309"/>
        <p:cNvGrpSpPr/>
        <p:nvPr/>
      </p:nvGrpSpPr>
      <p:grpSpPr>
        <a:xfrm>
          <a:off x="0" y="0"/>
          <a:ext cx="0" cy="0"/>
          <a:chOff x="0" y="0"/>
          <a:chExt cx="0" cy="0"/>
        </a:xfrm>
      </p:grpSpPr>
      <p:sp>
        <p:nvSpPr>
          <p:cNvPr id="4310" name="Google Shape;4310;p46"/>
          <p:cNvSpPr txBox="1"/>
          <p:nvPr>
            <p:ph type="title"/>
          </p:nvPr>
        </p:nvSpPr>
        <p:spPr>
          <a:xfrm>
            <a:off x="1524000" y="2245809"/>
            <a:ext cx="9144000" cy="156471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Font typeface="Calibri"/>
              <a:buNone/>
            </a:pPr>
            <a:r>
              <a:rPr lang="en-US" sz="4800">
                <a:solidFill>
                  <a:schemeClr val="dk1"/>
                </a:solidFill>
                <a:latin typeface="Calibri"/>
                <a:ea typeface="Calibri"/>
                <a:cs typeface="Calibri"/>
                <a:sym typeface="Calibri"/>
              </a:rPr>
              <a:t>Exercises &amp; Solutions</a:t>
            </a:r>
            <a:endParaRPr sz="4800">
              <a:solidFill>
                <a:schemeClr val="dk1"/>
              </a:solidFill>
              <a:latin typeface="Calibri"/>
              <a:ea typeface="Calibri"/>
              <a:cs typeface="Calibri"/>
              <a:sym typeface="Calibri"/>
            </a:endParaRPr>
          </a:p>
        </p:txBody>
      </p:sp>
      <p:sp>
        <p:nvSpPr>
          <p:cNvPr id="4311" name="Google Shape;4311;p46"/>
          <p:cNvSpPr txBox="1"/>
          <p:nvPr>
            <p:ph idx="1" type="body"/>
          </p:nvPr>
        </p:nvSpPr>
        <p:spPr>
          <a:xfrm>
            <a:off x="1524000" y="3947050"/>
            <a:ext cx="9144000" cy="57258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000"/>
              <a:buNone/>
            </a:pPr>
            <a:r>
              <a:t/>
            </a:r>
            <a:endParaRPr sz="2000">
              <a:solidFill>
                <a:schemeClr val="dk1"/>
              </a:solidFill>
              <a:latin typeface="Calibri"/>
              <a:ea typeface="Calibri"/>
              <a:cs typeface="Calibri"/>
              <a:sym typeface="Calibri"/>
            </a:endParaRPr>
          </a:p>
        </p:txBody>
      </p:sp>
      <p:sp>
        <p:nvSpPr>
          <p:cNvPr id="4312" name="Google Shape;4312;p46"/>
          <p:cNvSpPr/>
          <p:nvPr/>
        </p:nvSpPr>
        <p:spPr>
          <a:xfrm>
            <a:off x="0" y="1"/>
            <a:ext cx="5920619" cy="2130951"/>
          </a:xfrm>
          <a:custGeom>
            <a:rect b="b" l="l" r="r" t="t"/>
            <a:pathLst>
              <a:path extrusionOk="0" h="2130951" w="5920619">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3" name="Google Shape;4313;p46"/>
          <p:cNvSpPr/>
          <p:nvPr/>
        </p:nvSpPr>
        <p:spPr>
          <a:xfrm>
            <a:off x="5097839" y="0"/>
            <a:ext cx="7094160" cy="2130952"/>
          </a:xfrm>
          <a:custGeom>
            <a:rect b="b" l="l" r="r" t="t"/>
            <a:pathLst>
              <a:path extrusionOk="0" h="2130952" w="709416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4" name="Google Shape;4314;p46"/>
          <p:cNvSpPr/>
          <p:nvPr/>
        </p:nvSpPr>
        <p:spPr>
          <a:xfrm flipH="1">
            <a:off x="6149721" y="4682920"/>
            <a:ext cx="4522796" cy="2175080"/>
          </a:xfrm>
          <a:custGeom>
            <a:rect b="b" l="l" r="r" t="t"/>
            <a:pathLst>
              <a:path extrusionOk="0" h="2175080" w="4522796">
                <a:moveTo>
                  <a:pt x="3515449" y="0"/>
                </a:moveTo>
                <a:lnTo>
                  <a:pt x="0" y="0"/>
                </a:lnTo>
                <a:lnTo>
                  <a:pt x="0" y="2175080"/>
                </a:lnTo>
                <a:lnTo>
                  <a:pt x="4522796" y="217508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alibri"/>
              <a:ea typeface="Calibri"/>
              <a:cs typeface="Calibri"/>
              <a:sym typeface="Calibri"/>
            </a:endParaRPr>
          </a:p>
        </p:txBody>
      </p:sp>
      <p:sp>
        <p:nvSpPr>
          <p:cNvPr id="4315" name="Google Shape;4315;p46"/>
          <p:cNvSpPr/>
          <p:nvPr/>
        </p:nvSpPr>
        <p:spPr>
          <a:xfrm>
            <a:off x="6266810" y="4682920"/>
            <a:ext cx="5925190" cy="2175080"/>
          </a:xfrm>
          <a:custGeom>
            <a:rect b="b" l="l" r="r" t="t"/>
            <a:pathLst>
              <a:path extrusionOk="0" h="2175080" w="5925190">
                <a:moveTo>
                  <a:pt x="1007347" y="0"/>
                </a:moveTo>
                <a:lnTo>
                  <a:pt x="5925190" y="0"/>
                </a:lnTo>
                <a:lnTo>
                  <a:pt x="5925190" y="2175080"/>
                </a:lnTo>
                <a:lnTo>
                  <a:pt x="0" y="217508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6" name="Google Shape;4316;p46"/>
          <p:cNvSpPr/>
          <p:nvPr/>
        </p:nvSpPr>
        <p:spPr>
          <a:xfrm>
            <a:off x="0" y="4682920"/>
            <a:ext cx="7114535" cy="2175080"/>
          </a:xfrm>
          <a:custGeom>
            <a:rect b="b" l="l" r="r" t="t"/>
            <a:pathLst>
              <a:path extrusionOk="0" h="2175080" w="7114535">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7" name="Google Shape;4317;p46"/>
          <p:cNvSpPr txBox="1"/>
          <p:nvPr>
            <p:ph idx="12" type="sldNum"/>
          </p:nvPr>
        </p:nvSpPr>
        <p:spPr>
          <a:xfrm>
            <a:off x="8820150" y="6356350"/>
            <a:ext cx="253365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FFFF"/>
              </a:buClr>
              <a:buSzPts val="1200"/>
              <a:buFont typeface="Calibri"/>
              <a:buNone/>
            </a:pPr>
            <a:fld id="{00000000-1234-1234-1234-123412341234}" type="slidenum">
              <a:rPr lang="en-US">
                <a:solidFill>
                  <a:srgbClr val="FFFFFF"/>
                </a:solidFill>
              </a:rPr>
              <a:t>‹#›</a:t>
            </a:fld>
            <a:endParaRPr>
              <a:solidFill>
                <a:srgbClr val="FFFF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21" name="Shape 4321"/>
        <p:cNvGrpSpPr/>
        <p:nvPr/>
      </p:nvGrpSpPr>
      <p:grpSpPr>
        <a:xfrm>
          <a:off x="0" y="0"/>
          <a:ext cx="0" cy="0"/>
          <a:chOff x="0" y="0"/>
          <a:chExt cx="0" cy="0"/>
        </a:xfrm>
      </p:grpSpPr>
      <p:sp>
        <p:nvSpPr>
          <p:cNvPr id="4322" name="Google Shape;4322;p47"/>
          <p:cNvSpPr txBox="1"/>
          <p:nvPr>
            <p:ph type="title"/>
          </p:nvPr>
        </p:nvSpPr>
        <p:spPr>
          <a:xfrm>
            <a:off x="3453205" y="217980"/>
            <a:ext cx="3801560" cy="599601"/>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3959"/>
              <a:buFont typeface="Calibri"/>
              <a:buNone/>
            </a:pPr>
            <a:r>
              <a:rPr lang="en-US" sz="3000">
                <a:solidFill>
                  <a:schemeClr val="lt1"/>
                </a:solidFill>
              </a:rPr>
              <a:t>Exercise 01    </a:t>
            </a:r>
            <a:endParaRPr sz="3000">
              <a:solidFill>
                <a:schemeClr val="lt1"/>
              </a:solidFill>
            </a:endParaRPr>
          </a:p>
        </p:txBody>
      </p:sp>
      <p:sp>
        <p:nvSpPr>
          <p:cNvPr id="4323" name="Google Shape;4323;p47"/>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r>
              <a:rPr b="0" i="0" lang="en-US" sz="2200" u="none" cap="none" strike="noStrike">
                <a:solidFill>
                  <a:schemeClr val="lt1"/>
                </a:solidFill>
                <a:latin typeface="Tahoma"/>
                <a:ea typeface="Tahoma"/>
                <a:cs typeface="Tahoma"/>
                <a:sym typeface="Tahoma"/>
              </a:rPr>
              <a:t>Minimum Support = 3</a:t>
            </a:r>
            <a:endParaRPr b="0" i="0" sz="2200" u="none" cap="none" strike="noStrike">
              <a:solidFill>
                <a:schemeClr val="lt1"/>
              </a:solidFill>
              <a:latin typeface="Arial"/>
              <a:ea typeface="Arial"/>
              <a:cs typeface="Arial"/>
              <a:sym typeface="Arial"/>
            </a:endParaRPr>
          </a:p>
        </p:txBody>
      </p:sp>
      <p:pic>
        <p:nvPicPr>
          <p:cNvPr id="4324" name="Google Shape;4324;p47"/>
          <p:cNvPicPr preferRelativeResize="0"/>
          <p:nvPr/>
        </p:nvPicPr>
        <p:blipFill rotWithShape="1">
          <a:blip r:embed="rId3">
            <a:alphaModFix/>
          </a:blip>
          <a:srcRect b="0" l="0" r="0" t="0"/>
          <a:stretch/>
        </p:blipFill>
        <p:spPr>
          <a:xfrm>
            <a:off x="3136508" y="2941350"/>
            <a:ext cx="5559480" cy="333568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8" name="Shape 4328"/>
        <p:cNvGrpSpPr/>
        <p:nvPr/>
      </p:nvGrpSpPr>
      <p:grpSpPr>
        <a:xfrm>
          <a:off x="0" y="0"/>
          <a:ext cx="0" cy="0"/>
          <a:chOff x="0" y="0"/>
          <a:chExt cx="0" cy="0"/>
        </a:xfrm>
      </p:grpSpPr>
      <p:sp>
        <p:nvSpPr>
          <p:cNvPr id="4329" name="Google Shape;4329;p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Illustrating Apriori Principle : Candidate Generation  for n=1 </a:t>
            </a:r>
            <a:endParaRPr sz="3959"/>
          </a:p>
        </p:txBody>
      </p:sp>
      <p:sp>
        <p:nvSpPr>
          <p:cNvPr id="4330" name="Google Shape;4330;p48"/>
          <p:cNvSpPr txBox="1"/>
          <p:nvPr/>
        </p:nvSpPr>
        <p:spPr>
          <a:xfrm>
            <a:off x="2089620" y="1269790"/>
            <a:ext cx="2659200" cy="41280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pic>
        <p:nvPicPr>
          <p:cNvPr id="4331" name="Google Shape;4331;p48"/>
          <p:cNvPicPr preferRelativeResize="0"/>
          <p:nvPr/>
        </p:nvPicPr>
        <p:blipFill rotWithShape="1">
          <a:blip r:embed="rId3">
            <a:alphaModFix/>
          </a:blip>
          <a:srcRect b="0" l="0" r="0" t="0"/>
          <a:stretch/>
        </p:blipFill>
        <p:spPr>
          <a:xfrm>
            <a:off x="94972" y="1785757"/>
            <a:ext cx="5511300" cy="3314625"/>
          </a:xfrm>
          <a:prstGeom prst="rect">
            <a:avLst/>
          </a:prstGeom>
          <a:noFill/>
          <a:ln>
            <a:noFill/>
          </a:ln>
        </p:spPr>
      </p:pic>
      <p:sp>
        <p:nvSpPr>
          <p:cNvPr id="4332" name="Google Shape;4332;p48"/>
          <p:cNvSpPr txBox="1"/>
          <p:nvPr/>
        </p:nvSpPr>
        <p:spPr>
          <a:xfrm>
            <a:off x="8046480" y="1269790"/>
            <a:ext cx="20559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rgbClr val="FF0000"/>
                </a:solidFill>
                <a:latin typeface="Tahoma"/>
                <a:ea typeface="Tahoma"/>
                <a:cs typeface="Tahoma"/>
                <a:sym typeface="Tahoma"/>
              </a:rPr>
              <a:t>Items (1-itemsets)</a:t>
            </a:r>
            <a:endParaRPr b="0" i="0" sz="1400" u="none" cap="none" strike="noStrike">
              <a:solidFill>
                <a:srgbClr val="FF0000"/>
              </a:solidFill>
              <a:latin typeface="Arial"/>
              <a:ea typeface="Arial"/>
              <a:cs typeface="Arial"/>
              <a:sym typeface="Arial"/>
            </a:endParaRPr>
          </a:p>
        </p:txBody>
      </p:sp>
      <p:sp>
        <p:nvSpPr>
          <p:cNvPr id="4333" name="Google Shape;4333;p48"/>
          <p:cNvSpPr/>
          <p:nvPr/>
        </p:nvSpPr>
        <p:spPr>
          <a:xfrm>
            <a:off x="5759850" y="3124200"/>
            <a:ext cx="1110300" cy="304800"/>
          </a:xfrm>
          <a:prstGeom prst="righ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aphicFrame>
        <p:nvGraphicFramePr>
          <p:cNvPr id="4334" name="Google Shape;4334;p48"/>
          <p:cNvGraphicFramePr/>
          <p:nvPr/>
        </p:nvGraphicFramePr>
        <p:xfrm>
          <a:off x="8195199" y="1988709"/>
          <a:ext cx="3000000" cy="3000000"/>
        </p:xfrm>
        <a:graphic>
          <a:graphicData uri="http://schemas.openxmlformats.org/drawingml/2006/table">
            <a:tbl>
              <a:tblPr>
                <a:noFill/>
                <a:tableStyleId>{BF4D7573-AD9E-44DB-A1FB-6CA1F5AF7E30}</a:tableStyleId>
              </a:tblPr>
              <a:tblGrid>
                <a:gridCol w="1758450"/>
              </a:tblGrid>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Items</a:t>
                      </a:r>
                      <a:endParaRPr sz="1400" u="none" cap="none" strike="noStrike"/>
                    </a:p>
                  </a:txBody>
                  <a:tcPr marT="45725" marB="45725" marR="91450" marL="91450"/>
                </a:tc>
              </a:tr>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Bread</a:t>
                      </a:r>
                      <a:endParaRPr sz="1400" u="none" cap="none" strike="noStrike"/>
                    </a:p>
                  </a:txBody>
                  <a:tcPr marT="45725" marB="45725" marR="91450" marL="91450"/>
                </a:tc>
              </a:tr>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Coke</a:t>
                      </a:r>
                      <a:endParaRPr b="1" sz="2000" u="none" cap="none" strike="noStrike"/>
                    </a:p>
                  </a:txBody>
                  <a:tcPr marT="45725" marB="45725" marR="91450" marL="91450"/>
                </a:tc>
              </a:tr>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Milk</a:t>
                      </a:r>
                      <a:endParaRPr sz="1400" u="none" cap="none" strike="noStrike"/>
                    </a:p>
                  </a:txBody>
                  <a:tcPr marT="45725" marB="45725" marR="91450" marL="91450"/>
                </a:tc>
              </a:tr>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Beer</a:t>
                      </a:r>
                      <a:endParaRPr sz="1400" u="none" cap="none" strike="noStrike"/>
                    </a:p>
                  </a:txBody>
                  <a:tcPr marT="45725" marB="45725" marR="91450" marL="91450"/>
                </a:tc>
              </a:tr>
              <a:tr h="377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Diaper</a:t>
                      </a:r>
                      <a:endParaRPr sz="1400" u="none" cap="none" strike="noStrike"/>
                    </a:p>
                  </a:txBody>
                  <a:tcPr marT="45725" marB="45725" marR="91450" marL="91450"/>
                </a:tc>
              </a:tr>
              <a:tr h="5689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t>Eggs</a:t>
                      </a:r>
                      <a:endParaRPr sz="1400" u="none" cap="none" strike="noStrike"/>
                    </a:p>
                  </a:txBody>
                  <a:tcPr marT="45725" marB="45725" marR="91450" marL="91450"/>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8" name="Shape 4338"/>
        <p:cNvGrpSpPr/>
        <p:nvPr/>
      </p:nvGrpSpPr>
      <p:grpSpPr>
        <a:xfrm>
          <a:off x="0" y="0"/>
          <a:ext cx="0" cy="0"/>
          <a:chOff x="0" y="0"/>
          <a:chExt cx="0" cy="0"/>
        </a:xfrm>
      </p:grpSpPr>
      <p:sp>
        <p:nvSpPr>
          <p:cNvPr id="4339" name="Google Shape;4339;p4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Illustrating Apriori Principle : Support Counting  </a:t>
            </a:r>
            <a:endParaRPr sz="3959"/>
          </a:p>
        </p:txBody>
      </p:sp>
      <p:sp>
        <p:nvSpPr>
          <p:cNvPr id="4340" name="Google Shape;4340;p49"/>
          <p:cNvSpPr txBox="1"/>
          <p:nvPr/>
        </p:nvSpPr>
        <p:spPr>
          <a:xfrm>
            <a:off x="2523543" y="1269790"/>
            <a:ext cx="2659200" cy="41280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pic>
        <p:nvPicPr>
          <p:cNvPr id="4341" name="Google Shape;4341;p49"/>
          <p:cNvPicPr preferRelativeResize="0"/>
          <p:nvPr/>
        </p:nvPicPr>
        <p:blipFill rotWithShape="1">
          <a:blip r:embed="rId3">
            <a:alphaModFix/>
          </a:blip>
          <a:srcRect b="0" l="0" r="0" t="0"/>
          <a:stretch/>
        </p:blipFill>
        <p:spPr>
          <a:xfrm>
            <a:off x="94972" y="1785757"/>
            <a:ext cx="5511300" cy="3314625"/>
          </a:xfrm>
          <a:prstGeom prst="rect">
            <a:avLst/>
          </a:prstGeom>
          <a:noFill/>
          <a:ln>
            <a:noFill/>
          </a:ln>
        </p:spPr>
      </p:pic>
      <p:sp>
        <p:nvSpPr>
          <p:cNvPr id="4342" name="Google Shape;4342;p49"/>
          <p:cNvSpPr txBox="1"/>
          <p:nvPr/>
        </p:nvSpPr>
        <p:spPr>
          <a:xfrm>
            <a:off x="8046480" y="1269790"/>
            <a:ext cx="20559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rgbClr val="FF0000"/>
                </a:solidFill>
                <a:latin typeface="Tahoma"/>
                <a:ea typeface="Tahoma"/>
                <a:cs typeface="Tahoma"/>
                <a:sym typeface="Tahoma"/>
              </a:rPr>
              <a:t>Items (1-itemsets)</a:t>
            </a:r>
            <a:endParaRPr b="0" i="0" sz="1400" u="none" cap="none" strike="noStrike">
              <a:solidFill>
                <a:srgbClr val="FF0000"/>
              </a:solidFill>
              <a:latin typeface="Arial"/>
              <a:ea typeface="Arial"/>
              <a:cs typeface="Arial"/>
              <a:sym typeface="Arial"/>
            </a:endParaRPr>
          </a:p>
        </p:txBody>
      </p:sp>
      <p:sp>
        <p:nvSpPr>
          <p:cNvPr id="4343" name="Google Shape;4343;p49"/>
          <p:cNvSpPr/>
          <p:nvPr/>
        </p:nvSpPr>
        <p:spPr>
          <a:xfrm>
            <a:off x="5759850" y="3124200"/>
            <a:ext cx="1110300" cy="304800"/>
          </a:xfrm>
          <a:prstGeom prst="righ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4344" name="Google Shape;4344;p49"/>
          <p:cNvPicPr preferRelativeResize="0"/>
          <p:nvPr/>
        </p:nvPicPr>
        <p:blipFill rotWithShape="1">
          <a:blip r:embed="rId4">
            <a:alphaModFix/>
          </a:blip>
          <a:srcRect b="0" l="0" r="0" t="0"/>
          <a:stretch/>
        </p:blipFill>
        <p:spPr>
          <a:xfrm>
            <a:off x="7023722" y="1636503"/>
            <a:ext cx="4584701" cy="49854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8" name="Shape 4348"/>
        <p:cNvGrpSpPr/>
        <p:nvPr/>
      </p:nvGrpSpPr>
      <p:grpSpPr>
        <a:xfrm>
          <a:off x="0" y="0"/>
          <a:ext cx="0" cy="0"/>
          <a:chOff x="0" y="0"/>
          <a:chExt cx="0" cy="0"/>
        </a:xfrm>
      </p:grpSpPr>
      <p:sp>
        <p:nvSpPr>
          <p:cNvPr id="4349" name="Google Shape;4349;p50"/>
          <p:cNvSpPr txBox="1"/>
          <p:nvPr>
            <p:ph type="title"/>
          </p:nvPr>
        </p:nvSpPr>
        <p:spPr>
          <a:xfrm>
            <a:off x="838200" y="0"/>
            <a:ext cx="10515600" cy="118117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200">
                <a:latin typeface="Times New Roman"/>
                <a:ea typeface="Times New Roman"/>
                <a:cs typeface="Times New Roman"/>
                <a:sym typeface="Times New Roman"/>
              </a:rPr>
              <a:t>Illustrating Apriori Principle : Prune infrequent Candidate</a:t>
            </a:r>
            <a:endParaRPr sz="3200">
              <a:latin typeface="Times New Roman"/>
              <a:ea typeface="Times New Roman"/>
              <a:cs typeface="Times New Roman"/>
              <a:sym typeface="Times New Roman"/>
            </a:endParaRPr>
          </a:p>
        </p:txBody>
      </p:sp>
      <p:sp>
        <p:nvSpPr>
          <p:cNvPr id="4350" name="Google Shape;4350;p50"/>
          <p:cNvSpPr txBox="1"/>
          <p:nvPr/>
        </p:nvSpPr>
        <p:spPr>
          <a:xfrm>
            <a:off x="2199135" y="4125988"/>
            <a:ext cx="2659063" cy="41275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pic>
        <p:nvPicPr>
          <p:cNvPr id="4351" name="Google Shape;4351;p50"/>
          <p:cNvPicPr preferRelativeResize="0"/>
          <p:nvPr/>
        </p:nvPicPr>
        <p:blipFill rotWithShape="1">
          <a:blip r:embed="rId3">
            <a:alphaModFix/>
          </a:blip>
          <a:srcRect b="0" l="0" r="0" t="0"/>
          <a:stretch/>
        </p:blipFill>
        <p:spPr>
          <a:xfrm>
            <a:off x="1550986" y="1593419"/>
            <a:ext cx="4244009" cy="2552447"/>
          </a:xfrm>
          <a:prstGeom prst="rect">
            <a:avLst/>
          </a:prstGeom>
          <a:noFill/>
          <a:ln>
            <a:noFill/>
          </a:ln>
        </p:spPr>
      </p:pic>
      <p:sp>
        <p:nvSpPr>
          <p:cNvPr id="4352" name="Google Shape;4352;p50"/>
          <p:cNvSpPr txBox="1"/>
          <p:nvPr/>
        </p:nvSpPr>
        <p:spPr>
          <a:xfrm>
            <a:off x="7125493" y="1226706"/>
            <a:ext cx="2055813"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Items (1-itemsets)</a:t>
            </a:r>
            <a:endParaRPr b="0" i="0" sz="1400" u="none" cap="none" strike="noStrike">
              <a:solidFill>
                <a:srgbClr val="000000"/>
              </a:solidFill>
              <a:latin typeface="Arial"/>
              <a:ea typeface="Arial"/>
              <a:cs typeface="Arial"/>
              <a:sym typeface="Arial"/>
            </a:endParaRPr>
          </a:p>
        </p:txBody>
      </p:sp>
      <p:sp>
        <p:nvSpPr>
          <p:cNvPr id="4353" name="Google Shape;4353;p50"/>
          <p:cNvSpPr/>
          <p:nvPr/>
        </p:nvSpPr>
        <p:spPr>
          <a:xfrm>
            <a:off x="5917096" y="2577548"/>
            <a:ext cx="685800" cy="304800"/>
          </a:xfrm>
          <a:prstGeom prst="righ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4354" name="Google Shape;4354;p50"/>
          <p:cNvPicPr preferRelativeResize="0"/>
          <p:nvPr/>
        </p:nvPicPr>
        <p:blipFill rotWithShape="1">
          <a:blip r:embed="rId4">
            <a:alphaModFix/>
          </a:blip>
          <a:srcRect b="0" l="0" r="0" t="0"/>
          <a:stretch/>
        </p:blipFill>
        <p:spPr>
          <a:xfrm>
            <a:off x="6724997" y="1638953"/>
            <a:ext cx="3034610" cy="33123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62" name="Shape 3962"/>
        <p:cNvGrpSpPr/>
        <p:nvPr/>
      </p:nvGrpSpPr>
      <p:grpSpPr>
        <a:xfrm>
          <a:off x="0" y="0"/>
          <a:ext cx="0" cy="0"/>
          <a:chOff x="0" y="0"/>
          <a:chExt cx="0" cy="0"/>
        </a:xfrm>
      </p:grpSpPr>
      <p:sp>
        <p:nvSpPr>
          <p:cNvPr id="3963" name="Google Shape;3963;p6"/>
          <p:cNvSpPr txBox="1"/>
          <p:nvPr>
            <p:ph type="title"/>
          </p:nvPr>
        </p:nvSpPr>
        <p:spPr>
          <a:xfrm>
            <a:off x="841248" y="256032"/>
            <a:ext cx="10506456" cy="101498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4000">
                <a:solidFill>
                  <a:schemeClr val="lt1"/>
                </a:solidFill>
                <a:latin typeface="Times New Roman"/>
                <a:ea typeface="Times New Roman"/>
                <a:cs typeface="Times New Roman"/>
                <a:sym typeface="Times New Roman"/>
              </a:rPr>
              <a:t>Definitions and Terminology</a:t>
            </a:r>
            <a:endParaRPr sz="4000">
              <a:latin typeface="Times New Roman"/>
              <a:ea typeface="Times New Roman"/>
              <a:cs typeface="Times New Roman"/>
              <a:sym typeface="Times New Roman"/>
            </a:endParaRPr>
          </a:p>
        </p:txBody>
      </p:sp>
      <p:grpSp>
        <p:nvGrpSpPr>
          <p:cNvPr id="3964" name="Google Shape;3964;p6"/>
          <p:cNvGrpSpPr/>
          <p:nvPr/>
        </p:nvGrpSpPr>
        <p:grpSpPr>
          <a:xfrm>
            <a:off x="838200" y="1969046"/>
            <a:ext cx="10515600" cy="4271963"/>
            <a:chOff x="0" y="42780"/>
            <a:chExt cx="10515600" cy="4271963"/>
          </a:xfrm>
        </p:grpSpPr>
        <p:sp>
          <p:nvSpPr>
            <p:cNvPr id="3965" name="Google Shape;3965;p6"/>
            <p:cNvSpPr/>
            <p:nvPr/>
          </p:nvSpPr>
          <p:spPr>
            <a:xfrm>
              <a:off x="0" y="42780"/>
              <a:ext cx="3286125" cy="1971675"/>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6" name="Google Shape;3966;p6"/>
            <p:cNvSpPr txBox="1"/>
            <p:nvPr/>
          </p:nvSpPr>
          <p:spPr>
            <a:xfrm>
              <a:off x="0" y="42780"/>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sng" cap="none" strike="noStrike">
                  <a:solidFill>
                    <a:schemeClr val="lt1"/>
                  </a:solidFill>
                  <a:latin typeface="Calibri"/>
                  <a:ea typeface="Calibri"/>
                  <a:cs typeface="Calibri"/>
                  <a:sym typeface="Calibri"/>
                </a:rPr>
                <a:t>Transaction</a:t>
              </a:r>
              <a:r>
                <a:rPr b="0" i="0" lang="en-US" sz="2100" u="none" cap="none" strike="noStrike">
                  <a:solidFill>
                    <a:schemeClr val="lt1"/>
                  </a:solidFill>
                  <a:latin typeface="Calibri"/>
                  <a:ea typeface="Calibri"/>
                  <a:cs typeface="Calibri"/>
                  <a:sym typeface="Calibri"/>
                </a:rPr>
                <a:t> is a set of items (Itemset). </a:t>
              </a:r>
              <a:endParaRPr b="0" i="0" sz="1400" u="none" cap="none" strike="noStrike">
                <a:solidFill>
                  <a:srgbClr val="000000"/>
                </a:solidFill>
                <a:latin typeface="Arial"/>
                <a:ea typeface="Arial"/>
                <a:cs typeface="Arial"/>
                <a:sym typeface="Arial"/>
              </a:endParaRPr>
            </a:p>
          </p:txBody>
        </p:sp>
        <p:sp>
          <p:nvSpPr>
            <p:cNvPr id="3967" name="Google Shape;3967;p6"/>
            <p:cNvSpPr/>
            <p:nvPr/>
          </p:nvSpPr>
          <p:spPr>
            <a:xfrm>
              <a:off x="3614737" y="42780"/>
              <a:ext cx="3286125" cy="1971675"/>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8" name="Google Shape;3968;p6"/>
            <p:cNvSpPr txBox="1"/>
            <p:nvPr/>
          </p:nvSpPr>
          <p:spPr>
            <a:xfrm>
              <a:off x="3614737" y="42780"/>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sng" cap="none" strike="noStrike">
                  <a:solidFill>
                    <a:schemeClr val="lt1"/>
                  </a:solidFill>
                  <a:latin typeface="Calibri"/>
                  <a:ea typeface="Calibri"/>
                  <a:cs typeface="Calibri"/>
                  <a:sym typeface="Calibri"/>
                </a:rPr>
                <a:t>Confidence</a:t>
              </a:r>
              <a:r>
                <a:rPr b="0" i="0" lang="en-US" sz="2100" u="none" cap="none" strike="noStrike">
                  <a:solidFill>
                    <a:schemeClr val="lt1"/>
                  </a:solidFill>
                  <a:latin typeface="Calibri"/>
                  <a:ea typeface="Calibri"/>
                  <a:cs typeface="Calibri"/>
                  <a:sym typeface="Calibri"/>
                </a:rPr>
                <a:t> :  It is the measure of uncertainty or trust worthiness associated with each discovered pattern.</a:t>
              </a:r>
              <a:endParaRPr b="0" i="0" sz="1400" u="none" cap="none" strike="noStrike">
                <a:solidFill>
                  <a:srgbClr val="000000"/>
                </a:solidFill>
                <a:latin typeface="Arial"/>
                <a:ea typeface="Arial"/>
                <a:cs typeface="Arial"/>
                <a:sym typeface="Arial"/>
              </a:endParaRPr>
            </a:p>
          </p:txBody>
        </p:sp>
        <p:sp>
          <p:nvSpPr>
            <p:cNvPr id="3969" name="Google Shape;3969;p6"/>
            <p:cNvSpPr/>
            <p:nvPr/>
          </p:nvSpPr>
          <p:spPr>
            <a:xfrm>
              <a:off x="7229475" y="42780"/>
              <a:ext cx="3286125" cy="1971675"/>
            </a:xfrm>
            <a:prstGeom prst="rect">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0" name="Google Shape;3970;p6"/>
            <p:cNvSpPr txBox="1"/>
            <p:nvPr/>
          </p:nvSpPr>
          <p:spPr>
            <a:xfrm>
              <a:off x="7229475" y="42780"/>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sng" cap="none" strike="noStrike">
                  <a:solidFill>
                    <a:schemeClr val="lt1"/>
                  </a:solidFill>
                  <a:latin typeface="Calibri"/>
                  <a:ea typeface="Calibri"/>
                  <a:cs typeface="Calibri"/>
                  <a:sym typeface="Calibri"/>
                </a:rPr>
                <a:t>Support</a:t>
              </a:r>
              <a:r>
                <a:rPr b="0" i="0" lang="en-US" sz="2100" u="none" cap="none" strike="noStrike">
                  <a:solidFill>
                    <a:schemeClr val="lt1"/>
                  </a:solidFill>
                  <a:latin typeface="Calibri"/>
                  <a:ea typeface="Calibri"/>
                  <a:cs typeface="Calibri"/>
                  <a:sym typeface="Calibri"/>
                </a:rPr>
                <a:t> : It is the measure of how often the collection of items in an association occur together as percentage of all transactions</a:t>
              </a:r>
              <a:endParaRPr b="0" i="0" sz="1400" u="none" cap="none" strike="noStrike">
                <a:solidFill>
                  <a:srgbClr val="000000"/>
                </a:solidFill>
                <a:latin typeface="Arial"/>
                <a:ea typeface="Arial"/>
                <a:cs typeface="Arial"/>
                <a:sym typeface="Arial"/>
              </a:endParaRPr>
            </a:p>
          </p:txBody>
        </p:sp>
        <p:sp>
          <p:nvSpPr>
            <p:cNvPr id="3971" name="Google Shape;3971;p6"/>
            <p:cNvSpPr/>
            <p:nvPr/>
          </p:nvSpPr>
          <p:spPr>
            <a:xfrm>
              <a:off x="0" y="2343068"/>
              <a:ext cx="3286125" cy="1971675"/>
            </a:xfrm>
            <a:prstGeom prst="rect">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2" name="Google Shape;3972;p6"/>
            <p:cNvSpPr txBox="1"/>
            <p:nvPr/>
          </p:nvSpPr>
          <p:spPr>
            <a:xfrm>
              <a:off x="0" y="2343068"/>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sng" cap="none" strike="noStrike">
                  <a:solidFill>
                    <a:schemeClr val="lt1"/>
                  </a:solidFill>
                  <a:latin typeface="Calibri"/>
                  <a:ea typeface="Calibri"/>
                  <a:cs typeface="Calibri"/>
                  <a:sym typeface="Calibri"/>
                </a:rPr>
                <a:t>Frequent  itemset</a:t>
              </a:r>
              <a:r>
                <a:rPr b="0" i="0" lang="en-US" sz="2100" u="none" cap="none" strike="noStrike">
                  <a:solidFill>
                    <a:schemeClr val="lt1"/>
                  </a:solidFill>
                  <a:latin typeface="Calibri"/>
                  <a:ea typeface="Calibri"/>
                  <a:cs typeface="Calibri"/>
                  <a:sym typeface="Calibri"/>
                </a:rPr>
                <a:t> : If an itemset satisfies minimum support, then it is a frequent itemset. </a:t>
              </a:r>
              <a:endParaRPr b="0" i="0" sz="1400" u="none" cap="none" strike="noStrike">
                <a:solidFill>
                  <a:srgbClr val="000000"/>
                </a:solidFill>
                <a:latin typeface="Arial"/>
                <a:ea typeface="Arial"/>
                <a:cs typeface="Arial"/>
                <a:sym typeface="Arial"/>
              </a:endParaRPr>
            </a:p>
          </p:txBody>
        </p:sp>
        <p:sp>
          <p:nvSpPr>
            <p:cNvPr id="3973" name="Google Shape;3973;p6"/>
            <p:cNvSpPr/>
            <p:nvPr/>
          </p:nvSpPr>
          <p:spPr>
            <a:xfrm>
              <a:off x="3614737" y="2343068"/>
              <a:ext cx="3286125" cy="1971675"/>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4" name="Google Shape;3974;p6"/>
            <p:cNvSpPr txBox="1"/>
            <p:nvPr/>
          </p:nvSpPr>
          <p:spPr>
            <a:xfrm>
              <a:off x="3614737" y="2343068"/>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sng" cap="none" strike="noStrike">
                  <a:solidFill>
                    <a:schemeClr val="lt1"/>
                  </a:solidFill>
                  <a:latin typeface="Calibri"/>
                  <a:ea typeface="Calibri"/>
                  <a:cs typeface="Calibri"/>
                  <a:sym typeface="Calibri"/>
                </a:rPr>
                <a:t>Strong  Association  rules</a:t>
              </a:r>
              <a:r>
                <a:rPr b="0" i="0" lang="en-US" sz="2100" u="none" cap="none" strike="noStrike">
                  <a:solidFill>
                    <a:schemeClr val="lt1"/>
                  </a:solidFill>
                  <a:latin typeface="Calibri"/>
                  <a:ea typeface="Calibri"/>
                  <a:cs typeface="Calibri"/>
                  <a:sym typeface="Calibri"/>
                </a:rPr>
                <a:t>: Rules that satisfy both a minimum support threshold and a minimum confidence threshold </a:t>
              </a:r>
              <a:endParaRPr b="0" i="0" sz="1400" u="none" cap="none" strike="noStrike">
                <a:solidFill>
                  <a:srgbClr val="000000"/>
                </a:solidFill>
                <a:latin typeface="Arial"/>
                <a:ea typeface="Arial"/>
                <a:cs typeface="Arial"/>
                <a:sym typeface="Arial"/>
              </a:endParaRPr>
            </a:p>
          </p:txBody>
        </p:sp>
        <p:sp>
          <p:nvSpPr>
            <p:cNvPr id="3975" name="Google Shape;3975;p6"/>
            <p:cNvSpPr/>
            <p:nvPr/>
          </p:nvSpPr>
          <p:spPr>
            <a:xfrm>
              <a:off x="7229475" y="2343068"/>
              <a:ext cx="3286125" cy="1971675"/>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6" name="Google Shape;3976;p6"/>
            <p:cNvSpPr txBox="1"/>
            <p:nvPr/>
          </p:nvSpPr>
          <p:spPr>
            <a:xfrm>
              <a:off x="7229475" y="2343068"/>
              <a:ext cx="3286125" cy="1971675"/>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In Association rule mining, </a:t>
              </a:r>
              <a:r>
                <a:rPr b="1" i="0" lang="en-US" sz="2100" u="none" cap="none" strike="noStrike">
                  <a:solidFill>
                    <a:schemeClr val="lt1"/>
                  </a:solidFill>
                  <a:latin typeface="Calibri"/>
                  <a:ea typeface="Calibri"/>
                  <a:cs typeface="Calibri"/>
                  <a:sym typeface="Calibri"/>
                </a:rPr>
                <a:t>we first find all frequent itemsets and then generate strong association rules from the frequent itemsets</a:t>
              </a:r>
              <a:endParaRPr b="0" i="0" sz="2100" u="none" cap="none" strike="noStrike">
                <a:solidFill>
                  <a:schemeClr val="lt1"/>
                </a:solidFill>
                <a:latin typeface="Calibri"/>
                <a:ea typeface="Calibri"/>
                <a:cs typeface="Calibri"/>
                <a:sym typeface="Calibri"/>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8" name="Shape 4358"/>
        <p:cNvGrpSpPr/>
        <p:nvPr/>
      </p:nvGrpSpPr>
      <p:grpSpPr>
        <a:xfrm>
          <a:off x="0" y="0"/>
          <a:ext cx="0" cy="0"/>
          <a:chOff x="0" y="0"/>
          <a:chExt cx="0" cy="0"/>
        </a:xfrm>
      </p:grpSpPr>
      <p:sp>
        <p:nvSpPr>
          <p:cNvPr id="4359" name="Google Shape;4359;p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Candidate Generation(n=2)</a:t>
            </a:r>
            <a:endParaRPr sz="3959"/>
          </a:p>
        </p:txBody>
      </p:sp>
      <p:pic>
        <p:nvPicPr>
          <p:cNvPr id="4360" name="Google Shape;4360;p51"/>
          <p:cNvPicPr preferRelativeResize="0"/>
          <p:nvPr/>
        </p:nvPicPr>
        <p:blipFill rotWithShape="1">
          <a:blip r:embed="rId3">
            <a:alphaModFix/>
          </a:blip>
          <a:srcRect b="0" l="0" r="0" t="0"/>
          <a:stretch/>
        </p:blipFill>
        <p:spPr>
          <a:xfrm>
            <a:off x="404274" y="1658962"/>
            <a:ext cx="3521750" cy="3844141"/>
          </a:xfrm>
          <a:prstGeom prst="rect">
            <a:avLst/>
          </a:prstGeom>
          <a:noFill/>
          <a:ln>
            <a:noFill/>
          </a:ln>
        </p:spPr>
      </p:pic>
      <p:pic>
        <p:nvPicPr>
          <p:cNvPr id="4361" name="Google Shape;4361;p51"/>
          <p:cNvPicPr preferRelativeResize="0"/>
          <p:nvPr/>
        </p:nvPicPr>
        <p:blipFill rotWithShape="1">
          <a:blip r:embed="rId4">
            <a:alphaModFix/>
          </a:blip>
          <a:srcRect b="0" l="0" r="0" t="0"/>
          <a:stretch/>
        </p:blipFill>
        <p:spPr>
          <a:xfrm>
            <a:off x="6296725" y="3462161"/>
            <a:ext cx="4788438" cy="2877738"/>
          </a:xfrm>
          <a:prstGeom prst="rect">
            <a:avLst/>
          </a:prstGeom>
          <a:noFill/>
          <a:ln>
            <a:noFill/>
          </a:ln>
        </p:spPr>
      </p:pic>
      <p:sp>
        <p:nvSpPr>
          <p:cNvPr id="4362" name="Google Shape;4362;p51"/>
          <p:cNvSpPr txBox="1"/>
          <p:nvPr/>
        </p:nvSpPr>
        <p:spPr>
          <a:xfrm>
            <a:off x="1259749" y="1222507"/>
            <a:ext cx="20559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rgbClr val="FF0000"/>
                </a:solidFill>
                <a:latin typeface="Tahoma"/>
                <a:ea typeface="Tahoma"/>
                <a:cs typeface="Tahoma"/>
                <a:sym typeface="Tahoma"/>
              </a:rPr>
              <a:t>Items (1-itemsets)</a:t>
            </a:r>
            <a:endParaRPr b="0" i="0" sz="1400" u="none" cap="none" strike="noStrike">
              <a:solidFill>
                <a:srgbClr val="FF0000"/>
              </a:solidFill>
              <a:latin typeface="Arial"/>
              <a:ea typeface="Arial"/>
              <a:cs typeface="Arial"/>
              <a:sym typeface="Arial"/>
            </a:endParaRPr>
          </a:p>
        </p:txBody>
      </p:sp>
      <p:sp>
        <p:nvSpPr>
          <p:cNvPr id="4363" name="Google Shape;4363;p51"/>
          <p:cNvSpPr txBox="1"/>
          <p:nvPr/>
        </p:nvSpPr>
        <p:spPr>
          <a:xfrm>
            <a:off x="6296725" y="1739300"/>
            <a:ext cx="5161200" cy="147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rgbClr val="FF0000"/>
                </a:solidFill>
                <a:latin typeface="Tahoma"/>
                <a:ea typeface="Tahoma"/>
                <a:cs typeface="Tahoma"/>
                <a:sym typeface="Tahoma"/>
              </a:rPr>
              <a:t>Pairs (2-itemsets)</a:t>
            </a:r>
            <a:endParaRPr b="0"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FF0000"/>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(No need to generate</a:t>
            </a:r>
            <a:br>
              <a:rPr b="0" i="0" lang="en-US" sz="1800" u="none" cap="none" strike="noStrike">
                <a:solidFill>
                  <a:schemeClr val="dk1"/>
                </a:solidFill>
                <a:latin typeface="Tahoma"/>
                <a:ea typeface="Tahoma"/>
                <a:cs typeface="Tahoma"/>
                <a:sym typeface="Tahoma"/>
              </a:rPr>
            </a:br>
            <a:r>
              <a:rPr b="0" i="0" lang="en-US" sz="1800" u="none" cap="none" strike="noStrike">
                <a:solidFill>
                  <a:schemeClr val="dk1"/>
                </a:solidFill>
                <a:latin typeface="Tahoma"/>
                <a:ea typeface="Tahoma"/>
                <a:cs typeface="Tahoma"/>
                <a:sym typeface="Tahoma"/>
              </a:rPr>
              <a:t>candidates involving Coke</a:t>
            </a:r>
            <a:br>
              <a:rPr b="0" i="0" lang="en-US" sz="1800" u="none" cap="none" strike="noStrike">
                <a:solidFill>
                  <a:schemeClr val="dk1"/>
                </a:solidFill>
                <a:latin typeface="Tahoma"/>
                <a:ea typeface="Tahoma"/>
                <a:cs typeface="Tahoma"/>
                <a:sym typeface="Tahoma"/>
              </a:rPr>
            </a:br>
            <a:r>
              <a:rPr b="0" i="0" lang="en-US" sz="1800" u="none" cap="none" strike="noStrike">
                <a:solidFill>
                  <a:schemeClr val="dk1"/>
                </a:solidFill>
                <a:latin typeface="Tahoma"/>
                <a:ea typeface="Tahoma"/>
                <a:cs typeface="Tahoma"/>
                <a:sym typeface="Tahoma"/>
              </a:rPr>
              <a:t>or Eggs)</a:t>
            </a:r>
            <a:endParaRPr b="0" i="0" sz="2400" u="none" cap="none" strike="noStrike">
              <a:solidFill>
                <a:schemeClr val="dk1"/>
              </a:solidFill>
              <a:latin typeface="Times New Roman"/>
              <a:ea typeface="Times New Roman"/>
              <a:cs typeface="Times New Roman"/>
              <a:sym typeface="Times New Roman"/>
            </a:endParaRPr>
          </a:p>
        </p:txBody>
      </p:sp>
      <p:cxnSp>
        <p:nvCxnSpPr>
          <p:cNvPr id="4364" name="Google Shape;4364;p51"/>
          <p:cNvCxnSpPr/>
          <p:nvPr/>
        </p:nvCxnSpPr>
        <p:spPr>
          <a:xfrm>
            <a:off x="4351635" y="2711813"/>
            <a:ext cx="1519500" cy="1101900"/>
          </a:xfrm>
          <a:prstGeom prst="straightConnector1">
            <a:avLst/>
          </a:prstGeom>
          <a:noFill/>
          <a:ln cap="flat" cmpd="tri" w="73025">
            <a:solidFill>
              <a:srgbClr val="CC0000"/>
            </a:solidFill>
            <a:prstDash val="solid"/>
            <a:round/>
            <a:headEnd len="sm" w="sm" type="none"/>
            <a:tailEnd len="med" w="med" type="stealth"/>
          </a:ln>
        </p:spPr>
      </p:cxnSp>
      <p:sp>
        <p:nvSpPr>
          <p:cNvPr id="4365" name="Google Shape;4365;p51"/>
          <p:cNvSpPr txBox="1"/>
          <p:nvPr/>
        </p:nvSpPr>
        <p:spPr>
          <a:xfrm>
            <a:off x="6822372" y="374516"/>
            <a:ext cx="2659200" cy="41280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pic>
        <p:nvPicPr>
          <p:cNvPr id="4366" name="Google Shape;4366;p51"/>
          <p:cNvPicPr preferRelativeResize="0"/>
          <p:nvPr/>
        </p:nvPicPr>
        <p:blipFill rotWithShape="1">
          <a:blip r:embed="rId5">
            <a:alphaModFix/>
          </a:blip>
          <a:srcRect b="0" l="0" r="0" t="0"/>
          <a:stretch/>
        </p:blipFill>
        <p:spPr>
          <a:xfrm>
            <a:off x="9535170" y="52163"/>
            <a:ext cx="2656830" cy="2552447"/>
          </a:xfrm>
          <a:prstGeom prst="rect">
            <a:avLst/>
          </a:prstGeom>
          <a:noFill/>
          <a:ln>
            <a:noFill/>
          </a:ln>
        </p:spPr>
      </p:pic>
      <p:sp>
        <p:nvSpPr>
          <p:cNvPr id="4367" name="Google Shape;4367;p51"/>
          <p:cNvSpPr/>
          <p:nvPr/>
        </p:nvSpPr>
        <p:spPr>
          <a:xfrm>
            <a:off x="-1" y="5744544"/>
            <a:ext cx="6296725" cy="7571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400"/>
              <a:buFont typeface="Arial"/>
              <a:buNone/>
            </a:pPr>
            <a:r>
              <a:rPr b="1" i="0" lang="en-US" sz="2400" u="none" cap="none" strike="noStrike">
                <a:solidFill>
                  <a:srgbClr val="FF0000"/>
                </a:solidFill>
                <a:latin typeface="Calibri"/>
                <a:ea typeface="Calibri"/>
                <a:cs typeface="Calibri"/>
                <a:sym typeface="Calibri"/>
              </a:rPr>
              <a:t>HINT : Merge two frequent itemsets with size n if their first n-1 items are identical</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1" name="Shape 4371"/>
        <p:cNvGrpSpPr/>
        <p:nvPr/>
      </p:nvGrpSpPr>
      <p:grpSpPr>
        <a:xfrm>
          <a:off x="0" y="0"/>
          <a:ext cx="0" cy="0"/>
          <a:chOff x="0" y="0"/>
          <a:chExt cx="0" cy="0"/>
        </a:xfrm>
      </p:grpSpPr>
      <p:sp>
        <p:nvSpPr>
          <p:cNvPr id="4372" name="Google Shape;4372;p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Support Counting</a:t>
            </a:r>
            <a:endParaRPr sz="3959"/>
          </a:p>
        </p:txBody>
      </p:sp>
      <p:pic>
        <p:nvPicPr>
          <p:cNvPr id="4373" name="Google Shape;4373;p52"/>
          <p:cNvPicPr preferRelativeResize="0"/>
          <p:nvPr/>
        </p:nvPicPr>
        <p:blipFill rotWithShape="1">
          <a:blip r:embed="rId3">
            <a:alphaModFix/>
          </a:blip>
          <a:srcRect b="0" l="0" r="0" t="0"/>
          <a:stretch/>
        </p:blipFill>
        <p:spPr>
          <a:xfrm>
            <a:off x="482599" y="2033097"/>
            <a:ext cx="4114801" cy="4491494"/>
          </a:xfrm>
          <a:prstGeom prst="rect">
            <a:avLst/>
          </a:prstGeom>
          <a:noFill/>
          <a:ln>
            <a:noFill/>
          </a:ln>
        </p:spPr>
      </p:pic>
      <p:pic>
        <p:nvPicPr>
          <p:cNvPr id="4374" name="Google Shape;4374;p52"/>
          <p:cNvPicPr preferRelativeResize="0"/>
          <p:nvPr/>
        </p:nvPicPr>
        <p:blipFill rotWithShape="1">
          <a:blip r:embed="rId4">
            <a:alphaModFix/>
          </a:blip>
          <a:srcRect b="0" l="0" r="0" t="0"/>
          <a:stretch/>
        </p:blipFill>
        <p:spPr>
          <a:xfrm>
            <a:off x="6908353" y="3735726"/>
            <a:ext cx="4499551" cy="2707550"/>
          </a:xfrm>
          <a:prstGeom prst="rect">
            <a:avLst/>
          </a:prstGeom>
          <a:noFill/>
          <a:ln>
            <a:noFill/>
          </a:ln>
        </p:spPr>
      </p:pic>
      <p:sp>
        <p:nvSpPr>
          <p:cNvPr id="4375" name="Google Shape;4375;p52"/>
          <p:cNvSpPr txBox="1"/>
          <p:nvPr/>
        </p:nvSpPr>
        <p:spPr>
          <a:xfrm>
            <a:off x="1433841" y="1528921"/>
            <a:ext cx="20559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Items (1-itemsets)</a:t>
            </a:r>
            <a:endParaRPr b="0" i="0" sz="1400" u="none" cap="none" strike="noStrike">
              <a:solidFill>
                <a:srgbClr val="000000"/>
              </a:solidFill>
              <a:latin typeface="Arial"/>
              <a:ea typeface="Arial"/>
              <a:cs typeface="Arial"/>
              <a:sym typeface="Arial"/>
            </a:endParaRPr>
          </a:p>
        </p:txBody>
      </p:sp>
      <p:sp>
        <p:nvSpPr>
          <p:cNvPr id="4376" name="Google Shape;4376;p52"/>
          <p:cNvSpPr txBox="1"/>
          <p:nvPr/>
        </p:nvSpPr>
        <p:spPr>
          <a:xfrm>
            <a:off x="7283591" y="2247684"/>
            <a:ext cx="2790900" cy="1465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Pairs (2-itemsets)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(No need to generate</a:t>
            </a:r>
            <a:br>
              <a:rPr b="0" i="0" lang="en-US" sz="1800" u="none" cap="none" strike="noStrike">
                <a:solidFill>
                  <a:schemeClr val="dk1"/>
                </a:solidFill>
                <a:latin typeface="Tahoma"/>
                <a:ea typeface="Tahoma"/>
                <a:cs typeface="Tahoma"/>
                <a:sym typeface="Tahoma"/>
              </a:rPr>
            </a:br>
            <a:r>
              <a:rPr b="0" i="0" lang="en-US" sz="1800" u="none" cap="none" strike="noStrike">
                <a:solidFill>
                  <a:schemeClr val="dk1"/>
                </a:solidFill>
                <a:latin typeface="Tahoma"/>
                <a:ea typeface="Tahoma"/>
                <a:cs typeface="Tahoma"/>
                <a:sym typeface="Tahoma"/>
              </a:rPr>
              <a:t>candidates involving Coke</a:t>
            </a:r>
            <a:br>
              <a:rPr b="0" i="0" lang="en-US" sz="1800" u="none" cap="none" strike="noStrike">
                <a:solidFill>
                  <a:schemeClr val="dk1"/>
                </a:solidFill>
                <a:latin typeface="Tahoma"/>
                <a:ea typeface="Tahoma"/>
                <a:cs typeface="Tahoma"/>
                <a:sym typeface="Tahoma"/>
              </a:rPr>
            </a:br>
            <a:r>
              <a:rPr b="0" i="0" lang="en-US" sz="1800" u="none" cap="none" strike="noStrike">
                <a:solidFill>
                  <a:schemeClr val="dk1"/>
                </a:solidFill>
                <a:latin typeface="Tahoma"/>
                <a:ea typeface="Tahoma"/>
                <a:cs typeface="Tahoma"/>
                <a:sym typeface="Tahoma"/>
              </a:rPr>
              <a:t>or Eggs)</a:t>
            </a:r>
            <a:endParaRPr b="0" i="0" sz="2400" u="none" cap="none" strike="noStrike">
              <a:solidFill>
                <a:schemeClr val="dk1"/>
              </a:solidFill>
              <a:latin typeface="Times New Roman"/>
              <a:ea typeface="Times New Roman"/>
              <a:cs typeface="Times New Roman"/>
              <a:sym typeface="Times New Roman"/>
            </a:endParaRPr>
          </a:p>
        </p:txBody>
      </p:sp>
      <p:cxnSp>
        <p:nvCxnSpPr>
          <p:cNvPr id="4377" name="Google Shape;4377;p52"/>
          <p:cNvCxnSpPr/>
          <p:nvPr/>
        </p:nvCxnSpPr>
        <p:spPr>
          <a:xfrm>
            <a:off x="4754916" y="3429009"/>
            <a:ext cx="1995900" cy="1041900"/>
          </a:xfrm>
          <a:prstGeom prst="straightConnector1">
            <a:avLst/>
          </a:prstGeom>
          <a:noFill/>
          <a:ln cap="flat" cmpd="tri" w="73025">
            <a:solidFill>
              <a:srgbClr val="CC0000"/>
            </a:solidFill>
            <a:prstDash val="solid"/>
            <a:round/>
            <a:headEnd len="sm" w="sm" type="none"/>
            <a:tailEnd len="med" w="med" type="stealth"/>
          </a:ln>
        </p:spPr>
      </p:cxnSp>
      <p:sp>
        <p:nvSpPr>
          <p:cNvPr id="4378" name="Google Shape;4378;p52"/>
          <p:cNvSpPr txBox="1"/>
          <p:nvPr/>
        </p:nvSpPr>
        <p:spPr>
          <a:xfrm>
            <a:off x="6908341" y="374521"/>
            <a:ext cx="2659200" cy="41280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pic>
        <p:nvPicPr>
          <p:cNvPr id="4379" name="Google Shape;4379;p52"/>
          <p:cNvPicPr preferRelativeResize="0"/>
          <p:nvPr/>
        </p:nvPicPr>
        <p:blipFill rotWithShape="1">
          <a:blip r:embed="rId5">
            <a:alphaModFix/>
          </a:blip>
          <a:srcRect b="0" l="0" r="0" t="0"/>
          <a:stretch/>
        </p:blipFill>
        <p:spPr>
          <a:xfrm>
            <a:off x="9532800" y="0"/>
            <a:ext cx="2720932" cy="255244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3" name="Shape 4383"/>
        <p:cNvGrpSpPr/>
        <p:nvPr/>
      </p:nvGrpSpPr>
      <p:grpSpPr>
        <a:xfrm>
          <a:off x="0" y="0"/>
          <a:ext cx="0" cy="0"/>
          <a:chOff x="0" y="0"/>
          <a:chExt cx="0" cy="0"/>
        </a:xfrm>
      </p:grpSpPr>
      <p:sp>
        <p:nvSpPr>
          <p:cNvPr id="4384" name="Google Shape;4384;p53"/>
          <p:cNvSpPr txBox="1"/>
          <p:nvPr>
            <p:ph type="title"/>
          </p:nvPr>
        </p:nvSpPr>
        <p:spPr>
          <a:xfrm>
            <a:off x="0" y="35184"/>
            <a:ext cx="11353800" cy="88228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2800"/>
              <a:t>Prune infrequent Candidate and  Candidate Generation for n=3</a:t>
            </a:r>
            <a:endParaRPr sz="2800"/>
          </a:p>
        </p:txBody>
      </p:sp>
      <p:pic>
        <p:nvPicPr>
          <p:cNvPr id="4385" name="Google Shape;4385;p53"/>
          <p:cNvPicPr preferRelativeResize="0"/>
          <p:nvPr/>
        </p:nvPicPr>
        <p:blipFill rotWithShape="1">
          <a:blip r:embed="rId3">
            <a:alphaModFix/>
          </a:blip>
          <a:srcRect b="0" l="0" r="0" t="0"/>
          <a:stretch/>
        </p:blipFill>
        <p:spPr>
          <a:xfrm>
            <a:off x="315353" y="1555825"/>
            <a:ext cx="3449851" cy="3765648"/>
          </a:xfrm>
          <a:prstGeom prst="rect">
            <a:avLst/>
          </a:prstGeom>
          <a:noFill/>
          <a:ln>
            <a:noFill/>
          </a:ln>
        </p:spPr>
      </p:pic>
      <p:pic>
        <p:nvPicPr>
          <p:cNvPr id="4386" name="Google Shape;4386;p53"/>
          <p:cNvPicPr preferRelativeResize="0"/>
          <p:nvPr/>
        </p:nvPicPr>
        <p:blipFill rotWithShape="1">
          <a:blip r:embed="rId4">
            <a:alphaModFix/>
          </a:blip>
          <a:srcRect b="0" l="0" r="0" t="0"/>
          <a:stretch/>
        </p:blipFill>
        <p:spPr>
          <a:xfrm>
            <a:off x="4574201" y="2592300"/>
            <a:ext cx="4047100" cy="2589300"/>
          </a:xfrm>
          <a:prstGeom prst="rect">
            <a:avLst/>
          </a:prstGeom>
          <a:noFill/>
          <a:ln>
            <a:noFill/>
          </a:ln>
        </p:spPr>
      </p:pic>
      <p:pic>
        <p:nvPicPr>
          <p:cNvPr id="4387" name="Google Shape;4387;p53"/>
          <p:cNvPicPr preferRelativeResize="0"/>
          <p:nvPr/>
        </p:nvPicPr>
        <p:blipFill rotWithShape="1">
          <a:blip r:embed="rId5">
            <a:alphaModFix/>
          </a:blip>
          <a:srcRect b="0" l="0" r="0" t="0"/>
          <a:stretch/>
        </p:blipFill>
        <p:spPr>
          <a:xfrm>
            <a:off x="7978651" y="4621850"/>
            <a:ext cx="3783648" cy="1844270"/>
          </a:xfrm>
          <a:prstGeom prst="rect">
            <a:avLst/>
          </a:prstGeom>
          <a:noFill/>
          <a:ln>
            <a:noFill/>
          </a:ln>
        </p:spPr>
      </p:pic>
      <p:sp>
        <p:nvSpPr>
          <p:cNvPr id="4388" name="Google Shape;4388;p53"/>
          <p:cNvSpPr txBox="1"/>
          <p:nvPr/>
        </p:nvSpPr>
        <p:spPr>
          <a:xfrm>
            <a:off x="1012370" y="1189100"/>
            <a:ext cx="20559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Items (1-itemsets)</a:t>
            </a:r>
            <a:endParaRPr b="0" i="0" sz="1400" u="none" cap="none" strike="noStrike">
              <a:solidFill>
                <a:srgbClr val="000000"/>
              </a:solidFill>
              <a:latin typeface="Arial"/>
              <a:ea typeface="Arial"/>
              <a:cs typeface="Arial"/>
              <a:sym typeface="Arial"/>
            </a:endParaRPr>
          </a:p>
        </p:txBody>
      </p:sp>
      <p:sp>
        <p:nvSpPr>
          <p:cNvPr id="4389" name="Google Shape;4389;p53"/>
          <p:cNvSpPr txBox="1"/>
          <p:nvPr/>
        </p:nvSpPr>
        <p:spPr>
          <a:xfrm>
            <a:off x="4700550" y="1909340"/>
            <a:ext cx="2790900" cy="478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Pairs (2-itemsets)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90" name="Google Shape;4390;p53"/>
          <p:cNvSpPr txBox="1"/>
          <p:nvPr/>
        </p:nvSpPr>
        <p:spPr>
          <a:xfrm>
            <a:off x="9166195" y="4073088"/>
            <a:ext cx="2225700" cy="3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Tahoma"/>
                <a:ea typeface="Tahoma"/>
                <a:cs typeface="Tahoma"/>
                <a:sym typeface="Tahoma"/>
              </a:rPr>
              <a:t>Triplets (3-itemsets)</a:t>
            </a:r>
            <a:endParaRPr b="0" i="0" sz="2400" u="none" cap="none" strike="noStrike">
              <a:solidFill>
                <a:schemeClr val="dk1"/>
              </a:solidFill>
              <a:latin typeface="Times New Roman"/>
              <a:ea typeface="Times New Roman"/>
              <a:cs typeface="Times New Roman"/>
              <a:sym typeface="Times New Roman"/>
            </a:endParaRPr>
          </a:p>
        </p:txBody>
      </p:sp>
      <p:cxnSp>
        <p:nvCxnSpPr>
          <p:cNvPr id="4391" name="Google Shape;4391;p53"/>
          <p:cNvCxnSpPr/>
          <p:nvPr/>
        </p:nvCxnSpPr>
        <p:spPr>
          <a:xfrm>
            <a:off x="8078995" y="3567950"/>
            <a:ext cx="1087200" cy="1053900"/>
          </a:xfrm>
          <a:prstGeom prst="straightConnector1">
            <a:avLst/>
          </a:prstGeom>
          <a:noFill/>
          <a:ln cap="flat" cmpd="tri" w="73025">
            <a:solidFill>
              <a:srgbClr val="CC0000"/>
            </a:solidFill>
            <a:prstDash val="solid"/>
            <a:round/>
            <a:headEnd len="sm" w="sm" type="none"/>
            <a:tailEnd len="med" w="med" type="stealth"/>
          </a:ln>
        </p:spPr>
      </p:cxnSp>
      <p:cxnSp>
        <p:nvCxnSpPr>
          <p:cNvPr id="4392" name="Google Shape;4392;p53"/>
          <p:cNvCxnSpPr/>
          <p:nvPr/>
        </p:nvCxnSpPr>
        <p:spPr>
          <a:xfrm>
            <a:off x="3765200" y="2592300"/>
            <a:ext cx="735900" cy="1037100"/>
          </a:xfrm>
          <a:prstGeom prst="straightConnector1">
            <a:avLst/>
          </a:prstGeom>
          <a:noFill/>
          <a:ln cap="flat" cmpd="tri" w="73025">
            <a:solidFill>
              <a:srgbClr val="CC0000"/>
            </a:solidFill>
            <a:prstDash val="solid"/>
            <a:round/>
            <a:headEnd len="sm" w="sm" type="none"/>
            <a:tailEnd len="med" w="med" type="stealth"/>
          </a:ln>
        </p:spPr>
      </p:cxnSp>
      <p:sp>
        <p:nvSpPr>
          <p:cNvPr id="4393" name="Google Shape;4393;p53"/>
          <p:cNvSpPr txBox="1"/>
          <p:nvPr/>
        </p:nvSpPr>
        <p:spPr>
          <a:xfrm>
            <a:off x="4501100" y="1285901"/>
            <a:ext cx="2659200" cy="412800"/>
          </a:xfrm>
          <a:prstGeom prst="rect">
            <a:avLst/>
          </a:prstGeom>
          <a:solidFill>
            <a:srgbClr val="FFFF99"/>
          </a:solidFill>
          <a:ln cap="flat" cmpd="sng" w="158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ahoma"/>
                <a:ea typeface="Tahoma"/>
                <a:cs typeface="Tahoma"/>
                <a:sym typeface="Tahoma"/>
              </a:rPr>
              <a:t>Minimum Support = 3</a:t>
            </a:r>
            <a:endParaRPr b="0" i="0" sz="1400" u="none" cap="none" strike="noStrike">
              <a:solidFill>
                <a:srgbClr val="000000"/>
              </a:solidFill>
              <a:latin typeface="Arial"/>
              <a:ea typeface="Arial"/>
              <a:cs typeface="Arial"/>
              <a:sym typeface="Arial"/>
            </a:endParaRPr>
          </a:p>
        </p:txBody>
      </p:sp>
      <p:sp>
        <p:nvSpPr>
          <p:cNvPr id="4394" name="Google Shape;4394;p53"/>
          <p:cNvSpPr txBox="1"/>
          <p:nvPr/>
        </p:nvSpPr>
        <p:spPr>
          <a:xfrm>
            <a:off x="315350" y="5668900"/>
            <a:ext cx="6351000" cy="716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FF0000"/>
                </a:solidFill>
                <a:latin typeface="Calibri"/>
                <a:ea typeface="Calibri"/>
                <a:cs typeface="Calibri"/>
                <a:sym typeface="Calibri"/>
              </a:rPr>
              <a:t>HINT : Merge two frequent itemsets with size n if their first n-1 items are identical</a:t>
            </a:r>
            <a:endParaRPr b="0" i="0" sz="2400" u="none" cap="none" strike="noStrike">
              <a:solidFill>
                <a:srgbClr val="FF0000"/>
              </a:solidFill>
              <a:latin typeface="Arial"/>
              <a:ea typeface="Arial"/>
              <a:cs typeface="Arial"/>
              <a:sym typeface="Arial"/>
            </a:endParaRPr>
          </a:p>
        </p:txBody>
      </p:sp>
      <p:pic>
        <p:nvPicPr>
          <p:cNvPr id="4395" name="Google Shape;4395;p53"/>
          <p:cNvPicPr preferRelativeResize="0"/>
          <p:nvPr/>
        </p:nvPicPr>
        <p:blipFill rotWithShape="1">
          <a:blip r:embed="rId6">
            <a:alphaModFix/>
          </a:blip>
          <a:srcRect b="0" l="0" r="0" t="0"/>
          <a:stretch/>
        </p:blipFill>
        <p:spPr>
          <a:xfrm>
            <a:off x="9304897" y="0"/>
            <a:ext cx="2984250" cy="255244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9" name="Shape 4399"/>
        <p:cNvGrpSpPr/>
        <p:nvPr/>
      </p:nvGrpSpPr>
      <p:grpSpPr>
        <a:xfrm>
          <a:off x="0" y="0"/>
          <a:ext cx="0" cy="0"/>
          <a:chOff x="0" y="0"/>
          <a:chExt cx="0" cy="0"/>
        </a:xfrm>
      </p:grpSpPr>
      <p:sp>
        <p:nvSpPr>
          <p:cNvPr id="4400" name="Google Shape;4400;p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Exercise 02</a:t>
            </a:r>
            <a:endParaRPr sz="3959"/>
          </a:p>
        </p:txBody>
      </p:sp>
      <p:graphicFrame>
        <p:nvGraphicFramePr>
          <p:cNvPr id="4401" name="Google Shape;4401;p54"/>
          <p:cNvGraphicFramePr/>
          <p:nvPr/>
        </p:nvGraphicFramePr>
        <p:xfrm>
          <a:off x="3957851" y="1842447"/>
          <a:ext cx="3000000" cy="3000000"/>
        </p:xfrm>
        <a:graphic>
          <a:graphicData uri="http://schemas.openxmlformats.org/drawingml/2006/table">
            <a:tbl>
              <a:tblPr>
                <a:noFill/>
                <a:tableStyleId>{BF4D7573-AD9E-44DB-A1FB-6CA1F5AF7E30}</a:tableStyleId>
              </a:tblPr>
              <a:tblGrid>
                <a:gridCol w="1262850"/>
                <a:gridCol w="2244625"/>
              </a:tblGrid>
              <a:tr h="515875">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chemeClr val="dk1"/>
                          </a:solidFill>
                          <a:latin typeface="Tahoma"/>
                          <a:ea typeface="Tahoma"/>
                          <a:cs typeface="Tahoma"/>
                          <a:sym typeface="Tahoma"/>
                        </a:rPr>
                        <a:t>Tid</a:t>
                      </a:r>
                      <a:endParaRPr b="0" sz="1800" u="none" cap="none" strike="noStrike">
                        <a:solidFill>
                          <a:schemeClr val="dk1"/>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chemeClr val="dk1"/>
                          </a:solidFill>
                          <a:latin typeface="Tahoma"/>
                          <a:ea typeface="Tahoma"/>
                          <a:cs typeface="Tahoma"/>
                          <a:sym typeface="Tahoma"/>
                        </a:rPr>
                        <a:t>Items</a:t>
                      </a:r>
                      <a:endParaRPr b="0" sz="1800" u="none" cap="none" strike="noStrike">
                        <a:solidFill>
                          <a:schemeClr val="dk1"/>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r>
              <a:tr h="515875">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10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C, D</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5875">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5875">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5875">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40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sp>
        <p:nvSpPr>
          <p:cNvPr id="4402" name="Google Shape;4402;p54"/>
          <p:cNvSpPr/>
          <p:nvPr/>
        </p:nvSpPr>
        <p:spPr>
          <a:xfrm>
            <a:off x="5219941" y="328016"/>
            <a:ext cx="1752000" cy="5058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Tahoma"/>
                <a:ea typeface="Tahoma"/>
                <a:cs typeface="Tahoma"/>
                <a:sym typeface="Tahoma"/>
              </a:rPr>
              <a:t>Sup</a:t>
            </a:r>
            <a:r>
              <a:rPr b="0" baseline="-25000" i="0" lang="en-US" sz="2400" u="none" cap="none" strike="noStrike">
                <a:solidFill>
                  <a:srgbClr val="FFFFFF"/>
                </a:solidFill>
                <a:latin typeface="Tahoma"/>
                <a:ea typeface="Tahoma"/>
                <a:cs typeface="Tahoma"/>
                <a:sym typeface="Tahoma"/>
              </a:rPr>
              <a:t>min</a:t>
            </a:r>
            <a:r>
              <a:rPr b="0" i="0" lang="en-US" sz="2400" u="none" cap="none" strike="noStrike">
                <a:solidFill>
                  <a:srgbClr val="FFFFFF"/>
                </a:solidFill>
                <a:latin typeface="Tahoma"/>
                <a:ea typeface="Tahoma"/>
                <a:cs typeface="Tahoma"/>
                <a:sym typeface="Tahoma"/>
              </a:rPr>
              <a:t> = 2</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6" name="Shape 4406"/>
        <p:cNvGrpSpPr/>
        <p:nvPr/>
      </p:nvGrpSpPr>
      <p:grpSpPr>
        <a:xfrm>
          <a:off x="0" y="0"/>
          <a:ext cx="0" cy="0"/>
          <a:chOff x="0" y="0"/>
          <a:chExt cx="0" cy="0"/>
        </a:xfrm>
      </p:grpSpPr>
      <p:sp>
        <p:nvSpPr>
          <p:cNvPr id="4407" name="Google Shape;4407;p5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600">
                <a:latin typeface="Times New Roman"/>
                <a:ea typeface="Times New Roman"/>
                <a:cs typeface="Times New Roman"/>
                <a:sym typeface="Times New Roman"/>
              </a:rPr>
              <a:t>Example</a:t>
            </a:r>
            <a:endParaRPr sz="3600">
              <a:latin typeface="Times New Roman"/>
              <a:ea typeface="Times New Roman"/>
              <a:cs typeface="Times New Roman"/>
              <a:sym typeface="Times New Roman"/>
            </a:endParaRPr>
          </a:p>
        </p:txBody>
      </p:sp>
      <p:sp>
        <p:nvSpPr>
          <p:cNvPr id="4408" name="Google Shape;4408;p55"/>
          <p:cNvSpPr/>
          <p:nvPr/>
        </p:nvSpPr>
        <p:spPr>
          <a:xfrm>
            <a:off x="3865043" y="2125966"/>
            <a:ext cx="1069500" cy="45660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1</a:t>
            </a:r>
            <a:r>
              <a:rPr b="0" baseline="30000" i="0" lang="en-US" sz="2400" u="none" cap="none" strike="noStrike">
                <a:solidFill>
                  <a:srgbClr val="000000"/>
                </a:solidFill>
                <a:latin typeface="Times New Roman"/>
                <a:ea typeface="Times New Roman"/>
                <a:cs typeface="Times New Roman"/>
                <a:sym typeface="Times New Roman"/>
              </a:rPr>
              <a:t>st</a:t>
            </a:r>
            <a:r>
              <a:rPr b="0" i="0" lang="en-US" sz="2400" u="none" cap="none" strike="noStrike">
                <a:solidFill>
                  <a:srgbClr val="000000"/>
                </a:solidFill>
                <a:latin typeface="Times New Roman"/>
                <a:ea typeface="Times New Roman"/>
                <a:cs typeface="Times New Roman"/>
                <a:sym typeface="Times New Roman"/>
              </a:rPr>
              <a:t> scan</a:t>
            </a:r>
            <a:endParaRPr b="0" i="0" sz="1800" u="none" cap="none" strike="noStrike">
              <a:solidFill>
                <a:srgbClr val="000000"/>
              </a:solidFill>
              <a:latin typeface="Arial"/>
              <a:ea typeface="Arial"/>
              <a:cs typeface="Arial"/>
              <a:sym typeface="Arial"/>
            </a:endParaRPr>
          </a:p>
        </p:txBody>
      </p:sp>
      <p:cxnSp>
        <p:nvCxnSpPr>
          <p:cNvPr id="4409" name="Google Shape;4409;p55"/>
          <p:cNvCxnSpPr/>
          <p:nvPr/>
        </p:nvCxnSpPr>
        <p:spPr>
          <a:xfrm>
            <a:off x="3983841" y="2647596"/>
            <a:ext cx="831960" cy="360"/>
          </a:xfrm>
          <a:prstGeom prst="straightConnector1">
            <a:avLst/>
          </a:prstGeom>
          <a:noFill/>
          <a:ln cap="flat" cmpd="sng" w="9525">
            <a:solidFill>
              <a:srgbClr val="000000"/>
            </a:solidFill>
            <a:prstDash val="solid"/>
            <a:round/>
            <a:headEnd len="sm" w="sm" type="none"/>
            <a:tailEnd len="med" w="med" type="triangle"/>
          </a:ln>
        </p:spPr>
      </p:cxnSp>
      <p:sp>
        <p:nvSpPr>
          <p:cNvPr id="4410" name="Google Shape;4410;p55"/>
          <p:cNvSpPr/>
          <p:nvPr/>
        </p:nvSpPr>
        <p:spPr>
          <a:xfrm>
            <a:off x="4454001" y="1625196"/>
            <a:ext cx="47232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C</a:t>
            </a:r>
            <a:r>
              <a:rPr b="0" baseline="-25000" i="1" lang="en-US" sz="2400" u="none" cap="none" strike="noStrike">
                <a:solidFill>
                  <a:srgbClr val="000000"/>
                </a:solidFill>
                <a:latin typeface="Times New Roman"/>
                <a:ea typeface="Times New Roman"/>
                <a:cs typeface="Times New Roman"/>
                <a:sym typeface="Times New Roman"/>
              </a:rPr>
              <a:t>1</a:t>
            </a:r>
            <a:endParaRPr b="0" i="0" sz="1800" u="none" cap="none" strike="noStrike">
              <a:solidFill>
                <a:srgbClr val="000000"/>
              </a:solidFill>
              <a:latin typeface="Arial"/>
              <a:ea typeface="Arial"/>
              <a:cs typeface="Arial"/>
              <a:sym typeface="Arial"/>
            </a:endParaRPr>
          </a:p>
        </p:txBody>
      </p:sp>
      <p:sp>
        <p:nvSpPr>
          <p:cNvPr id="4411" name="Google Shape;4411;p55"/>
          <p:cNvSpPr/>
          <p:nvPr/>
        </p:nvSpPr>
        <p:spPr>
          <a:xfrm>
            <a:off x="7042041" y="1468236"/>
            <a:ext cx="43884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L</a:t>
            </a:r>
            <a:r>
              <a:rPr b="0" baseline="-25000" i="1" lang="en-US" sz="2400" u="none" cap="none" strike="noStrike">
                <a:solidFill>
                  <a:srgbClr val="000000"/>
                </a:solidFill>
                <a:latin typeface="Times New Roman"/>
                <a:ea typeface="Times New Roman"/>
                <a:cs typeface="Times New Roman"/>
                <a:sym typeface="Times New Roman"/>
              </a:rPr>
              <a:t>1</a:t>
            </a:r>
            <a:endParaRPr b="0" i="0" sz="1800" u="none" cap="none" strike="noStrike">
              <a:solidFill>
                <a:srgbClr val="000000"/>
              </a:solidFill>
              <a:latin typeface="Arial"/>
              <a:ea typeface="Arial"/>
              <a:cs typeface="Arial"/>
              <a:sym typeface="Arial"/>
            </a:endParaRPr>
          </a:p>
        </p:txBody>
      </p:sp>
      <p:sp>
        <p:nvSpPr>
          <p:cNvPr id="4412" name="Google Shape;4412;p55"/>
          <p:cNvSpPr/>
          <p:nvPr/>
        </p:nvSpPr>
        <p:spPr>
          <a:xfrm>
            <a:off x="1997001" y="3633276"/>
            <a:ext cx="43884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L</a:t>
            </a:r>
            <a:r>
              <a:rPr b="0" baseline="-25000" i="1" lang="en-US" sz="2400" u="none" cap="none" strike="noStrike">
                <a:solidFill>
                  <a:srgbClr val="000000"/>
                </a:solidFill>
                <a:latin typeface="Times New Roman"/>
                <a:ea typeface="Times New Roman"/>
                <a:cs typeface="Times New Roman"/>
                <a:sym typeface="Times New Roman"/>
              </a:rPr>
              <a:t>2</a:t>
            </a:r>
            <a:endParaRPr b="0" i="0" sz="1800" u="none" cap="none" strike="noStrike">
              <a:solidFill>
                <a:srgbClr val="000000"/>
              </a:solidFill>
              <a:latin typeface="Arial"/>
              <a:ea typeface="Arial"/>
              <a:cs typeface="Arial"/>
              <a:sym typeface="Arial"/>
            </a:endParaRPr>
          </a:p>
        </p:txBody>
      </p:sp>
      <p:sp>
        <p:nvSpPr>
          <p:cNvPr id="4413" name="Google Shape;4413;p55"/>
          <p:cNvSpPr/>
          <p:nvPr/>
        </p:nvSpPr>
        <p:spPr>
          <a:xfrm>
            <a:off x="4423761" y="3236556"/>
            <a:ext cx="47232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C</a:t>
            </a:r>
            <a:r>
              <a:rPr b="0" baseline="-25000" i="1" lang="en-US" sz="2400" u="none" cap="none" strike="noStrike">
                <a:solidFill>
                  <a:srgbClr val="000000"/>
                </a:solidFill>
                <a:latin typeface="Times New Roman"/>
                <a:ea typeface="Times New Roman"/>
                <a:cs typeface="Times New Roman"/>
                <a:sym typeface="Times New Roman"/>
              </a:rPr>
              <a:t>2</a:t>
            </a:r>
            <a:endParaRPr b="0" i="0" sz="1800" u="none" cap="none" strike="noStrike">
              <a:solidFill>
                <a:srgbClr val="000000"/>
              </a:solidFill>
              <a:latin typeface="Arial"/>
              <a:ea typeface="Arial"/>
              <a:cs typeface="Arial"/>
              <a:sym typeface="Arial"/>
            </a:endParaRPr>
          </a:p>
        </p:txBody>
      </p:sp>
      <p:sp>
        <p:nvSpPr>
          <p:cNvPr id="4414" name="Google Shape;4414;p55"/>
          <p:cNvSpPr/>
          <p:nvPr/>
        </p:nvSpPr>
        <p:spPr>
          <a:xfrm>
            <a:off x="7711641" y="3287316"/>
            <a:ext cx="47232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C</a:t>
            </a:r>
            <a:r>
              <a:rPr b="0" baseline="-25000" i="1" lang="en-US" sz="2400" u="none" cap="none" strike="noStrike">
                <a:solidFill>
                  <a:srgbClr val="000000"/>
                </a:solidFill>
                <a:latin typeface="Times New Roman"/>
                <a:ea typeface="Times New Roman"/>
                <a:cs typeface="Times New Roman"/>
                <a:sym typeface="Times New Roman"/>
              </a:rPr>
              <a:t>2</a:t>
            </a:r>
            <a:endParaRPr b="0" i="0" sz="1800" u="none" cap="none" strike="noStrike">
              <a:solidFill>
                <a:srgbClr val="000000"/>
              </a:solidFill>
              <a:latin typeface="Arial"/>
              <a:ea typeface="Arial"/>
              <a:cs typeface="Arial"/>
              <a:sym typeface="Arial"/>
            </a:endParaRPr>
          </a:p>
        </p:txBody>
      </p:sp>
      <p:cxnSp>
        <p:nvCxnSpPr>
          <p:cNvPr id="4415" name="Google Shape;4415;p55"/>
          <p:cNvCxnSpPr/>
          <p:nvPr/>
        </p:nvCxnSpPr>
        <p:spPr>
          <a:xfrm flipH="1">
            <a:off x="6814521" y="4181196"/>
            <a:ext cx="1120680" cy="360"/>
          </a:xfrm>
          <a:prstGeom prst="straightConnector1">
            <a:avLst/>
          </a:prstGeom>
          <a:noFill/>
          <a:ln cap="flat" cmpd="sng" w="9525">
            <a:solidFill>
              <a:srgbClr val="000000"/>
            </a:solidFill>
            <a:prstDash val="solid"/>
            <a:round/>
            <a:headEnd len="sm" w="sm" type="none"/>
            <a:tailEnd len="med" w="med" type="triangle"/>
          </a:ln>
        </p:spPr>
      </p:cxnSp>
      <p:sp>
        <p:nvSpPr>
          <p:cNvPr id="4416" name="Google Shape;4416;p55"/>
          <p:cNvSpPr/>
          <p:nvPr/>
        </p:nvSpPr>
        <p:spPr>
          <a:xfrm>
            <a:off x="6809481" y="3679716"/>
            <a:ext cx="1128960" cy="45648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2</a:t>
            </a:r>
            <a:r>
              <a:rPr b="0" baseline="30000" i="0" lang="en-US" sz="2400" u="none" cap="none" strike="noStrike">
                <a:solidFill>
                  <a:srgbClr val="000000"/>
                </a:solidFill>
                <a:latin typeface="Times New Roman"/>
                <a:ea typeface="Times New Roman"/>
                <a:cs typeface="Times New Roman"/>
                <a:sym typeface="Times New Roman"/>
              </a:rPr>
              <a:t>nd</a:t>
            </a:r>
            <a:r>
              <a:rPr b="0" i="0" lang="en-US" sz="2400" u="none" cap="none" strike="noStrike">
                <a:solidFill>
                  <a:srgbClr val="000000"/>
                </a:solidFill>
                <a:latin typeface="Times New Roman"/>
                <a:ea typeface="Times New Roman"/>
                <a:cs typeface="Times New Roman"/>
                <a:sym typeface="Times New Roman"/>
              </a:rPr>
              <a:t> scan</a:t>
            </a:r>
            <a:endParaRPr b="0" i="0" sz="1800" u="none" cap="none" strike="noStrike">
              <a:solidFill>
                <a:srgbClr val="000000"/>
              </a:solidFill>
              <a:latin typeface="Arial"/>
              <a:ea typeface="Arial"/>
              <a:cs typeface="Arial"/>
              <a:sym typeface="Arial"/>
            </a:endParaRPr>
          </a:p>
        </p:txBody>
      </p:sp>
      <p:sp>
        <p:nvSpPr>
          <p:cNvPr id="4417" name="Google Shape;4417;p55"/>
          <p:cNvSpPr/>
          <p:nvPr/>
        </p:nvSpPr>
        <p:spPr>
          <a:xfrm>
            <a:off x="9548361" y="2998596"/>
            <a:ext cx="626760" cy="855360"/>
          </a:xfrm>
          <a:prstGeom prst="curvedLeftArrow">
            <a:avLst>
              <a:gd fmla="val 27291" name="adj1"/>
              <a:gd fmla="val 54582" name="adj2"/>
              <a:gd fmla="val 33333" name="adj3"/>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418" name="Google Shape;4418;p55"/>
          <p:cNvCxnSpPr/>
          <p:nvPr/>
        </p:nvCxnSpPr>
        <p:spPr>
          <a:xfrm>
            <a:off x="4222161" y="6227436"/>
            <a:ext cx="1692360" cy="360"/>
          </a:xfrm>
          <a:prstGeom prst="straightConnector1">
            <a:avLst/>
          </a:prstGeom>
          <a:noFill/>
          <a:ln cap="flat" cmpd="sng" w="9525">
            <a:solidFill>
              <a:srgbClr val="000000"/>
            </a:solidFill>
            <a:prstDash val="solid"/>
            <a:round/>
            <a:headEnd len="sm" w="sm" type="none"/>
            <a:tailEnd len="med" w="med" type="triangle"/>
          </a:ln>
        </p:spPr>
      </p:cxnSp>
      <p:sp>
        <p:nvSpPr>
          <p:cNvPr id="4419" name="Google Shape;4419;p55"/>
          <p:cNvSpPr/>
          <p:nvPr/>
        </p:nvSpPr>
        <p:spPr>
          <a:xfrm>
            <a:off x="2393361" y="5706876"/>
            <a:ext cx="47232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C</a:t>
            </a:r>
            <a:r>
              <a:rPr b="0" baseline="-25000" i="1" lang="en-US" sz="2400" u="none" cap="none" strike="noStrike">
                <a:solidFill>
                  <a:srgbClr val="000000"/>
                </a:solidFill>
                <a:latin typeface="Times New Roman"/>
                <a:ea typeface="Times New Roman"/>
                <a:cs typeface="Times New Roman"/>
                <a:sym typeface="Times New Roman"/>
              </a:rPr>
              <a:t>3</a:t>
            </a:r>
            <a:endParaRPr b="0" i="0" sz="1800" u="none" cap="none" strike="noStrike">
              <a:solidFill>
                <a:srgbClr val="000000"/>
              </a:solidFill>
              <a:latin typeface="Arial"/>
              <a:ea typeface="Arial"/>
              <a:cs typeface="Arial"/>
              <a:sym typeface="Arial"/>
            </a:endParaRPr>
          </a:p>
        </p:txBody>
      </p:sp>
      <p:sp>
        <p:nvSpPr>
          <p:cNvPr id="4420" name="Google Shape;4420;p55"/>
          <p:cNvSpPr/>
          <p:nvPr/>
        </p:nvSpPr>
        <p:spPr>
          <a:xfrm>
            <a:off x="5810121" y="5695716"/>
            <a:ext cx="438840" cy="50544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1" lang="en-US" sz="2400" u="none" cap="none" strike="noStrike">
                <a:solidFill>
                  <a:srgbClr val="000000"/>
                </a:solidFill>
                <a:latin typeface="Times New Roman"/>
                <a:ea typeface="Times New Roman"/>
                <a:cs typeface="Times New Roman"/>
                <a:sym typeface="Times New Roman"/>
              </a:rPr>
              <a:t>L</a:t>
            </a:r>
            <a:r>
              <a:rPr b="0" baseline="-25000" i="1" lang="en-US" sz="2400" u="none" cap="none" strike="noStrike">
                <a:solidFill>
                  <a:srgbClr val="000000"/>
                </a:solidFill>
                <a:latin typeface="Times New Roman"/>
                <a:ea typeface="Times New Roman"/>
                <a:cs typeface="Times New Roman"/>
                <a:sym typeface="Times New Roman"/>
              </a:rPr>
              <a:t>3</a:t>
            </a:r>
            <a:endParaRPr b="0" i="0" sz="1800" u="none" cap="none" strike="noStrike">
              <a:solidFill>
                <a:srgbClr val="000000"/>
              </a:solidFill>
              <a:latin typeface="Arial"/>
              <a:ea typeface="Arial"/>
              <a:cs typeface="Arial"/>
              <a:sym typeface="Arial"/>
            </a:endParaRPr>
          </a:p>
        </p:txBody>
      </p:sp>
      <p:sp>
        <p:nvSpPr>
          <p:cNvPr id="4421" name="Google Shape;4421;p55"/>
          <p:cNvSpPr/>
          <p:nvPr/>
        </p:nvSpPr>
        <p:spPr>
          <a:xfrm>
            <a:off x="4406841" y="5810196"/>
            <a:ext cx="1100160" cy="45648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Times New Roman"/>
                <a:ea typeface="Times New Roman"/>
                <a:cs typeface="Times New Roman"/>
                <a:sym typeface="Times New Roman"/>
              </a:rPr>
              <a:t>3</a:t>
            </a:r>
            <a:r>
              <a:rPr b="0" baseline="30000" i="0" lang="en-US" sz="2400" u="none" cap="none" strike="noStrike">
                <a:solidFill>
                  <a:srgbClr val="000000"/>
                </a:solidFill>
                <a:latin typeface="Times New Roman"/>
                <a:ea typeface="Times New Roman"/>
                <a:cs typeface="Times New Roman"/>
                <a:sym typeface="Times New Roman"/>
              </a:rPr>
              <a:t>rd</a:t>
            </a:r>
            <a:r>
              <a:rPr b="0" i="0" lang="en-US" sz="2400" u="none" cap="none" strike="noStrike">
                <a:solidFill>
                  <a:srgbClr val="000000"/>
                </a:solidFill>
                <a:latin typeface="Times New Roman"/>
                <a:ea typeface="Times New Roman"/>
                <a:cs typeface="Times New Roman"/>
                <a:sym typeface="Times New Roman"/>
              </a:rPr>
              <a:t> scan</a:t>
            </a:r>
            <a:endParaRPr b="0" i="0" sz="1800" u="none" cap="none" strike="noStrike">
              <a:solidFill>
                <a:srgbClr val="000000"/>
              </a:solidFill>
              <a:latin typeface="Arial"/>
              <a:ea typeface="Arial"/>
              <a:cs typeface="Arial"/>
              <a:sym typeface="Arial"/>
            </a:endParaRPr>
          </a:p>
        </p:txBody>
      </p:sp>
      <p:sp>
        <p:nvSpPr>
          <p:cNvPr id="4422" name="Google Shape;4422;p55"/>
          <p:cNvSpPr/>
          <p:nvPr/>
        </p:nvSpPr>
        <p:spPr>
          <a:xfrm>
            <a:off x="1888641" y="4775196"/>
            <a:ext cx="441000" cy="1248840"/>
          </a:xfrm>
          <a:prstGeom prst="curvedRightArrow">
            <a:avLst>
              <a:gd fmla="val 56619" name="adj1"/>
              <a:gd fmla="val 113237" name="adj2"/>
              <a:gd fmla="val 33333" name="adj3"/>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423" name="Google Shape;4423;p55"/>
          <p:cNvCxnSpPr/>
          <p:nvPr/>
        </p:nvCxnSpPr>
        <p:spPr>
          <a:xfrm>
            <a:off x="7020801" y="2366796"/>
            <a:ext cx="527040" cy="360"/>
          </a:xfrm>
          <a:prstGeom prst="straightConnector1">
            <a:avLst/>
          </a:prstGeom>
          <a:noFill/>
          <a:ln cap="flat" cmpd="sng" w="9525">
            <a:solidFill>
              <a:srgbClr val="000000"/>
            </a:solidFill>
            <a:prstDash val="solid"/>
            <a:round/>
            <a:headEnd len="sm" w="sm" type="none"/>
            <a:tailEnd len="med" w="med" type="triangle"/>
          </a:ln>
        </p:spPr>
      </p:cxnSp>
      <p:cxnSp>
        <p:nvCxnSpPr>
          <p:cNvPr id="4424" name="Google Shape;4424;p55"/>
          <p:cNvCxnSpPr/>
          <p:nvPr/>
        </p:nvCxnSpPr>
        <p:spPr>
          <a:xfrm flipH="1">
            <a:off x="4353921" y="4576476"/>
            <a:ext cx="380880" cy="360"/>
          </a:xfrm>
          <a:prstGeom prst="straightConnector1">
            <a:avLst/>
          </a:prstGeom>
          <a:noFill/>
          <a:ln cap="flat" cmpd="sng" w="9525">
            <a:solidFill>
              <a:srgbClr val="000000"/>
            </a:solidFill>
            <a:prstDash val="solid"/>
            <a:round/>
            <a:headEnd len="sm" w="sm" type="none"/>
            <a:tailEnd len="med" w="med" type="triangle"/>
          </a:ln>
        </p:spPr>
      </p:cxnSp>
      <p:graphicFrame>
        <p:nvGraphicFramePr>
          <p:cNvPr id="4425" name="Google Shape;4425;p55"/>
          <p:cNvGraphicFramePr/>
          <p:nvPr/>
        </p:nvGraphicFramePr>
        <p:xfrm>
          <a:off x="1839321" y="1757316"/>
          <a:ext cx="3000000" cy="3000000"/>
        </p:xfrm>
        <a:graphic>
          <a:graphicData uri="http://schemas.openxmlformats.org/drawingml/2006/table">
            <a:tbl>
              <a:tblPr>
                <a:noFill/>
                <a:tableStyleId>{BF4D7573-AD9E-44DB-A1FB-6CA1F5AF7E30}</a:tableStyleId>
              </a:tblPr>
              <a:tblGrid>
                <a:gridCol w="685800"/>
                <a:gridCol w="1218950"/>
              </a:tblGrid>
              <a:tr h="334450">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Tid</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10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C, D</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40</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26" name="Google Shape;4426;p55"/>
          <p:cNvGraphicFramePr/>
          <p:nvPr/>
        </p:nvGraphicFramePr>
        <p:xfrm>
          <a:off x="5116041" y="1147836"/>
          <a:ext cx="3000000" cy="3000000"/>
        </p:xfrm>
        <a:graphic>
          <a:graphicData uri="http://schemas.openxmlformats.org/drawingml/2006/table">
            <a:tbl>
              <a:tblPr>
                <a:noFill/>
                <a:tableStyleId>{BF4D7573-AD9E-44DB-A1FB-6CA1F5AF7E30}</a:tableStyleId>
              </a:tblPr>
              <a:tblGrid>
                <a:gridCol w="1143000"/>
                <a:gridCol w="609475"/>
              </a:tblGrid>
              <a:tr h="334450">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sup</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{D}</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1</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27" name="Google Shape;4427;p55"/>
          <p:cNvGraphicFramePr/>
          <p:nvPr/>
        </p:nvGraphicFramePr>
        <p:xfrm>
          <a:off x="7630641" y="1300116"/>
          <a:ext cx="3000000" cy="3000000"/>
        </p:xfrm>
        <a:graphic>
          <a:graphicData uri="http://schemas.openxmlformats.org/drawingml/2006/table">
            <a:tbl>
              <a:tblPr>
                <a:noFill/>
                <a:tableStyleId>{BF4D7573-AD9E-44DB-A1FB-6CA1F5AF7E30}</a:tableStyleId>
              </a:tblPr>
              <a:tblGrid>
                <a:gridCol w="1143000"/>
                <a:gridCol w="609475"/>
              </a:tblGrid>
              <a:tr h="334450">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sup</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28" name="Google Shape;4428;p55"/>
          <p:cNvGraphicFramePr/>
          <p:nvPr/>
        </p:nvGraphicFramePr>
        <p:xfrm>
          <a:off x="8240121" y="3509796"/>
          <a:ext cx="3000000" cy="3000000"/>
        </p:xfrm>
        <a:graphic>
          <a:graphicData uri="http://schemas.openxmlformats.org/drawingml/2006/table">
            <a:tbl>
              <a:tblPr>
                <a:noFill/>
                <a:tableStyleId>{BF4D7573-AD9E-44DB-A1FB-6CA1F5AF7E30}</a:tableStyleId>
              </a:tblPr>
              <a:tblGrid>
                <a:gridCol w="1143000"/>
              </a:tblGrid>
              <a:tr h="335150">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B}</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29" name="Google Shape;4429;p55"/>
          <p:cNvGraphicFramePr/>
          <p:nvPr/>
        </p:nvGraphicFramePr>
        <p:xfrm>
          <a:off x="4887441" y="3357516"/>
          <a:ext cx="3000000" cy="3000000"/>
        </p:xfrm>
        <a:graphic>
          <a:graphicData uri="http://schemas.openxmlformats.org/drawingml/2006/table">
            <a:tbl>
              <a:tblPr>
                <a:noFill/>
                <a:tableStyleId>{BF4D7573-AD9E-44DB-A1FB-6CA1F5AF7E30}</a:tableStyleId>
              </a:tblPr>
              <a:tblGrid>
                <a:gridCol w="1143000"/>
                <a:gridCol w="609475"/>
              </a:tblGrid>
              <a:tr h="334450">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sup</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B}</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1</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1</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solidFill>
                      <a:srgbClr val="0000FF"/>
                    </a:solidFill>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30" name="Google Shape;4430;p55"/>
          <p:cNvGraphicFramePr/>
          <p:nvPr/>
        </p:nvGraphicFramePr>
        <p:xfrm>
          <a:off x="2449161" y="3790956"/>
          <a:ext cx="3000000" cy="3000000"/>
        </p:xfrm>
        <a:graphic>
          <a:graphicData uri="http://schemas.openxmlformats.org/drawingml/2006/table">
            <a:tbl>
              <a:tblPr>
                <a:noFill/>
                <a:tableStyleId>{BF4D7573-AD9E-44DB-A1FB-6CA1F5AF7E30}</a:tableStyleId>
              </a:tblPr>
              <a:tblGrid>
                <a:gridCol w="1143000"/>
                <a:gridCol w="609475"/>
              </a:tblGrid>
              <a:tr h="334450">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sup</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{A,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3</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44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31" name="Google Shape;4431;p55"/>
          <p:cNvGraphicFramePr/>
          <p:nvPr/>
        </p:nvGraphicFramePr>
        <p:xfrm>
          <a:off x="2830041" y="5795796"/>
          <a:ext cx="3000000" cy="3000000"/>
        </p:xfrm>
        <a:graphic>
          <a:graphicData uri="http://schemas.openxmlformats.org/drawingml/2006/table">
            <a:tbl>
              <a:tblPr>
                <a:noFill/>
                <a:tableStyleId>{BF4D7573-AD9E-44DB-A1FB-6CA1F5AF7E30}</a:tableStyleId>
              </a:tblPr>
              <a:tblGrid>
                <a:gridCol w="1143000"/>
              </a:tblGrid>
              <a:tr h="335150">
                <a:tc>
                  <a:txBody>
                    <a:bodyPr/>
                    <a:lstStyle/>
                    <a:p>
                      <a:pPr indent="0" lvl="0" marL="0" marR="0" rtl="0" algn="ctr">
                        <a:lnSpc>
                          <a:spcPct val="9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5150">
                <a:tc>
                  <a:txBody>
                    <a:bodyPr/>
                    <a:lstStyle/>
                    <a:p>
                      <a:pPr indent="0" lvl="0" marL="0" marR="0" rtl="0" algn="ctr">
                        <a:lnSpc>
                          <a:spcPct val="9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32" name="Google Shape;4432;p55"/>
          <p:cNvGraphicFramePr/>
          <p:nvPr/>
        </p:nvGraphicFramePr>
        <p:xfrm>
          <a:off x="6259041" y="5795796"/>
          <a:ext cx="3000000" cy="3000000"/>
        </p:xfrm>
        <a:graphic>
          <a:graphicData uri="http://schemas.openxmlformats.org/drawingml/2006/table">
            <a:tbl>
              <a:tblPr>
                <a:noFill/>
                <a:tableStyleId>{BF4D7573-AD9E-44DB-A1FB-6CA1F5AF7E30}</a:tableStyleId>
              </a:tblPr>
              <a:tblGrid>
                <a:gridCol w="1143000"/>
                <a:gridCol w="609475"/>
              </a:tblGrid>
              <a:tr h="335150">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Itemset</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1" lang="en-US" sz="1600" u="none" cap="none" strike="noStrike">
                          <a:solidFill>
                            <a:srgbClr val="0000FF"/>
                          </a:solidFill>
                          <a:latin typeface="Tahoma"/>
                          <a:ea typeface="Tahoma"/>
                          <a:cs typeface="Tahoma"/>
                          <a:sym typeface="Tahoma"/>
                        </a:rPr>
                        <a:t>sup</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335150">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{B, C, E}</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600" u="none" cap="none" strike="noStrike">
                          <a:solidFill>
                            <a:srgbClr val="000000"/>
                          </a:solidFill>
                          <a:latin typeface="Tahoma"/>
                          <a:ea typeface="Tahoma"/>
                          <a:cs typeface="Tahoma"/>
                          <a:sym typeface="Tahoma"/>
                        </a:rPr>
                        <a:t>2</a:t>
                      </a:r>
                      <a:endParaRPr b="0" sz="1800" u="none" cap="none" strike="noStrike">
                        <a:solidFill>
                          <a:srgbClr val="000000"/>
                        </a:solidFill>
                        <a:latin typeface="Arial"/>
                        <a:ea typeface="Arial"/>
                        <a:cs typeface="Arial"/>
                        <a:sym typeface="Arial"/>
                      </a:endParaRPr>
                    </a:p>
                  </a:txBody>
                  <a:tcPr marT="45725" marB="45725" marR="91450" marL="914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sp>
        <p:nvSpPr>
          <p:cNvPr id="4433" name="Google Shape;4433;p55"/>
          <p:cNvSpPr/>
          <p:nvPr/>
        </p:nvSpPr>
        <p:spPr>
          <a:xfrm>
            <a:off x="5219941" y="328016"/>
            <a:ext cx="1752000" cy="5058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Tahoma"/>
                <a:ea typeface="Tahoma"/>
                <a:cs typeface="Tahoma"/>
                <a:sym typeface="Tahoma"/>
              </a:rPr>
              <a:t>Sup</a:t>
            </a:r>
            <a:r>
              <a:rPr b="0" baseline="-25000" i="0" lang="en-US" sz="2400" u="none" cap="none" strike="noStrike">
                <a:solidFill>
                  <a:srgbClr val="FFFFFF"/>
                </a:solidFill>
                <a:latin typeface="Tahoma"/>
                <a:ea typeface="Tahoma"/>
                <a:cs typeface="Tahoma"/>
                <a:sym typeface="Tahoma"/>
              </a:rPr>
              <a:t>min</a:t>
            </a:r>
            <a:r>
              <a:rPr b="0" i="0" lang="en-US" sz="2400" u="none" cap="none" strike="noStrike">
                <a:solidFill>
                  <a:srgbClr val="FFFFFF"/>
                </a:solidFill>
                <a:latin typeface="Tahoma"/>
                <a:ea typeface="Tahoma"/>
                <a:cs typeface="Tahoma"/>
                <a:sym typeface="Tahoma"/>
              </a:rPr>
              <a:t> = 2</a:t>
            </a:r>
            <a:endParaRPr b="0" i="0" sz="18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37" name="Shape 4437"/>
        <p:cNvGrpSpPr/>
        <p:nvPr/>
      </p:nvGrpSpPr>
      <p:grpSpPr>
        <a:xfrm>
          <a:off x="0" y="0"/>
          <a:ext cx="0" cy="0"/>
          <a:chOff x="0" y="0"/>
          <a:chExt cx="0" cy="0"/>
        </a:xfrm>
      </p:grpSpPr>
      <p:sp>
        <p:nvSpPr>
          <p:cNvPr id="4438" name="Google Shape;4438;p56"/>
          <p:cNvSpPr txBox="1"/>
          <p:nvPr>
            <p:ph type="title"/>
          </p:nvPr>
        </p:nvSpPr>
        <p:spPr>
          <a:xfrm>
            <a:off x="838200" y="1365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00"/>
              <a:buFont typeface="Calibri"/>
              <a:buNone/>
            </a:pPr>
            <a:r>
              <a:rPr lang="en-US" sz="3800">
                <a:solidFill>
                  <a:srgbClr val="FFFFFF"/>
                </a:solidFill>
                <a:latin typeface="Times New Roman"/>
                <a:ea typeface="Times New Roman"/>
                <a:cs typeface="Times New Roman"/>
                <a:sym typeface="Times New Roman"/>
              </a:rPr>
              <a:t>Generating rules: an example</a:t>
            </a:r>
            <a:endParaRPr>
              <a:latin typeface="Times New Roman"/>
              <a:ea typeface="Times New Roman"/>
              <a:cs typeface="Times New Roman"/>
              <a:sym typeface="Times New Roman"/>
            </a:endParaRPr>
          </a:p>
        </p:txBody>
      </p:sp>
      <p:sp>
        <p:nvSpPr>
          <p:cNvPr id="4439" name="Google Shape;4439;p56"/>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228600" lvl="0" marL="228600" rtl="0" algn="l">
              <a:lnSpc>
                <a:spcPct val="80000"/>
              </a:lnSpc>
              <a:spcBef>
                <a:spcPts val="0"/>
              </a:spcBef>
              <a:spcAft>
                <a:spcPts val="0"/>
              </a:spcAft>
              <a:buClr>
                <a:schemeClr val="dk1"/>
              </a:buClr>
              <a:buSzPts val="2600"/>
              <a:buChar char="•"/>
            </a:pPr>
            <a:r>
              <a:rPr lang="en-US" sz="2600"/>
              <a:t>Suppose {2,3,4} is frequent, with sup=50%</a:t>
            </a:r>
            <a:endParaRPr sz="2600"/>
          </a:p>
          <a:p>
            <a:pPr indent="-285750" lvl="1" marL="742950" rtl="0" algn="l">
              <a:lnSpc>
                <a:spcPct val="80000"/>
              </a:lnSpc>
              <a:spcBef>
                <a:spcPts val="500"/>
              </a:spcBef>
              <a:spcAft>
                <a:spcPts val="0"/>
              </a:spcAft>
              <a:buClr>
                <a:schemeClr val="dk1"/>
              </a:buClr>
              <a:buSzPts val="2600"/>
              <a:buChar char="•"/>
            </a:pPr>
            <a:r>
              <a:rPr lang="en-US" sz="2600"/>
              <a:t>Proper nonempty subsets: {2,3}, {2,4}, {3,4}, {2}, {3}, {4}, with sup=50%, 50%, 75%, 75%, 75%, 75% respectively</a:t>
            </a:r>
            <a:endParaRPr sz="2600"/>
          </a:p>
          <a:p>
            <a:pPr indent="-285750" lvl="1" marL="742950" rtl="0" algn="l">
              <a:lnSpc>
                <a:spcPct val="80000"/>
              </a:lnSpc>
              <a:spcBef>
                <a:spcPts val="500"/>
              </a:spcBef>
              <a:spcAft>
                <a:spcPts val="0"/>
              </a:spcAft>
              <a:buClr>
                <a:schemeClr val="dk1"/>
              </a:buClr>
              <a:buSzPts val="2600"/>
              <a:buChar char="•"/>
            </a:pPr>
            <a:r>
              <a:rPr lang="en-US" sz="2600"/>
              <a:t>These generate these association rules:</a:t>
            </a:r>
            <a:endParaRPr sz="2600"/>
          </a:p>
          <a:p>
            <a:pPr indent="-228600" lvl="2" marL="1143000" rtl="0" algn="l">
              <a:lnSpc>
                <a:spcPct val="80000"/>
              </a:lnSpc>
              <a:spcBef>
                <a:spcPts val="500"/>
              </a:spcBef>
              <a:spcAft>
                <a:spcPts val="0"/>
              </a:spcAft>
              <a:buClr>
                <a:schemeClr val="dk1"/>
              </a:buClr>
              <a:buSzPts val="2600"/>
              <a:buChar char="•"/>
            </a:pPr>
            <a:r>
              <a:rPr lang="en-US" sz="2600"/>
              <a:t>2,3 → 4, 	confidence=100%</a:t>
            </a:r>
            <a:endParaRPr sz="2600"/>
          </a:p>
          <a:p>
            <a:pPr indent="-228600" lvl="2" marL="1143000" rtl="0" algn="l">
              <a:lnSpc>
                <a:spcPct val="80000"/>
              </a:lnSpc>
              <a:spcBef>
                <a:spcPts val="500"/>
              </a:spcBef>
              <a:spcAft>
                <a:spcPts val="0"/>
              </a:spcAft>
              <a:buClr>
                <a:schemeClr val="dk1"/>
              </a:buClr>
              <a:buSzPts val="2600"/>
              <a:buChar char="•"/>
            </a:pPr>
            <a:r>
              <a:rPr lang="en-US" sz="2600"/>
              <a:t>2,4 → 3, 	confidence=100%</a:t>
            </a:r>
            <a:endParaRPr sz="2600"/>
          </a:p>
          <a:p>
            <a:pPr indent="-228600" lvl="2" marL="1143000" rtl="0" algn="l">
              <a:lnSpc>
                <a:spcPct val="80000"/>
              </a:lnSpc>
              <a:spcBef>
                <a:spcPts val="500"/>
              </a:spcBef>
              <a:spcAft>
                <a:spcPts val="0"/>
              </a:spcAft>
              <a:buClr>
                <a:schemeClr val="dk1"/>
              </a:buClr>
              <a:buSzPts val="2600"/>
              <a:buChar char="•"/>
            </a:pPr>
            <a:r>
              <a:rPr lang="en-US" sz="2600"/>
              <a:t>3,4 → 2, 	confidence=67%</a:t>
            </a:r>
            <a:endParaRPr sz="2600"/>
          </a:p>
          <a:p>
            <a:pPr indent="-228600" lvl="2" marL="1143000" rtl="0" algn="l">
              <a:lnSpc>
                <a:spcPct val="80000"/>
              </a:lnSpc>
              <a:spcBef>
                <a:spcPts val="500"/>
              </a:spcBef>
              <a:spcAft>
                <a:spcPts val="0"/>
              </a:spcAft>
              <a:buClr>
                <a:schemeClr val="dk1"/>
              </a:buClr>
              <a:buSzPts val="2600"/>
              <a:buChar char="•"/>
            </a:pPr>
            <a:r>
              <a:rPr lang="en-US" sz="2600"/>
              <a:t>2 → 3,4, 	confidence=67%</a:t>
            </a:r>
            <a:endParaRPr sz="2600"/>
          </a:p>
          <a:p>
            <a:pPr indent="-228600" lvl="2" marL="1143000" rtl="0" algn="l">
              <a:lnSpc>
                <a:spcPct val="80000"/>
              </a:lnSpc>
              <a:spcBef>
                <a:spcPts val="500"/>
              </a:spcBef>
              <a:spcAft>
                <a:spcPts val="0"/>
              </a:spcAft>
              <a:buClr>
                <a:schemeClr val="dk1"/>
              </a:buClr>
              <a:buSzPts val="2600"/>
              <a:buChar char="•"/>
            </a:pPr>
            <a:r>
              <a:rPr lang="en-US" sz="2600"/>
              <a:t>3 → 2,4, 	confidence=67%</a:t>
            </a:r>
            <a:endParaRPr sz="2600"/>
          </a:p>
          <a:p>
            <a:pPr indent="-228600" lvl="2" marL="1143000" rtl="0" algn="l">
              <a:lnSpc>
                <a:spcPct val="80000"/>
              </a:lnSpc>
              <a:spcBef>
                <a:spcPts val="500"/>
              </a:spcBef>
              <a:spcAft>
                <a:spcPts val="0"/>
              </a:spcAft>
              <a:buClr>
                <a:schemeClr val="dk1"/>
              </a:buClr>
              <a:buSzPts val="2600"/>
              <a:buChar char="•"/>
            </a:pPr>
            <a:r>
              <a:rPr lang="en-US" sz="2600"/>
              <a:t>4 → 2,3, 	confidence=67%</a:t>
            </a:r>
            <a:endParaRPr sz="2600"/>
          </a:p>
          <a:p>
            <a:pPr indent="-228600" lvl="2" marL="1143000" rtl="0" algn="l">
              <a:lnSpc>
                <a:spcPct val="80000"/>
              </a:lnSpc>
              <a:spcBef>
                <a:spcPts val="500"/>
              </a:spcBef>
              <a:spcAft>
                <a:spcPts val="0"/>
              </a:spcAft>
              <a:buClr>
                <a:schemeClr val="dk1"/>
              </a:buClr>
              <a:buSzPts val="2600"/>
              <a:buChar char="•"/>
            </a:pPr>
            <a:r>
              <a:rPr lang="en-US" sz="2600"/>
              <a:t>All rules have support = 50%</a:t>
            </a:r>
            <a:endParaRPr sz="2600"/>
          </a:p>
        </p:txBody>
      </p:sp>
      <p:sp>
        <p:nvSpPr>
          <p:cNvPr id="4440" name="Google Shape;4440;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sz="1050">
                <a:solidFill>
                  <a:srgbClr val="7F7F7F"/>
                </a:solidFill>
              </a:rPr>
              <a:t>CS583, Bing Liu, UIC</a:t>
            </a:r>
            <a:endParaRPr sz="1050">
              <a:solidFill>
                <a:srgbClr val="7F7F7F"/>
              </a:solidFill>
            </a:endParaRPr>
          </a:p>
        </p:txBody>
      </p:sp>
      <p:sp>
        <p:nvSpPr>
          <p:cNvPr id="4441" name="Google Shape;4441;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SzPts val="2090"/>
              <a:buNone/>
            </a:pPr>
            <a:fld id="{00000000-1234-1234-1234-123412341234}" type="slidenum">
              <a:rPr lang="en-US" sz="2090">
                <a:solidFill>
                  <a:srgbClr val="FFFFFF"/>
                </a:solidFill>
              </a:rPr>
              <a:t>‹#›</a:t>
            </a:fld>
            <a:endParaRPr sz="2090">
              <a:solidFill>
                <a:srgbClr val="FFFFFF"/>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45" name="Shape 4445"/>
        <p:cNvGrpSpPr/>
        <p:nvPr/>
      </p:nvGrpSpPr>
      <p:grpSpPr>
        <a:xfrm>
          <a:off x="0" y="0"/>
          <a:ext cx="0" cy="0"/>
          <a:chOff x="0" y="0"/>
          <a:chExt cx="0" cy="0"/>
        </a:xfrm>
      </p:grpSpPr>
      <p:sp>
        <p:nvSpPr>
          <p:cNvPr id="4446" name="Google Shape;4446;p57"/>
          <p:cNvSpPr txBox="1"/>
          <p:nvPr>
            <p:ph type="title"/>
          </p:nvPr>
        </p:nvSpPr>
        <p:spPr>
          <a:xfrm>
            <a:off x="838200" y="186450"/>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3600">
                <a:solidFill>
                  <a:srgbClr val="FFFFFF"/>
                </a:solidFill>
                <a:latin typeface="Times New Roman"/>
                <a:ea typeface="Times New Roman"/>
                <a:cs typeface="Times New Roman"/>
                <a:sym typeface="Times New Roman"/>
              </a:rPr>
              <a:t>Association Rule Generation</a:t>
            </a:r>
            <a:endParaRPr sz="3600">
              <a:latin typeface="Times New Roman"/>
              <a:ea typeface="Times New Roman"/>
              <a:cs typeface="Times New Roman"/>
              <a:sym typeface="Times New Roman"/>
            </a:endParaRPr>
          </a:p>
        </p:txBody>
      </p:sp>
      <p:sp>
        <p:nvSpPr>
          <p:cNvPr id="4447" name="Google Shape;4447;p57"/>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000" u="none" cap="none" strike="noStrike">
                <a:latin typeface="Calibri"/>
                <a:ea typeface="Calibri"/>
                <a:cs typeface="Calibri"/>
                <a:sym typeface="Calibri"/>
              </a:rPr>
              <a:t>Given a frequent itemset L, find all non-empty subsets f ⊂ L such that f → L – f satisfies the minimum confidence requirement</a:t>
            </a:r>
            <a:endParaRPr b="0" i="0" sz="2000" u="none" cap="none" strike="noStrike">
              <a:latin typeface="Calibri"/>
              <a:ea typeface="Calibri"/>
              <a:cs typeface="Calibri"/>
              <a:sym typeface="Calibri"/>
            </a:endParaRPr>
          </a:p>
          <a:p>
            <a:pPr indent="0" lvl="0" marL="457200" marR="0" rtl="0" algn="l">
              <a:lnSpc>
                <a:spcPct val="90000"/>
              </a:lnSpc>
              <a:spcBef>
                <a:spcPts val="0"/>
              </a:spcBef>
              <a:spcAft>
                <a:spcPts val="0"/>
              </a:spcAft>
              <a:buClr>
                <a:srgbClr val="000000"/>
              </a:buClr>
              <a:buSzPts val="2800"/>
              <a:buFont typeface="Arial"/>
              <a:buNone/>
            </a:pPr>
            <a:r>
              <a:t/>
            </a:r>
            <a:endParaRPr b="0" i="0" sz="2000" u="none" cap="none" strike="noStrike">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Arial"/>
              <a:buChar char="•"/>
            </a:pPr>
            <a:r>
              <a:rPr b="1" i="0" lang="en-US" sz="2000" u="none" cap="none" strike="noStrike">
                <a:latin typeface="Calibri"/>
                <a:ea typeface="Calibri"/>
                <a:cs typeface="Calibri"/>
                <a:sym typeface="Calibri"/>
              </a:rPr>
              <a:t>If {A,B,C,D} is a frequent itemset, then candidate rules:</a:t>
            </a:r>
            <a:endParaRPr b="1" i="0" sz="2000" u="none" cap="none" strike="noStrike">
              <a:latin typeface="Arial"/>
              <a:ea typeface="Arial"/>
              <a:cs typeface="Arial"/>
              <a:sym typeface="Arial"/>
            </a:endParaRPr>
          </a:p>
          <a:p>
            <a:pPr indent="-228600" lvl="2" marL="1143000" marR="0" rtl="0" algn="l">
              <a:lnSpc>
                <a:spcPct val="90000"/>
              </a:lnSpc>
              <a:spcBef>
                <a:spcPts val="500"/>
              </a:spcBef>
              <a:spcAft>
                <a:spcPts val="0"/>
              </a:spcAft>
              <a:buClr>
                <a:schemeClr val="dk1"/>
              </a:buClr>
              <a:buSzPts val="2000"/>
              <a:buFont typeface="Noto Sans Symbols"/>
              <a:buNone/>
            </a:pPr>
            <a:r>
              <a:rPr b="1" i="0" lang="en-US" u="none" cap="none" strike="noStrike">
                <a:latin typeface="Calibri"/>
                <a:ea typeface="Calibri"/>
                <a:cs typeface="Calibri"/>
                <a:sym typeface="Calibri"/>
              </a:rPr>
              <a:t>ABC →D, 	ABD →C, 	ACD →B, 	BCD →A, </a:t>
            </a:r>
            <a:br>
              <a:rPr b="1" i="0" lang="en-US" u="none" cap="none" strike="noStrike">
                <a:latin typeface="Calibri"/>
                <a:ea typeface="Calibri"/>
                <a:cs typeface="Calibri"/>
                <a:sym typeface="Calibri"/>
              </a:rPr>
            </a:br>
            <a:r>
              <a:rPr b="1" i="0" lang="en-US" u="none" cap="none" strike="noStrike">
                <a:latin typeface="Calibri"/>
                <a:ea typeface="Calibri"/>
                <a:cs typeface="Calibri"/>
                <a:sym typeface="Calibri"/>
              </a:rPr>
              <a:t>A →BCD,	B →ACD,	C →ABD, 	D →ABC</a:t>
            </a:r>
            <a:br>
              <a:rPr b="1" i="0" lang="en-US" u="none" cap="none" strike="noStrike">
                <a:latin typeface="Calibri"/>
                <a:ea typeface="Calibri"/>
                <a:cs typeface="Calibri"/>
                <a:sym typeface="Calibri"/>
              </a:rPr>
            </a:br>
            <a:r>
              <a:rPr b="1" i="0" lang="en-US" u="none" cap="none" strike="noStrike">
                <a:latin typeface="Calibri"/>
                <a:ea typeface="Calibri"/>
                <a:cs typeface="Calibri"/>
                <a:sym typeface="Calibri"/>
              </a:rPr>
              <a:t>AB →CD,	AC → BD, 	AD → BC, 	BC →AD, </a:t>
            </a:r>
            <a:br>
              <a:rPr b="1" i="0" lang="en-US" u="none" cap="none" strike="noStrike">
                <a:latin typeface="Calibri"/>
                <a:ea typeface="Calibri"/>
                <a:cs typeface="Calibri"/>
                <a:sym typeface="Calibri"/>
              </a:rPr>
            </a:br>
            <a:r>
              <a:rPr b="1" i="0" lang="en-US" u="none" cap="none" strike="noStrike">
                <a:latin typeface="Calibri"/>
                <a:ea typeface="Calibri"/>
                <a:cs typeface="Calibri"/>
                <a:sym typeface="Calibri"/>
              </a:rPr>
              <a:t>BD →AC, 	CD →AB</a:t>
            </a:r>
            <a:br>
              <a:rPr b="0" i="0" lang="en-US" u="none" cap="none" strike="noStrike">
                <a:latin typeface="Calibri"/>
                <a:ea typeface="Calibri"/>
                <a:cs typeface="Calibri"/>
                <a:sym typeface="Calibri"/>
              </a:rPr>
            </a:br>
            <a:endParaRPr b="0" i="0" u="none" cap="none" strike="noStrike">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000" u="none" cap="none" strike="noStrike">
                <a:latin typeface="Calibri"/>
                <a:ea typeface="Calibri"/>
                <a:cs typeface="Calibri"/>
                <a:sym typeface="Calibri"/>
              </a:rPr>
              <a:t>If |L| = k, then there are 2</a:t>
            </a:r>
            <a:r>
              <a:rPr b="0" baseline="30000" i="0" lang="en-US" sz="2000" u="none" cap="none" strike="noStrike">
                <a:latin typeface="Calibri"/>
                <a:ea typeface="Calibri"/>
                <a:cs typeface="Calibri"/>
                <a:sym typeface="Calibri"/>
              </a:rPr>
              <a:t>k</a:t>
            </a:r>
            <a:r>
              <a:rPr b="0" i="0" lang="en-US" sz="2000" u="none" cap="none" strike="noStrike">
                <a:latin typeface="Calibri"/>
                <a:ea typeface="Calibri"/>
                <a:cs typeface="Calibri"/>
                <a:sym typeface="Calibri"/>
              </a:rPr>
              <a:t> – 2 candidate association rules (ignoring L → ∅ and ∅ → L)</a:t>
            </a:r>
            <a:endParaRPr b="0" i="0" sz="2000" u="none" cap="none" strike="noStrike">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51" name="Shape 4451"/>
        <p:cNvGrpSpPr/>
        <p:nvPr/>
      </p:nvGrpSpPr>
      <p:grpSpPr>
        <a:xfrm>
          <a:off x="0" y="0"/>
          <a:ext cx="0" cy="0"/>
          <a:chOff x="0" y="0"/>
          <a:chExt cx="0" cy="0"/>
        </a:xfrm>
      </p:grpSpPr>
      <p:sp>
        <p:nvSpPr>
          <p:cNvPr id="4452" name="Google Shape;4452;p58"/>
          <p:cNvSpPr/>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53" name="Google Shape;4453;p58"/>
          <p:cNvSpPr/>
          <p:nvPr/>
        </p:nvSpPr>
        <p:spPr>
          <a:xfrm>
            <a:off x="0" y="0"/>
            <a:ext cx="2013557" cy="6858000"/>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aphicFrame>
        <p:nvGraphicFramePr>
          <p:cNvPr id="4454" name="Google Shape;4454;p58"/>
          <p:cNvGraphicFramePr/>
          <p:nvPr/>
        </p:nvGraphicFramePr>
        <p:xfrm>
          <a:off x="4038600" y="952500"/>
          <a:ext cx="3000000" cy="3000000"/>
        </p:xfrm>
        <a:graphic>
          <a:graphicData uri="http://schemas.openxmlformats.org/drawingml/2006/table">
            <a:tbl>
              <a:tblPr>
                <a:noFill/>
                <a:tableStyleId>{BF4D7573-AD9E-44DB-A1FB-6CA1F5AF7E30}</a:tableStyleId>
              </a:tblPr>
              <a:tblGrid>
                <a:gridCol w="2745300"/>
                <a:gridCol w="4430200"/>
              </a:tblGrid>
              <a:tr h="317500">
                <a:tc>
                  <a:txBody>
                    <a:bodyPr/>
                    <a:lstStyle/>
                    <a:p>
                      <a:pPr indent="0" lvl="0" marL="0" marR="0" rtl="0" algn="ctr">
                        <a:lnSpc>
                          <a:spcPct val="90000"/>
                        </a:lnSpc>
                        <a:spcBef>
                          <a:spcPts val="0"/>
                        </a:spcBef>
                        <a:spcAft>
                          <a:spcPts val="0"/>
                        </a:spcAft>
                        <a:buClr>
                          <a:srgbClr val="000000"/>
                        </a:buClr>
                        <a:buSzPts val="1600"/>
                        <a:buFont typeface="Arial"/>
                        <a:buNone/>
                      </a:pPr>
                      <a:r>
                        <a:rPr b="1" lang="en-US" sz="1500" u="none" cap="none" strike="noStrike">
                          <a:solidFill>
                            <a:srgbClr val="0000FF"/>
                          </a:solidFill>
                          <a:latin typeface="Tahoma"/>
                          <a:ea typeface="Tahoma"/>
                          <a:cs typeface="Tahoma"/>
                          <a:sym typeface="Tahoma"/>
                        </a:rPr>
                        <a:t>Tid</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c>
                  <a:txBody>
                    <a:bodyPr/>
                    <a:lstStyle/>
                    <a:p>
                      <a:pPr indent="0" lvl="0" marL="0" marR="0" rtl="0" algn="ctr">
                        <a:lnSpc>
                          <a:spcPct val="90000"/>
                        </a:lnSpc>
                        <a:spcBef>
                          <a:spcPts val="0"/>
                        </a:spcBef>
                        <a:spcAft>
                          <a:spcPts val="0"/>
                        </a:spcAft>
                        <a:buClr>
                          <a:srgbClr val="000000"/>
                        </a:buClr>
                        <a:buSzPts val="1600"/>
                        <a:buFont typeface="Arial"/>
                        <a:buNone/>
                      </a:pPr>
                      <a:r>
                        <a:rPr b="1" lang="en-US" sz="1500" u="none" cap="none" strike="noStrike">
                          <a:solidFill>
                            <a:srgbClr val="0000FF"/>
                          </a:solidFill>
                          <a:latin typeface="Tahoma"/>
                          <a:ea typeface="Tahoma"/>
                          <a:cs typeface="Tahoma"/>
                          <a:sym typeface="Tahoma"/>
                        </a:rPr>
                        <a:t>Items</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4F81BD"/>
                    </a:solidFill>
                  </a:tcPr>
                </a:tc>
              </a:tr>
              <a:tr h="317500">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10</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A, C, D</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17500">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20</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B, C, E</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17500">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30</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A, B, C, E</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17500">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40</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B, E</a:t>
                      </a:r>
                      <a:endParaRPr b="0" sz="1600" u="none" cap="none" strike="noStrike">
                        <a:solidFill>
                          <a:srgbClr val="000000"/>
                        </a:solidFill>
                        <a:latin typeface="Arial"/>
                        <a:ea typeface="Arial"/>
                        <a:cs typeface="Arial"/>
                        <a:sym typeface="Arial"/>
                      </a:endParaRPr>
                    </a:p>
                  </a:txBody>
                  <a:tcPr marT="41775" marB="41775" marR="83550" marL="83550">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graphicFrame>
        <p:nvGraphicFramePr>
          <p:cNvPr id="4455" name="Google Shape;4455;p58"/>
          <p:cNvGraphicFramePr/>
          <p:nvPr/>
        </p:nvGraphicFramePr>
        <p:xfrm>
          <a:off x="4038600" y="2603500"/>
          <a:ext cx="3000000" cy="3000000"/>
        </p:xfrm>
        <a:graphic>
          <a:graphicData uri="http://schemas.openxmlformats.org/drawingml/2006/table">
            <a:tbl>
              <a:tblPr>
                <a:noFill/>
                <a:tableStyleId>{BF4D7573-AD9E-44DB-A1FB-6CA1F5AF7E30}</a:tableStyleId>
              </a:tblPr>
              <a:tblGrid>
                <a:gridCol w="4491400"/>
                <a:gridCol w="2684100"/>
              </a:tblGrid>
              <a:tr h="298450">
                <a:tc>
                  <a:txBody>
                    <a:bodyPr/>
                    <a:lstStyle/>
                    <a:p>
                      <a:pPr indent="0" lvl="0" marL="0" marR="0" rtl="0" algn="ctr">
                        <a:lnSpc>
                          <a:spcPct val="80000"/>
                        </a:lnSpc>
                        <a:spcBef>
                          <a:spcPts val="0"/>
                        </a:spcBef>
                        <a:spcAft>
                          <a:spcPts val="0"/>
                        </a:spcAft>
                        <a:buClr>
                          <a:srgbClr val="000000"/>
                        </a:buClr>
                        <a:buSzPts val="1600"/>
                        <a:buFont typeface="Arial"/>
                        <a:buNone/>
                      </a:pPr>
                      <a:r>
                        <a:rPr b="1" lang="en-US" sz="1500" u="none" cap="none" strike="noStrike">
                          <a:solidFill>
                            <a:srgbClr val="0000FF"/>
                          </a:solidFill>
                          <a:latin typeface="Tahoma"/>
                          <a:ea typeface="Tahoma"/>
                          <a:cs typeface="Tahoma"/>
                          <a:sym typeface="Tahoma"/>
                        </a:rPr>
                        <a:t>Itemset</a:t>
                      </a:r>
                      <a:endParaRPr b="0" sz="1700" u="none" cap="none" strike="noStrike">
                        <a:solidFill>
                          <a:srgbClr val="000000"/>
                        </a:solidFill>
                        <a:latin typeface="Arial"/>
                        <a:ea typeface="Arial"/>
                        <a:cs typeface="Arial"/>
                        <a:sym typeface="Arial"/>
                      </a:endParaRPr>
                    </a:p>
                  </a:txBody>
                  <a:tcPr marT="42225" marB="42225" marR="84475" marL="844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c>
                  <a:txBody>
                    <a:bodyPr/>
                    <a:lstStyle/>
                    <a:p>
                      <a:pPr indent="0" lvl="0" marL="0" marR="0" rtl="0" algn="ctr">
                        <a:lnSpc>
                          <a:spcPct val="80000"/>
                        </a:lnSpc>
                        <a:spcBef>
                          <a:spcPts val="0"/>
                        </a:spcBef>
                        <a:spcAft>
                          <a:spcPts val="0"/>
                        </a:spcAft>
                        <a:buClr>
                          <a:srgbClr val="000000"/>
                        </a:buClr>
                        <a:buSzPts val="1600"/>
                        <a:buFont typeface="Arial"/>
                        <a:buNone/>
                      </a:pPr>
                      <a:r>
                        <a:rPr b="1" lang="en-US" sz="1500" u="none" cap="none" strike="noStrike">
                          <a:solidFill>
                            <a:srgbClr val="0000FF"/>
                          </a:solidFill>
                          <a:latin typeface="Tahoma"/>
                          <a:ea typeface="Tahoma"/>
                          <a:cs typeface="Tahoma"/>
                          <a:sym typeface="Tahoma"/>
                        </a:rPr>
                        <a:t>sup</a:t>
                      </a:r>
                      <a:endParaRPr b="0" sz="1700" u="none" cap="none" strike="noStrike">
                        <a:solidFill>
                          <a:srgbClr val="000000"/>
                        </a:solidFill>
                        <a:latin typeface="Arial"/>
                        <a:ea typeface="Arial"/>
                        <a:cs typeface="Arial"/>
                        <a:sym typeface="Arial"/>
                      </a:endParaRPr>
                    </a:p>
                  </a:txBody>
                  <a:tcPr marT="42225" marB="42225" marR="84475" marL="844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C0504D"/>
                    </a:solidFill>
                  </a:tcPr>
                </a:tc>
              </a:tr>
              <a:tr h="298450">
                <a:tc>
                  <a:txBody>
                    <a:bodyPr/>
                    <a:lstStyle/>
                    <a:p>
                      <a:pPr indent="0" lvl="0" marL="0" marR="0" rtl="0" algn="ctr">
                        <a:lnSpc>
                          <a:spcPct val="8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{B, C, E}</a:t>
                      </a:r>
                      <a:endParaRPr b="0" sz="1700" u="none" cap="none" strike="noStrike">
                        <a:solidFill>
                          <a:srgbClr val="000000"/>
                        </a:solidFill>
                        <a:latin typeface="Arial"/>
                        <a:ea typeface="Arial"/>
                        <a:cs typeface="Arial"/>
                        <a:sym typeface="Arial"/>
                      </a:endParaRPr>
                    </a:p>
                  </a:txBody>
                  <a:tcPr marT="42225" marB="42225" marR="84475" marL="844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c>
                  <a:txBody>
                    <a:bodyPr/>
                    <a:lstStyle/>
                    <a:p>
                      <a:pPr indent="0" lvl="0" marL="0" marR="0" rtl="0" algn="ctr">
                        <a:lnSpc>
                          <a:spcPct val="80000"/>
                        </a:lnSpc>
                        <a:spcBef>
                          <a:spcPts val="0"/>
                        </a:spcBef>
                        <a:spcAft>
                          <a:spcPts val="0"/>
                        </a:spcAft>
                        <a:buClr>
                          <a:srgbClr val="000000"/>
                        </a:buClr>
                        <a:buSzPts val="1600"/>
                        <a:buFont typeface="Arial"/>
                        <a:buNone/>
                      </a:pPr>
                      <a:r>
                        <a:rPr b="0" lang="en-US" sz="1500" u="none" cap="none" strike="noStrike">
                          <a:solidFill>
                            <a:srgbClr val="000000"/>
                          </a:solidFill>
                          <a:latin typeface="Tahoma"/>
                          <a:ea typeface="Tahoma"/>
                          <a:cs typeface="Tahoma"/>
                          <a:sym typeface="Tahoma"/>
                        </a:rPr>
                        <a:t>2</a:t>
                      </a:r>
                      <a:endParaRPr b="0" sz="1700" u="none" cap="none" strike="noStrike">
                        <a:solidFill>
                          <a:srgbClr val="000000"/>
                        </a:solidFill>
                        <a:latin typeface="Arial"/>
                        <a:ea typeface="Arial"/>
                        <a:cs typeface="Arial"/>
                        <a:sym typeface="Arial"/>
                      </a:endParaRPr>
                    </a:p>
                  </a:txBody>
                  <a:tcPr marT="42225" marB="42225" marR="84475" marL="844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tcPr>
                </a:tc>
              </a:tr>
            </a:tbl>
          </a:graphicData>
        </a:graphic>
      </p:graphicFrame>
      <p:sp>
        <p:nvSpPr>
          <p:cNvPr id="4456" name="Google Shape;4456;p58"/>
          <p:cNvSpPr/>
          <p:nvPr>
            <p:ph type="title"/>
          </p:nvPr>
        </p:nvSpPr>
        <p:spPr>
          <a:xfrm>
            <a:off x="640080" y="2074363"/>
            <a:ext cx="2752354" cy="2709275"/>
          </a:xfrm>
          <a:prstGeom prst="ellipse">
            <a:avLst/>
          </a:prstGeom>
          <a:solidFill>
            <a:srgbClr val="262626"/>
          </a:solidFill>
          <a:ln cap="flat" cmpd="thinThick" w="174625">
            <a:solidFill>
              <a:srgbClr val="262626"/>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None/>
            </a:pPr>
            <a:r>
              <a:rPr lang="en-US" sz="2000">
                <a:solidFill>
                  <a:srgbClr val="FFFFFF"/>
                </a:solidFill>
                <a:latin typeface="Calibri"/>
                <a:ea typeface="Calibri"/>
                <a:cs typeface="Calibri"/>
                <a:sym typeface="Calibri"/>
              </a:rPr>
              <a:t>What are the Association Rules for Below, calculate Confidence of Each Rule</a:t>
            </a:r>
            <a:endParaRPr sz="2000">
              <a:solidFill>
                <a:srgbClr val="FFFFFF"/>
              </a:solidFill>
              <a:latin typeface="Calibri"/>
              <a:ea typeface="Calibri"/>
              <a:cs typeface="Calibri"/>
              <a:sym typeface="Calibri"/>
            </a:endParaRPr>
          </a:p>
        </p:txBody>
      </p:sp>
      <p:sp>
        <p:nvSpPr>
          <p:cNvPr id="4457" name="Google Shape;4457;p58"/>
          <p:cNvSpPr txBox="1"/>
          <p:nvPr>
            <p:ph idx="12" type="sldNum"/>
          </p:nvPr>
        </p:nvSpPr>
        <p:spPr>
          <a:xfrm>
            <a:off x="11310257" y="6356350"/>
            <a:ext cx="560009"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100000"/>
              </a:lnSpc>
              <a:spcBef>
                <a:spcPts val="0"/>
              </a:spcBef>
              <a:spcAft>
                <a:spcPts val="600"/>
              </a:spcAft>
              <a:buClr>
                <a:srgbClr val="000000"/>
              </a:buClr>
              <a:buSzPts val="1800"/>
              <a:buFont typeface="Arial"/>
              <a:buNone/>
            </a:pPr>
            <a:fld id="{00000000-1234-1234-1234-123412341234}" type="slidenum">
              <a:rPr b="0" i="0" lang="en-US"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4458" name="Google Shape;4458;p58"/>
          <p:cNvSpPr txBox="1"/>
          <p:nvPr>
            <p:ph idx="1" type="body"/>
          </p:nvPr>
        </p:nvSpPr>
        <p:spPr>
          <a:xfrm>
            <a:off x="4038600" y="3263900"/>
            <a:ext cx="7175500" cy="26035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sz="2600"/>
              <a:t>BC--&gt; E </a:t>
            </a:r>
            <a:endParaRPr sz="2600"/>
          </a:p>
          <a:p>
            <a:pPr indent="-342900" lvl="0" marL="457200" rtl="0" algn="l">
              <a:lnSpc>
                <a:spcPct val="90000"/>
              </a:lnSpc>
              <a:spcBef>
                <a:spcPts val="1000"/>
              </a:spcBef>
              <a:spcAft>
                <a:spcPts val="0"/>
              </a:spcAft>
              <a:buClr>
                <a:schemeClr val="dk1"/>
              </a:buClr>
              <a:buSzPts val="1800"/>
              <a:buChar char="•"/>
            </a:pPr>
            <a:r>
              <a:rPr lang="en-US" sz="2600"/>
              <a:t>B--&gt;CE</a:t>
            </a:r>
            <a:endParaRPr sz="2600"/>
          </a:p>
          <a:p>
            <a:pPr indent="-342900" lvl="0" marL="457200" rtl="0" algn="l">
              <a:lnSpc>
                <a:spcPct val="90000"/>
              </a:lnSpc>
              <a:spcBef>
                <a:spcPts val="1000"/>
              </a:spcBef>
              <a:spcAft>
                <a:spcPts val="0"/>
              </a:spcAft>
              <a:buClr>
                <a:schemeClr val="dk1"/>
              </a:buClr>
              <a:buSzPts val="1800"/>
              <a:buChar char="•"/>
            </a:pPr>
            <a:r>
              <a:rPr lang="en-US" sz="2600"/>
              <a:t>CE--&gt;B</a:t>
            </a:r>
            <a:endParaRPr sz="2600"/>
          </a:p>
          <a:p>
            <a:pPr indent="-342900" lvl="0" marL="457200" rtl="0" algn="l">
              <a:lnSpc>
                <a:spcPct val="90000"/>
              </a:lnSpc>
              <a:spcBef>
                <a:spcPts val="1000"/>
              </a:spcBef>
              <a:spcAft>
                <a:spcPts val="0"/>
              </a:spcAft>
              <a:buClr>
                <a:schemeClr val="dk1"/>
              </a:buClr>
              <a:buSzPts val="1800"/>
              <a:buChar char="•"/>
            </a:pPr>
            <a:r>
              <a:rPr lang="en-US" sz="2600"/>
              <a:t>E--&gt;BC</a:t>
            </a:r>
            <a:endParaRPr sz="2600"/>
          </a:p>
          <a:p>
            <a:pPr indent="-342900" lvl="0" marL="457200" rtl="0" algn="l">
              <a:lnSpc>
                <a:spcPct val="90000"/>
              </a:lnSpc>
              <a:spcBef>
                <a:spcPts val="1000"/>
              </a:spcBef>
              <a:spcAft>
                <a:spcPts val="0"/>
              </a:spcAft>
              <a:buClr>
                <a:schemeClr val="dk1"/>
              </a:buClr>
              <a:buSzPts val="1800"/>
              <a:buChar char="•"/>
            </a:pPr>
            <a:r>
              <a:rPr lang="en-US" sz="2600"/>
              <a:t>BE--&gt;C</a:t>
            </a:r>
            <a:endParaRPr sz="2600"/>
          </a:p>
          <a:p>
            <a:pPr indent="-342900" lvl="0" marL="457200" rtl="0" algn="l">
              <a:lnSpc>
                <a:spcPct val="90000"/>
              </a:lnSpc>
              <a:spcBef>
                <a:spcPts val="1000"/>
              </a:spcBef>
              <a:spcAft>
                <a:spcPts val="0"/>
              </a:spcAft>
              <a:buSzPts val="1800"/>
              <a:buNone/>
            </a:pPr>
            <a:r>
              <a:t/>
            </a:r>
            <a:endParaRPr sz="26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62" name="Shape 4462"/>
        <p:cNvGrpSpPr/>
        <p:nvPr/>
      </p:nvGrpSpPr>
      <p:grpSpPr>
        <a:xfrm>
          <a:off x="0" y="0"/>
          <a:ext cx="0" cy="0"/>
          <a:chOff x="0" y="0"/>
          <a:chExt cx="0" cy="0"/>
        </a:xfrm>
      </p:grpSpPr>
      <p:sp>
        <p:nvSpPr>
          <p:cNvPr id="4463" name="Google Shape;4463;p59"/>
          <p:cNvSpPr txBox="1"/>
          <p:nvPr>
            <p:ph type="title"/>
          </p:nvPr>
        </p:nvSpPr>
        <p:spPr>
          <a:xfrm>
            <a:off x="838200" y="365126"/>
            <a:ext cx="10515600" cy="57698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28654"/>
              <a:buFont typeface="Calibri"/>
              <a:buNone/>
            </a:pPr>
            <a:r>
              <a:rPr lang="en-US" sz="3800">
                <a:solidFill>
                  <a:srgbClr val="FFFFFF"/>
                </a:solidFill>
                <a:latin typeface="Times New Roman"/>
                <a:ea typeface="Times New Roman"/>
                <a:cs typeface="Times New Roman"/>
                <a:sym typeface="Times New Roman"/>
              </a:rPr>
              <a:t>FP Growth</a:t>
            </a:r>
            <a:endParaRPr>
              <a:latin typeface="Times New Roman"/>
              <a:ea typeface="Times New Roman"/>
              <a:cs typeface="Times New Roman"/>
              <a:sym typeface="Times New Roman"/>
            </a:endParaRPr>
          </a:p>
        </p:txBody>
      </p:sp>
      <p:sp>
        <p:nvSpPr>
          <p:cNvPr id="4464" name="Google Shape;4464;p59"/>
          <p:cNvSpPr txBox="1"/>
          <p:nvPr>
            <p:ph idx="1" type="body"/>
          </p:nvPr>
        </p:nvSpPr>
        <p:spPr>
          <a:xfrm>
            <a:off x="0" y="1302385"/>
            <a:ext cx="12192000" cy="5264785"/>
          </a:xfrm>
          <a:prstGeom prst="rect">
            <a:avLst/>
          </a:prstGeom>
          <a:noFill/>
          <a:ln>
            <a:noFill/>
          </a:ln>
        </p:spPr>
        <p:txBody>
          <a:bodyPr anchorCtr="0" anchor="ctr"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dk1"/>
              </a:buClr>
              <a:buSzPct val="111111"/>
              <a:buNone/>
            </a:pPr>
            <a:r>
              <a:rPr b="1" lang="en-US" sz="1600">
                <a:latin typeface="Arial"/>
                <a:ea typeface="Arial"/>
                <a:cs typeface="Arial"/>
                <a:sym typeface="Arial"/>
              </a:rPr>
              <a:t>In Data Mining, </a:t>
            </a:r>
            <a:r>
              <a:rPr b="1" lang="en-US" sz="1600">
                <a:solidFill>
                  <a:srgbClr val="FF0000"/>
                </a:solidFill>
                <a:latin typeface="Arial"/>
                <a:ea typeface="Arial"/>
                <a:cs typeface="Arial"/>
                <a:sym typeface="Arial"/>
              </a:rPr>
              <a:t>finding frequent patterns in</a:t>
            </a:r>
            <a:r>
              <a:rPr b="1" lang="en-US" sz="1600">
                <a:latin typeface="Arial"/>
                <a:ea typeface="Arial"/>
                <a:cs typeface="Arial"/>
                <a:sym typeface="Arial"/>
              </a:rPr>
              <a:t> large databases is very important and has been studied on a large scale.</a:t>
            </a:r>
            <a:endParaRPr b="1" sz="1600">
              <a:latin typeface="Arial"/>
              <a:ea typeface="Arial"/>
              <a:cs typeface="Arial"/>
              <a:sym typeface="Arial"/>
            </a:endParaRPr>
          </a:p>
          <a:p>
            <a:pPr indent="0" lvl="0" marL="0" marR="0" rtl="0" algn="l">
              <a:lnSpc>
                <a:spcPct val="100000"/>
              </a:lnSpc>
              <a:spcBef>
                <a:spcPts val="0"/>
              </a:spcBef>
              <a:spcAft>
                <a:spcPts val="0"/>
              </a:spcAft>
              <a:buClr>
                <a:schemeClr val="dk1"/>
              </a:buClr>
              <a:buSzPct val="111111"/>
              <a:buNone/>
            </a:pPr>
            <a:r>
              <a:rPr b="1" i="0" lang="en-US" sz="1600" u="none" cap="none" strike="noStrike">
                <a:latin typeface="Arial"/>
                <a:ea typeface="Arial"/>
                <a:cs typeface="Arial"/>
                <a:sym typeface="Arial"/>
              </a:rPr>
              <a:t>The FP-Growth Algorithm is an alternative way to find frequent item sets without using candidate generations, thus improving performance.</a:t>
            </a:r>
            <a:endParaRPr b="1" i="0" sz="1600" u="none" cap="none" strike="noStrike">
              <a:latin typeface="Arial"/>
              <a:ea typeface="Arial"/>
              <a:cs typeface="Arial"/>
              <a:sym typeface="Arial"/>
            </a:endParaRPr>
          </a:p>
          <a:p>
            <a:pPr indent="0" lvl="0" marL="0" marR="0" rtl="0" algn="l">
              <a:lnSpc>
                <a:spcPct val="100000"/>
              </a:lnSpc>
              <a:spcBef>
                <a:spcPts val="0"/>
              </a:spcBef>
              <a:spcAft>
                <a:spcPts val="0"/>
              </a:spcAft>
              <a:buClr>
                <a:schemeClr val="dk1"/>
              </a:buClr>
              <a:buSzPct val="111111"/>
              <a:buNone/>
            </a:pPr>
            <a:r>
              <a:t/>
            </a:r>
            <a:endParaRPr b="1" i="0" sz="1600" u="none" cap="none" strike="noStrike">
              <a:latin typeface="Arial"/>
              <a:ea typeface="Arial"/>
              <a:cs typeface="Arial"/>
              <a:sym typeface="Arial"/>
            </a:endParaRPr>
          </a:p>
          <a:p>
            <a:pPr indent="0" lvl="0" marL="0" marR="0" rtl="0" algn="l">
              <a:lnSpc>
                <a:spcPct val="100000"/>
              </a:lnSpc>
              <a:spcBef>
                <a:spcPts val="0"/>
              </a:spcBef>
              <a:spcAft>
                <a:spcPts val="0"/>
              </a:spcAft>
              <a:buClr>
                <a:schemeClr val="dk1"/>
              </a:buClr>
              <a:buSzPct val="111111"/>
              <a:buNone/>
            </a:pPr>
            <a:r>
              <a:rPr b="1" i="0" lang="en-US" sz="1600" u="none" cap="none" strike="noStrike">
                <a:latin typeface="Arial"/>
                <a:ea typeface="Arial"/>
                <a:cs typeface="Arial"/>
                <a:sym typeface="Arial"/>
              </a:rPr>
              <a:t> </a:t>
            </a:r>
            <a:r>
              <a:rPr b="1" i="0" lang="en-US" sz="1600" u="none" cap="none" strike="noStrike">
                <a:latin typeface="Arial"/>
                <a:ea typeface="Arial"/>
                <a:cs typeface="Arial"/>
                <a:sym typeface="Arial"/>
              </a:rPr>
              <a:t>For so much, it uses a divide-and-conquer strategy. The core of this method is the usage of a special data structure named frequent-pattern tree (FP-tree), which retains the item set association information.</a:t>
            </a:r>
            <a:endParaRPr b="1" i="0" sz="1600" u="none" cap="none" strike="noStrike">
              <a:latin typeface="Arial"/>
              <a:ea typeface="Arial"/>
              <a:cs typeface="Arial"/>
              <a:sym typeface="Arial"/>
            </a:endParaRPr>
          </a:p>
          <a:p>
            <a:pPr indent="0" lvl="0" marL="0" rtl="0" algn="l">
              <a:lnSpc>
                <a:spcPct val="100000"/>
              </a:lnSpc>
              <a:spcBef>
                <a:spcPts val="600"/>
              </a:spcBef>
              <a:spcAft>
                <a:spcPts val="0"/>
              </a:spcAft>
              <a:buClr>
                <a:schemeClr val="dk1"/>
              </a:buClr>
              <a:buSzPct val="111111"/>
              <a:buNone/>
            </a:pPr>
            <a:r>
              <a:rPr lang="en-US" sz="1600">
                <a:latin typeface="Arial"/>
                <a:ea typeface="Arial"/>
                <a:cs typeface="Arial"/>
                <a:sym typeface="Arial"/>
              </a:rPr>
              <a:t>FP Growth Allows frequent itemset discovery without candidate generation</a:t>
            </a:r>
            <a:endParaRPr sz="1600">
              <a:latin typeface="Arial"/>
              <a:ea typeface="Arial"/>
              <a:cs typeface="Arial"/>
              <a:sym typeface="Arial"/>
            </a:endParaRPr>
          </a:p>
          <a:p>
            <a:pPr indent="0" lvl="0" marL="0" rtl="0" algn="l">
              <a:lnSpc>
                <a:spcPct val="100000"/>
              </a:lnSpc>
              <a:spcBef>
                <a:spcPts val="600"/>
              </a:spcBef>
              <a:spcAft>
                <a:spcPts val="0"/>
              </a:spcAft>
              <a:buClr>
                <a:schemeClr val="dk1"/>
              </a:buClr>
              <a:buSzPct val="111111"/>
              <a:buNone/>
            </a:pPr>
            <a:r>
              <a:t/>
            </a:r>
            <a:endParaRPr b="0" i="0" sz="1600" u="none" cap="none" strike="noStrike">
              <a:latin typeface="Arial"/>
              <a:ea typeface="Arial"/>
              <a:cs typeface="Arial"/>
              <a:sym typeface="Arial"/>
            </a:endParaRPr>
          </a:p>
          <a:p>
            <a:pPr indent="0" lvl="0" marL="0" marR="0" rtl="0" algn="l">
              <a:lnSpc>
                <a:spcPct val="100000"/>
              </a:lnSpc>
              <a:spcBef>
                <a:spcPts val="600"/>
              </a:spcBef>
              <a:spcAft>
                <a:spcPts val="0"/>
              </a:spcAft>
              <a:buClr>
                <a:srgbClr val="000000"/>
              </a:buClr>
              <a:buSzPct val="166666"/>
              <a:buNone/>
            </a:pPr>
            <a:r>
              <a:rPr lang="en-US" sz="1600">
                <a:latin typeface="Arial"/>
                <a:ea typeface="Arial"/>
                <a:cs typeface="Arial"/>
                <a:sym typeface="Arial"/>
              </a:rPr>
              <a:t>T</a:t>
            </a:r>
            <a:r>
              <a:rPr b="0" i="0" lang="en-US" sz="1600" u="none" cap="none" strike="noStrike">
                <a:latin typeface="Arial"/>
                <a:ea typeface="Arial"/>
                <a:cs typeface="Arial"/>
                <a:sym typeface="Arial"/>
              </a:rPr>
              <a:t>wo step Process</a:t>
            </a:r>
            <a:endParaRPr sz="1600"/>
          </a:p>
          <a:p>
            <a:pPr indent="0" lvl="1" marL="0" marR="0" rtl="0" algn="l">
              <a:lnSpc>
                <a:spcPct val="100000"/>
              </a:lnSpc>
              <a:spcBef>
                <a:spcPts val="600"/>
              </a:spcBef>
              <a:spcAft>
                <a:spcPts val="0"/>
              </a:spcAft>
              <a:buClr>
                <a:schemeClr val="dk1"/>
              </a:buClr>
              <a:buSzPct val="111111"/>
              <a:buNone/>
            </a:pPr>
            <a:r>
              <a:rPr b="0" i="0" lang="en-US" sz="1600" u="none" cap="none" strike="noStrike">
                <a:latin typeface="Arial"/>
                <a:ea typeface="Arial"/>
                <a:cs typeface="Arial"/>
                <a:sym typeface="Arial"/>
              </a:rPr>
              <a:t>1.</a:t>
            </a:r>
            <a:r>
              <a:rPr b="0" i="0" lang="en-US" sz="1600" u="none" cap="none" strike="noStrike">
                <a:latin typeface="Arial"/>
                <a:ea typeface="Arial"/>
                <a:cs typeface="Arial"/>
                <a:sym typeface="Arial"/>
              </a:rPr>
              <a:t>Build a compact data structure called the FP-tree : 2 passes over the database [ Only !!!]</a:t>
            </a:r>
            <a:endParaRPr sz="1600"/>
          </a:p>
          <a:p>
            <a:pPr indent="0" lvl="1" marL="0" marR="0" rtl="0" algn="l">
              <a:lnSpc>
                <a:spcPct val="100000"/>
              </a:lnSpc>
              <a:spcBef>
                <a:spcPts val="600"/>
              </a:spcBef>
              <a:spcAft>
                <a:spcPts val="0"/>
              </a:spcAft>
              <a:buClr>
                <a:schemeClr val="dk1"/>
              </a:buClr>
              <a:buSzPct val="111111"/>
              <a:buNone/>
            </a:pPr>
            <a:r>
              <a:rPr b="0" i="0" lang="en-US" sz="1600" u="none" cap="none" strike="noStrike">
                <a:latin typeface="Arial"/>
                <a:ea typeface="Arial"/>
                <a:cs typeface="Arial"/>
                <a:sym typeface="Arial"/>
              </a:rPr>
              <a:t>2.</a:t>
            </a:r>
            <a:r>
              <a:rPr b="0" i="0" lang="en-US" sz="1600" u="none" cap="none" strike="noStrike">
                <a:latin typeface="Arial"/>
                <a:ea typeface="Arial"/>
                <a:cs typeface="Arial"/>
                <a:sym typeface="Arial"/>
              </a:rPr>
              <a:t>Extracts frequent itemset directly from the FP-tree: Traverse through FP-tree</a:t>
            </a:r>
            <a:endParaRPr sz="1600"/>
          </a:p>
          <a:p>
            <a:pPr indent="-158750" lvl="2" marL="285750" marR="0" rtl="0" algn="l">
              <a:lnSpc>
                <a:spcPct val="100000"/>
              </a:lnSpc>
              <a:spcBef>
                <a:spcPts val="600"/>
              </a:spcBef>
              <a:spcAft>
                <a:spcPts val="0"/>
              </a:spcAft>
              <a:buClr>
                <a:srgbClr val="000000"/>
              </a:buClr>
              <a:buSzPct val="138888"/>
              <a:buFont typeface="Noto Sans Symbols"/>
              <a:buNone/>
            </a:pPr>
            <a:r>
              <a:t/>
            </a:r>
            <a:endParaRPr b="0" i="0" sz="1600" u="none" cap="none" strike="noStrike">
              <a:latin typeface="Arial"/>
              <a:ea typeface="Arial"/>
              <a:cs typeface="Arial"/>
              <a:sym typeface="Arial"/>
            </a:endParaRPr>
          </a:p>
          <a:p>
            <a:pPr indent="0" lvl="0" marL="0" marR="0" rtl="0" algn="l">
              <a:lnSpc>
                <a:spcPct val="100000"/>
              </a:lnSpc>
              <a:spcBef>
                <a:spcPts val="600"/>
              </a:spcBef>
              <a:spcAft>
                <a:spcPts val="0"/>
              </a:spcAft>
              <a:buClr>
                <a:srgbClr val="000000"/>
              </a:buClr>
              <a:buSzPct val="166666"/>
              <a:buNone/>
            </a:pPr>
            <a:r>
              <a:rPr b="0" i="0" lang="en-US" sz="1600" u="none" cap="none" strike="noStrike">
                <a:latin typeface="Arial"/>
                <a:ea typeface="Arial"/>
                <a:cs typeface="Arial"/>
                <a:sym typeface="Arial"/>
              </a:rPr>
              <a:t>Use a compressed representation of the database using an FP-tree</a:t>
            </a:r>
            <a:endParaRPr sz="1600"/>
          </a:p>
          <a:p>
            <a:pPr indent="-457200" lvl="0" marL="457200" marR="0" rtl="0" algn="l">
              <a:lnSpc>
                <a:spcPct val="100000"/>
              </a:lnSpc>
              <a:spcBef>
                <a:spcPts val="600"/>
              </a:spcBef>
              <a:spcAft>
                <a:spcPts val="0"/>
              </a:spcAft>
              <a:buClr>
                <a:schemeClr val="dk1"/>
              </a:buClr>
              <a:buSzPct val="111111"/>
              <a:buNone/>
            </a:pPr>
            <a:r>
              <a:rPr b="0" i="0" lang="en-US" sz="1600" u="none" cap="none" strike="noStrike">
                <a:latin typeface="Arial"/>
                <a:ea typeface="Arial"/>
                <a:cs typeface="Arial"/>
                <a:sym typeface="Arial"/>
              </a:rPr>
              <a:t>	</a:t>
            </a:r>
            <a:r>
              <a:rPr b="0" i="0" lang="en-US" sz="1600" u="none" cap="none" strike="noStrike">
                <a:latin typeface="Arial"/>
                <a:ea typeface="Arial"/>
                <a:cs typeface="Arial"/>
                <a:sym typeface="Arial"/>
              </a:rPr>
              <a:t>Once an FP-tree has been constructed, it uses a recursive divide-and-conquer approach to mine the frequent itemsets.</a:t>
            </a:r>
            <a:endParaRPr sz="1600"/>
          </a:p>
          <a:p>
            <a:pPr indent="-457200" lvl="0" marL="457200" marR="0" rtl="0" algn="l">
              <a:lnSpc>
                <a:spcPct val="100000"/>
              </a:lnSpc>
              <a:spcBef>
                <a:spcPts val="600"/>
              </a:spcBef>
              <a:spcAft>
                <a:spcPts val="0"/>
              </a:spcAft>
              <a:buClr>
                <a:srgbClr val="000000"/>
              </a:buClr>
              <a:buSzPct val="166666"/>
              <a:buFont typeface="Arial"/>
              <a:buNone/>
            </a:pPr>
            <a:r>
              <a:rPr b="0" i="0" lang="en-US" sz="1600" u="none" cap="none" strike="noStrike">
                <a:latin typeface="Arial"/>
                <a:ea typeface="Arial"/>
                <a:cs typeface="Arial"/>
                <a:sym typeface="Arial"/>
              </a:rPr>
              <a:t>Building the FP-Tree</a:t>
            </a:r>
            <a:endParaRPr sz="1600"/>
          </a:p>
          <a:p>
            <a:pPr indent="-460728" lvl="0" marL="457200" marR="0" rtl="0" algn="l">
              <a:lnSpc>
                <a:spcPct val="100000"/>
              </a:lnSpc>
              <a:spcBef>
                <a:spcPts val="600"/>
              </a:spcBef>
              <a:spcAft>
                <a:spcPts val="0"/>
              </a:spcAft>
              <a:buClr>
                <a:srgbClr val="000000"/>
              </a:buClr>
              <a:buSzPct val="138888"/>
              <a:buFont typeface="Arial"/>
              <a:buAutoNum type="arabicPeriod"/>
            </a:pPr>
            <a:r>
              <a:rPr b="0" i="0" lang="en-US" sz="1600" u="none" cap="none" strike="noStrike">
                <a:latin typeface="Arial"/>
                <a:ea typeface="Arial"/>
                <a:cs typeface="Arial"/>
                <a:sym typeface="Arial"/>
              </a:rPr>
              <a:t>Scan data to determine the support count of each item. </a:t>
            </a:r>
            <a:endParaRPr sz="1600"/>
          </a:p>
          <a:p>
            <a:pPr indent="-419100" lvl="1" marL="876300" marR="0" rtl="0" algn="l">
              <a:lnSpc>
                <a:spcPct val="100000"/>
              </a:lnSpc>
              <a:spcBef>
                <a:spcPts val="600"/>
              </a:spcBef>
              <a:spcAft>
                <a:spcPts val="0"/>
              </a:spcAft>
              <a:buClr>
                <a:srgbClr val="000000"/>
              </a:buClr>
              <a:buSzPct val="138888"/>
              <a:buFont typeface="Arial"/>
              <a:buNone/>
            </a:pPr>
            <a:r>
              <a:rPr b="0" i="0" lang="en-US" sz="1600" u="none" cap="none" strike="noStrike">
                <a:latin typeface="Arial"/>
                <a:ea typeface="Arial"/>
                <a:cs typeface="Arial"/>
                <a:sym typeface="Arial"/>
              </a:rPr>
              <a:t>	</a:t>
            </a:r>
            <a:r>
              <a:rPr b="0" i="0" lang="en-US" sz="1600" u="none" cap="none" strike="noStrike">
                <a:latin typeface="Arial"/>
                <a:ea typeface="Arial"/>
                <a:cs typeface="Arial"/>
                <a:sym typeface="Arial"/>
              </a:rPr>
              <a:t>Infrequent items are discarded, while the frequent items are sorted in decreasing support counts. </a:t>
            </a:r>
            <a:endParaRPr sz="1600"/>
          </a:p>
          <a:p>
            <a:pPr indent="-460728" lvl="0" marL="457200" marR="0" rtl="0" algn="l">
              <a:lnSpc>
                <a:spcPct val="100000"/>
              </a:lnSpc>
              <a:spcBef>
                <a:spcPts val="600"/>
              </a:spcBef>
              <a:spcAft>
                <a:spcPts val="0"/>
              </a:spcAft>
              <a:buClr>
                <a:srgbClr val="000000"/>
              </a:buClr>
              <a:buSzPct val="138888"/>
              <a:buFont typeface="Arial"/>
              <a:buAutoNum type="arabicPeriod"/>
            </a:pPr>
            <a:r>
              <a:rPr b="0" i="0" lang="en-US" sz="1600" u="none" cap="none" strike="noStrike">
                <a:latin typeface="Arial"/>
                <a:ea typeface="Arial"/>
                <a:cs typeface="Arial"/>
                <a:sym typeface="Arial"/>
              </a:rPr>
              <a:t>Make a second pass over the data to construct the FP­tree.</a:t>
            </a:r>
            <a:endParaRPr sz="1600"/>
          </a:p>
          <a:p>
            <a:pPr indent="-419100" lvl="1" marL="876300" marR="0" rtl="0" algn="l">
              <a:lnSpc>
                <a:spcPct val="100000"/>
              </a:lnSpc>
              <a:spcBef>
                <a:spcPts val="600"/>
              </a:spcBef>
              <a:spcAft>
                <a:spcPts val="0"/>
              </a:spcAft>
              <a:buClr>
                <a:srgbClr val="000000"/>
              </a:buClr>
              <a:buSzPct val="138888"/>
              <a:buFont typeface="Arial"/>
              <a:buNone/>
            </a:pPr>
            <a:r>
              <a:rPr b="0" i="0" lang="en-US" sz="1600" u="none" cap="none" strike="noStrike">
                <a:latin typeface="Arial"/>
                <a:ea typeface="Arial"/>
                <a:cs typeface="Arial"/>
                <a:sym typeface="Arial"/>
              </a:rPr>
              <a:t>	</a:t>
            </a:r>
            <a:r>
              <a:rPr b="0" i="0" lang="en-US" sz="1600" u="none" cap="none" strike="noStrike">
                <a:latin typeface="Arial"/>
                <a:ea typeface="Arial"/>
                <a:cs typeface="Arial"/>
                <a:sym typeface="Arial"/>
              </a:rPr>
              <a:t>As the transactions are read, before being processed, their items are sorted according to the above order. </a:t>
            </a:r>
            <a:endParaRPr sz="1600"/>
          </a:p>
          <a:p>
            <a:pPr indent="-133350" lvl="2" marL="285750" marR="0" rtl="0" algn="l">
              <a:lnSpc>
                <a:spcPct val="80000"/>
              </a:lnSpc>
              <a:spcBef>
                <a:spcPts val="600"/>
              </a:spcBef>
              <a:spcAft>
                <a:spcPts val="0"/>
              </a:spcAft>
              <a:buClr>
                <a:srgbClr val="000000"/>
              </a:buClr>
              <a:buSzPct val="166666"/>
              <a:buFont typeface="Noto Sans Symbols"/>
              <a:buNone/>
            </a:pPr>
            <a:r>
              <a:t/>
            </a:r>
            <a:endParaRPr b="0" i="0" sz="1600" u="none" cap="none" strike="noStrike">
              <a:latin typeface="Arial"/>
              <a:ea typeface="Arial"/>
              <a:cs typeface="Arial"/>
              <a:sym typeface="Arial"/>
            </a:endParaRPr>
          </a:p>
          <a:p>
            <a:pPr indent="-158750" lvl="2" marL="285750" marR="0" rtl="0" algn="l">
              <a:lnSpc>
                <a:spcPct val="80000"/>
              </a:lnSpc>
              <a:spcBef>
                <a:spcPts val="600"/>
              </a:spcBef>
              <a:spcAft>
                <a:spcPts val="0"/>
              </a:spcAft>
              <a:buClr>
                <a:srgbClr val="000000"/>
              </a:buClr>
              <a:buSzPct val="138888"/>
              <a:buFont typeface="Noto Sans Symbols"/>
              <a:buNone/>
            </a:pPr>
            <a:r>
              <a:t/>
            </a:r>
            <a:endParaRPr b="0" i="0" sz="1600" u="none" cap="none" strike="noStrike">
              <a:latin typeface="Arial"/>
              <a:ea typeface="Arial"/>
              <a:cs typeface="Arial"/>
              <a:sym typeface="Arial"/>
            </a:endParaRPr>
          </a:p>
        </p:txBody>
      </p:sp>
      <p:sp>
        <p:nvSpPr>
          <p:cNvPr id="4465" name="Google Shape;4465;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600"/>
              </a:spcAft>
              <a:buClr>
                <a:srgbClr val="FFFFFF"/>
              </a:buClr>
              <a:buSzPts val="1800"/>
              <a:buFont typeface="Calibri"/>
              <a:buNone/>
            </a:pPr>
            <a:fld id="{00000000-1234-1234-1234-123412341234}" type="slidenum">
              <a:rPr lang="en-US" sz="1430">
                <a:solidFill>
                  <a:srgbClr val="FFFFFF"/>
                </a:solidFill>
              </a:rPr>
              <a:t>‹#›</a:t>
            </a:fld>
            <a:endParaRPr sz="1430">
              <a:solidFill>
                <a:srgbClr val="FFFFFF"/>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69" name="Shape 4469"/>
        <p:cNvGrpSpPr/>
        <p:nvPr/>
      </p:nvGrpSpPr>
      <p:grpSpPr>
        <a:xfrm>
          <a:off x="0" y="0"/>
          <a:ext cx="0" cy="0"/>
          <a:chOff x="0" y="0"/>
          <a:chExt cx="0" cy="0"/>
        </a:xfrm>
      </p:grpSpPr>
      <p:sp>
        <p:nvSpPr>
          <p:cNvPr id="4470" name="Google Shape;4470;p60"/>
          <p:cNvSpPr txBox="1"/>
          <p:nvPr>
            <p:ph type="title"/>
          </p:nvPr>
        </p:nvSpPr>
        <p:spPr>
          <a:xfrm>
            <a:off x="838200" y="365126"/>
            <a:ext cx="10515600" cy="63240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11111"/>
              <a:buFont typeface="Calibri"/>
              <a:buNone/>
            </a:pPr>
            <a:r>
              <a:rPr lang="en-US" sz="3800">
                <a:solidFill>
                  <a:srgbClr val="FFFFFF"/>
                </a:solidFill>
                <a:latin typeface="Times New Roman"/>
                <a:ea typeface="Times New Roman"/>
                <a:cs typeface="Times New Roman"/>
                <a:sym typeface="Times New Roman"/>
              </a:rPr>
              <a:t>Difference of  Apriori and FP Growth</a:t>
            </a:r>
            <a:endParaRPr>
              <a:latin typeface="Times New Roman"/>
              <a:ea typeface="Times New Roman"/>
              <a:cs typeface="Times New Roman"/>
              <a:sym typeface="Times New Roman"/>
            </a:endParaRPr>
          </a:p>
        </p:txBody>
      </p:sp>
      <p:sp>
        <p:nvSpPr>
          <p:cNvPr id="4471" name="Google Shape;4471;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Clr>
                <a:srgbClr val="FFFFFF"/>
              </a:buClr>
              <a:buSzPts val="2090"/>
              <a:buFont typeface="Arial"/>
              <a:buNone/>
            </a:pPr>
            <a:fld id="{00000000-1234-1234-1234-123412341234}" type="slidenum">
              <a:rPr b="0" i="0" lang="en-US" sz="2090" u="none" cap="none" strike="noStrike">
                <a:solidFill>
                  <a:srgbClr val="FFFFFF"/>
                </a:solidFill>
                <a:latin typeface="Calibri"/>
                <a:ea typeface="Calibri"/>
                <a:cs typeface="Calibri"/>
                <a:sym typeface="Calibri"/>
              </a:rPr>
              <a:t>‹#›</a:t>
            </a:fld>
            <a:endParaRPr b="0" i="0" sz="2090" u="none" cap="none" strike="noStrike">
              <a:solidFill>
                <a:srgbClr val="FFFFFF"/>
              </a:solidFill>
              <a:latin typeface="Calibri"/>
              <a:ea typeface="Calibri"/>
              <a:cs typeface="Calibri"/>
              <a:sym typeface="Calibri"/>
            </a:endParaRPr>
          </a:p>
        </p:txBody>
      </p:sp>
      <p:pic>
        <p:nvPicPr>
          <p:cNvPr id="4472" name="Google Shape;4472;p60"/>
          <p:cNvPicPr preferRelativeResize="0"/>
          <p:nvPr/>
        </p:nvPicPr>
        <p:blipFill rotWithShape="1">
          <a:blip r:embed="rId3">
            <a:alphaModFix/>
          </a:blip>
          <a:srcRect b="0" l="0" r="0" t="0"/>
          <a:stretch/>
        </p:blipFill>
        <p:spPr>
          <a:xfrm>
            <a:off x="462280" y="1381760"/>
            <a:ext cx="11349990" cy="464121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80" name="Shape 3980"/>
        <p:cNvGrpSpPr/>
        <p:nvPr/>
      </p:nvGrpSpPr>
      <p:grpSpPr>
        <a:xfrm>
          <a:off x="0" y="0"/>
          <a:ext cx="0" cy="0"/>
          <a:chOff x="0" y="0"/>
          <a:chExt cx="0" cy="0"/>
        </a:xfrm>
      </p:grpSpPr>
      <p:sp>
        <p:nvSpPr>
          <p:cNvPr id="3981" name="Google Shape;3981;p7"/>
          <p:cNvSpPr txBox="1"/>
          <p:nvPr>
            <p:ph type="title"/>
          </p:nvPr>
        </p:nvSpPr>
        <p:spPr>
          <a:xfrm>
            <a:off x="672136" y="85097"/>
            <a:ext cx="11183532" cy="107104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420"/>
              <a:buFont typeface="Calibri"/>
              <a:buNone/>
            </a:pPr>
            <a:r>
              <a:rPr lang="en-US" sz="3600">
                <a:solidFill>
                  <a:schemeClr val="lt1"/>
                </a:solidFill>
                <a:latin typeface="Times New Roman"/>
                <a:ea typeface="Times New Roman"/>
                <a:cs typeface="Times New Roman"/>
                <a:sym typeface="Times New Roman"/>
              </a:rPr>
              <a:t>What Is Frequent Pattern Analysis?</a:t>
            </a:r>
            <a:br>
              <a:rPr lang="en-US" sz="3600">
                <a:solidFill>
                  <a:schemeClr val="lt1"/>
                </a:solidFill>
                <a:latin typeface="Times New Roman"/>
                <a:ea typeface="Times New Roman"/>
                <a:cs typeface="Times New Roman"/>
                <a:sym typeface="Times New Roman"/>
              </a:rPr>
            </a:br>
            <a:r>
              <a:rPr lang="en-US" sz="3600">
                <a:solidFill>
                  <a:schemeClr val="lt1"/>
                </a:solidFill>
                <a:latin typeface="Times New Roman"/>
                <a:ea typeface="Times New Roman"/>
                <a:cs typeface="Times New Roman"/>
                <a:sym typeface="Times New Roman"/>
              </a:rPr>
              <a:t>Introduction</a:t>
            </a:r>
            <a:endParaRPr sz="3600">
              <a:latin typeface="Times New Roman"/>
              <a:ea typeface="Times New Roman"/>
              <a:cs typeface="Times New Roman"/>
              <a:sym typeface="Times New Roman"/>
            </a:endParaRPr>
          </a:p>
        </p:txBody>
      </p:sp>
      <p:sp>
        <p:nvSpPr>
          <p:cNvPr id="3982" name="Google Shape;3982;p7"/>
          <p:cNvSpPr txBox="1"/>
          <p:nvPr>
            <p:ph idx="1" type="body"/>
          </p:nvPr>
        </p:nvSpPr>
        <p:spPr>
          <a:xfrm>
            <a:off x="0" y="1156138"/>
            <a:ext cx="12191999" cy="5507897"/>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US"/>
              <a:t>Frequent pattern</a:t>
            </a:r>
            <a:r>
              <a:rPr lang="en-US"/>
              <a:t>: a pattern (a set of items, subsequences, substructures, etc.) that occurs frequently in a data set. </a:t>
            </a:r>
            <a:endParaRPr sz="3600"/>
          </a:p>
          <a:p>
            <a:pPr indent="-228600" lvl="0" marL="228600" rtl="0" algn="l">
              <a:lnSpc>
                <a:spcPct val="90000"/>
              </a:lnSpc>
              <a:spcBef>
                <a:spcPts val="1000"/>
              </a:spcBef>
              <a:spcAft>
                <a:spcPts val="0"/>
              </a:spcAft>
              <a:buClr>
                <a:schemeClr val="dk1"/>
              </a:buClr>
              <a:buSzPts val="1600"/>
              <a:buChar char="•"/>
            </a:pPr>
            <a:r>
              <a:rPr lang="en-US"/>
              <a:t>The analysis is based on transaction databases, which include records or transactions that represent collections of objects. Items inside these transactions are grouped together as itemset.</a:t>
            </a:r>
            <a:endParaRPr/>
          </a:p>
          <a:p>
            <a:pPr indent="-228600" lvl="0" marL="228600" rtl="0" algn="l">
              <a:lnSpc>
                <a:spcPct val="90000"/>
              </a:lnSpc>
              <a:spcBef>
                <a:spcPts val="1000"/>
              </a:spcBef>
              <a:spcAft>
                <a:spcPts val="0"/>
              </a:spcAft>
              <a:buClr>
                <a:schemeClr val="dk1"/>
              </a:buClr>
              <a:buSzPts val="1600"/>
              <a:buChar char="•"/>
            </a:pPr>
            <a:r>
              <a:rPr lang="en-US"/>
              <a:t>The importance of patterns is greatly influenced by support and confidence measurements.</a:t>
            </a:r>
            <a:endParaRPr/>
          </a:p>
          <a:p>
            <a:pPr indent="-228600" lvl="0" marL="228600" rtl="0" algn="l">
              <a:lnSpc>
                <a:spcPct val="90000"/>
              </a:lnSpc>
              <a:spcBef>
                <a:spcPts val="1000"/>
              </a:spcBef>
              <a:spcAft>
                <a:spcPts val="0"/>
              </a:spcAft>
              <a:buClr>
                <a:schemeClr val="dk1"/>
              </a:buClr>
              <a:buSzPts val="1600"/>
              <a:buChar char="•"/>
            </a:pPr>
            <a:r>
              <a:rPr lang="en-US"/>
              <a:t> Support quantifies how frequently an itemset appears in the database, whereas confidence quantifies how likely it is that a rule generated from the itemset is accurate.</a:t>
            </a:r>
            <a:endParaRPr/>
          </a:p>
        </p:txBody>
      </p:sp>
      <p:sp>
        <p:nvSpPr>
          <p:cNvPr id="3983" name="Google Shape;3983;p7"/>
          <p:cNvSpPr txBox="1"/>
          <p:nvPr>
            <p:ph idx="10" type="dt"/>
          </p:nvPr>
        </p:nvSpPr>
        <p:spPr>
          <a:xfrm>
            <a:off x="8967391" y="6407778"/>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400"/>
              <a:buNone/>
            </a:pPr>
            <a:r>
              <a:rPr lang="en-US" sz="1050">
                <a:solidFill>
                  <a:srgbClr val="7F7F7F"/>
                </a:solidFill>
              </a:rPr>
              <a:t>December 9, 2020</a:t>
            </a:r>
            <a:endParaRPr sz="1050">
              <a:solidFill>
                <a:srgbClr val="7F7F7F"/>
              </a:solidFill>
            </a:endParaRPr>
          </a:p>
        </p:txBody>
      </p:sp>
      <p:sp>
        <p:nvSpPr>
          <p:cNvPr id="3984" name="Google Shape;3984;p7"/>
          <p:cNvSpPr txBox="1"/>
          <p:nvPr>
            <p:ph idx="12" type="sldNum"/>
          </p:nvPr>
        </p:nvSpPr>
        <p:spPr>
          <a:xfrm>
            <a:off x="1183492" y="4756646"/>
            <a:ext cx="1980070" cy="1304059"/>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4400"/>
              <a:buNone/>
            </a:pPr>
            <a:fld id="{00000000-1234-1234-1234-123412341234}" type="slidenum">
              <a:rPr lang="en-US" sz="4400">
                <a:solidFill>
                  <a:srgbClr val="FFFFFF"/>
                </a:solidFill>
              </a:rPr>
              <a:t>‹#›</a:t>
            </a:fld>
            <a:endParaRPr sz="4400">
              <a:solidFill>
                <a:srgbClr val="FFFFFF"/>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76" name="Shape 4476"/>
        <p:cNvGrpSpPr/>
        <p:nvPr/>
      </p:nvGrpSpPr>
      <p:grpSpPr>
        <a:xfrm>
          <a:off x="0" y="0"/>
          <a:ext cx="0" cy="0"/>
          <a:chOff x="0" y="0"/>
          <a:chExt cx="0" cy="0"/>
        </a:xfrm>
      </p:grpSpPr>
      <p:sp>
        <p:nvSpPr>
          <p:cNvPr id="4477" name="Google Shape;4477;p61"/>
          <p:cNvSpPr txBox="1"/>
          <p:nvPr>
            <p:ph type="title"/>
          </p:nvPr>
        </p:nvSpPr>
        <p:spPr>
          <a:xfrm>
            <a:off x="838200" y="365125"/>
            <a:ext cx="10515600" cy="64625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00"/>
              <a:buFont typeface="Calibri"/>
              <a:buNone/>
            </a:pPr>
            <a:r>
              <a:rPr lang="en-US" sz="3800">
                <a:solidFill>
                  <a:srgbClr val="FFFFFF"/>
                </a:solidFill>
                <a:latin typeface="Times New Roman"/>
                <a:ea typeface="Times New Roman"/>
                <a:cs typeface="Times New Roman"/>
                <a:sym typeface="Times New Roman"/>
              </a:rPr>
              <a:t>FP-Tree Definition</a:t>
            </a:r>
            <a:endParaRPr>
              <a:latin typeface="Times New Roman"/>
              <a:ea typeface="Times New Roman"/>
              <a:cs typeface="Times New Roman"/>
              <a:sym typeface="Times New Roman"/>
            </a:endParaRPr>
          </a:p>
        </p:txBody>
      </p:sp>
      <p:sp>
        <p:nvSpPr>
          <p:cNvPr id="4478" name="Google Shape;4478;p61"/>
          <p:cNvSpPr txBox="1"/>
          <p:nvPr>
            <p:ph idx="1" type="body"/>
          </p:nvPr>
        </p:nvSpPr>
        <p:spPr>
          <a:xfrm>
            <a:off x="0" y="1191490"/>
            <a:ext cx="12192000" cy="5666509"/>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FP-tree is </a:t>
            </a:r>
            <a:r>
              <a:rPr b="1" lang="en-US" sz="2000"/>
              <a:t>a frequent pattern tree </a:t>
            </a:r>
            <a:r>
              <a:rPr lang="en-US" sz="2000"/>
              <a:t>. Formally, FP-tree is a tree structure defined below: </a:t>
            </a:r>
            <a:endParaRPr/>
          </a:p>
          <a:p>
            <a:pPr indent="-228600" lvl="0" marL="228600" rtl="0" algn="l">
              <a:lnSpc>
                <a:spcPct val="90000"/>
              </a:lnSpc>
              <a:spcBef>
                <a:spcPts val="1000"/>
              </a:spcBef>
              <a:spcAft>
                <a:spcPts val="0"/>
              </a:spcAft>
              <a:buClr>
                <a:schemeClr val="dk1"/>
              </a:buClr>
              <a:buSzPts val="2000"/>
              <a:buFont typeface="Calibri"/>
              <a:buNone/>
            </a:pPr>
            <a:r>
              <a:rPr lang="en-US" sz="2000"/>
              <a:t>	1. One root labeled as “null", a set of </a:t>
            </a:r>
            <a:r>
              <a:rPr i="1" lang="en-US" sz="2000"/>
              <a:t>item prefix sub-trees</a:t>
            </a:r>
            <a:r>
              <a:rPr lang="en-US" sz="2000"/>
              <a:t> as the children of the root, and a </a:t>
            </a:r>
            <a:r>
              <a:rPr i="1" lang="en-US" sz="2000"/>
              <a:t>frequent-item header table</a:t>
            </a:r>
            <a:r>
              <a:rPr lang="en-US" sz="2000"/>
              <a:t>.</a:t>
            </a:r>
            <a:endParaRPr/>
          </a:p>
          <a:p>
            <a:pPr indent="-228600" lvl="0" marL="228600" rtl="0" algn="l">
              <a:lnSpc>
                <a:spcPct val="90000"/>
              </a:lnSpc>
              <a:spcBef>
                <a:spcPts val="1000"/>
              </a:spcBef>
              <a:spcAft>
                <a:spcPts val="0"/>
              </a:spcAft>
              <a:buClr>
                <a:schemeClr val="dk1"/>
              </a:buClr>
              <a:buSzPts val="2000"/>
              <a:buFont typeface="Calibri"/>
              <a:buNone/>
            </a:pPr>
            <a:r>
              <a:rPr lang="en-US" sz="2000"/>
              <a:t>	2. Each node in </a:t>
            </a:r>
            <a:r>
              <a:rPr i="1" lang="en-US" sz="2000"/>
              <a:t>the item prefix sub-trees </a:t>
            </a:r>
            <a:r>
              <a:rPr lang="en-US" sz="2000"/>
              <a:t>has three fields: 	</a:t>
            </a:r>
            <a:endParaRPr/>
          </a:p>
          <a:p>
            <a:pPr indent="-228600" lvl="1" marL="685800" rtl="0" algn="l">
              <a:lnSpc>
                <a:spcPct val="90000"/>
              </a:lnSpc>
              <a:spcBef>
                <a:spcPts val="500"/>
              </a:spcBef>
              <a:spcAft>
                <a:spcPts val="0"/>
              </a:spcAft>
              <a:buClr>
                <a:schemeClr val="dk1"/>
              </a:buClr>
              <a:buSzPts val="2000"/>
              <a:buChar char="•"/>
            </a:pPr>
            <a:r>
              <a:rPr lang="en-US" sz="2000"/>
              <a:t>item-name : register which item this node represents,</a:t>
            </a:r>
            <a:endParaRPr/>
          </a:p>
          <a:p>
            <a:pPr indent="-228600" lvl="1" marL="685800" rtl="0" algn="l">
              <a:lnSpc>
                <a:spcPct val="90000"/>
              </a:lnSpc>
              <a:spcBef>
                <a:spcPts val="500"/>
              </a:spcBef>
              <a:spcAft>
                <a:spcPts val="0"/>
              </a:spcAft>
              <a:buClr>
                <a:schemeClr val="dk1"/>
              </a:buClr>
              <a:buSzPts val="2000"/>
              <a:buChar char="•"/>
            </a:pPr>
            <a:r>
              <a:rPr lang="en-US" sz="2000"/>
              <a:t>count, the number of transactions represented by the portion of the path reaching this node,</a:t>
            </a:r>
            <a:endParaRPr/>
          </a:p>
          <a:p>
            <a:pPr indent="-228600" lvl="1" marL="685800" rtl="0" algn="l">
              <a:lnSpc>
                <a:spcPct val="90000"/>
              </a:lnSpc>
              <a:spcBef>
                <a:spcPts val="500"/>
              </a:spcBef>
              <a:spcAft>
                <a:spcPts val="0"/>
              </a:spcAft>
              <a:buClr>
                <a:schemeClr val="dk1"/>
              </a:buClr>
              <a:buSzPts val="2000"/>
              <a:buChar char="•"/>
            </a:pPr>
            <a:r>
              <a:rPr lang="en-US" sz="2000"/>
              <a:t>node-link that links to the next node in the FP-tree carrying the same item-name, or null if there is none.</a:t>
            </a:r>
            <a:endParaRPr/>
          </a:p>
          <a:p>
            <a:pPr indent="-228600" lvl="0" marL="228600" rtl="0" algn="l">
              <a:lnSpc>
                <a:spcPct val="90000"/>
              </a:lnSpc>
              <a:spcBef>
                <a:spcPts val="1000"/>
              </a:spcBef>
              <a:spcAft>
                <a:spcPts val="0"/>
              </a:spcAft>
              <a:buClr>
                <a:schemeClr val="dk1"/>
              </a:buClr>
              <a:buSzPts val="2000"/>
              <a:buFont typeface="Calibri"/>
              <a:buNone/>
            </a:pPr>
            <a:r>
              <a:rPr lang="en-US" sz="2000"/>
              <a:t>	3. Each entry in the </a:t>
            </a:r>
            <a:r>
              <a:rPr i="1" lang="en-US" sz="2000"/>
              <a:t>frequent-item header table </a:t>
            </a:r>
            <a:r>
              <a:rPr lang="en-US" sz="2000"/>
              <a:t>has two fields, </a:t>
            </a:r>
            <a:endParaRPr/>
          </a:p>
          <a:p>
            <a:pPr indent="-228600" lvl="1" marL="685800" rtl="0" algn="l">
              <a:lnSpc>
                <a:spcPct val="90000"/>
              </a:lnSpc>
              <a:spcBef>
                <a:spcPts val="500"/>
              </a:spcBef>
              <a:spcAft>
                <a:spcPts val="0"/>
              </a:spcAft>
              <a:buClr>
                <a:schemeClr val="dk1"/>
              </a:buClr>
              <a:buSzPts val="2000"/>
              <a:buChar char="•"/>
            </a:pPr>
            <a:r>
              <a:rPr lang="en-US" sz="2000"/>
              <a:t>item-name, and</a:t>
            </a:r>
            <a:endParaRPr/>
          </a:p>
          <a:p>
            <a:pPr indent="-228600" lvl="1" marL="685800" rtl="0" algn="l">
              <a:lnSpc>
                <a:spcPct val="90000"/>
              </a:lnSpc>
              <a:spcBef>
                <a:spcPts val="500"/>
              </a:spcBef>
              <a:spcAft>
                <a:spcPts val="0"/>
              </a:spcAft>
              <a:buClr>
                <a:schemeClr val="dk1"/>
              </a:buClr>
              <a:buSzPts val="2000"/>
              <a:buChar char="•"/>
            </a:pPr>
            <a:r>
              <a:rPr lang="en-US" sz="2000"/>
              <a:t>head of node-link that points to the first node in the FP-tree carrying the item-name. </a:t>
            </a:r>
            <a:endParaRPr/>
          </a:p>
          <a:p>
            <a:pPr indent="-101600" lvl="0" marL="228600" rtl="0" algn="l">
              <a:lnSpc>
                <a:spcPct val="90000"/>
              </a:lnSpc>
              <a:spcBef>
                <a:spcPts val="1000"/>
              </a:spcBef>
              <a:spcAft>
                <a:spcPts val="0"/>
              </a:spcAft>
              <a:buClr>
                <a:schemeClr val="dk1"/>
              </a:buClr>
              <a:buSzPts val="2000"/>
              <a:buNone/>
            </a:pPr>
            <a:r>
              <a:t/>
            </a:r>
            <a:endParaRPr sz="2000"/>
          </a:p>
        </p:txBody>
      </p:sp>
      <p:sp>
        <p:nvSpPr>
          <p:cNvPr id="4479" name="Google Shape;447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Clr>
                <a:srgbClr val="FFFFFF"/>
              </a:buClr>
              <a:buSzPts val="2090"/>
              <a:buFont typeface="Arial"/>
              <a:buNone/>
            </a:pPr>
            <a:fld id="{00000000-1234-1234-1234-123412341234}" type="slidenum">
              <a:rPr b="0" i="0" lang="en-US" sz="2090" u="none" cap="none" strike="noStrike">
                <a:solidFill>
                  <a:srgbClr val="FFFFFF"/>
                </a:solidFill>
                <a:latin typeface="Calibri"/>
                <a:ea typeface="Calibri"/>
                <a:cs typeface="Calibri"/>
                <a:sym typeface="Calibri"/>
              </a:rPr>
              <a:t>‹#›</a:t>
            </a:fld>
            <a:endParaRPr b="0" i="0" sz="2090" u="none" cap="none" strike="noStrike">
              <a:solidFill>
                <a:srgbClr val="FFFFFF"/>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83" name="Shape 4483"/>
        <p:cNvGrpSpPr/>
        <p:nvPr/>
      </p:nvGrpSpPr>
      <p:grpSpPr>
        <a:xfrm>
          <a:off x="0" y="0"/>
          <a:ext cx="0" cy="0"/>
          <a:chOff x="0" y="0"/>
          <a:chExt cx="0" cy="0"/>
        </a:xfrm>
      </p:grpSpPr>
      <p:sp>
        <p:nvSpPr>
          <p:cNvPr id="4484" name="Google Shape;4484;p62"/>
          <p:cNvSpPr txBox="1"/>
          <p:nvPr>
            <p:ph type="title"/>
          </p:nvPr>
        </p:nvSpPr>
        <p:spPr>
          <a:xfrm>
            <a:off x="838200" y="136525"/>
            <a:ext cx="10515600" cy="62547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4400"/>
              <a:buFont typeface="Calibri"/>
              <a:buNone/>
            </a:pPr>
            <a:r>
              <a:rPr lang="en-US" sz="3600">
                <a:solidFill>
                  <a:srgbClr val="FFFFFF"/>
                </a:solidFill>
                <a:latin typeface="Times New Roman"/>
                <a:ea typeface="Times New Roman"/>
                <a:cs typeface="Times New Roman"/>
                <a:sym typeface="Times New Roman"/>
              </a:rPr>
              <a:t>Construct FP-tree</a:t>
            </a:r>
            <a:endParaRPr sz="3600">
              <a:latin typeface="Times New Roman"/>
              <a:ea typeface="Times New Roman"/>
              <a:cs typeface="Times New Roman"/>
              <a:sym typeface="Times New Roman"/>
            </a:endParaRPr>
          </a:p>
        </p:txBody>
      </p:sp>
      <p:sp>
        <p:nvSpPr>
          <p:cNvPr id="4485" name="Google Shape;4485;p62"/>
          <p:cNvSpPr txBox="1"/>
          <p:nvPr>
            <p:ph idx="1" type="body"/>
          </p:nvPr>
        </p:nvSpPr>
        <p:spPr>
          <a:xfrm>
            <a:off x="0" y="1461770"/>
            <a:ext cx="12192000" cy="3646170"/>
          </a:xfrm>
          <a:prstGeom prst="rect">
            <a:avLst/>
          </a:prstGeom>
          <a:noFill/>
          <a:ln>
            <a:noFill/>
          </a:ln>
        </p:spPr>
        <p:txBody>
          <a:bodyPr anchorCtr="0" anchor="ctr" bIns="45700" lIns="91425" spcFirstLastPara="1" rIns="91425" wrap="square" tIns="45700">
            <a:normAutofit/>
          </a:bodyPr>
          <a:lstStyle/>
          <a:p>
            <a:pPr indent="-533400" lvl="0" marL="533400" rtl="0" algn="l">
              <a:lnSpc>
                <a:spcPct val="90000"/>
              </a:lnSpc>
              <a:spcBef>
                <a:spcPts val="0"/>
              </a:spcBef>
              <a:spcAft>
                <a:spcPts val="0"/>
              </a:spcAft>
              <a:buClr>
                <a:schemeClr val="dk1"/>
              </a:buClr>
              <a:buSzPts val="2000"/>
              <a:buNone/>
            </a:pPr>
            <a:r>
              <a:rPr lang="en-US" sz="2000"/>
              <a:t>Two Steps:</a:t>
            </a:r>
            <a:endParaRPr/>
          </a:p>
          <a:p>
            <a:pPr indent="-533400" lvl="0" marL="533400" rtl="0" algn="l">
              <a:lnSpc>
                <a:spcPct val="90000"/>
              </a:lnSpc>
              <a:spcBef>
                <a:spcPts val="1000"/>
              </a:spcBef>
              <a:spcAft>
                <a:spcPts val="0"/>
              </a:spcAft>
              <a:buClr>
                <a:schemeClr val="dk1"/>
              </a:buClr>
              <a:buSzPts val="2000"/>
              <a:buFont typeface="Calibri"/>
              <a:buAutoNum type="arabicPeriod"/>
            </a:pPr>
            <a:r>
              <a:rPr lang="en-US" sz="2000"/>
              <a:t>Scan the transaction DB for the first time, find frequent items (single item patterns) and order them into a list L in frequency descending order. </a:t>
            </a:r>
            <a:endParaRPr/>
          </a:p>
          <a:p>
            <a:pPr indent="-533400" lvl="0" marL="533400" rtl="0" algn="l">
              <a:lnSpc>
                <a:spcPct val="90000"/>
              </a:lnSpc>
              <a:spcBef>
                <a:spcPts val="1000"/>
              </a:spcBef>
              <a:spcAft>
                <a:spcPts val="0"/>
              </a:spcAft>
              <a:buClr>
                <a:schemeClr val="dk1"/>
              </a:buClr>
              <a:buSzPts val="2000"/>
              <a:buNone/>
            </a:pPr>
            <a:r>
              <a:rPr lang="en-US" sz="2000"/>
              <a:t>	e.g., L={f:4, c:4, a:3, b:3, m:3, p:3} </a:t>
            </a:r>
            <a:endParaRPr/>
          </a:p>
          <a:p>
            <a:pPr indent="-533400" lvl="0" marL="533400" rtl="0" algn="l">
              <a:lnSpc>
                <a:spcPct val="90000"/>
              </a:lnSpc>
              <a:spcBef>
                <a:spcPts val="1000"/>
              </a:spcBef>
              <a:spcAft>
                <a:spcPts val="0"/>
              </a:spcAft>
              <a:buClr>
                <a:schemeClr val="dk1"/>
              </a:buClr>
              <a:buSzPts val="2000"/>
              <a:buNone/>
            </a:pPr>
            <a:r>
              <a:rPr lang="en-US" sz="2000"/>
              <a:t>        In the format of (item-name, support)</a:t>
            </a:r>
            <a:endParaRPr/>
          </a:p>
          <a:p>
            <a:pPr indent="-533400" lvl="0" marL="533400" rtl="0" algn="l">
              <a:lnSpc>
                <a:spcPct val="90000"/>
              </a:lnSpc>
              <a:spcBef>
                <a:spcPts val="1000"/>
              </a:spcBef>
              <a:spcAft>
                <a:spcPts val="0"/>
              </a:spcAft>
              <a:buClr>
                <a:schemeClr val="dk1"/>
              </a:buClr>
              <a:buSzPts val="2000"/>
              <a:buNone/>
            </a:pPr>
            <a:r>
              <a:rPr lang="en-US" sz="2000"/>
              <a:t>2.	For each transaction, order its frequent items according to the order in L; Scan DB the second time, construct FP-tree by putting each frequency ordered transaction onto it.</a:t>
            </a:r>
            <a:endParaRPr/>
          </a:p>
        </p:txBody>
      </p:sp>
      <p:sp>
        <p:nvSpPr>
          <p:cNvPr id="4486" name="Google Shape;448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Clr>
                <a:srgbClr val="FFFFFF"/>
              </a:buClr>
              <a:buSzPts val="2090"/>
              <a:buFont typeface="Arial"/>
              <a:buNone/>
            </a:pPr>
            <a:fld id="{00000000-1234-1234-1234-123412341234}" type="slidenum">
              <a:rPr b="0" i="0" lang="en-US" sz="2090" u="none" cap="none" strike="noStrike">
                <a:solidFill>
                  <a:srgbClr val="FFFFFF"/>
                </a:solidFill>
                <a:latin typeface="Calibri"/>
                <a:ea typeface="Calibri"/>
                <a:cs typeface="Calibri"/>
                <a:sym typeface="Calibri"/>
              </a:rPr>
              <a:t>‹#›</a:t>
            </a:fld>
            <a:endParaRPr b="0" i="0" sz="2090" u="none" cap="none" strike="noStrike">
              <a:solidFill>
                <a:srgbClr val="FFFFFF"/>
              </a:solidFill>
              <a:latin typeface="Calibri"/>
              <a:ea typeface="Calibri"/>
              <a:cs typeface="Calibri"/>
              <a:sym typeface="Calibri"/>
            </a:endParaRPr>
          </a:p>
        </p:txBody>
      </p:sp>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0" name="Shape 4490"/>
        <p:cNvGrpSpPr/>
        <p:nvPr/>
      </p:nvGrpSpPr>
      <p:grpSpPr>
        <a:xfrm>
          <a:off x="0" y="0"/>
          <a:ext cx="0" cy="0"/>
          <a:chOff x="0" y="0"/>
          <a:chExt cx="0" cy="0"/>
        </a:xfrm>
      </p:grpSpPr>
      <p:sp>
        <p:nvSpPr>
          <p:cNvPr id="4491" name="Google Shape;4491;p63"/>
          <p:cNvSpPr txBox="1"/>
          <p:nvPr>
            <p:ph type="title"/>
          </p:nvPr>
        </p:nvSpPr>
        <p:spPr>
          <a:xfrm>
            <a:off x="838200" y="365126"/>
            <a:ext cx="10515600" cy="8509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35802"/>
              <a:buNone/>
            </a:pPr>
            <a:r>
              <a:rPr b="1" lang="en-US" sz="3600">
                <a:solidFill>
                  <a:schemeClr val="lt1"/>
                </a:solidFill>
              </a:rPr>
              <a:t>FP-tree Example: step 1</a:t>
            </a:r>
            <a:br>
              <a:rPr lang="en-US" sz="1600">
                <a:solidFill>
                  <a:srgbClr val="000000"/>
                </a:solidFill>
                <a:latin typeface="Arial"/>
                <a:ea typeface="Arial"/>
                <a:cs typeface="Arial"/>
                <a:sym typeface="Arial"/>
              </a:rPr>
            </a:br>
            <a:endParaRPr/>
          </a:p>
        </p:txBody>
      </p:sp>
      <p:sp>
        <p:nvSpPr>
          <p:cNvPr id="4492" name="Google Shape;4492;p63"/>
          <p:cNvSpPr txBox="1"/>
          <p:nvPr>
            <p:ph idx="1" type="body"/>
          </p:nvPr>
        </p:nvSpPr>
        <p:spPr>
          <a:xfrm>
            <a:off x="0" y="1825625"/>
            <a:ext cx="12081164" cy="489585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SzPts val="2800"/>
              <a:buNone/>
            </a:pPr>
            <a:r>
              <a:rPr b="1" lang="en-US">
                <a:latin typeface="Times New Roman"/>
                <a:ea typeface="Times New Roman"/>
                <a:cs typeface="Times New Roman"/>
                <a:sym typeface="Times New Roman"/>
              </a:rPr>
              <a:t>Step 1: Scan DB for the first time to generate</a:t>
            </a:r>
            <a:endParaRPr/>
          </a:p>
        </p:txBody>
      </p:sp>
      <p:sp>
        <p:nvSpPr>
          <p:cNvPr id="4493" name="Google Shape;449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en-US"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4494" name="Google Shape;4494;p63"/>
          <p:cNvSpPr/>
          <p:nvPr/>
        </p:nvSpPr>
        <p:spPr>
          <a:xfrm>
            <a:off x="1524000" y="304800"/>
            <a:ext cx="8915400" cy="106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0" i="0" sz="1400" u="none" cap="none" strike="noStrike">
              <a:solidFill>
                <a:srgbClr val="000000"/>
              </a:solidFill>
              <a:latin typeface="Arial"/>
              <a:ea typeface="Arial"/>
              <a:cs typeface="Arial"/>
              <a:sym typeface="Arial"/>
            </a:endParaRPr>
          </a:p>
        </p:txBody>
      </p:sp>
      <p:sp>
        <p:nvSpPr>
          <p:cNvPr id="4495" name="Google Shape;4495;p63"/>
          <p:cNvSpPr txBox="1"/>
          <p:nvPr/>
        </p:nvSpPr>
        <p:spPr>
          <a:xfrm>
            <a:off x="7467600" y="2819401"/>
            <a:ext cx="1905000" cy="23018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90000"/>
              </a:lnSpc>
              <a:spcBef>
                <a:spcPts val="0"/>
              </a:spcBef>
              <a:spcAft>
                <a:spcPts val="0"/>
              </a:spcAft>
              <a:buClr>
                <a:schemeClr val="dk1"/>
              </a:buClr>
              <a:buSzPts val="2000"/>
              <a:buFont typeface="Arial"/>
              <a:buNone/>
            </a:pPr>
            <a:r>
              <a:rPr b="0" i="1" lang="en-US" sz="2000" u="sng" cap="none" strike="noStrike">
                <a:solidFill>
                  <a:schemeClr val="dk1"/>
                </a:solidFill>
                <a:latin typeface="Times New Roman"/>
                <a:ea typeface="Times New Roman"/>
                <a:cs typeface="Times New Roman"/>
                <a:sym typeface="Times New Roman"/>
              </a:rPr>
              <a:t>Item   frequency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 f	4</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	4</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	3</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	3</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	3</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	3</a:t>
            </a:r>
            <a:endParaRPr b="0" i="0" sz="2000" u="none" cap="none" strike="noStrike">
              <a:solidFill>
                <a:schemeClr val="dk1"/>
              </a:solidFill>
              <a:latin typeface="Times New Roman"/>
              <a:ea typeface="Times New Roman"/>
              <a:cs typeface="Times New Roman"/>
              <a:sym typeface="Times New Roman"/>
            </a:endParaRPr>
          </a:p>
        </p:txBody>
      </p:sp>
      <p:sp>
        <p:nvSpPr>
          <p:cNvPr id="4496" name="Google Shape;4496;p63"/>
          <p:cNvSpPr/>
          <p:nvPr/>
        </p:nvSpPr>
        <p:spPr>
          <a:xfrm>
            <a:off x="1981200" y="2743200"/>
            <a:ext cx="4343400" cy="1906588"/>
          </a:xfrm>
          <a:prstGeom prst="rect">
            <a:avLst/>
          </a:prstGeom>
          <a:noFill/>
          <a:ln>
            <a:noFill/>
          </a:ln>
        </p:spPr>
        <p:txBody>
          <a:bodyPr anchorCtr="0" anchor="t" bIns="45700" lIns="91425" spcFirstLastPara="1" rIns="91425" wrap="square" tIns="45700">
            <a:noAutofit/>
          </a:bodyPr>
          <a:lstStyle/>
          <a:p>
            <a:pPr indent="-457200" lvl="0" marL="457200" marR="0" rtl="0" algn="l">
              <a:lnSpc>
                <a:spcPct val="40000"/>
              </a:lnSpc>
              <a:spcBef>
                <a:spcPts val="0"/>
              </a:spcBef>
              <a:spcAft>
                <a:spcPts val="0"/>
              </a:spcAft>
              <a:buClr>
                <a:schemeClr val="dk1"/>
              </a:buClr>
              <a:buSzPts val="2000"/>
              <a:buFont typeface="Arial"/>
              <a:buNone/>
            </a:pPr>
            <a:r>
              <a:t/>
            </a:r>
            <a:endParaRPr b="0" i="1" sz="2000" u="sng" cap="none" strike="noStrike">
              <a:solidFill>
                <a:schemeClr val="dk1"/>
              </a:solidFill>
              <a:latin typeface="Times New Roman"/>
              <a:ea typeface="Times New Roman"/>
              <a:cs typeface="Times New Roman"/>
              <a:sym typeface="Times New Roman"/>
            </a:endParaRPr>
          </a:p>
          <a:p>
            <a:pPr indent="-457200" lvl="0" marL="457200" marR="0" rtl="0" algn="l">
              <a:lnSpc>
                <a:spcPct val="40000"/>
              </a:lnSpc>
              <a:spcBef>
                <a:spcPts val="1000"/>
              </a:spcBef>
              <a:spcAft>
                <a:spcPts val="0"/>
              </a:spcAft>
              <a:buClr>
                <a:schemeClr val="dk1"/>
              </a:buClr>
              <a:buSzPts val="2000"/>
              <a:buFont typeface="Arial"/>
              <a:buNone/>
            </a:pPr>
            <a:r>
              <a:rPr b="0" i="1" lang="en-US" sz="2000" u="sng" cap="none" strike="noStrike">
                <a:solidFill>
                  <a:schemeClr val="dk1"/>
                </a:solidFill>
                <a:latin typeface="Times New Roman"/>
                <a:ea typeface="Times New Roman"/>
                <a:cs typeface="Times New Roman"/>
                <a:sym typeface="Times New Roman"/>
              </a:rPr>
              <a:t>TID		Items bought	  	</a:t>
            </a:r>
            <a:endParaRPr b="0" i="0" sz="1400" u="none" cap="none" strike="noStrike">
              <a:solidFill>
                <a:srgbClr val="000000"/>
              </a:solidFill>
              <a:latin typeface="Arial"/>
              <a:ea typeface="Arial"/>
              <a:cs typeface="Arial"/>
              <a:sym typeface="Arial"/>
            </a:endParaRPr>
          </a:p>
          <a:p>
            <a:pPr indent="-457200" lvl="0" marL="457200" marR="0" rtl="0" algn="l">
              <a:lnSpc>
                <a:spcPct val="40000"/>
              </a:lnSpc>
              <a:spcBef>
                <a:spcPts val="100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100		{</a:t>
            </a:r>
            <a:r>
              <a:rPr b="0" i="1" lang="en-US" sz="2000" u="none" cap="none" strike="noStrike">
                <a:solidFill>
                  <a:schemeClr val="dk1"/>
                </a:solidFill>
                <a:latin typeface="Times New Roman"/>
                <a:ea typeface="Times New Roman"/>
                <a:cs typeface="Times New Roman"/>
                <a:sym typeface="Times New Roman"/>
              </a:rPr>
              <a:t>f, a, c, d, g, i, m, p</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	</a:t>
            </a:r>
            <a:endParaRPr b="0" i="0" sz="2000" u="none" cap="none" strike="noStrike">
              <a:solidFill>
                <a:schemeClr val="dk1"/>
              </a:solidFill>
              <a:latin typeface="Times New Roman"/>
              <a:ea typeface="Times New Roman"/>
              <a:cs typeface="Times New Roman"/>
              <a:sym typeface="Times New Roman"/>
            </a:endParaRPr>
          </a:p>
          <a:p>
            <a:pPr indent="-457200" lvl="0" marL="457200" marR="0" rtl="0" algn="l">
              <a:lnSpc>
                <a:spcPct val="40000"/>
              </a:lnSpc>
              <a:spcBef>
                <a:spcPts val="100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200		{</a:t>
            </a:r>
            <a:r>
              <a:rPr b="0" i="1" lang="en-US" sz="2000" u="none" cap="none" strike="noStrike">
                <a:solidFill>
                  <a:schemeClr val="dk1"/>
                </a:solidFill>
                <a:latin typeface="Times New Roman"/>
                <a:ea typeface="Times New Roman"/>
                <a:cs typeface="Times New Roman"/>
                <a:sym typeface="Times New Roman"/>
              </a:rPr>
              <a:t>a, b, c, f, l, m, o</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		</a:t>
            </a:r>
            <a:endParaRPr b="0" i="0" sz="2000" u="none" cap="none" strike="noStrike">
              <a:solidFill>
                <a:schemeClr val="dk1"/>
              </a:solidFill>
              <a:latin typeface="Times New Roman"/>
              <a:ea typeface="Times New Roman"/>
              <a:cs typeface="Times New Roman"/>
              <a:sym typeface="Times New Roman"/>
            </a:endParaRPr>
          </a:p>
          <a:p>
            <a:pPr indent="-457200" lvl="0" marL="457200" marR="0" rtl="0" algn="l">
              <a:lnSpc>
                <a:spcPct val="40000"/>
              </a:lnSpc>
              <a:spcBef>
                <a:spcPts val="100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300	</a:t>
            </a:r>
            <a:r>
              <a:rPr b="0" i="1" lang="en-US" sz="2000" u="none" cap="none" strike="noStrike">
                <a:solidFill>
                  <a:schemeClr val="dk1"/>
                </a:solidFill>
                <a:latin typeface="Times New Roman"/>
                <a:ea typeface="Times New Roman"/>
                <a:cs typeface="Times New Roman"/>
                <a:sym typeface="Times New Roman"/>
              </a:rPr>
              <a:t> 	</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b, f, h, j, o</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		</a:t>
            </a:r>
            <a:endParaRPr b="0" i="0" sz="2000" u="none" cap="none" strike="noStrike">
              <a:solidFill>
                <a:schemeClr val="dk1"/>
              </a:solidFill>
              <a:latin typeface="Times New Roman"/>
              <a:ea typeface="Times New Roman"/>
              <a:cs typeface="Times New Roman"/>
              <a:sym typeface="Times New Roman"/>
            </a:endParaRPr>
          </a:p>
          <a:p>
            <a:pPr indent="-457200" lvl="0" marL="457200" marR="0" rtl="0" algn="l">
              <a:lnSpc>
                <a:spcPct val="40000"/>
              </a:lnSpc>
              <a:spcBef>
                <a:spcPts val="100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400	</a:t>
            </a:r>
            <a:r>
              <a:rPr b="0" i="1" lang="en-US" sz="2000" u="none" cap="none" strike="noStrike">
                <a:solidFill>
                  <a:schemeClr val="dk1"/>
                </a:solidFill>
                <a:latin typeface="Times New Roman"/>
                <a:ea typeface="Times New Roman"/>
                <a:cs typeface="Times New Roman"/>
                <a:sym typeface="Times New Roman"/>
              </a:rPr>
              <a:t> 	</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b, c, k, s, p</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		</a:t>
            </a:r>
            <a:endParaRPr b="0" i="0" sz="2000" u="none" cap="none" strike="noStrike">
              <a:solidFill>
                <a:schemeClr val="dk1"/>
              </a:solidFill>
              <a:latin typeface="Times New Roman"/>
              <a:ea typeface="Times New Roman"/>
              <a:cs typeface="Times New Roman"/>
              <a:sym typeface="Times New Roman"/>
            </a:endParaRPr>
          </a:p>
          <a:p>
            <a:pPr indent="-457200" lvl="0" marL="457200" marR="0" rtl="0" algn="l">
              <a:lnSpc>
                <a:spcPct val="40000"/>
              </a:lnSpc>
              <a:spcBef>
                <a:spcPts val="100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500</a:t>
            </a:r>
            <a:r>
              <a:rPr b="0" i="1" lang="en-US" sz="2000" u="none" cap="none" strike="noStrike">
                <a:solidFill>
                  <a:schemeClr val="dk1"/>
                </a:solidFill>
                <a:latin typeface="Times New Roman"/>
                <a:ea typeface="Times New Roman"/>
                <a:cs typeface="Times New Roman"/>
                <a:sym typeface="Times New Roman"/>
              </a:rPr>
              <a:t>	 	</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a, f, c, e, l, p, m, n</a:t>
            </a:r>
            <a:r>
              <a:rPr b="0" i="0" lang="en-US" sz="2000" u="none" cap="none" strike="noStrike">
                <a:solidFill>
                  <a:schemeClr val="dk1"/>
                </a:solidFill>
                <a:latin typeface="Times New Roman"/>
                <a:ea typeface="Times New Roman"/>
                <a:cs typeface="Times New Roman"/>
                <a:sym typeface="Times New Roman"/>
              </a:rPr>
              <a:t>}</a:t>
            </a:r>
            <a:r>
              <a:rPr b="0" i="1" lang="en-US" sz="2000" u="none" cap="none" strike="noStrike">
                <a:solidFill>
                  <a:schemeClr val="dk1"/>
                </a:solidFill>
                <a:latin typeface="Times New Roman"/>
                <a:ea typeface="Times New Roman"/>
                <a:cs typeface="Times New Roman"/>
                <a:sym typeface="Times New Roman"/>
              </a:rPr>
              <a:t>	</a:t>
            </a:r>
            <a:endParaRPr b="0" i="0" sz="2000" u="none" cap="none" strike="noStrike">
              <a:solidFill>
                <a:schemeClr val="dk1"/>
              </a:solidFill>
              <a:latin typeface="Times New Roman"/>
              <a:ea typeface="Times New Roman"/>
              <a:cs typeface="Times New Roman"/>
              <a:sym typeface="Times New Roman"/>
            </a:endParaRPr>
          </a:p>
        </p:txBody>
      </p:sp>
      <p:sp>
        <p:nvSpPr>
          <p:cNvPr id="4497" name="Google Shape;4497;p63"/>
          <p:cNvSpPr/>
          <p:nvPr/>
        </p:nvSpPr>
        <p:spPr>
          <a:xfrm>
            <a:off x="1524001" y="0"/>
            <a:ext cx="944297"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CC3300"/>
              </a:buClr>
              <a:buSzPts val="2000"/>
              <a:buFont typeface="Arial"/>
              <a:buNone/>
            </a:pPr>
            <a:r>
              <a:rPr b="0" i="0" lang="en-US" sz="2000" u="sng" cap="none" strike="noStrike">
                <a:solidFill>
                  <a:srgbClr val="CC3300"/>
                </a:solidFill>
                <a:latin typeface="Calibri"/>
                <a:ea typeface="Calibri"/>
                <a:cs typeface="Calibri"/>
                <a:sym typeface="Calibri"/>
              </a:rPr>
              <a:t>FP-tree</a:t>
            </a:r>
            <a:endParaRPr b="0" i="0" sz="1400" u="none" cap="none" strike="noStrike">
              <a:solidFill>
                <a:srgbClr val="000000"/>
              </a:solidFill>
              <a:latin typeface="Arial"/>
              <a:ea typeface="Arial"/>
              <a:cs typeface="Arial"/>
              <a:sym typeface="Arial"/>
            </a:endParaRPr>
          </a:p>
        </p:txBody>
      </p:sp>
      <p:sp>
        <p:nvSpPr>
          <p:cNvPr id="4498" name="Google Shape;4498;p63"/>
          <p:cNvSpPr/>
          <p:nvPr/>
        </p:nvSpPr>
        <p:spPr>
          <a:xfrm>
            <a:off x="8153401" y="2209801"/>
            <a:ext cx="339725"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L</a:t>
            </a:r>
            <a:endParaRPr b="0" i="0" sz="1400" u="none" cap="none" strike="noStrike">
              <a:solidFill>
                <a:srgbClr val="000000"/>
              </a:solidFill>
              <a:latin typeface="Arial"/>
              <a:ea typeface="Arial"/>
              <a:cs typeface="Arial"/>
              <a:sym typeface="Arial"/>
            </a:endParaRPr>
          </a:p>
        </p:txBody>
      </p:sp>
      <p:sp>
        <p:nvSpPr>
          <p:cNvPr id="4499" name="Google Shape;4499;p63"/>
          <p:cNvSpPr txBox="1"/>
          <p:nvPr/>
        </p:nvSpPr>
        <p:spPr>
          <a:xfrm>
            <a:off x="1981200" y="1676401"/>
            <a:ext cx="7086600" cy="523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800" u="none" cap="none" strike="noStrike">
                <a:solidFill>
                  <a:schemeClr val="accent2"/>
                </a:solidFill>
                <a:latin typeface="Times New Roman"/>
                <a:ea typeface="Times New Roman"/>
                <a:cs typeface="Times New Roman"/>
                <a:sym typeface="Times New Roman"/>
              </a:rPr>
              <a:t>L</a:t>
            </a:r>
            <a:endParaRPr b="0" i="0" sz="1400" u="none" cap="none" strike="noStrike">
              <a:solidFill>
                <a:srgbClr val="000000"/>
              </a:solidFill>
              <a:latin typeface="Arial"/>
              <a:ea typeface="Arial"/>
              <a:cs typeface="Arial"/>
              <a:sym typeface="Arial"/>
            </a:endParaRPr>
          </a:p>
        </p:txBody>
      </p:sp>
      <p:sp>
        <p:nvSpPr>
          <p:cNvPr id="4500" name="Google Shape;4500;p63"/>
          <p:cNvSpPr/>
          <p:nvPr/>
        </p:nvSpPr>
        <p:spPr>
          <a:xfrm>
            <a:off x="5867401" y="3505201"/>
            <a:ext cx="976313" cy="485775"/>
          </a:xfrm>
          <a:prstGeom prst="rightArrow">
            <a:avLst>
              <a:gd fmla="val 50000" name="adj1"/>
              <a:gd fmla="val 50245" name="adj2"/>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01" name="Google Shape;4501;p63"/>
          <p:cNvSpPr txBox="1"/>
          <p:nvPr/>
        </p:nvSpPr>
        <p:spPr>
          <a:xfrm>
            <a:off x="7315200" y="5715001"/>
            <a:ext cx="2514600" cy="646113"/>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By-Product of First Scan of Database</a:t>
            </a:r>
            <a:endParaRPr b="0" i="0" sz="1800" u="none" cap="none" strike="noStrike">
              <a:solidFill>
                <a:schemeClr val="dk1"/>
              </a:solidFill>
              <a:latin typeface="Calibri"/>
              <a:ea typeface="Calibri"/>
              <a:cs typeface="Calibri"/>
              <a:sym typeface="Calibri"/>
            </a:endParaRPr>
          </a:p>
        </p:txBody>
      </p:sp>
      <p:sp>
        <p:nvSpPr>
          <p:cNvPr id="4502" name="Google Shape;4502;p63"/>
          <p:cNvSpPr/>
          <p:nvPr/>
        </p:nvSpPr>
        <p:spPr>
          <a:xfrm>
            <a:off x="8153400" y="5105400"/>
            <a:ext cx="609600" cy="533400"/>
          </a:xfrm>
          <a:prstGeom prst="upArrow">
            <a:avLst>
              <a:gd fmla="val 50000" name="adj1"/>
              <a:gd fmla="val 50000" name="adj2"/>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6" name="Shape 4506"/>
        <p:cNvGrpSpPr/>
        <p:nvPr/>
      </p:nvGrpSpPr>
      <p:grpSpPr>
        <a:xfrm>
          <a:off x="0" y="0"/>
          <a:ext cx="0" cy="0"/>
          <a:chOff x="0" y="0"/>
          <a:chExt cx="0" cy="0"/>
        </a:xfrm>
      </p:grpSpPr>
      <p:sp>
        <p:nvSpPr>
          <p:cNvPr id="4507" name="Google Shape;4507;p64"/>
          <p:cNvSpPr txBox="1"/>
          <p:nvPr>
            <p:ph type="title"/>
          </p:nvPr>
        </p:nvSpPr>
        <p:spPr>
          <a:xfrm>
            <a:off x="838200" y="365125"/>
            <a:ext cx="10515600" cy="93662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35802"/>
              <a:buNone/>
            </a:pPr>
            <a:r>
              <a:rPr b="1" lang="en-US" sz="3600">
                <a:solidFill>
                  <a:schemeClr val="lt1"/>
                </a:solidFill>
              </a:rPr>
              <a:t>FP-tree Example: step 2</a:t>
            </a:r>
            <a:br>
              <a:rPr lang="en-US" sz="1600">
                <a:solidFill>
                  <a:srgbClr val="000000"/>
                </a:solidFill>
                <a:latin typeface="Arial"/>
                <a:ea typeface="Arial"/>
                <a:cs typeface="Arial"/>
                <a:sym typeface="Arial"/>
              </a:rPr>
            </a:br>
            <a:endParaRPr/>
          </a:p>
        </p:txBody>
      </p:sp>
      <p:sp>
        <p:nvSpPr>
          <p:cNvPr id="4508" name="Google Shape;4508;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en-US"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4509" name="Google Shape;4509;p64"/>
          <p:cNvSpPr/>
          <p:nvPr/>
        </p:nvSpPr>
        <p:spPr>
          <a:xfrm>
            <a:off x="1524000" y="304801"/>
            <a:ext cx="8915400" cy="747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0" i="0" sz="1400" u="none" cap="none" strike="noStrike">
              <a:solidFill>
                <a:srgbClr val="000000"/>
              </a:solidFill>
              <a:latin typeface="Arial"/>
              <a:ea typeface="Arial"/>
              <a:cs typeface="Arial"/>
              <a:sym typeface="Arial"/>
            </a:endParaRPr>
          </a:p>
        </p:txBody>
      </p:sp>
      <p:sp>
        <p:nvSpPr>
          <p:cNvPr id="4510" name="Google Shape;4510;p64"/>
          <p:cNvSpPr txBox="1"/>
          <p:nvPr/>
        </p:nvSpPr>
        <p:spPr>
          <a:xfrm>
            <a:off x="1676400" y="1447800"/>
            <a:ext cx="35179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Step 2: construct  FP-tree</a:t>
            </a:r>
            <a:endParaRPr b="0" i="0" sz="1400" u="none" cap="none" strike="noStrike">
              <a:solidFill>
                <a:srgbClr val="000000"/>
              </a:solidFill>
              <a:latin typeface="Arial"/>
              <a:ea typeface="Arial"/>
              <a:cs typeface="Arial"/>
              <a:sym typeface="Arial"/>
            </a:endParaRPr>
          </a:p>
        </p:txBody>
      </p:sp>
      <p:sp>
        <p:nvSpPr>
          <p:cNvPr id="4511" name="Google Shape;4511;p64"/>
          <p:cNvSpPr txBox="1"/>
          <p:nvPr/>
        </p:nvSpPr>
        <p:spPr>
          <a:xfrm>
            <a:off x="5715001" y="23622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512" name="Google Shape;4512;p64"/>
          <p:cNvSpPr txBox="1"/>
          <p:nvPr/>
        </p:nvSpPr>
        <p:spPr>
          <a:xfrm>
            <a:off x="5257800" y="3048001"/>
            <a:ext cx="4778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f:1</a:t>
            </a:r>
            <a:endParaRPr b="0" i="0" sz="1400" u="none" cap="none" strike="noStrike">
              <a:solidFill>
                <a:srgbClr val="000000"/>
              </a:solidFill>
              <a:latin typeface="Arial"/>
              <a:ea typeface="Arial"/>
              <a:cs typeface="Arial"/>
              <a:sym typeface="Arial"/>
            </a:endParaRPr>
          </a:p>
        </p:txBody>
      </p:sp>
      <p:cxnSp>
        <p:nvCxnSpPr>
          <p:cNvPr id="4513" name="Google Shape;4513;p64"/>
          <p:cNvCxnSpPr>
            <a:stCxn id="4511" idx="2"/>
            <a:endCxn id="4512" idx="0"/>
          </p:cNvCxnSpPr>
          <p:nvPr/>
        </p:nvCxnSpPr>
        <p:spPr>
          <a:xfrm flipH="1">
            <a:off x="5496764" y="2771776"/>
            <a:ext cx="438900" cy="276300"/>
          </a:xfrm>
          <a:prstGeom prst="straightConnector1">
            <a:avLst/>
          </a:prstGeom>
          <a:noFill/>
          <a:ln cap="flat" cmpd="sng" w="12700">
            <a:solidFill>
              <a:schemeClr val="dk2"/>
            </a:solidFill>
            <a:prstDash val="solid"/>
            <a:round/>
            <a:headEnd len="sm" w="sm" type="none"/>
            <a:tailEnd len="sm" w="sm" type="none"/>
          </a:ln>
        </p:spPr>
      </p:cxnSp>
      <p:sp>
        <p:nvSpPr>
          <p:cNvPr id="4514" name="Google Shape;4514;p64"/>
          <p:cNvSpPr txBox="1"/>
          <p:nvPr/>
        </p:nvSpPr>
        <p:spPr>
          <a:xfrm>
            <a:off x="4960938" y="36544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c:1</a:t>
            </a:r>
            <a:endParaRPr b="0" i="0" sz="1400" u="none" cap="none" strike="noStrike">
              <a:solidFill>
                <a:srgbClr val="000000"/>
              </a:solidFill>
              <a:latin typeface="Arial"/>
              <a:ea typeface="Arial"/>
              <a:cs typeface="Arial"/>
              <a:sym typeface="Arial"/>
            </a:endParaRPr>
          </a:p>
        </p:txBody>
      </p:sp>
      <p:cxnSp>
        <p:nvCxnSpPr>
          <p:cNvPr id="4515" name="Google Shape;4515;p64"/>
          <p:cNvCxnSpPr>
            <a:stCxn id="4512" idx="2"/>
            <a:endCxn id="4514" idx="0"/>
          </p:cNvCxnSpPr>
          <p:nvPr/>
        </p:nvCxnSpPr>
        <p:spPr>
          <a:xfrm flipH="1">
            <a:off x="5221319" y="3457576"/>
            <a:ext cx="275400" cy="196800"/>
          </a:xfrm>
          <a:prstGeom prst="straightConnector1">
            <a:avLst/>
          </a:prstGeom>
          <a:noFill/>
          <a:ln cap="flat" cmpd="sng" w="12700">
            <a:solidFill>
              <a:schemeClr val="dk2"/>
            </a:solidFill>
            <a:prstDash val="solid"/>
            <a:round/>
            <a:headEnd len="sm" w="sm" type="none"/>
            <a:tailEnd len="sm" w="sm" type="none"/>
          </a:ln>
        </p:spPr>
      </p:cxnSp>
      <p:sp>
        <p:nvSpPr>
          <p:cNvPr id="4516" name="Google Shape;4516;p64"/>
          <p:cNvSpPr txBox="1"/>
          <p:nvPr/>
        </p:nvSpPr>
        <p:spPr>
          <a:xfrm>
            <a:off x="4953000" y="42608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a:1</a:t>
            </a:r>
            <a:endParaRPr b="0" i="0" sz="1400" u="none" cap="none" strike="noStrike">
              <a:solidFill>
                <a:srgbClr val="000000"/>
              </a:solidFill>
              <a:latin typeface="Arial"/>
              <a:ea typeface="Arial"/>
              <a:cs typeface="Arial"/>
              <a:sym typeface="Arial"/>
            </a:endParaRPr>
          </a:p>
        </p:txBody>
      </p:sp>
      <p:sp>
        <p:nvSpPr>
          <p:cNvPr id="4517" name="Google Shape;4517;p64"/>
          <p:cNvSpPr txBox="1"/>
          <p:nvPr/>
        </p:nvSpPr>
        <p:spPr>
          <a:xfrm>
            <a:off x="4657725" y="4876801"/>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sp>
        <p:nvSpPr>
          <p:cNvPr id="4518" name="Google Shape;4518;p64"/>
          <p:cNvSpPr txBox="1"/>
          <p:nvPr/>
        </p:nvSpPr>
        <p:spPr>
          <a:xfrm>
            <a:off x="4686300" y="5478464"/>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519" name="Google Shape;4519;p64"/>
          <p:cNvCxnSpPr>
            <a:stCxn id="4514" idx="2"/>
            <a:endCxn id="4516" idx="0"/>
          </p:cNvCxnSpPr>
          <p:nvPr/>
        </p:nvCxnSpPr>
        <p:spPr>
          <a:xfrm flipH="1">
            <a:off x="5220388" y="40640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520" name="Google Shape;4520;p64"/>
          <p:cNvCxnSpPr>
            <a:stCxn id="4516" idx="2"/>
            <a:endCxn id="4517" idx="0"/>
          </p:cNvCxnSpPr>
          <p:nvPr/>
        </p:nvCxnSpPr>
        <p:spPr>
          <a:xfrm flipH="1">
            <a:off x="4953794" y="4670426"/>
            <a:ext cx="266700" cy="206400"/>
          </a:xfrm>
          <a:prstGeom prst="straightConnector1">
            <a:avLst/>
          </a:prstGeom>
          <a:noFill/>
          <a:ln cap="flat" cmpd="sng" w="12700">
            <a:solidFill>
              <a:schemeClr val="dk2"/>
            </a:solidFill>
            <a:prstDash val="solid"/>
            <a:round/>
            <a:headEnd len="sm" w="sm" type="none"/>
            <a:tailEnd len="sm" w="sm" type="none"/>
          </a:ln>
        </p:spPr>
      </p:cxnSp>
      <p:cxnSp>
        <p:nvCxnSpPr>
          <p:cNvPr id="4521" name="Google Shape;4521;p64"/>
          <p:cNvCxnSpPr>
            <a:stCxn id="4517" idx="2"/>
            <a:endCxn id="4518" idx="0"/>
          </p:cNvCxnSpPr>
          <p:nvPr/>
        </p:nvCxnSpPr>
        <p:spPr>
          <a:xfrm>
            <a:off x="4953794" y="5286376"/>
            <a:ext cx="0" cy="192000"/>
          </a:xfrm>
          <a:prstGeom prst="straightConnector1">
            <a:avLst/>
          </a:prstGeom>
          <a:noFill/>
          <a:ln cap="flat" cmpd="sng" w="12700">
            <a:solidFill>
              <a:schemeClr val="dk2"/>
            </a:solidFill>
            <a:prstDash val="solid"/>
            <a:round/>
            <a:headEnd len="sm" w="sm" type="none"/>
            <a:tailEnd len="sm" w="sm" type="none"/>
          </a:ln>
        </p:spPr>
      </p:cxnSp>
      <p:sp>
        <p:nvSpPr>
          <p:cNvPr id="4522" name="Google Shape;4522;p64"/>
          <p:cNvSpPr txBox="1"/>
          <p:nvPr/>
        </p:nvSpPr>
        <p:spPr>
          <a:xfrm>
            <a:off x="3276601" y="3403600"/>
            <a:ext cx="128111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1" lang="en-US" sz="1600" u="none" cap="none" strike="noStrike">
                <a:solidFill>
                  <a:schemeClr val="dk1"/>
                </a:solidFill>
                <a:latin typeface="Times New Roman"/>
                <a:ea typeface="Times New Roman"/>
                <a:cs typeface="Times New Roman"/>
                <a:sym typeface="Times New Roman"/>
              </a:rPr>
              <a:t>f, c, a, m, p</a:t>
            </a:r>
            <a:r>
              <a:rPr b="0" i="0" lang="en-US" sz="16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523" name="Google Shape;4523;p64"/>
          <p:cNvSpPr txBox="1"/>
          <p:nvPr/>
        </p:nvSpPr>
        <p:spPr>
          <a:xfrm>
            <a:off x="2590801" y="36576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cxnSp>
        <p:nvCxnSpPr>
          <p:cNvPr id="4524" name="Google Shape;4524;p64"/>
          <p:cNvCxnSpPr/>
          <p:nvPr/>
        </p:nvCxnSpPr>
        <p:spPr>
          <a:xfrm>
            <a:off x="3124200" y="3886200"/>
            <a:ext cx="1524000" cy="0"/>
          </a:xfrm>
          <a:prstGeom prst="straightConnector1">
            <a:avLst/>
          </a:prstGeom>
          <a:noFill/>
          <a:ln cap="flat" cmpd="sng" w="9525">
            <a:solidFill>
              <a:schemeClr val="dk1"/>
            </a:solidFill>
            <a:prstDash val="solid"/>
            <a:round/>
            <a:headEnd len="sm" w="sm" type="none"/>
            <a:tailEnd len="med" w="med" type="triangle"/>
          </a:ln>
        </p:spPr>
      </p:cxnSp>
      <p:cxnSp>
        <p:nvCxnSpPr>
          <p:cNvPr id="4525" name="Google Shape;4525;p64"/>
          <p:cNvCxnSpPr/>
          <p:nvPr/>
        </p:nvCxnSpPr>
        <p:spPr>
          <a:xfrm>
            <a:off x="6096000" y="3810000"/>
            <a:ext cx="1524000" cy="0"/>
          </a:xfrm>
          <a:prstGeom prst="straightConnector1">
            <a:avLst/>
          </a:prstGeom>
          <a:noFill/>
          <a:ln cap="flat" cmpd="sng" w="9525">
            <a:solidFill>
              <a:schemeClr val="dk1"/>
            </a:solidFill>
            <a:prstDash val="solid"/>
            <a:round/>
            <a:headEnd len="sm" w="sm" type="none"/>
            <a:tailEnd len="med" w="med" type="triangle"/>
          </a:ln>
        </p:spPr>
      </p:cxnSp>
      <p:sp>
        <p:nvSpPr>
          <p:cNvPr id="4526" name="Google Shape;4526;p64"/>
          <p:cNvSpPr txBox="1"/>
          <p:nvPr/>
        </p:nvSpPr>
        <p:spPr>
          <a:xfrm>
            <a:off x="8610601" y="23622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527" name="Google Shape;4527;p64"/>
          <p:cNvSpPr txBox="1"/>
          <p:nvPr/>
        </p:nvSpPr>
        <p:spPr>
          <a:xfrm>
            <a:off x="8153400" y="3048001"/>
            <a:ext cx="4778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f:2</a:t>
            </a:r>
            <a:endParaRPr b="0" i="0" sz="1400" u="none" cap="none" strike="noStrike">
              <a:solidFill>
                <a:srgbClr val="000000"/>
              </a:solidFill>
              <a:latin typeface="Arial"/>
              <a:ea typeface="Arial"/>
              <a:cs typeface="Arial"/>
              <a:sym typeface="Arial"/>
            </a:endParaRPr>
          </a:p>
        </p:txBody>
      </p:sp>
      <p:cxnSp>
        <p:nvCxnSpPr>
          <p:cNvPr id="4528" name="Google Shape;4528;p64"/>
          <p:cNvCxnSpPr>
            <a:stCxn id="4526" idx="2"/>
            <a:endCxn id="4527" idx="0"/>
          </p:cNvCxnSpPr>
          <p:nvPr/>
        </p:nvCxnSpPr>
        <p:spPr>
          <a:xfrm flipH="1">
            <a:off x="8392364" y="2771776"/>
            <a:ext cx="438900" cy="276300"/>
          </a:xfrm>
          <a:prstGeom prst="straightConnector1">
            <a:avLst/>
          </a:prstGeom>
          <a:noFill/>
          <a:ln cap="flat" cmpd="sng" w="12700">
            <a:solidFill>
              <a:schemeClr val="dk2"/>
            </a:solidFill>
            <a:prstDash val="solid"/>
            <a:round/>
            <a:headEnd len="sm" w="sm" type="none"/>
            <a:tailEnd len="sm" w="sm" type="none"/>
          </a:ln>
        </p:spPr>
      </p:cxnSp>
      <p:sp>
        <p:nvSpPr>
          <p:cNvPr id="4529" name="Google Shape;4529;p64"/>
          <p:cNvSpPr txBox="1"/>
          <p:nvPr/>
        </p:nvSpPr>
        <p:spPr>
          <a:xfrm>
            <a:off x="7856538" y="36544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c:2</a:t>
            </a:r>
            <a:endParaRPr b="0" i="0" sz="1400" u="none" cap="none" strike="noStrike">
              <a:solidFill>
                <a:srgbClr val="000000"/>
              </a:solidFill>
              <a:latin typeface="Arial"/>
              <a:ea typeface="Arial"/>
              <a:cs typeface="Arial"/>
              <a:sym typeface="Arial"/>
            </a:endParaRPr>
          </a:p>
        </p:txBody>
      </p:sp>
      <p:cxnSp>
        <p:nvCxnSpPr>
          <p:cNvPr id="4530" name="Google Shape;4530;p64"/>
          <p:cNvCxnSpPr>
            <a:stCxn id="4527" idx="2"/>
            <a:endCxn id="4529" idx="0"/>
          </p:cNvCxnSpPr>
          <p:nvPr/>
        </p:nvCxnSpPr>
        <p:spPr>
          <a:xfrm flipH="1">
            <a:off x="8116919" y="3457576"/>
            <a:ext cx="275400" cy="196800"/>
          </a:xfrm>
          <a:prstGeom prst="straightConnector1">
            <a:avLst/>
          </a:prstGeom>
          <a:noFill/>
          <a:ln cap="flat" cmpd="sng" w="12700">
            <a:solidFill>
              <a:schemeClr val="dk2"/>
            </a:solidFill>
            <a:prstDash val="solid"/>
            <a:round/>
            <a:headEnd len="sm" w="sm" type="none"/>
            <a:tailEnd len="sm" w="sm" type="none"/>
          </a:ln>
        </p:spPr>
      </p:cxnSp>
      <p:sp>
        <p:nvSpPr>
          <p:cNvPr id="4531" name="Google Shape;4531;p64"/>
          <p:cNvSpPr txBox="1"/>
          <p:nvPr/>
        </p:nvSpPr>
        <p:spPr>
          <a:xfrm>
            <a:off x="7848600" y="42608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a:2</a:t>
            </a:r>
            <a:endParaRPr b="0" i="0" sz="1400" u="none" cap="none" strike="noStrike">
              <a:solidFill>
                <a:srgbClr val="000000"/>
              </a:solidFill>
              <a:latin typeface="Arial"/>
              <a:ea typeface="Arial"/>
              <a:cs typeface="Arial"/>
              <a:sym typeface="Arial"/>
            </a:endParaRPr>
          </a:p>
        </p:txBody>
      </p:sp>
      <p:sp>
        <p:nvSpPr>
          <p:cNvPr id="4532" name="Google Shape;4532;p64"/>
          <p:cNvSpPr txBox="1"/>
          <p:nvPr/>
        </p:nvSpPr>
        <p:spPr>
          <a:xfrm>
            <a:off x="8229600" y="48704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33" name="Google Shape;4533;p64"/>
          <p:cNvSpPr txBox="1"/>
          <p:nvPr/>
        </p:nvSpPr>
        <p:spPr>
          <a:xfrm>
            <a:off x="7553325" y="4870451"/>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sp>
        <p:nvSpPr>
          <p:cNvPr id="4534" name="Google Shape;4534;p64"/>
          <p:cNvSpPr txBox="1"/>
          <p:nvPr/>
        </p:nvSpPr>
        <p:spPr>
          <a:xfrm>
            <a:off x="7581900" y="5478464"/>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535" name="Google Shape;4535;p64"/>
          <p:cNvCxnSpPr>
            <a:stCxn id="4529" idx="2"/>
            <a:endCxn id="4531" idx="0"/>
          </p:cNvCxnSpPr>
          <p:nvPr/>
        </p:nvCxnSpPr>
        <p:spPr>
          <a:xfrm flipH="1">
            <a:off x="8115988" y="40640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536" name="Google Shape;4536;p64"/>
          <p:cNvCxnSpPr>
            <a:stCxn id="4531" idx="2"/>
            <a:endCxn id="4533" idx="0"/>
          </p:cNvCxnSpPr>
          <p:nvPr/>
        </p:nvCxnSpPr>
        <p:spPr>
          <a:xfrm flipH="1">
            <a:off x="7849394" y="4670426"/>
            <a:ext cx="266700" cy="200100"/>
          </a:xfrm>
          <a:prstGeom prst="straightConnector1">
            <a:avLst/>
          </a:prstGeom>
          <a:noFill/>
          <a:ln cap="flat" cmpd="sng" w="12700">
            <a:solidFill>
              <a:schemeClr val="dk2"/>
            </a:solidFill>
            <a:prstDash val="solid"/>
            <a:round/>
            <a:headEnd len="sm" w="sm" type="none"/>
            <a:tailEnd len="sm" w="sm" type="none"/>
          </a:ln>
        </p:spPr>
      </p:cxnSp>
      <p:cxnSp>
        <p:nvCxnSpPr>
          <p:cNvPr id="4537" name="Google Shape;4537;p64"/>
          <p:cNvCxnSpPr>
            <a:stCxn id="4531" idx="2"/>
            <a:endCxn id="4532" idx="0"/>
          </p:cNvCxnSpPr>
          <p:nvPr/>
        </p:nvCxnSpPr>
        <p:spPr>
          <a:xfrm>
            <a:off x="8116094" y="4670426"/>
            <a:ext cx="381000" cy="200100"/>
          </a:xfrm>
          <a:prstGeom prst="straightConnector1">
            <a:avLst/>
          </a:prstGeom>
          <a:noFill/>
          <a:ln cap="flat" cmpd="sng" w="12700">
            <a:solidFill>
              <a:schemeClr val="dk2"/>
            </a:solidFill>
            <a:prstDash val="solid"/>
            <a:round/>
            <a:headEnd len="sm" w="sm" type="none"/>
            <a:tailEnd len="sm" w="sm" type="none"/>
          </a:ln>
        </p:spPr>
      </p:cxnSp>
      <p:cxnSp>
        <p:nvCxnSpPr>
          <p:cNvPr id="4538" name="Google Shape;4538;p64"/>
          <p:cNvCxnSpPr>
            <a:stCxn id="4533" idx="2"/>
            <a:endCxn id="4534" idx="0"/>
          </p:cNvCxnSpPr>
          <p:nvPr/>
        </p:nvCxnSpPr>
        <p:spPr>
          <a:xfrm>
            <a:off x="78493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39" name="Google Shape;4539;p64"/>
          <p:cNvSpPr txBox="1"/>
          <p:nvPr/>
        </p:nvSpPr>
        <p:spPr>
          <a:xfrm>
            <a:off x="8201025" y="5478464"/>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cxnSp>
        <p:nvCxnSpPr>
          <p:cNvPr id="4540" name="Google Shape;4540;p64"/>
          <p:cNvCxnSpPr>
            <a:stCxn id="4532" idx="2"/>
            <a:endCxn id="4539" idx="0"/>
          </p:cNvCxnSpPr>
          <p:nvPr/>
        </p:nvCxnSpPr>
        <p:spPr>
          <a:xfrm>
            <a:off x="84970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41" name="Google Shape;4541;p64"/>
          <p:cNvSpPr txBox="1"/>
          <p:nvPr/>
        </p:nvSpPr>
        <p:spPr>
          <a:xfrm>
            <a:off x="6248401" y="3327400"/>
            <a:ext cx="128111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1" lang="en-US" sz="1600" u="none" cap="none" strike="noStrike">
                <a:solidFill>
                  <a:schemeClr val="dk1"/>
                </a:solidFill>
                <a:latin typeface="Times New Roman"/>
                <a:ea typeface="Times New Roman"/>
                <a:cs typeface="Times New Roman"/>
                <a:sym typeface="Times New Roman"/>
              </a:rPr>
              <a:t>f, c, a, b, m</a:t>
            </a:r>
            <a:r>
              <a:rPr b="0" i="0" lang="en-US" sz="1600" u="none" cap="none" strike="noStrike">
                <a:solidFill>
                  <a:schemeClr val="dk1"/>
                </a:solidFill>
                <a:latin typeface="Times New Roman"/>
                <a:ea typeface="Times New Roman"/>
                <a:cs typeface="Times New Roman"/>
                <a:sym typeface="Times New Roman"/>
              </a:rPr>
              <a:t>}</a:t>
            </a:r>
            <a:endParaRPr b="0" i="0" sz="1600" u="none" cap="none" strike="noStrike">
              <a:solidFill>
                <a:schemeClr val="dk1"/>
              </a:solidFill>
              <a:latin typeface="Times New Roman"/>
              <a:ea typeface="Times New Roman"/>
              <a:cs typeface="Times New Roman"/>
              <a:sym typeface="Times New Roman"/>
            </a:endParaRPr>
          </a:p>
        </p:txBody>
      </p:sp>
      <p:sp>
        <p:nvSpPr>
          <p:cNvPr id="4542" name="Google Shape;4542;p64"/>
          <p:cNvSpPr/>
          <p:nvPr/>
        </p:nvSpPr>
        <p:spPr>
          <a:xfrm>
            <a:off x="8077200" y="5257801"/>
            <a:ext cx="152400" cy="608013"/>
          </a:xfrm>
          <a:custGeom>
            <a:rect b="b" l="l" r="r" t="t"/>
            <a:pathLst>
              <a:path extrusionOk="0" h="384" w="96">
                <a:moveTo>
                  <a:pt x="0" y="0"/>
                </a:moveTo>
                <a:cubicBezTo>
                  <a:pt x="20" y="24"/>
                  <a:pt x="40" y="48"/>
                  <a:pt x="48" y="96"/>
                </a:cubicBezTo>
                <a:cubicBezTo>
                  <a:pt x="56" y="144"/>
                  <a:pt x="40" y="240"/>
                  <a:pt x="48" y="288"/>
                </a:cubicBezTo>
                <a:cubicBezTo>
                  <a:pt x="56" y="336"/>
                  <a:pt x="76" y="360"/>
                  <a:pt x="96"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43" name="Google Shape;4543;p64"/>
          <p:cNvSpPr txBox="1"/>
          <p:nvPr/>
        </p:nvSpPr>
        <p:spPr>
          <a:xfrm>
            <a:off x="1752600" y="5029201"/>
            <a:ext cx="2514600" cy="923925"/>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NOTE: Each transaction corresponds to one path in the FP-tree</a:t>
            </a:r>
            <a:endParaRPr b="0" i="0" sz="1800" u="none" cap="none" strike="noStrike">
              <a:solidFill>
                <a:schemeClr val="dk1"/>
              </a:solidFill>
              <a:latin typeface="Calibri"/>
              <a:ea typeface="Calibri"/>
              <a:cs typeface="Calibri"/>
              <a:sym typeface="Calibri"/>
            </a:endParaRPr>
          </a:p>
        </p:txBody>
      </p:sp>
      <p:cxnSp>
        <p:nvCxnSpPr>
          <p:cNvPr id="4544" name="Google Shape;4544;p64"/>
          <p:cNvCxnSpPr/>
          <p:nvPr/>
        </p:nvCxnSpPr>
        <p:spPr>
          <a:xfrm flipH="1" rot="10800000">
            <a:off x="3733800" y="4114800"/>
            <a:ext cx="1295400" cy="838200"/>
          </a:xfrm>
          <a:prstGeom prst="straightConnector1">
            <a:avLst/>
          </a:prstGeom>
          <a:noFill/>
          <a:ln cap="flat" cmpd="sng" w="9525">
            <a:solidFill>
              <a:schemeClr val="accent1"/>
            </a:solidFill>
            <a:prstDash val="solid"/>
            <a:miter lim="800000"/>
            <a:headEnd len="sm" w="sm" type="none"/>
            <a:tailEnd len="med" w="med" type="stealth"/>
          </a:ln>
        </p:spPr>
      </p:cxn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8" name="Shape 4548"/>
        <p:cNvGrpSpPr/>
        <p:nvPr/>
      </p:nvGrpSpPr>
      <p:grpSpPr>
        <a:xfrm>
          <a:off x="0" y="0"/>
          <a:ext cx="0" cy="0"/>
          <a:chOff x="0" y="0"/>
          <a:chExt cx="0" cy="0"/>
        </a:xfrm>
      </p:grpSpPr>
      <p:sp>
        <p:nvSpPr>
          <p:cNvPr id="4549" name="Google Shape;4549;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en-US" sz="3600">
                <a:solidFill>
                  <a:schemeClr val="lt1"/>
                </a:solidFill>
              </a:rPr>
              <a:t>FP-tree Example: step 3</a:t>
            </a:r>
            <a:br>
              <a:rPr lang="en-US" sz="1600">
                <a:solidFill>
                  <a:srgbClr val="000000"/>
                </a:solidFill>
                <a:latin typeface="Arial"/>
                <a:ea typeface="Arial"/>
                <a:cs typeface="Arial"/>
                <a:sym typeface="Arial"/>
              </a:rPr>
            </a:br>
            <a:endParaRPr/>
          </a:p>
        </p:txBody>
      </p:sp>
      <p:sp>
        <p:nvSpPr>
          <p:cNvPr id="4550" name="Google Shape;4550;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551" name="Google Shape;4551;p65"/>
          <p:cNvSpPr/>
          <p:nvPr/>
        </p:nvSpPr>
        <p:spPr>
          <a:xfrm>
            <a:off x="1524000" y="304801"/>
            <a:ext cx="8915400" cy="747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0" i="0" sz="1400" u="none" cap="none" strike="noStrike">
              <a:solidFill>
                <a:srgbClr val="000000"/>
              </a:solidFill>
              <a:latin typeface="Arial"/>
              <a:ea typeface="Arial"/>
              <a:cs typeface="Arial"/>
              <a:sym typeface="Arial"/>
            </a:endParaRPr>
          </a:p>
        </p:txBody>
      </p:sp>
      <p:sp>
        <p:nvSpPr>
          <p:cNvPr id="4552" name="Google Shape;4552;p65"/>
          <p:cNvSpPr txBox="1"/>
          <p:nvPr/>
        </p:nvSpPr>
        <p:spPr>
          <a:xfrm>
            <a:off x="9372601" y="23622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553" name="Google Shape;4553;p65"/>
          <p:cNvSpPr txBox="1"/>
          <p:nvPr/>
        </p:nvSpPr>
        <p:spPr>
          <a:xfrm>
            <a:off x="8915400" y="3048001"/>
            <a:ext cx="4778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f:4</a:t>
            </a:r>
            <a:endParaRPr b="0" i="0" sz="1400" u="none" cap="none" strike="noStrike">
              <a:solidFill>
                <a:srgbClr val="000000"/>
              </a:solidFill>
              <a:latin typeface="Arial"/>
              <a:ea typeface="Arial"/>
              <a:cs typeface="Arial"/>
              <a:sym typeface="Arial"/>
            </a:endParaRPr>
          </a:p>
        </p:txBody>
      </p:sp>
      <p:sp>
        <p:nvSpPr>
          <p:cNvPr id="4554" name="Google Shape;4554;p65"/>
          <p:cNvSpPr txBox="1"/>
          <p:nvPr/>
        </p:nvSpPr>
        <p:spPr>
          <a:xfrm>
            <a:off x="9829800" y="3048001"/>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c:1</a:t>
            </a:r>
            <a:endParaRPr b="0" i="0" sz="1400" u="none" cap="none" strike="noStrike">
              <a:solidFill>
                <a:srgbClr val="000000"/>
              </a:solidFill>
              <a:latin typeface="Arial"/>
              <a:ea typeface="Arial"/>
              <a:cs typeface="Arial"/>
              <a:sym typeface="Arial"/>
            </a:endParaRPr>
          </a:p>
        </p:txBody>
      </p:sp>
      <p:sp>
        <p:nvSpPr>
          <p:cNvPr id="4555" name="Google Shape;4555;p65"/>
          <p:cNvSpPr txBox="1"/>
          <p:nvPr/>
        </p:nvSpPr>
        <p:spPr>
          <a:xfrm>
            <a:off x="9823450" y="3654426"/>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56" name="Google Shape;4556;p65"/>
          <p:cNvSpPr txBox="1"/>
          <p:nvPr/>
        </p:nvSpPr>
        <p:spPr>
          <a:xfrm>
            <a:off x="9823450" y="42608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557" name="Google Shape;4557;p65"/>
          <p:cNvCxnSpPr>
            <a:stCxn id="4554" idx="2"/>
            <a:endCxn id="4555" idx="0"/>
          </p:cNvCxnSpPr>
          <p:nvPr/>
        </p:nvCxnSpPr>
        <p:spPr>
          <a:xfrm>
            <a:off x="10090150" y="3457576"/>
            <a:ext cx="900" cy="196800"/>
          </a:xfrm>
          <a:prstGeom prst="straightConnector1">
            <a:avLst/>
          </a:prstGeom>
          <a:noFill/>
          <a:ln cap="flat" cmpd="sng" w="12700">
            <a:solidFill>
              <a:schemeClr val="dk2"/>
            </a:solidFill>
            <a:prstDash val="solid"/>
            <a:round/>
            <a:headEnd len="sm" w="sm" type="none"/>
            <a:tailEnd len="sm" w="sm" type="none"/>
          </a:ln>
        </p:spPr>
      </p:cxnSp>
      <p:cxnSp>
        <p:nvCxnSpPr>
          <p:cNvPr id="4558" name="Google Shape;4558;p65"/>
          <p:cNvCxnSpPr>
            <a:stCxn id="4555" idx="2"/>
            <a:endCxn id="4556" idx="0"/>
          </p:cNvCxnSpPr>
          <p:nvPr/>
        </p:nvCxnSpPr>
        <p:spPr>
          <a:xfrm>
            <a:off x="10090944" y="4064001"/>
            <a:ext cx="0" cy="196800"/>
          </a:xfrm>
          <a:prstGeom prst="straightConnector1">
            <a:avLst/>
          </a:prstGeom>
          <a:noFill/>
          <a:ln cap="flat" cmpd="sng" w="12700">
            <a:solidFill>
              <a:schemeClr val="dk2"/>
            </a:solidFill>
            <a:prstDash val="solid"/>
            <a:round/>
            <a:headEnd len="sm" w="sm" type="none"/>
            <a:tailEnd len="sm" w="sm" type="none"/>
          </a:ln>
        </p:spPr>
      </p:cxnSp>
      <p:cxnSp>
        <p:nvCxnSpPr>
          <p:cNvPr id="4559" name="Google Shape;4559;p65"/>
          <p:cNvCxnSpPr>
            <a:stCxn id="4552" idx="2"/>
            <a:endCxn id="4554" idx="0"/>
          </p:cNvCxnSpPr>
          <p:nvPr/>
        </p:nvCxnSpPr>
        <p:spPr>
          <a:xfrm>
            <a:off x="9593264" y="2771776"/>
            <a:ext cx="496800" cy="276300"/>
          </a:xfrm>
          <a:prstGeom prst="straightConnector1">
            <a:avLst/>
          </a:prstGeom>
          <a:noFill/>
          <a:ln cap="flat" cmpd="sng" w="12700">
            <a:solidFill>
              <a:schemeClr val="dk2"/>
            </a:solidFill>
            <a:prstDash val="solid"/>
            <a:round/>
            <a:headEnd len="sm" w="sm" type="none"/>
            <a:tailEnd len="sm" w="sm" type="none"/>
          </a:ln>
        </p:spPr>
      </p:cxnSp>
      <p:cxnSp>
        <p:nvCxnSpPr>
          <p:cNvPr id="4560" name="Google Shape;4560;p65"/>
          <p:cNvCxnSpPr>
            <a:stCxn id="4552" idx="2"/>
            <a:endCxn id="4553" idx="0"/>
          </p:cNvCxnSpPr>
          <p:nvPr/>
        </p:nvCxnSpPr>
        <p:spPr>
          <a:xfrm flipH="1">
            <a:off x="9154364" y="2771776"/>
            <a:ext cx="438900" cy="276300"/>
          </a:xfrm>
          <a:prstGeom prst="straightConnector1">
            <a:avLst/>
          </a:prstGeom>
          <a:noFill/>
          <a:ln cap="flat" cmpd="sng" w="12700">
            <a:solidFill>
              <a:schemeClr val="dk2"/>
            </a:solidFill>
            <a:prstDash val="solid"/>
            <a:round/>
            <a:headEnd len="sm" w="sm" type="none"/>
            <a:tailEnd len="sm" w="sm" type="none"/>
          </a:ln>
        </p:spPr>
      </p:cxnSp>
      <p:sp>
        <p:nvSpPr>
          <p:cNvPr id="4561" name="Google Shape;4561;p65"/>
          <p:cNvSpPr txBox="1"/>
          <p:nvPr/>
        </p:nvSpPr>
        <p:spPr>
          <a:xfrm>
            <a:off x="9220200" y="3654426"/>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62" name="Google Shape;4562;p65"/>
          <p:cNvSpPr txBox="1"/>
          <p:nvPr/>
        </p:nvSpPr>
        <p:spPr>
          <a:xfrm>
            <a:off x="8618538" y="36544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c:3</a:t>
            </a:r>
            <a:endParaRPr b="0" i="0" sz="1400" u="none" cap="none" strike="noStrike">
              <a:solidFill>
                <a:srgbClr val="000000"/>
              </a:solidFill>
              <a:latin typeface="Arial"/>
              <a:ea typeface="Arial"/>
              <a:cs typeface="Arial"/>
              <a:sym typeface="Arial"/>
            </a:endParaRPr>
          </a:p>
        </p:txBody>
      </p:sp>
      <p:cxnSp>
        <p:nvCxnSpPr>
          <p:cNvPr id="4563" name="Google Shape;4563;p65"/>
          <p:cNvCxnSpPr>
            <a:stCxn id="4553" idx="2"/>
            <a:endCxn id="4562" idx="0"/>
          </p:cNvCxnSpPr>
          <p:nvPr/>
        </p:nvCxnSpPr>
        <p:spPr>
          <a:xfrm flipH="1">
            <a:off x="8878919" y="3457576"/>
            <a:ext cx="275400" cy="196800"/>
          </a:xfrm>
          <a:prstGeom prst="straightConnector1">
            <a:avLst/>
          </a:prstGeom>
          <a:noFill/>
          <a:ln cap="flat" cmpd="sng" w="12700">
            <a:solidFill>
              <a:schemeClr val="dk2"/>
            </a:solidFill>
            <a:prstDash val="solid"/>
            <a:round/>
            <a:headEnd len="sm" w="sm" type="none"/>
            <a:tailEnd len="sm" w="sm" type="none"/>
          </a:ln>
        </p:spPr>
      </p:cxnSp>
      <p:cxnSp>
        <p:nvCxnSpPr>
          <p:cNvPr id="4564" name="Google Shape;4564;p65"/>
          <p:cNvCxnSpPr>
            <a:stCxn id="4553" idx="2"/>
            <a:endCxn id="4561" idx="0"/>
          </p:cNvCxnSpPr>
          <p:nvPr/>
        </p:nvCxnSpPr>
        <p:spPr>
          <a:xfrm>
            <a:off x="9154319" y="3457576"/>
            <a:ext cx="333300" cy="196800"/>
          </a:xfrm>
          <a:prstGeom prst="straightConnector1">
            <a:avLst/>
          </a:prstGeom>
          <a:noFill/>
          <a:ln cap="flat" cmpd="sng" w="12700">
            <a:solidFill>
              <a:schemeClr val="dk2"/>
            </a:solidFill>
            <a:prstDash val="solid"/>
            <a:round/>
            <a:headEnd len="sm" w="sm" type="none"/>
            <a:tailEnd len="sm" w="sm" type="none"/>
          </a:ln>
        </p:spPr>
      </p:cxnSp>
      <p:sp>
        <p:nvSpPr>
          <p:cNvPr id="4565" name="Google Shape;4565;p65"/>
          <p:cNvSpPr txBox="1"/>
          <p:nvPr/>
        </p:nvSpPr>
        <p:spPr>
          <a:xfrm>
            <a:off x="8610600" y="42608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a:3</a:t>
            </a:r>
            <a:endParaRPr b="0" i="0" sz="1400" u="none" cap="none" strike="noStrike">
              <a:solidFill>
                <a:srgbClr val="000000"/>
              </a:solidFill>
              <a:latin typeface="Arial"/>
              <a:ea typeface="Arial"/>
              <a:cs typeface="Arial"/>
              <a:sym typeface="Arial"/>
            </a:endParaRPr>
          </a:p>
        </p:txBody>
      </p:sp>
      <p:sp>
        <p:nvSpPr>
          <p:cNvPr id="4566" name="Google Shape;4566;p65"/>
          <p:cNvSpPr txBox="1"/>
          <p:nvPr/>
        </p:nvSpPr>
        <p:spPr>
          <a:xfrm>
            <a:off x="8991600" y="48704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67" name="Google Shape;4567;p65"/>
          <p:cNvSpPr txBox="1"/>
          <p:nvPr/>
        </p:nvSpPr>
        <p:spPr>
          <a:xfrm>
            <a:off x="8315325" y="4870451"/>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m:2</a:t>
            </a:r>
            <a:endParaRPr b="0" i="0" sz="1400" u="none" cap="none" strike="noStrike">
              <a:solidFill>
                <a:srgbClr val="000000"/>
              </a:solidFill>
              <a:latin typeface="Arial"/>
              <a:ea typeface="Arial"/>
              <a:cs typeface="Arial"/>
              <a:sym typeface="Arial"/>
            </a:endParaRPr>
          </a:p>
        </p:txBody>
      </p:sp>
      <p:sp>
        <p:nvSpPr>
          <p:cNvPr id="4568" name="Google Shape;4568;p65"/>
          <p:cNvSpPr txBox="1"/>
          <p:nvPr/>
        </p:nvSpPr>
        <p:spPr>
          <a:xfrm>
            <a:off x="8343900" y="5478464"/>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p:2</a:t>
            </a:r>
            <a:endParaRPr b="0" i="0" sz="1400" u="none" cap="none" strike="noStrike">
              <a:solidFill>
                <a:srgbClr val="000000"/>
              </a:solidFill>
              <a:latin typeface="Arial"/>
              <a:ea typeface="Arial"/>
              <a:cs typeface="Arial"/>
              <a:sym typeface="Arial"/>
            </a:endParaRPr>
          </a:p>
        </p:txBody>
      </p:sp>
      <p:cxnSp>
        <p:nvCxnSpPr>
          <p:cNvPr id="4569" name="Google Shape;4569;p65"/>
          <p:cNvCxnSpPr>
            <a:stCxn id="4562" idx="2"/>
            <a:endCxn id="4565" idx="0"/>
          </p:cNvCxnSpPr>
          <p:nvPr/>
        </p:nvCxnSpPr>
        <p:spPr>
          <a:xfrm flipH="1">
            <a:off x="8877988" y="40640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570" name="Google Shape;4570;p65"/>
          <p:cNvCxnSpPr>
            <a:stCxn id="4565" idx="2"/>
            <a:endCxn id="4567" idx="0"/>
          </p:cNvCxnSpPr>
          <p:nvPr/>
        </p:nvCxnSpPr>
        <p:spPr>
          <a:xfrm flipH="1">
            <a:off x="8611394" y="4670426"/>
            <a:ext cx="266700" cy="200100"/>
          </a:xfrm>
          <a:prstGeom prst="straightConnector1">
            <a:avLst/>
          </a:prstGeom>
          <a:noFill/>
          <a:ln cap="flat" cmpd="sng" w="12700">
            <a:solidFill>
              <a:schemeClr val="dk2"/>
            </a:solidFill>
            <a:prstDash val="solid"/>
            <a:round/>
            <a:headEnd len="sm" w="sm" type="none"/>
            <a:tailEnd len="sm" w="sm" type="none"/>
          </a:ln>
        </p:spPr>
      </p:cxnSp>
      <p:cxnSp>
        <p:nvCxnSpPr>
          <p:cNvPr id="4571" name="Google Shape;4571;p65"/>
          <p:cNvCxnSpPr>
            <a:stCxn id="4565" idx="2"/>
            <a:endCxn id="4566" idx="0"/>
          </p:cNvCxnSpPr>
          <p:nvPr/>
        </p:nvCxnSpPr>
        <p:spPr>
          <a:xfrm>
            <a:off x="8878094" y="4670426"/>
            <a:ext cx="381000" cy="200100"/>
          </a:xfrm>
          <a:prstGeom prst="straightConnector1">
            <a:avLst/>
          </a:prstGeom>
          <a:noFill/>
          <a:ln cap="flat" cmpd="sng" w="12700">
            <a:solidFill>
              <a:schemeClr val="dk2"/>
            </a:solidFill>
            <a:prstDash val="solid"/>
            <a:round/>
            <a:headEnd len="sm" w="sm" type="none"/>
            <a:tailEnd len="sm" w="sm" type="none"/>
          </a:ln>
        </p:spPr>
      </p:cxnSp>
      <p:cxnSp>
        <p:nvCxnSpPr>
          <p:cNvPr id="4572" name="Google Shape;4572;p65"/>
          <p:cNvCxnSpPr>
            <a:stCxn id="4567" idx="2"/>
            <a:endCxn id="4568" idx="0"/>
          </p:cNvCxnSpPr>
          <p:nvPr/>
        </p:nvCxnSpPr>
        <p:spPr>
          <a:xfrm>
            <a:off x="86113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73" name="Google Shape;4573;p65"/>
          <p:cNvSpPr txBox="1"/>
          <p:nvPr/>
        </p:nvSpPr>
        <p:spPr>
          <a:xfrm>
            <a:off x="8963025" y="5478464"/>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cxnSp>
        <p:nvCxnSpPr>
          <p:cNvPr id="4574" name="Google Shape;4574;p65"/>
          <p:cNvCxnSpPr>
            <a:stCxn id="4566" idx="2"/>
            <a:endCxn id="4573" idx="0"/>
          </p:cNvCxnSpPr>
          <p:nvPr/>
        </p:nvCxnSpPr>
        <p:spPr>
          <a:xfrm>
            <a:off x="92590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75" name="Google Shape;4575;p65"/>
          <p:cNvSpPr txBox="1"/>
          <p:nvPr/>
        </p:nvSpPr>
        <p:spPr>
          <a:xfrm>
            <a:off x="1676400" y="1447800"/>
            <a:ext cx="35179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Step 3: construct  FP-tree</a:t>
            </a:r>
            <a:endParaRPr b="0" i="0" sz="1400" u="none" cap="none" strike="noStrike">
              <a:solidFill>
                <a:srgbClr val="000000"/>
              </a:solidFill>
              <a:latin typeface="Arial"/>
              <a:ea typeface="Arial"/>
              <a:cs typeface="Arial"/>
              <a:sym typeface="Arial"/>
            </a:endParaRPr>
          </a:p>
        </p:txBody>
      </p:sp>
      <p:cxnSp>
        <p:nvCxnSpPr>
          <p:cNvPr id="4576" name="Google Shape;4576;p65"/>
          <p:cNvCxnSpPr/>
          <p:nvPr/>
        </p:nvCxnSpPr>
        <p:spPr>
          <a:xfrm>
            <a:off x="1676400" y="3886200"/>
            <a:ext cx="838200" cy="0"/>
          </a:xfrm>
          <a:prstGeom prst="straightConnector1">
            <a:avLst/>
          </a:prstGeom>
          <a:noFill/>
          <a:ln cap="flat" cmpd="sng" w="9525">
            <a:solidFill>
              <a:schemeClr val="dk1"/>
            </a:solidFill>
            <a:prstDash val="solid"/>
            <a:round/>
            <a:headEnd len="sm" w="sm" type="none"/>
            <a:tailEnd len="med" w="med" type="triangle"/>
          </a:ln>
        </p:spPr>
      </p:cxnSp>
      <p:sp>
        <p:nvSpPr>
          <p:cNvPr id="4577" name="Google Shape;4577;p65"/>
          <p:cNvSpPr txBox="1"/>
          <p:nvPr/>
        </p:nvSpPr>
        <p:spPr>
          <a:xfrm>
            <a:off x="3352801" y="23622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578" name="Google Shape;4578;p65"/>
          <p:cNvSpPr txBox="1"/>
          <p:nvPr/>
        </p:nvSpPr>
        <p:spPr>
          <a:xfrm>
            <a:off x="2895600" y="3048001"/>
            <a:ext cx="4778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cxnSp>
        <p:nvCxnSpPr>
          <p:cNvPr id="4579" name="Google Shape;4579;p65"/>
          <p:cNvCxnSpPr>
            <a:stCxn id="4577" idx="2"/>
            <a:endCxn id="4578" idx="0"/>
          </p:cNvCxnSpPr>
          <p:nvPr/>
        </p:nvCxnSpPr>
        <p:spPr>
          <a:xfrm flipH="1">
            <a:off x="3134564" y="2771776"/>
            <a:ext cx="438900" cy="276300"/>
          </a:xfrm>
          <a:prstGeom prst="straightConnector1">
            <a:avLst/>
          </a:prstGeom>
          <a:noFill/>
          <a:ln cap="flat" cmpd="sng" w="12700">
            <a:solidFill>
              <a:schemeClr val="dk2"/>
            </a:solidFill>
            <a:prstDash val="solid"/>
            <a:round/>
            <a:headEnd len="sm" w="sm" type="none"/>
            <a:tailEnd len="sm" w="sm" type="none"/>
          </a:ln>
        </p:spPr>
      </p:cxnSp>
      <p:sp>
        <p:nvSpPr>
          <p:cNvPr id="4580" name="Google Shape;4580;p65"/>
          <p:cNvSpPr txBox="1"/>
          <p:nvPr/>
        </p:nvSpPr>
        <p:spPr>
          <a:xfrm>
            <a:off x="2598738" y="36544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c:2</a:t>
            </a:r>
            <a:endParaRPr b="0" i="0" sz="1400" u="none" cap="none" strike="noStrike">
              <a:solidFill>
                <a:srgbClr val="000000"/>
              </a:solidFill>
              <a:latin typeface="Arial"/>
              <a:ea typeface="Arial"/>
              <a:cs typeface="Arial"/>
              <a:sym typeface="Arial"/>
            </a:endParaRPr>
          </a:p>
        </p:txBody>
      </p:sp>
      <p:cxnSp>
        <p:nvCxnSpPr>
          <p:cNvPr id="4581" name="Google Shape;4581;p65"/>
          <p:cNvCxnSpPr>
            <a:stCxn id="4578" idx="2"/>
            <a:endCxn id="4580" idx="0"/>
          </p:cNvCxnSpPr>
          <p:nvPr/>
        </p:nvCxnSpPr>
        <p:spPr>
          <a:xfrm flipH="1">
            <a:off x="2859119" y="3457576"/>
            <a:ext cx="275400" cy="196800"/>
          </a:xfrm>
          <a:prstGeom prst="straightConnector1">
            <a:avLst/>
          </a:prstGeom>
          <a:noFill/>
          <a:ln cap="flat" cmpd="sng" w="12700">
            <a:solidFill>
              <a:schemeClr val="dk2"/>
            </a:solidFill>
            <a:prstDash val="solid"/>
            <a:round/>
            <a:headEnd len="sm" w="sm" type="none"/>
            <a:tailEnd len="sm" w="sm" type="none"/>
          </a:ln>
        </p:spPr>
      </p:cxnSp>
      <p:sp>
        <p:nvSpPr>
          <p:cNvPr id="4582" name="Google Shape;4582;p65"/>
          <p:cNvSpPr txBox="1"/>
          <p:nvPr/>
        </p:nvSpPr>
        <p:spPr>
          <a:xfrm>
            <a:off x="2590800" y="42608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a:2</a:t>
            </a:r>
            <a:endParaRPr b="0" i="0" sz="1400" u="none" cap="none" strike="noStrike">
              <a:solidFill>
                <a:srgbClr val="000000"/>
              </a:solidFill>
              <a:latin typeface="Arial"/>
              <a:ea typeface="Arial"/>
              <a:cs typeface="Arial"/>
              <a:sym typeface="Arial"/>
            </a:endParaRPr>
          </a:p>
        </p:txBody>
      </p:sp>
      <p:sp>
        <p:nvSpPr>
          <p:cNvPr id="4583" name="Google Shape;4583;p65"/>
          <p:cNvSpPr txBox="1"/>
          <p:nvPr/>
        </p:nvSpPr>
        <p:spPr>
          <a:xfrm>
            <a:off x="2971800" y="48704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84" name="Google Shape;4584;p65"/>
          <p:cNvSpPr txBox="1"/>
          <p:nvPr/>
        </p:nvSpPr>
        <p:spPr>
          <a:xfrm>
            <a:off x="2295525" y="4870451"/>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sp>
        <p:nvSpPr>
          <p:cNvPr id="4585" name="Google Shape;4585;p65"/>
          <p:cNvSpPr txBox="1"/>
          <p:nvPr/>
        </p:nvSpPr>
        <p:spPr>
          <a:xfrm>
            <a:off x="2324100" y="5478464"/>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586" name="Google Shape;4586;p65"/>
          <p:cNvCxnSpPr>
            <a:stCxn id="4580" idx="2"/>
            <a:endCxn id="4582" idx="0"/>
          </p:cNvCxnSpPr>
          <p:nvPr/>
        </p:nvCxnSpPr>
        <p:spPr>
          <a:xfrm flipH="1">
            <a:off x="2858188" y="40640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587" name="Google Shape;4587;p65"/>
          <p:cNvCxnSpPr>
            <a:stCxn id="4582" idx="2"/>
            <a:endCxn id="4584" idx="0"/>
          </p:cNvCxnSpPr>
          <p:nvPr/>
        </p:nvCxnSpPr>
        <p:spPr>
          <a:xfrm flipH="1">
            <a:off x="2591594" y="4670426"/>
            <a:ext cx="266700" cy="200100"/>
          </a:xfrm>
          <a:prstGeom prst="straightConnector1">
            <a:avLst/>
          </a:prstGeom>
          <a:noFill/>
          <a:ln cap="flat" cmpd="sng" w="12700">
            <a:solidFill>
              <a:schemeClr val="dk2"/>
            </a:solidFill>
            <a:prstDash val="solid"/>
            <a:round/>
            <a:headEnd len="sm" w="sm" type="none"/>
            <a:tailEnd len="sm" w="sm" type="none"/>
          </a:ln>
        </p:spPr>
      </p:cxnSp>
      <p:cxnSp>
        <p:nvCxnSpPr>
          <p:cNvPr id="4588" name="Google Shape;4588;p65"/>
          <p:cNvCxnSpPr>
            <a:stCxn id="4582" idx="2"/>
            <a:endCxn id="4583" idx="0"/>
          </p:cNvCxnSpPr>
          <p:nvPr/>
        </p:nvCxnSpPr>
        <p:spPr>
          <a:xfrm>
            <a:off x="2858294" y="4670426"/>
            <a:ext cx="381000" cy="200100"/>
          </a:xfrm>
          <a:prstGeom prst="straightConnector1">
            <a:avLst/>
          </a:prstGeom>
          <a:noFill/>
          <a:ln cap="flat" cmpd="sng" w="12700">
            <a:solidFill>
              <a:schemeClr val="dk2"/>
            </a:solidFill>
            <a:prstDash val="solid"/>
            <a:round/>
            <a:headEnd len="sm" w="sm" type="none"/>
            <a:tailEnd len="sm" w="sm" type="none"/>
          </a:ln>
        </p:spPr>
      </p:cxnSp>
      <p:cxnSp>
        <p:nvCxnSpPr>
          <p:cNvPr id="4589" name="Google Shape;4589;p65"/>
          <p:cNvCxnSpPr>
            <a:stCxn id="4584" idx="2"/>
            <a:endCxn id="4585" idx="0"/>
          </p:cNvCxnSpPr>
          <p:nvPr/>
        </p:nvCxnSpPr>
        <p:spPr>
          <a:xfrm>
            <a:off x="25915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90" name="Google Shape;4590;p65"/>
          <p:cNvSpPr txBox="1"/>
          <p:nvPr/>
        </p:nvSpPr>
        <p:spPr>
          <a:xfrm>
            <a:off x="2943225" y="5478464"/>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cxnSp>
        <p:nvCxnSpPr>
          <p:cNvPr id="4591" name="Google Shape;4591;p65"/>
          <p:cNvCxnSpPr>
            <a:stCxn id="4583" idx="2"/>
            <a:endCxn id="4590" idx="0"/>
          </p:cNvCxnSpPr>
          <p:nvPr/>
        </p:nvCxnSpPr>
        <p:spPr>
          <a:xfrm>
            <a:off x="3239294" y="5280026"/>
            <a:ext cx="0" cy="198300"/>
          </a:xfrm>
          <a:prstGeom prst="straightConnector1">
            <a:avLst/>
          </a:prstGeom>
          <a:noFill/>
          <a:ln cap="flat" cmpd="sng" w="12700">
            <a:solidFill>
              <a:schemeClr val="dk2"/>
            </a:solidFill>
            <a:prstDash val="solid"/>
            <a:round/>
            <a:headEnd len="sm" w="sm" type="none"/>
            <a:tailEnd len="sm" w="sm" type="none"/>
          </a:ln>
        </p:spPr>
      </p:cxnSp>
      <p:sp>
        <p:nvSpPr>
          <p:cNvPr id="4592" name="Google Shape;4592;p65"/>
          <p:cNvSpPr txBox="1"/>
          <p:nvPr/>
        </p:nvSpPr>
        <p:spPr>
          <a:xfrm>
            <a:off x="1752601" y="3352800"/>
            <a:ext cx="638175"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1" lang="en-US" sz="1600" u="none" cap="none" strike="noStrike">
                <a:solidFill>
                  <a:schemeClr val="dk1"/>
                </a:solidFill>
                <a:latin typeface="Times New Roman"/>
                <a:ea typeface="Times New Roman"/>
                <a:cs typeface="Times New Roman"/>
                <a:sym typeface="Times New Roman"/>
              </a:rPr>
              <a:t>f, b</a:t>
            </a:r>
            <a:r>
              <a:rPr b="0" i="0" lang="en-US" sz="1600" u="none" cap="none" strike="noStrike">
                <a:solidFill>
                  <a:schemeClr val="dk1"/>
                </a:solidFill>
                <a:latin typeface="Times New Roman"/>
                <a:ea typeface="Times New Roman"/>
                <a:cs typeface="Times New Roman"/>
                <a:sym typeface="Times New Roman"/>
              </a:rPr>
              <a:t>}</a:t>
            </a:r>
            <a:endParaRPr b="0" i="0" sz="1600" u="none" cap="none" strike="noStrike">
              <a:solidFill>
                <a:schemeClr val="dk1"/>
              </a:solidFill>
              <a:latin typeface="Times New Roman"/>
              <a:ea typeface="Times New Roman"/>
              <a:cs typeface="Times New Roman"/>
              <a:sym typeface="Times New Roman"/>
            </a:endParaRPr>
          </a:p>
        </p:txBody>
      </p:sp>
      <p:sp>
        <p:nvSpPr>
          <p:cNvPr id="4593" name="Google Shape;4593;p65"/>
          <p:cNvSpPr txBox="1"/>
          <p:nvPr/>
        </p:nvSpPr>
        <p:spPr>
          <a:xfrm>
            <a:off x="3200400" y="365760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cxnSp>
        <p:nvCxnSpPr>
          <p:cNvPr id="4594" name="Google Shape;4594;p65"/>
          <p:cNvCxnSpPr>
            <a:endCxn id="4593" idx="0"/>
          </p:cNvCxnSpPr>
          <p:nvPr/>
        </p:nvCxnSpPr>
        <p:spPr>
          <a:xfrm>
            <a:off x="3134594" y="3444901"/>
            <a:ext cx="333300" cy="212700"/>
          </a:xfrm>
          <a:prstGeom prst="straightConnector1">
            <a:avLst/>
          </a:prstGeom>
          <a:noFill/>
          <a:ln cap="flat" cmpd="sng" w="12700">
            <a:solidFill>
              <a:schemeClr val="dk2"/>
            </a:solidFill>
            <a:prstDash val="solid"/>
            <a:round/>
            <a:headEnd len="sm" w="sm" type="none"/>
            <a:tailEnd len="sm" w="sm" type="none"/>
          </a:ln>
        </p:spPr>
      </p:cxnSp>
      <p:cxnSp>
        <p:nvCxnSpPr>
          <p:cNvPr id="4595" name="Google Shape;4595;p65"/>
          <p:cNvCxnSpPr/>
          <p:nvPr/>
        </p:nvCxnSpPr>
        <p:spPr>
          <a:xfrm>
            <a:off x="3886200" y="3886200"/>
            <a:ext cx="1219200" cy="0"/>
          </a:xfrm>
          <a:prstGeom prst="straightConnector1">
            <a:avLst/>
          </a:prstGeom>
          <a:noFill/>
          <a:ln cap="flat" cmpd="sng" w="9525">
            <a:solidFill>
              <a:schemeClr val="dk1"/>
            </a:solidFill>
            <a:prstDash val="solid"/>
            <a:round/>
            <a:headEnd len="sm" w="sm" type="none"/>
            <a:tailEnd len="med" w="med" type="triangle"/>
          </a:ln>
        </p:spPr>
      </p:cxnSp>
      <p:sp>
        <p:nvSpPr>
          <p:cNvPr id="4596" name="Google Shape;4596;p65"/>
          <p:cNvSpPr txBox="1"/>
          <p:nvPr/>
        </p:nvSpPr>
        <p:spPr>
          <a:xfrm>
            <a:off x="4038601" y="3352800"/>
            <a:ext cx="87471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1" lang="en-US" sz="1600" u="none" cap="none" strike="noStrike">
                <a:solidFill>
                  <a:schemeClr val="dk1"/>
                </a:solidFill>
                <a:latin typeface="Times New Roman"/>
                <a:ea typeface="Times New Roman"/>
                <a:cs typeface="Times New Roman"/>
                <a:sym typeface="Times New Roman"/>
              </a:rPr>
              <a:t>c, b, p</a:t>
            </a:r>
            <a:r>
              <a:rPr b="0" i="0" lang="en-US" sz="1600" u="none" cap="none" strike="noStrike">
                <a:solidFill>
                  <a:schemeClr val="dk1"/>
                </a:solidFill>
                <a:latin typeface="Times New Roman"/>
                <a:ea typeface="Times New Roman"/>
                <a:cs typeface="Times New Roman"/>
                <a:sym typeface="Times New Roman"/>
              </a:rPr>
              <a:t>}</a:t>
            </a:r>
            <a:endParaRPr b="0" i="0" sz="1600" u="none" cap="none" strike="noStrike">
              <a:solidFill>
                <a:schemeClr val="dk1"/>
              </a:solidFill>
              <a:latin typeface="Times New Roman"/>
              <a:ea typeface="Times New Roman"/>
              <a:cs typeface="Times New Roman"/>
              <a:sym typeface="Times New Roman"/>
            </a:endParaRPr>
          </a:p>
        </p:txBody>
      </p:sp>
      <p:sp>
        <p:nvSpPr>
          <p:cNvPr id="4597" name="Google Shape;4597;p65"/>
          <p:cNvSpPr txBox="1"/>
          <p:nvPr/>
        </p:nvSpPr>
        <p:spPr>
          <a:xfrm>
            <a:off x="6477000" y="2971801"/>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c:1</a:t>
            </a:r>
            <a:endParaRPr b="0" i="0" sz="1400" u="none" cap="none" strike="noStrike">
              <a:solidFill>
                <a:srgbClr val="000000"/>
              </a:solidFill>
              <a:latin typeface="Arial"/>
              <a:ea typeface="Arial"/>
              <a:cs typeface="Arial"/>
              <a:sym typeface="Arial"/>
            </a:endParaRPr>
          </a:p>
        </p:txBody>
      </p:sp>
      <p:sp>
        <p:nvSpPr>
          <p:cNvPr id="4598" name="Google Shape;4598;p65"/>
          <p:cNvSpPr txBox="1"/>
          <p:nvPr/>
        </p:nvSpPr>
        <p:spPr>
          <a:xfrm>
            <a:off x="6470650" y="3578226"/>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599" name="Google Shape;4599;p65"/>
          <p:cNvSpPr txBox="1"/>
          <p:nvPr/>
        </p:nvSpPr>
        <p:spPr>
          <a:xfrm>
            <a:off x="6470650" y="41846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600" name="Google Shape;4600;p65"/>
          <p:cNvCxnSpPr>
            <a:stCxn id="4597" idx="2"/>
            <a:endCxn id="4598" idx="0"/>
          </p:cNvCxnSpPr>
          <p:nvPr/>
        </p:nvCxnSpPr>
        <p:spPr>
          <a:xfrm>
            <a:off x="6737350" y="3381376"/>
            <a:ext cx="900" cy="196800"/>
          </a:xfrm>
          <a:prstGeom prst="straightConnector1">
            <a:avLst/>
          </a:prstGeom>
          <a:noFill/>
          <a:ln cap="flat" cmpd="sng" w="12700">
            <a:solidFill>
              <a:schemeClr val="dk2"/>
            </a:solidFill>
            <a:prstDash val="solid"/>
            <a:round/>
            <a:headEnd len="sm" w="sm" type="none"/>
            <a:tailEnd len="sm" w="sm" type="none"/>
          </a:ln>
        </p:spPr>
      </p:cxnSp>
      <p:cxnSp>
        <p:nvCxnSpPr>
          <p:cNvPr id="4601" name="Google Shape;4601;p65"/>
          <p:cNvCxnSpPr>
            <a:stCxn id="4598" idx="2"/>
            <a:endCxn id="4599" idx="0"/>
          </p:cNvCxnSpPr>
          <p:nvPr/>
        </p:nvCxnSpPr>
        <p:spPr>
          <a:xfrm>
            <a:off x="6738144" y="3987801"/>
            <a:ext cx="0" cy="196800"/>
          </a:xfrm>
          <a:prstGeom prst="straightConnector1">
            <a:avLst/>
          </a:prstGeom>
          <a:noFill/>
          <a:ln cap="flat" cmpd="sng" w="12700">
            <a:solidFill>
              <a:schemeClr val="dk2"/>
            </a:solidFill>
            <a:prstDash val="solid"/>
            <a:round/>
            <a:headEnd len="sm" w="sm" type="none"/>
            <a:tailEnd len="sm" w="sm" type="none"/>
          </a:ln>
        </p:spPr>
      </p:cxnSp>
      <p:cxnSp>
        <p:nvCxnSpPr>
          <p:cNvPr id="4602" name="Google Shape;4602;p65"/>
          <p:cNvCxnSpPr>
            <a:endCxn id="4597" idx="0"/>
          </p:cNvCxnSpPr>
          <p:nvPr/>
        </p:nvCxnSpPr>
        <p:spPr>
          <a:xfrm>
            <a:off x="6240550" y="2682901"/>
            <a:ext cx="496800" cy="288900"/>
          </a:xfrm>
          <a:prstGeom prst="straightConnector1">
            <a:avLst/>
          </a:prstGeom>
          <a:noFill/>
          <a:ln cap="flat" cmpd="sng" w="12700">
            <a:solidFill>
              <a:schemeClr val="dk2"/>
            </a:solidFill>
            <a:prstDash val="solid"/>
            <a:round/>
            <a:headEnd len="sm" w="sm" type="none"/>
            <a:tailEnd len="sm" w="sm" type="none"/>
          </a:ln>
        </p:spPr>
      </p:cxnSp>
      <p:sp>
        <p:nvSpPr>
          <p:cNvPr id="4603" name="Google Shape;4603;p65"/>
          <p:cNvSpPr txBox="1"/>
          <p:nvPr/>
        </p:nvSpPr>
        <p:spPr>
          <a:xfrm>
            <a:off x="6019801" y="22860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604" name="Google Shape;4604;p65"/>
          <p:cNvSpPr txBox="1"/>
          <p:nvPr/>
        </p:nvSpPr>
        <p:spPr>
          <a:xfrm>
            <a:off x="5562600" y="2971801"/>
            <a:ext cx="4778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cxnSp>
        <p:nvCxnSpPr>
          <p:cNvPr id="4605" name="Google Shape;4605;p65"/>
          <p:cNvCxnSpPr>
            <a:stCxn id="4603" idx="2"/>
            <a:endCxn id="4604" idx="0"/>
          </p:cNvCxnSpPr>
          <p:nvPr/>
        </p:nvCxnSpPr>
        <p:spPr>
          <a:xfrm flipH="1">
            <a:off x="5801564" y="2695576"/>
            <a:ext cx="438900" cy="276300"/>
          </a:xfrm>
          <a:prstGeom prst="straightConnector1">
            <a:avLst/>
          </a:prstGeom>
          <a:noFill/>
          <a:ln cap="flat" cmpd="sng" w="12700">
            <a:solidFill>
              <a:schemeClr val="dk2"/>
            </a:solidFill>
            <a:prstDash val="solid"/>
            <a:round/>
            <a:headEnd len="sm" w="sm" type="none"/>
            <a:tailEnd len="sm" w="sm" type="none"/>
          </a:ln>
        </p:spPr>
      </p:cxnSp>
      <p:sp>
        <p:nvSpPr>
          <p:cNvPr id="4606" name="Google Shape;4606;p65"/>
          <p:cNvSpPr txBox="1"/>
          <p:nvPr/>
        </p:nvSpPr>
        <p:spPr>
          <a:xfrm>
            <a:off x="5265738" y="35782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c:2</a:t>
            </a:r>
            <a:endParaRPr b="0" i="0" sz="1400" u="none" cap="none" strike="noStrike">
              <a:solidFill>
                <a:srgbClr val="000000"/>
              </a:solidFill>
              <a:latin typeface="Arial"/>
              <a:ea typeface="Arial"/>
              <a:cs typeface="Arial"/>
              <a:sym typeface="Arial"/>
            </a:endParaRPr>
          </a:p>
        </p:txBody>
      </p:sp>
      <p:cxnSp>
        <p:nvCxnSpPr>
          <p:cNvPr id="4607" name="Google Shape;4607;p65"/>
          <p:cNvCxnSpPr>
            <a:stCxn id="4604" idx="2"/>
            <a:endCxn id="4606" idx="0"/>
          </p:cNvCxnSpPr>
          <p:nvPr/>
        </p:nvCxnSpPr>
        <p:spPr>
          <a:xfrm flipH="1">
            <a:off x="5526119" y="3381376"/>
            <a:ext cx="275400" cy="196800"/>
          </a:xfrm>
          <a:prstGeom prst="straightConnector1">
            <a:avLst/>
          </a:prstGeom>
          <a:noFill/>
          <a:ln cap="flat" cmpd="sng" w="12700">
            <a:solidFill>
              <a:schemeClr val="dk2"/>
            </a:solidFill>
            <a:prstDash val="solid"/>
            <a:round/>
            <a:headEnd len="sm" w="sm" type="none"/>
            <a:tailEnd len="sm" w="sm" type="none"/>
          </a:ln>
        </p:spPr>
      </p:cxnSp>
      <p:sp>
        <p:nvSpPr>
          <p:cNvPr id="4608" name="Google Shape;4608;p65"/>
          <p:cNvSpPr txBox="1"/>
          <p:nvPr/>
        </p:nvSpPr>
        <p:spPr>
          <a:xfrm>
            <a:off x="5257800" y="41846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a:2</a:t>
            </a:r>
            <a:endParaRPr b="0" i="0" sz="1400" u="none" cap="none" strike="noStrike">
              <a:solidFill>
                <a:srgbClr val="000000"/>
              </a:solidFill>
              <a:latin typeface="Arial"/>
              <a:ea typeface="Arial"/>
              <a:cs typeface="Arial"/>
              <a:sym typeface="Arial"/>
            </a:endParaRPr>
          </a:p>
        </p:txBody>
      </p:sp>
      <p:sp>
        <p:nvSpPr>
          <p:cNvPr id="4609" name="Google Shape;4609;p65"/>
          <p:cNvSpPr txBox="1"/>
          <p:nvPr/>
        </p:nvSpPr>
        <p:spPr>
          <a:xfrm>
            <a:off x="5638800" y="479425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610" name="Google Shape;4610;p65"/>
          <p:cNvSpPr txBox="1"/>
          <p:nvPr/>
        </p:nvSpPr>
        <p:spPr>
          <a:xfrm>
            <a:off x="4962525" y="4794251"/>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sp>
        <p:nvSpPr>
          <p:cNvPr id="4611" name="Google Shape;4611;p65"/>
          <p:cNvSpPr txBox="1"/>
          <p:nvPr/>
        </p:nvSpPr>
        <p:spPr>
          <a:xfrm>
            <a:off x="4991100" y="5402264"/>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612" name="Google Shape;4612;p65"/>
          <p:cNvCxnSpPr>
            <a:stCxn id="4606" idx="2"/>
            <a:endCxn id="4608" idx="0"/>
          </p:cNvCxnSpPr>
          <p:nvPr/>
        </p:nvCxnSpPr>
        <p:spPr>
          <a:xfrm flipH="1">
            <a:off x="5525188" y="39878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613" name="Google Shape;4613;p65"/>
          <p:cNvCxnSpPr>
            <a:stCxn id="4608" idx="2"/>
            <a:endCxn id="4610" idx="0"/>
          </p:cNvCxnSpPr>
          <p:nvPr/>
        </p:nvCxnSpPr>
        <p:spPr>
          <a:xfrm flipH="1">
            <a:off x="5258594" y="4594226"/>
            <a:ext cx="266700" cy="200100"/>
          </a:xfrm>
          <a:prstGeom prst="straightConnector1">
            <a:avLst/>
          </a:prstGeom>
          <a:noFill/>
          <a:ln cap="flat" cmpd="sng" w="12700">
            <a:solidFill>
              <a:schemeClr val="dk2"/>
            </a:solidFill>
            <a:prstDash val="solid"/>
            <a:round/>
            <a:headEnd len="sm" w="sm" type="none"/>
            <a:tailEnd len="sm" w="sm" type="none"/>
          </a:ln>
        </p:spPr>
      </p:cxnSp>
      <p:cxnSp>
        <p:nvCxnSpPr>
          <p:cNvPr id="4614" name="Google Shape;4614;p65"/>
          <p:cNvCxnSpPr>
            <a:stCxn id="4608" idx="2"/>
            <a:endCxn id="4609" idx="0"/>
          </p:cNvCxnSpPr>
          <p:nvPr/>
        </p:nvCxnSpPr>
        <p:spPr>
          <a:xfrm>
            <a:off x="5525294" y="4594226"/>
            <a:ext cx="381000" cy="200100"/>
          </a:xfrm>
          <a:prstGeom prst="straightConnector1">
            <a:avLst/>
          </a:prstGeom>
          <a:noFill/>
          <a:ln cap="flat" cmpd="sng" w="12700">
            <a:solidFill>
              <a:schemeClr val="dk2"/>
            </a:solidFill>
            <a:prstDash val="solid"/>
            <a:round/>
            <a:headEnd len="sm" w="sm" type="none"/>
            <a:tailEnd len="sm" w="sm" type="none"/>
          </a:ln>
        </p:spPr>
      </p:cxnSp>
      <p:cxnSp>
        <p:nvCxnSpPr>
          <p:cNvPr id="4615" name="Google Shape;4615;p65"/>
          <p:cNvCxnSpPr>
            <a:stCxn id="4610" idx="2"/>
            <a:endCxn id="4611" idx="0"/>
          </p:cNvCxnSpPr>
          <p:nvPr/>
        </p:nvCxnSpPr>
        <p:spPr>
          <a:xfrm>
            <a:off x="5258594" y="5203826"/>
            <a:ext cx="0" cy="198300"/>
          </a:xfrm>
          <a:prstGeom prst="straightConnector1">
            <a:avLst/>
          </a:prstGeom>
          <a:noFill/>
          <a:ln cap="flat" cmpd="sng" w="12700">
            <a:solidFill>
              <a:schemeClr val="dk2"/>
            </a:solidFill>
            <a:prstDash val="solid"/>
            <a:round/>
            <a:headEnd len="sm" w="sm" type="none"/>
            <a:tailEnd len="sm" w="sm" type="none"/>
          </a:ln>
        </p:spPr>
      </p:cxnSp>
      <p:sp>
        <p:nvSpPr>
          <p:cNvPr id="4616" name="Google Shape;4616;p65"/>
          <p:cNvSpPr txBox="1"/>
          <p:nvPr/>
        </p:nvSpPr>
        <p:spPr>
          <a:xfrm>
            <a:off x="5610225" y="5402264"/>
            <a:ext cx="59213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cxnSp>
        <p:nvCxnSpPr>
          <p:cNvPr id="4617" name="Google Shape;4617;p65"/>
          <p:cNvCxnSpPr>
            <a:stCxn id="4609" idx="2"/>
            <a:endCxn id="4616" idx="0"/>
          </p:cNvCxnSpPr>
          <p:nvPr/>
        </p:nvCxnSpPr>
        <p:spPr>
          <a:xfrm>
            <a:off x="5906294" y="5203826"/>
            <a:ext cx="0" cy="198300"/>
          </a:xfrm>
          <a:prstGeom prst="straightConnector1">
            <a:avLst/>
          </a:prstGeom>
          <a:noFill/>
          <a:ln cap="flat" cmpd="sng" w="12700">
            <a:solidFill>
              <a:schemeClr val="dk2"/>
            </a:solidFill>
            <a:prstDash val="solid"/>
            <a:round/>
            <a:headEnd len="sm" w="sm" type="none"/>
            <a:tailEnd len="sm" w="sm" type="none"/>
          </a:ln>
        </p:spPr>
      </p:cxnSp>
      <p:sp>
        <p:nvSpPr>
          <p:cNvPr id="4618" name="Google Shape;4618;p65"/>
          <p:cNvSpPr txBox="1"/>
          <p:nvPr/>
        </p:nvSpPr>
        <p:spPr>
          <a:xfrm>
            <a:off x="5867400" y="3581401"/>
            <a:ext cx="534988"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cxnSp>
        <p:nvCxnSpPr>
          <p:cNvPr id="4619" name="Google Shape;4619;p65"/>
          <p:cNvCxnSpPr>
            <a:endCxn id="4618" idx="0"/>
          </p:cNvCxnSpPr>
          <p:nvPr/>
        </p:nvCxnSpPr>
        <p:spPr>
          <a:xfrm>
            <a:off x="5801594" y="3368701"/>
            <a:ext cx="333300" cy="212700"/>
          </a:xfrm>
          <a:prstGeom prst="straightConnector1">
            <a:avLst/>
          </a:prstGeom>
          <a:noFill/>
          <a:ln cap="flat" cmpd="sng" w="12700">
            <a:solidFill>
              <a:schemeClr val="dk2"/>
            </a:solidFill>
            <a:prstDash val="solid"/>
            <a:round/>
            <a:headEnd len="sm" w="sm" type="none"/>
            <a:tailEnd len="sm" w="sm" type="none"/>
          </a:ln>
        </p:spPr>
      </p:cxnSp>
      <p:cxnSp>
        <p:nvCxnSpPr>
          <p:cNvPr id="4620" name="Google Shape;4620;p65"/>
          <p:cNvCxnSpPr/>
          <p:nvPr/>
        </p:nvCxnSpPr>
        <p:spPr>
          <a:xfrm>
            <a:off x="7315200" y="3886200"/>
            <a:ext cx="1219200" cy="0"/>
          </a:xfrm>
          <a:prstGeom prst="straightConnector1">
            <a:avLst/>
          </a:prstGeom>
          <a:noFill/>
          <a:ln cap="flat" cmpd="sng" w="9525">
            <a:solidFill>
              <a:schemeClr val="dk1"/>
            </a:solidFill>
            <a:prstDash val="solid"/>
            <a:round/>
            <a:headEnd len="sm" w="sm" type="none"/>
            <a:tailEnd len="med" w="med" type="triangle"/>
          </a:ln>
        </p:spPr>
      </p:cxnSp>
      <p:sp>
        <p:nvSpPr>
          <p:cNvPr id="4621" name="Google Shape;4621;p65"/>
          <p:cNvSpPr txBox="1"/>
          <p:nvPr/>
        </p:nvSpPr>
        <p:spPr>
          <a:xfrm>
            <a:off x="7239001" y="3352800"/>
            <a:ext cx="128111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1" lang="en-US" sz="1600" u="none" cap="none" strike="noStrike">
                <a:solidFill>
                  <a:schemeClr val="dk1"/>
                </a:solidFill>
                <a:latin typeface="Times New Roman"/>
                <a:ea typeface="Times New Roman"/>
                <a:cs typeface="Times New Roman"/>
                <a:sym typeface="Times New Roman"/>
              </a:rPr>
              <a:t>f, c, a, m, p</a:t>
            </a:r>
            <a:r>
              <a:rPr b="0" i="0" lang="en-US" sz="1600" u="none" cap="none" strike="noStrike">
                <a:solidFill>
                  <a:schemeClr val="dk1"/>
                </a:solidFill>
                <a:latin typeface="Times New Roman"/>
                <a:ea typeface="Times New Roman"/>
                <a:cs typeface="Times New Roman"/>
                <a:sym typeface="Times New Roman"/>
              </a:rPr>
              <a:t>}</a:t>
            </a:r>
            <a:endParaRPr b="0" i="0" sz="1600" u="none" cap="none" strike="noStrike">
              <a:solidFill>
                <a:schemeClr val="dk1"/>
              </a:solidFill>
              <a:latin typeface="Times New Roman"/>
              <a:ea typeface="Times New Roman"/>
              <a:cs typeface="Times New Roman"/>
              <a:sym typeface="Times New Roman"/>
            </a:endParaRPr>
          </a:p>
        </p:txBody>
      </p:sp>
      <p:sp>
        <p:nvSpPr>
          <p:cNvPr id="4622" name="Google Shape;4622;p65"/>
          <p:cNvSpPr/>
          <p:nvPr/>
        </p:nvSpPr>
        <p:spPr>
          <a:xfrm>
            <a:off x="3505200" y="4114801"/>
            <a:ext cx="88900" cy="1063625"/>
          </a:xfrm>
          <a:custGeom>
            <a:rect b="b" l="l" r="r" t="t"/>
            <a:pathLst>
              <a:path extrusionOk="0" h="672" w="56">
                <a:moveTo>
                  <a:pt x="0" y="672"/>
                </a:moveTo>
                <a:cubicBezTo>
                  <a:pt x="20" y="608"/>
                  <a:pt x="40" y="544"/>
                  <a:pt x="48" y="432"/>
                </a:cubicBezTo>
                <a:cubicBezTo>
                  <a:pt x="56" y="320"/>
                  <a:pt x="52" y="160"/>
                  <a:pt x="4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3" name="Google Shape;4623;p65"/>
          <p:cNvSpPr/>
          <p:nvPr/>
        </p:nvSpPr>
        <p:spPr>
          <a:xfrm>
            <a:off x="2819400" y="5257801"/>
            <a:ext cx="152400" cy="608013"/>
          </a:xfrm>
          <a:custGeom>
            <a:rect b="b" l="l" r="r" t="t"/>
            <a:pathLst>
              <a:path extrusionOk="0" h="384" w="96">
                <a:moveTo>
                  <a:pt x="0" y="0"/>
                </a:moveTo>
                <a:cubicBezTo>
                  <a:pt x="20" y="24"/>
                  <a:pt x="40" y="48"/>
                  <a:pt x="48" y="96"/>
                </a:cubicBezTo>
                <a:cubicBezTo>
                  <a:pt x="56" y="144"/>
                  <a:pt x="40" y="240"/>
                  <a:pt x="48" y="288"/>
                </a:cubicBezTo>
                <a:cubicBezTo>
                  <a:pt x="56" y="336"/>
                  <a:pt x="76" y="360"/>
                  <a:pt x="96"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4" name="Google Shape;4624;p65"/>
          <p:cNvSpPr/>
          <p:nvPr/>
        </p:nvSpPr>
        <p:spPr>
          <a:xfrm>
            <a:off x="5486400" y="5181601"/>
            <a:ext cx="152400" cy="608013"/>
          </a:xfrm>
          <a:custGeom>
            <a:rect b="b" l="l" r="r" t="t"/>
            <a:pathLst>
              <a:path extrusionOk="0" h="384" w="96">
                <a:moveTo>
                  <a:pt x="0" y="0"/>
                </a:moveTo>
                <a:cubicBezTo>
                  <a:pt x="20" y="24"/>
                  <a:pt x="40" y="48"/>
                  <a:pt x="48" y="96"/>
                </a:cubicBezTo>
                <a:cubicBezTo>
                  <a:pt x="56" y="144"/>
                  <a:pt x="40" y="240"/>
                  <a:pt x="48" y="288"/>
                </a:cubicBezTo>
                <a:cubicBezTo>
                  <a:pt x="56" y="336"/>
                  <a:pt x="76" y="360"/>
                  <a:pt x="96"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5" name="Google Shape;4625;p65"/>
          <p:cNvSpPr/>
          <p:nvPr/>
        </p:nvSpPr>
        <p:spPr>
          <a:xfrm>
            <a:off x="6172200" y="4038601"/>
            <a:ext cx="88900" cy="1063625"/>
          </a:xfrm>
          <a:custGeom>
            <a:rect b="b" l="l" r="r" t="t"/>
            <a:pathLst>
              <a:path extrusionOk="0" h="672" w="56">
                <a:moveTo>
                  <a:pt x="0" y="672"/>
                </a:moveTo>
                <a:cubicBezTo>
                  <a:pt x="20" y="608"/>
                  <a:pt x="40" y="544"/>
                  <a:pt x="48" y="432"/>
                </a:cubicBezTo>
                <a:cubicBezTo>
                  <a:pt x="56" y="320"/>
                  <a:pt x="52" y="160"/>
                  <a:pt x="4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26" name="Google Shape;4626;p65"/>
          <p:cNvCxnSpPr/>
          <p:nvPr/>
        </p:nvCxnSpPr>
        <p:spPr>
          <a:xfrm>
            <a:off x="6324600" y="3810000"/>
            <a:ext cx="152400" cy="0"/>
          </a:xfrm>
          <a:prstGeom prst="straightConnector1">
            <a:avLst/>
          </a:prstGeom>
          <a:noFill/>
          <a:ln cap="flat" cmpd="sng" w="12700">
            <a:solidFill>
              <a:schemeClr val="dk2"/>
            </a:solidFill>
            <a:prstDash val="lgDash"/>
            <a:round/>
            <a:headEnd len="sm" w="sm" type="none"/>
            <a:tailEnd len="med" w="med" type="stealth"/>
          </a:ln>
        </p:spPr>
      </p:cxnSp>
      <p:sp>
        <p:nvSpPr>
          <p:cNvPr id="4627" name="Google Shape;4627;p65"/>
          <p:cNvSpPr/>
          <p:nvPr/>
        </p:nvSpPr>
        <p:spPr>
          <a:xfrm>
            <a:off x="5791200" y="3200401"/>
            <a:ext cx="762000" cy="608013"/>
          </a:xfrm>
          <a:custGeom>
            <a:rect b="b" l="l" r="r" t="t"/>
            <a:pathLst>
              <a:path extrusionOk="0" h="384" w="480">
                <a:moveTo>
                  <a:pt x="0" y="384"/>
                </a:moveTo>
                <a:cubicBezTo>
                  <a:pt x="4" y="384"/>
                  <a:pt x="8" y="384"/>
                  <a:pt x="48" y="336"/>
                </a:cubicBezTo>
                <a:cubicBezTo>
                  <a:pt x="88" y="288"/>
                  <a:pt x="168" y="152"/>
                  <a:pt x="240" y="96"/>
                </a:cubicBezTo>
                <a:cubicBezTo>
                  <a:pt x="312" y="40"/>
                  <a:pt x="396" y="20"/>
                  <a:pt x="480"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8" name="Google Shape;4628;p65"/>
          <p:cNvSpPr/>
          <p:nvPr/>
        </p:nvSpPr>
        <p:spPr>
          <a:xfrm>
            <a:off x="5562600" y="4648201"/>
            <a:ext cx="1219200" cy="1063625"/>
          </a:xfrm>
          <a:custGeom>
            <a:rect b="b" l="l" r="r" t="t"/>
            <a:pathLst>
              <a:path extrusionOk="0" h="672" w="768">
                <a:moveTo>
                  <a:pt x="0" y="672"/>
                </a:moveTo>
                <a:cubicBezTo>
                  <a:pt x="4" y="624"/>
                  <a:pt x="8" y="576"/>
                  <a:pt x="96" y="528"/>
                </a:cubicBezTo>
                <a:cubicBezTo>
                  <a:pt x="184" y="480"/>
                  <a:pt x="416" y="472"/>
                  <a:pt x="528" y="384"/>
                </a:cubicBezTo>
                <a:cubicBezTo>
                  <a:pt x="640" y="296"/>
                  <a:pt x="704" y="148"/>
                  <a:pt x="76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9" name="Google Shape;4629;p65"/>
          <p:cNvSpPr/>
          <p:nvPr/>
        </p:nvSpPr>
        <p:spPr>
          <a:xfrm>
            <a:off x="8839200" y="4648201"/>
            <a:ext cx="1219200" cy="1063625"/>
          </a:xfrm>
          <a:custGeom>
            <a:rect b="b" l="l" r="r" t="t"/>
            <a:pathLst>
              <a:path extrusionOk="0" h="672" w="768">
                <a:moveTo>
                  <a:pt x="0" y="672"/>
                </a:moveTo>
                <a:cubicBezTo>
                  <a:pt x="4" y="624"/>
                  <a:pt x="8" y="576"/>
                  <a:pt x="96" y="528"/>
                </a:cubicBezTo>
                <a:cubicBezTo>
                  <a:pt x="184" y="480"/>
                  <a:pt x="416" y="472"/>
                  <a:pt x="528" y="384"/>
                </a:cubicBezTo>
                <a:cubicBezTo>
                  <a:pt x="640" y="296"/>
                  <a:pt x="704" y="148"/>
                  <a:pt x="76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0" name="Google Shape;4630;p65"/>
          <p:cNvSpPr/>
          <p:nvPr/>
        </p:nvSpPr>
        <p:spPr>
          <a:xfrm>
            <a:off x="9525000" y="4114801"/>
            <a:ext cx="88900" cy="1063625"/>
          </a:xfrm>
          <a:custGeom>
            <a:rect b="b" l="l" r="r" t="t"/>
            <a:pathLst>
              <a:path extrusionOk="0" h="672" w="56">
                <a:moveTo>
                  <a:pt x="0" y="672"/>
                </a:moveTo>
                <a:cubicBezTo>
                  <a:pt x="20" y="608"/>
                  <a:pt x="40" y="544"/>
                  <a:pt x="48" y="432"/>
                </a:cubicBezTo>
                <a:cubicBezTo>
                  <a:pt x="56" y="320"/>
                  <a:pt x="52" y="160"/>
                  <a:pt x="4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1" name="Google Shape;4631;p65"/>
          <p:cNvSpPr/>
          <p:nvPr/>
        </p:nvSpPr>
        <p:spPr>
          <a:xfrm>
            <a:off x="8839200" y="5257801"/>
            <a:ext cx="152400" cy="608013"/>
          </a:xfrm>
          <a:custGeom>
            <a:rect b="b" l="l" r="r" t="t"/>
            <a:pathLst>
              <a:path extrusionOk="0" h="384" w="96">
                <a:moveTo>
                  <a:pt x="0" y="0"/>
                </a:moveTo>
                <a:cubicBezTo>
                  <a:pt x="20" y="24"/>
                  <a:pt x="40" y="48"/>
                  <a:pt x="48" y="96"/>
                </a:cubicBezTo>
                <a:cubicBezTo>
                  <a:pt x="56" y="144"/>
                  <a:pt x="40" y="240"/>
                  <a:pt x="48" y="288"/>
                </a:cubicBezTo>
                <a:cubicBezTo>
                  <a:pt x="56" y="336"/>
                  <a:pt x="76" y="360"/>
                  <a:pt x="96"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2" name="Google Shape;4632;p65"/>
          <p:cNvSpPr/>
          <p:nvPr/>
        </p:nvSpPr>
        <p:spPr>
          <a:xfrm>
            <a:off x="9144000" y="3276601"/>
            <a:ext cx="762000" cy="608013"/>
          </a:xfrm>
          <a:custGeom>
            <a:rect b="b" l="l" r="r" t="t"/>
            <a:pathLst>
              <a:path extrusionOk="0" h="384" w="480">
                <a:moveTo>
                  <a:pt x="0" y="384"/>
                </a:moveTo>
                <a:cubicBezTo>
                  <a:pt x="4" y="384"/>
                  <a:pt x="8" y="384"/>
                  <a:pt x="48" y="336"/>
                </a:cubicBezTo>
                <a:cubicBezTo>
                  <a:pt x="88" y="288"/>
                  <a:pt x="168" y="152"/>
                  <a:pt x="240" y="96"/>
                </a:cubicBezTo>
                <a:cubicBezTo>
                  <a:pt x="312" y="40"/>
                  <a:pt x="396" y="20"/>
                  <a:pt x="480"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33" name="Google Shape;4633;p65"/>
          <p:cNvCxnSpPr/>
          <p:nvPr/>
        </p:nvCxnSpPr>
        <p:spPr>
          <a:xfrm>
            <a:off x="9677400" y="3886200"/>
            <a:ext cx="152400" cy="0"/>
          </a:xfrm>
          <a:prstGeom prst="straightConnector1">
            <a:avLst/>
          </a:prstGeom>
          <a:noFill/>
          <a:ln cap="flat" cmpd="sng" w="12700">
            <a:solidFill>
              <a:schemeClr val="dk2"/>
            </a:solidFill>
            <a:prstDash val="lgDash"/>
            <a:round/>
            <a:headEnd len="sm" w="sm" type="none"/>
            <a:tailEnd len="med" w="med" type="stealth"/>
          </a:ln>
        </p:spPr>
      </p:cxnSp>
      <p:sp>
        <p:nvSpPr>
          <p:cNvPr id="4634" name="Google Shape;4634;p65"/>
          <p:cNvSpPr txBox="1"/>
          <p:nvPr/>
        </p:nvSpPr>
        <p:spPr>
          <a:xfrm>
            <a:off x="6629400" y="5638800"/>
            <a:ext cx="1447800" cy="369888"/>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Node-Link</a:t>
            </a:r>
            <a:endParaRPr b="0" i="0" sz="1800" u="none" cap="none" strike="noStrike">
              <a:solidFill>
                <a:schemeClr val="dk1"/>
              </a:solidFill>
              <a:latin typeface="Calibri"/>
              <a:ea typeface="Calibri"/>
              <a:cs typeface="Calibri"/>
              <a:sym typeface="Calibri"/>
            </a:endParaRPr>
          </a:p>
        </p:txBody>
      </p:sp>
      <p:cxnSp>
        <p:nvCxnSpPr>
          <p:cNvPr id="4635" name="Google Shape;4635;p65"/>
          <p:cNvCxnSpPr/>
          <p:nvPr/>
        </p:nvCxnSpPr>
        <p:spPr>
          <a:xfrm flipH="1" rot="-5400000">
            <a:off x="6515100" y="5067300"/>
            <a:ext cx="609600" cy="533400"/>
          </a:xfrm>
          <a:prstGeom prst="straightConnector1">
            <a:avLst/>
          </a:prstGeom>
          <a:noFill/>
          <a:ln cap="flat" cmpd="sng" w="9525">
            <a:solidFill>
              <a:schemeClr val="accent1"/>
            </a:solidFill>
            <a:prstDash val="solid"/>
            <a:miter lim="800000"/>
            <a:headEnd len="sm" w="sm" type="none"/>
            <a:tailEnd len="med" w="med" type="stealth"/>
          </a:ln>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9" name="Shape 4639"/>
        <p:cNvGrpSpPr/>
        <p:nvPr/>
      </p:nvGrpSpPr>
      <p:grpSpPr>
        <a:xfrm>
          <a:off x="0" y="0"/>
          <a:ext cx="0" cy="0"/>
          <a:chOff x="0" y="0"/>
          <a:chExt cx="0" cy="0"/>
        </a:xfrm>
      </p:grpSpPr>
      <p:sp>
        <p:nvSpPr>
          <p:cNvPr id="4640" name="Google Shape;4640;p66"/>
          <p:cNvSpPr txBox="1"/>
          <p:nvPr>
            <p:ph type="title"/>
          </p:nvPr>
        </p:nvSpPr>
        <p:spPr>
          <a:xfrm>
            <a:off x="838200" y="365126"/>
            <a:ext cx="10515600" cy="97155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35802"/>
              <a:buNone/>
            </a:pPr>
            <a:r>
              <a:rPr b="1" lang="en-US" sz="3600">
                <a:solidFill>
                  <a:schemeClr val="lt1"/>
                </a:solidFill>
              </a:rPr>
              <a:t>Construction Example</a:t>
            </a:r>
            <a:br>
              <a:rPr lang="en-US" sz="1600">
                <a:solidFill>
                  <a:srgbClr val="000000"/>
                </a:solidFill>
                <a:latin typeface="Arial"/>
                <a:ea typeface="Arial"/>
                <a:cs typeface="Arial"/>
                <a:sym typeface="Arial"/>
              </a:rPr>
            </a:br>
            <a:endParaRPr/>
          </a:p>
        </p:txBody>
      </p:sp>
      <p:sp>
        <p:nvSpPr>
          <p:cNvPr id="4641" name="Google Shape;4641;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642" name="Google Shape;4642;p66"/>
          <p:cNvSpPr/>
          <p:nvPr/>
        </p:nvSpPr>
        <p:spPr>
          <a:xfrm>
            <a:off x="1524000" y="304801"/>
            <a:ext cx="8915400" cy="747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0" i="0" sz="1400" u="none" cap="none" strike="noStrike">
              <a:solidFill>
                <a:srgbClr val="000000"/>
              </a:solidFill>
              <a:latin typeface="Arial"/>
              <a:ea typeface="Arial"/>
              <a:cs typeface="Arial"/>
              <a:sym typeface="Arial"/>
            </a:endParaRPr>
          </a:p>
        </p:txBody>
      </p:sp>
      <p:sp>
        <p:nvSpPr>
          <p:cNvPr id="4643" name="Google Shape;4643;p66"/>
          <p:cNvSpPr txBox="1"/>
          <p:nvPr/>
        </p:nvSpPr>
        <p:spPr>
          <a:xfrm>
            <a:off x="1752601" y="1447801"/>
            <a:ext cx="1927225" cy="4619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Final FP-tree</a:t>
            </a:r>
            <a:endParaRPr b="1" i="0" sz="2400" u="none" cap="none" strike="noStrike">
              <a:solidFill>
                <a:schemeClr val="dk1"/>
              </a:solidFill>
              <a:latin typeface="Times New Roman"/>
              <a:ea typeface="Times New Roman"/>
              <a:cs typeface="Times New Roman"/>
              <a:sym typeface="Times New Roman"/>
            </a:endParaRPr>
          </a:p>
        </p:txBody>
      </p:sp>
      <p:sp>
        <p:nvSpPr>
          <p:cNvPr id="4644" name="Google Shape;4644;p66"/>
          <p:cNvSpPr txBox="1"/>
          <p:nvPr/>
        </p:nvSpPr>
        <p:spPr>
          <a:xfrm>
            <a:off x="6751639" y="2260601"/>
            <a:ext cx="441325"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645" name="Google Shape;4645;p66"/>
          <p:cNvSpPr txBox="1"/>
          <p:nvPr/>
        </p:nvSpPr>
        <p:spPr>
          <a:xfrm>
            <a:off x="6294439" y="2946401"/>
            <a:ext cx="47783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f:4</a:t>
            </a:r>
            <a:endParaRPr b="0" i="0" sz="1400" u="none" cap="none" strike="noStrike">
              <a:solidFill>
                <a:srgbClr val="000000"/>
              </a:solidFill>
              <a:latin typeface="Arial"/>
              <a:ea typeface="Arial"/>
              <a:cs typeface="Arial"/>
              <a:sym typeface="Arial"/>
            </a:endParaRPr>
          </a:p>
        </p:txBody>
      </p:sp>
      <p:sp>
        <p:nvSpPr>
          <p:cNvPr id="4646" name="Google Shape;4646;p66"/>
          <p:cNvSpPr txBox="1"/>
          <p:nvPr/>
        </p:nvSpPr>
        <p:spPr>
          <a:xfrm>
            <a:off x="7208838" y="2946401"/>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c:1</a:t>
            </a:r>
            <a:endParaRPr b="0" i="0" sz="1400" u="none" cap="none" strike="noStrike">
              <a:solidFill>
                <a:srgbClr val="000000"/>
              </a:solidFill>
              <a:latin typeface="Arial"/>
              <a:ea typeface="Arial"/>
              <a:cs typeface="Arial"/>
              <a:sym typeface="Arial"/>
            </a:endParaRPr>
          </a:p>
        </p:txBody>
      </p:sp>
      <p:sp>
        <p:nvSpPr>
          <p:cNvPr id="4647" name="Google Shape;4647;p66"/>
          <p:cNvSpPr txBox="1"/>
          <p:nvPr/>
        </p:nvSpPr>
        <p:spPr>
          <a:xfrm>
            <a:off x="7202489" y="3552826"/>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648" name="Google Shape;4648;p66"/>
          <p:cNvSpPr txBox="1"/>
          <p:nvPr/>
        </p:nvSpPr>
        <p:spPr>
          <a:xfrm>
            <a:off x="7202489" y="4159251"/>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p:1</a:t>
            </a:r>
            <a:endParaRPr b="0" i="0" sz="1400" u="none" cap="none" strike="noStrike">
              <a:solidFill>
                <a:srgbClr val="000000"/>
              </a:solidFill>
              <a:latin typeface="Arial"/>
              <a:ea typeface="Arial"/>
              <a:cs typeface="Arial"/>
              <a:sym typeface="Arial"/>
            </a:endParaRPr>
          </a:p>
        </p:txBody>
      </p:sp>
      <p:cxnSp>
        <p:nvCxnSpPr>
          <p:cNvPr id="4649" name="Google Shape;4649;p66"/>
          <p:cNvCxnSpPr>
            <a:stCxn id="4646" idx="2"/>
            <a:endCxn id="4647" idx="0"/>
          </p:cNvCxnSpPr>
          <p:nvPr/>
        </p:nvCxnSpPr>
        <p:spPr>
          <a:xfrm>
            <a:off x="7469188" y="3355976"/>
            <a:ext cx="900" cy="196800"/>
          </a:xfrm>
          <a:prstGeom prst="straightConnector1">
            <a:avLst/>
          </a:prstGeom>
          <a:noFill/>
          <a:ln cap="flat" cmpd="sng" w="12700">
            <a:solidFill>
              <a:schemeClr val="dk2"/>
            </a:solidFill>
            <a:prstDash val="solid"/>
            <a:round/>
            <a:headEnd len="sm" w="sm" type="none"/>
            <a:tailEnd len="sm" w="sm" type="none"/>
          </a:ln>
        </p:spPr>
      </p:cxnSp>
      <p:cxnSp>
        <p:nvCxnSpPr>
          <p:cNvPr id="4650" name="Google Shape;4650;p66"/>
          <p:cNvCxnSpPr>
            <a:stCxn id="4647" idx="2"/>
            <a:endCxn id="4648" idx="0"/>
          </p:cNvCxnSpPr>
          <p:nvPr/>
        </p:nvCxnSpPr>
        <p:spPr>
          <a:xfrm>
            <a:off x="7469983" y="3962401"/>
            <a:ext cx="0" cy="196800"/>
          </a:xfrm>
          <a:prstGeom prst="straightConnector1">
            <a:avLst/>
          </a:prstGeom>
          <a:noFill/>
          <a:ln cap="flat" cmpd="sng" w="12700">
            <a:solidFill>
              <a:schemeClr val="dk2"/>
            </a:solidFill>
            <a:prstDash val="solid"/>
            <a:round/>
            <a:headEnd len="sm" w="sm" type="none"/>
            <a:tailEnd len="sm" w="sm" type="none"/>
          </a:ln>
        </p:spPr>
      </p:cxnSp>
      <p:cxnSp>
        <p:nvCxnSpPr>
          <p:cNvPr id="4651" name="Google Shape;4651;p66"/>
          <p:cNvCxnSpPr>
            <a:stCxn id="4644" idx="2"/>
            <a:endCxn id="4646" idx="0"/>
          </p:cNvCxnSpPr>
          <p:nvPr/>
        </p:nvCxnSpPr>
        <p:spPr>
          <a:xfrm>
            <a:off x="6972302" y="2670176"/>
            <a:ext cx="496800" cy="276300"/>
          </a:xfrm>
          <a:prstGeom prst="straightConnector1">
            <a:avLst/>
          </a:prstGeom>
          <a:noFill/>
          <a:ln cap="flat" cmpd="sng" w="12700">
            <a:solidFill>
              <a:schemeClr val="dk2"/>
            </a:solidFill>
            <a:prstDash val="solid"/>
            <a:round/>
            <a:headEnd len="sm" w="sm" type="none"/>
            <a:tailEnd len="sm" w="sm" type="none"/>
          </a:ln>
        </p:spPr>
      </p:cxnSp>
      <p:cxnSp>
        <p:nvCxnSpPr>
          <p:cNvPr id="4652" name="Google Shape;4652;p66"/>
          <p:cNvCxnSpPr>
            <a:stCxn id="4644" idx="2"/>
            <a:endCxn id="4645" idx="0"/>
          </p:cNvCxnSpPr>
          <p:nvPr/>
        </p:nvCxnSpPr>
        <p:spPr>
          <a:xfrm flipH="1">
            <a:off x="6533402" y="2670176"/>
            <a:ext cx="438900" cy="276300"/>
          </a:xfrm>
          <a:prstGeom prst="straightConnector1">
            <a:avLst/>
          </a:prstGeom>
          <a:noFill/>
          <a:ln cap="flat" cmpd="sng" w="12700">
            <a:solidFill>
              <a:schemeClr val="dk2"/>
            </a:solidFill>
            <a:prstDash val="solid"/>
            <a:round/>
            <a:headEnd len="sm" w="sm" type="none"/>
            <a:tailEnd len="sm" w="sm" type="none"/>
          </a:ln>
        </p:spPr>
      </p:cxnSp>
      <p:sp>
        <p:nvSpPr>
          <p:cNvPr id="4653" name="Google Shape;4653;p66"/>
          <p:cNvSpPr txBox="1"/>
          <p:nvPr/>
        </p:nvSpPr>
        <p:spPr>
          <a:xfrm>
            <a:off x="6599239" y="3552826"/>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654" name="Google Shape;4654;p66"/>
          <p:cNvSpPr txBox="1"/>
          <p:nvPr/>
        </p:nvSpPr>
        <p:spPr>
          <a:xfrm>
            <a:off x="5997575" y="3552826"/>
            <a:ext cx="520700"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c:3</a:t>
            </a:r>
            <a:endParaRPr b="0" i="0" sz="1400" u="none" cap="none" strike="noStrike">
              <a:solidFill>
                <a:srgbClr val="000000"/>
              </a:solidFill>
              <a:latin typeface="Arial"/>
              <a:ea typeface="Arial"/>
              <a:cs typeface="Arial"/>
              <a:sym typeface="Arial"/>
            </a:endParaRPr>
          </a:p>
        </p:txBody>
      </p:sp>
      <p:cxnSp>
        <p:nvCxnSpPr>
          <p:cNvPr id="4655" name="Google Shape;4655;p66"/>
          <p:cNvCxnSpPr>
            <a:stCxn id="4645" idx="2"/>
            <a:endCxn id="4654" idx="0"/>
          </p:cNvCxnSpPr>
          <p:nvPr/>
        </p:nvCxnSpPr>
        <p:spPr>
          <a:xfrm flipH="1">
            <a:off x="6257958" y="3355976"/>
            <a:ext cx="275400" cy="196800"/>
          </a:xfrm>
          <a:prstGeom prst="straightConnector1">
            <a:avLst/>
          </a:prstGeom>
          <a:noFill/>
          <a:ln cap="flat" cmpd="sng" w="12700">
            <a:solidFill>
              <a:schemeClr val="dk2"/>
            </a:solidFill>
            <a:prstDash val="solid"/>
            <a:round/>
            <a:headEnd len="sm" w="sm" type="none"/>
            <a:tailEnd len="sm" w="sm" type="none"/>
          </a:ln>
        </p:spPr>
      </p:cxnSp>
      <p:cxnSp>
        <p:nvCxnSpPr>
          <p:cNvPr id="4656" name="Google Shape;4656;p66"/>
          <p:cNvCxnSpPr>
            <a:stCxn id="4645" idx="2"/>
            <a:endCxn id="4653" idx="0"/>
          </p:cNvCxnSpPr>
          <p:nvPr/>
        </p:nvCxnSpPr>
        <p:spPr>
          <a:xfrm>
            <a:off x="6533358" y="3355976"/>
            <a:ext cx="333300" cy="196800"/>
          </a:xfrm>
          <a:prstGeom prst="straightConnector1">
            <a:avLst/>
          </a:prstGeom>
          <a:noFill/>
          <a:ln cap="flat" cmpd="sng" w="12700">
            <a:solidFill>
              <a:schemeClr val="dk2"/>
            </a:solidFill>
            <a:prstDash val="solid"/>
            <a:round/>
            <a:headEnd len="sm" w="sm" type="none"/>
            <a:tailEnd len="sm" w="sm" type="none"/>
          </a:ln>
        </p:spPr>
      </p:cxnSp>
      <p:sp>
        <p:nvSpPr>
          <p:cNvPr id="4657" name="Google Shape;4657;p66"/>
          <p:cNvSpPr txBox="1"/>
          <p:nvPr/>
        </p:nvSpPr>
        <p:spPr>
          <a:xfrm>
            <a:off x="5989639" y="4159251"/>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a:3</a:t>
            </a:r>
            <a:endParaRPr b="0" i="0" sz="1400" u="none" cap="none" strike="noStrike">
              <a:solidFill>
                <a:srgbClr val="000000"/>
              </a:solidFill>
              <a:latin typeface="Arial"/>
              <a:ea typeface="Arial"/>
              <a:cs typeface="Arial"/>
              <a:sym typeface="Arial"/>
            </a:endParaRPr>
          </a:p>
        </p:txBody>
      </p:sp>
      <p:sp>
        <p:nvSpPr>
          <p:cNvPr id="4658" name="Google Shape;4658;p66"/>
          <p:cNvSpPr txBox="1"/>
          <p:nvPr/>
        </p:nvSpPr>
        <p:spPr>
          <a:xfrm>
            <a:off x="6370639" y="4768851"/>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b:1</a:t>
            </a:r>
            <a:endParaRPr b="0" i="0" sz="1400" u="none" cap="none" strike="noStrike">
              <a:solidFill>
                <a:srgbClr val="000000"/>
              </a:solidFill>
              <a:latin typeface="Arial"/>
              <a:ea typeface="Arial"/>
              <a:cs typeface="Arial"/>
              <a:sym typeface="Arial"/>
            </a:endParaRPr>
          </a:p>
        </p:txBody>
      </p:sp>
      <p:sp>
        <p:nvSpPr>
          <p:cNvPr id="4659" name="Google Shape;4659;p66"/>
          <p:cNvSpPr txBox="1"/>
          <p:nvPr/>
        </p:nvSpPr>
        <p:spPr>
          <a:xfrm>
            <a:off x="5694364" y="4768851"/>
            <a:ext cx="59213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m:2</a:t>
            </a:r>
            <a:endParaRPr b="0" i="0" sz="1400" u="none" cap="none" strike="noStrike">
              <a:solidFill>
                <a:srgbClr val="000000"/>
              </a:solidFill>
              <a:latin typeface="Arial"/>
              <a:ea typeface="Arial"/>
              <a:cs typeface="Arial"/>
              <a:sym typeface="Arial"/>
            </a:endParaRPr>
          </a:p>
        </p:txBody>
      </p:sp>
      <p:sp>
        <p:nvSpPr>
          <p:cNvPr id="4660" name="Google Shape;4660;p66"/>
          <p:cNvSpPr txBox="1"/>
          <p:nvPr/>
        </p:nvSpPr>
        <p:spPr>
          <a:xfrm>
            <a:off x="5722939" y="5376864"/>
            <a:ext cx="53498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p:2</a:t>
            </a:r>
            <a:endParaRPr b="0" i="0" sz="1400" u="none" cap="none" strike="noStrike">
              <a:solidFill>
                <a:srgbClr val="000000"/>
              </a:solidFill>
              <a:latin typeface="Arial"/>
              <a:ea typeface="Arial"/>
              <a:cs typeface="Arial"/>
              <a:sym typeface="Arial"/>
            </a:endParaRPr>
          </a:p>
        </p:txBody>
      </p:sp>
      <p:cxnSp>
        <p:nvCxnSpPr>
          <p:cNvPr id="4661" name="Google Shape;4661;p66"/>
          <p:cNvCxnSpPr>
            <a:stCxn id="4654" idx="2"/>
            <a:endCxn id="4657" idx="0"/>
          </p:cNvCxnSpPr>
          <p:nvPr/>
        </p:nvCxnSpPr>
        <p:spPr>
          <a:xfrm flipH="1">
            <a:off x="6257025" y="3962401"/>
            <a:ext cx="900" cy="196800"/>
          </a:xfrm>
          <a:prstGeom prst="straightConnector1">
            <a:avLst/>
          </a:prstGeom>
          <a:noFill/>
          <a:ln cap="flat" cmpd="sng" w="12700">
            <a:solidFill>
              <a:schemeClr val="dk2"/>
            </a:solidFill>
            <a:prstDash val="solid"/>
            <a:round/>
            <a:headEnd len="sm" w="sm" type="none"/>
            <a:tailEnd len="sm" w="sm" type="none"/>
          </a:ln>
        </p:spPr>
      </p:cxnSp>
      <p:cxnSp>
        <p:nvCxnSpPr>
          <p:cNvPr id="4662" name="Google Shape;4662;p66"/>
          <p:cNvCxnSpPr>
            <a:stCxn id="4657" idx="2"/>
            <a:endCxn id="4659" idx="0"/>
          </p:cNvCxnSpPr>
          <p:nvPr/>
        </p:nvCxnSpPr>
        <p:spPr>
          <a:xfrm flipH="1">
            <a:off x="5990433" y="4568826"/>
            <a:ext cx="266700" cy="200100"/>
          </a:xfrm>
          <a:prstGeom prst="straightConnector1">
            <a:avLst/>
          </a:prstGeom>
          <a:noFill/>
          <a:ln cap="flat" cmpd="sng" w="12700">
            <a:solidFill>
              <a:schemeClr val="dk2"/>
            </a:solidFill>
            <a:prstDash val="solid"/>
            <a:round/>
            <a:headEnd len="sm" w="sm" type="none"/>
            <a:tailEnd len="sm" w="sm" type="none"/>
          </a:ln>
        </p:spPr>
      </p:cxnSp>
      <p:cxnSp>
        <p:nvCxnSpPr>
          <p:cNvPr id="4663" name="Google Shape;4663;p66"/>
          <p:cNvCxnSpPr>
            <a:stCxn id="4657" idx="2"/>
            <a:endCxn id="4658" idx="0"/>
          </p:cNvCxnSpPr>
          <p:nvPr/>
        </p:nvCxnSpPr>
        <p:spPr>
          <a:xfrm>
            <a:off x="6257133" y="4568826"/>
            <a:ext cx="381000" cy="200100"/>
          </a:xfrm>
          <a:prstGeom prst="straightConnector1">
            <a:avLst/>
          </a:prstGeom>
          <a:noFill/>
          <a:ln cap="flat" cmpd="sng" w="12700">
            <a:solidFill>
              <a:schemeClr val="dk2"/>
            </a:solidFill>
            <a:prstDash val="solid"/>
            <a:round/>
            <a:headEnd len="sm" w="sm" type="none"/>
            <a:tailEnd len="sm" w="sm" type="none"/>
          </a:ln>
        </p:spPr>
      </p:cxnSp>
      <p:cxnSp>
        <p:nvCxnSpPr>
          <p:cNvPr id="4664" name="Google Shape;4664;p66"/>
          <p:cNvCxnSpPr>
            <a:stCxn id="4659" idx="2"/>
            <a:endCxn id="4660" idx="0"/>
          </p:cNvCxnSpPr>
          <p:nvPr/>
        </p:nvCxnSpPr>
        <p:spPr>
          <a:xfrm>
            <a:off x="5990433" y="5178426"/>
            <a:ext cx="0" cy="198300"/>
          </a:xfrm>
          <a:prstGeom prst="straightConnector1">
            <a:avLst/>
          </a:prstGeom>
          <a:noFill/>
          <a:ln cap="flat" cmpd="sng" w="12700">
            <a:solidFill>
              <a:schemeClr val="dk2"/>
            </a:solidFill>
            <a:prstDash val="solid"/>
            <a:round/>
            <a:headEnd len="sm" w="sm" type="none"/>
            <a:tailEnd len="sm" w="sm" type="none"/>
          </a:ln>
        </p:spPr>
      </p:cxnSp>
      <p:sp>
        <p:nvSpPr>
          <p:cNvPr id="4665" name="Google Shape;4665;p66"/>
          <p:cNvSpPr txBox="1"/>
          <p:nvPr/>
        </p:nvSpPr>
        <p:spPr>
          <a:xfrm>
            <a:off x="6342064" y="5376864"/>
            <a:ext cx="592137" cy="409575"/>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m:1</a:t>
            </a:r>
            <a:endParaRPr b="0" i="0" sz="1400" u="none" cap="none" strike="noStrike">
              <a:solidFill>
                <a:srgbClr val="000000"/>
              </a:solidFill>
              <a:latin typeface="Arial"/>
              <a:ea typeface="Arial"/>
              <a:cs typeface="Arial"/>
              <a:sym typeface="Arial"/>
            </a:endParaRPr>
          </a:p>
        </p:txBody>
      </p:sp>
      <p:cxnSp>
        <p:nvCxnSpPr>
          <p:cNvPr id="4666" name="Google Shape;4666;p66"/>
          <p:cNvCxnSpPr>
            <a:stCxn id="4658" idx="2"/>
            <a:endCxn id="4665" idx="0"/>
          </p:cNvCxnSpPr>
          <p:nvPr/>
        </p:nvCxnSpPr>
        <p:spPr>
          <a:xfrm>
            <a:off x="6638133" y="5178426"/>
            <a:ext cx="0" cy="198300"/>
          </a:xfrm>
          <a:prstGeom prst="straightConnector1">
            <a:avLst/>
          </a:prstGeom>
          <a:noFill/>
          <a:ln cap="flat" cmpd="sng" w="12700">
            <a:solidFill>
              <a:schemeClr val="dk2"/>
            </a:solidFill>
            <a:prstDash val="solid"/>
            <a:round/>
            <a:headEnd len="sm" w="sm" type="none"/>
            <a:tailEnd len="sm" w="sm" type="none"/>
          </a:ln>
        </p:spPr>
      </p:cxnSp>
      <p:sp>
        <p:nvSpPr>
          <p:cNvPr id="4667" name="Google Shape;4667;p66"/>
          <p:cNvSpPr txBox="1"/>
          <p:nvPr/>
        </p:nvSpPr>
        <p:spPr>
          <a:xfrm>
            <a:off x="3581401" y="2590801"/>
            <a:ext cx="1781175" cy="2576513"/>
          </a:xfrm>
          <a:prstGeom prst="rect">
            <a:avLst/>
          </a:prstGeom>
          <a:noFill/>
          <a:ln cap="flat" cmpd="sng" w="12700">
            <a:solidFill>
              <a:schemeClr val="dk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Header Table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90000"/>
              </a:lnSpc>
              <a:spcBef>
                <a:spcPts val="0"/>
              </a:spcBef>
              <a:spcAft>
                <a:spcPts val="0"/>
              </a:spcAft>
              <a:buClr>
                <a:schemeClr val="dk1"/>
              </a:buClr>
              <a:buSzPts val="2000"/>
              <a:buFont typeface="Arial"/>
              <a:buNone/>
            </a:pPr>
            <a:r>
              <a:rPr b="0" i="1" lang="en-US" sz="2000" u="sng" cap="none" strike="noStrike">
                <a:solidFill>
                  <a:schemeClr val="dk1"/>
                </a:solidFill>
                <a:latin typeface="Times New Roman"/>
                <a:ea typeface="Times New Roman"/>
                <a:cs typeface="Times New Roman"/>
                <a:sym typeface="Times New Roman"/>
              </a:rPr>
              <a:t>Item   head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 f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c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a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b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p	</a:t>
            </a:r>
            <a:endParaRPr b="0" i="0" sz="2000" u="none" cap="none" strike="noStrike">
              <a:solidFill>
                <a:schemeClr val="dk1"/>
              </a:solidFill>
              <a:latin typeface="Times New Roman"/>
              <a:ea typeface="Times New Roman"/>
              <a:cs typeface="Times New Roman"/>
              <a:sym typeface="Times New Roman"/>
            </a:endParaRPr>
          </a:p>
        </p:txBody>
      </p:sp>
      <p:sp>
        <p:nvSpPr>
          <p:cNvPr id="4668" name="Google Shape;4668;p66"/>
          <p:cNvSpPr/>
          <p:nvPr/>
        </p:nvSpPr>
        <p:spPr>
          <a:xfrm>
            <a:off x="4589463" y="3167063"/>
            <a:ext cx="1657350" cy="431800"/>
          </a:xfrm>
          <a:custGeom>
            <a:rect b="b" l="l" r="r" t="t"/>
            <a:pathLst>
              <a:path extrusionOk="0" h="240" w="672">
                <a:moveTo>
                  <a:pt x="0" y="240"/>
                </a:moveTo>
                <a:cubicBezTo>
                  <a:pt x="108" y="232"/>
                  <a:pt x="216" y="224"/>
                  <a:pt x="288" y="192"/>
                </a:cubicBezTo>
                <a:cubicBezTo>
                  <a:pt x="360" y="160"/>
                  <a:pt x="368" y="80"/>
                  <a:pt x="432" y="48"/>
                </a:cubicBezTo>
                <a:cubicBezTo>
                  <a:pt x="496" y="16"/>
                  <a:pt x="584" y="8"/>
                  <a:pt x="672"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69" name="Google Shape;4669;p66"/>
          <p:cNvSpPr/>
          <p:nvPr/>
        </p:nvSpPr>
        <p:spPr>
          <a:xfrm flipH="1" rot="10800000">
            <a:off x="4589464" y="3670301"/>
            <a:ext cx="1392237" cy="144463"/>
          </a:xfrm>
          <a:custGeom>
            <a:rect b="b" l="l" r="r" t="t"/>
            <a:pathLst>
              <a:path extrusionOk="0" h="1" w="432">
                <a:moveTo>
                  <a:pt x="0" y="0"/>
                </a:moveTo>
                <a:cubicBezTo>
                  <a:pt x="0" y="0"/>
                  <a:pt x="216" y="0"/>
                  <a:pt x="432"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0" name="Google Shape;4670;p66"/>
          <p:cNvSpPr/>
          <p:nvPr/>
        </p:nvSpPr>
        <p:spPr>
          <a:xfrm>
            <a:off x="6438900" y="3162301"/>
            <a:ext cx="762000" cy="608013"/>
          </a:xfrm>
          <a:custGeom>
            <a:rect b="b" l="l" r="r" t="t"/>
            <a:pathLst>
              <a:path extrusionOk="0" h="384" w="480">
                <a:moveTo>
                  <a:pt x="0" y="384"/>
                </a:moveTo>
                <a:cubicBezTo>
                  <a:pt x="4" y="384"/>
                  <a:pt x="8" y="384"/>
                  <a:pt x="48" y="336"/>
                </a:cubicBezTo>
                <a:cubicBezTo>
                  <a:pt x="88" y="288"/>
                  <a:pt x="168" y="152"/>
                  <a:pt x="240" y="96"/>
                </a:cubicBezTo>
                <a:cubicBezTo>
                  <a:pt x="312" y="40"/>
                  <a:pt x="396" y="20"/>
                  <a:pt x="480"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1" name="Google Shape;4671;p66"/>
          <p:cNvSpPr/>
          <p:nvPr/>
        </p:nvSpPr>
        <p:spPr>
          <a:xfrm>
            <a:off x="4589464" y="4175125"/>
            <a:ext cx="1392237" cy="215900"/>
          </a:xfrm>
          <a:custGeom>
            <a:rect b="b" l="l" r="r" t="t"/>
            <a:pathLst>
              <a:path extrusionOk="0" h="192" w="432">
                <a:moveTo>
                  <a:pt x="0" y="0"/>
                </a:moveTo>
                <a:cubicBezTo>
                  <a:pt x="48" y="12"/>
                  <a:pt x="96" y="24"/>
                  <a:pt x="144" y="48"/>
                </a:cubicBezTo>
                <a:cubicBezTo>
                  <a:pt x="192" y="72"/>
                  <a:pt x="240" y="120"/>
                  <a:pt x="288" y="144"/>
                </a:cubicBezTo>
                <a:cubicBezTo>
                  <a:pt x="336" y="168"/>
                  <a:pt x="384" y="180"/>
                  <a:pt x="432" y="192"/>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2" name="Google Shape;4672;p66"/>
          <p:cNvSpPr/>
          <p:nvPr/>
        </p:nvSpPr>
        <p:spPr>
          <a:xfrm>
            <a:off x="4589464" y="4462464"/>
            <a:ext cx="1863725" cy="465137"/>
          </a:xfrm>
          <a:custGeom>
            <a:rect b="b" l="l" r="r" t="t"/>
            <a:pathLst>
              <a:path extrusionOk="0" h="384" w="720">
                <a:moveTo>
                  <a:pt x="0" y="0"/>
                </a:moveTo>
                <a:cubicBezTo>
                  <a:pt x="76" y="0"/>
                  <a:pt x="152" y="0"/>
                  <a:pt x="240" y="48"/>
                </a:cubicBezTo>
                <a:cubicBezTo>
                  <a:pt x="328" y="96"/>
                  <a:pt x="448" y="232"/>
                  <a:pt x="528" y="288"/>
                </a:cubicBezTo>
                <a:cubicBezTo>
                  <a:pt x="608" y="344"/>
                  <a:pt x="664" y="364"/>
                  <a:pt x="720"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3" name="Google Shape;4673;p66"/>
          <p:cNvSpPr/>
          <p:nvPr/>
        </p:nvSpPr>
        <p:spPr>
          <a:xfrm>
            <a:off x="6834188" y="3940176"/>
            <a:ext cx="88900" cy="1063625"/>
          </a:xfrm>
          <a:custGeom>
            <a:rect b="b" l="l" r="r" t="t"/>
            <a:pathLst>
              <a:path extrusionOk="0" h="672" w="56">
                <a:moveTo>
                  <a:pt x="0" y="672"/>
                </a:moveTo>
                <a:cubicBezTo>
                  <a:pt x="20" y="608"/>
                  <a:pt x="40" y="544"/>
                  <a:pt x="48" y="432"/>
                </a:cubicBezTo>
                <a:cubicBezTo>
                  <a:pt x="56" y="320"/>
                  <a:pt x="52" y="160"/>
                  <a:pt x="4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74" name="Google Shape;4674;p66"/>
          <p:cNvCxnSpPr/>
          <p:nvPr/>
        </p:nvCxnSpPr>
        <p:spPr>
          <a:xfrm>
            <a:off x="7048500" y="3770313"/>
            <a:ext cx="152400" cy="0"/>
          </a:xfrm>
          <a:prstGeom prst="straightConnector1">
            <a:avLst/>
          </a:prstGeom>
          <a:noFill/>
          <a:ln cap="flat" cmpd="sng" w="12700">
            <a:solidFill>
              <a:schemeClr val="dk2"/>
            </a:solidFill>
            <a:prstDash val="lgDash"/>
            <a:round/>
            <a:headEnd len="sm" w="sm" type="none"/>
            <a:tailEnd len="med" w="med" type="stealth"/>
          </a:ln>
        </p:spPr>
      </p:cxnSp>
      <p:sp>
        <p:nvSpPr>
          <p:cNvPr id="4675" name="Google Shape;4675;p66"/>
          <p:cNvSpPr/>
          <p:nvPr/>
        </p:nvSpPr>
        <p:spPr>
          <a:xfrm>
            <a:off x="4589464" y="4751388"/>
            <a:ext cx="1177925" cy="252412"/>
          </a:xfrm>
          <a:custGeom>
            <a:rect b="b" l="l" r="r" t="t"/>
            <a:pathLst>
              <a:path extrusionOk="0" h="240" w="288">
                <a:moveTo>
                  <a:pt x="0" y="0"/>
                </a:moveTo>
                <a:cubicBezTo>
                  <a:pt x="56" y="8"/>
                  <a:pt x="112" y="16"/>
                  <a:pt x="144" y="48"/>
                </a:cubicBezTo>
                <a:cubicBezTo>
                  <a:pt x="176" y="80"/>
                  <a:pt x="168" y="160"/>
                  <a:pt x="192" y="192"/>
                </a:cubicBezTo>
                <a:cubicBezTo>
                  <a:pt x="216" y="224"/>
                  <a:pt x="252" y="232"/>
                  <a:pt x="288" y="24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6" name="Google Shape;4676;p66"/>
          <p:cNvSpPr/>
          <p:nvPr/>
        </p:nvSpPr>
        <p:spPr>
          <a:xfrm>
            <a:off x="6224588" y="5003801"/>
            <a:ext cx="152400" cy="608013"/>
          </a:xfrm>
          <a:custGeom>
            <a:rect b="b" l="l" r="r" t="t"/>
            <a:pathLst>
              <a:path extrusionOk="0" h="384" w="96">
                <a:moveTo>
                  <a:pt x="0" y="0"/>
                </a:moveTo>
                <a:cubicBezTo>
                  <a:pt x="20" y="24"/>
                  <a:pt x="40" y="48"/>
                  <a:pt x="48" y="96"/>
                </a:cubicBezTo>
                <a:cubicBezTo>
                  <a:pt x="56" y="144"/>
                  <a:pt x="40" y="240"/>
                  <a:pt x="48" y="288"/>
                </a:cubicBezTo>
                <a:cubicBezTo>
                  <a:pt x="56" y="336"/>
                  <a:pt x="76" y="360"/>
                  <a:pt x="96" y="384"/>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7" name="Google Shape;4677;p66"/>
          <p:cNvSpPr/>
          <p:nvPr/>
        </p:nvSpPr>
        <p:spPr>
          <a:xfrm>
            <a:off x="4589464" y="5038725"/>
            <a:ext cx="1177925" cy="573088"/>
          </a:xfrm>
          <a:custGeom>
            <a:rect b="b" l="l" r="r" t="t"/>
            <a:pathLst>
              <a:path extrusionOk="0" h="432" w="288">
                <a:moveTo>
                  <a:pt x="0" y="0"/>
                </a:moveTo>
                <a:cubicBezTo>
                  <a:pt x="36" y="44"/>
                  <a:pt x="72" y="88"/>
                  <a:pt x="96" y="144"/>
                </a:cubicBezTo>
                <a:cubicBezTo>
                  <a:pt x="120" y="200"/>
                  <a:pt x="112" y="288"/>
                  <a:pt x="144" y="336"/>
                </a:cubicBezTo>
                <a:cubicBezTo>
                  <a:pt x="176" y="384"/>
                  <a:pt x="232" y="408"/>
                  <a:pt x="288" y="432"/>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78" name="Google Shape;4678;p66"/>
          <p:cNvSpPr/>
          <p:nvPr/>
        </p:nvSpPr>
        <p:spPr>
          <a:xfrm>
            <a:off x="6224588" y="4548189"/>
            <a:ext cx="1219200" cy="1063625"/>
          </a:xfrm>
          <a:custGeom>
            <a:rect b="b" l="l" r="r" t="t"/>
            <a:pathLst>
              <a:path extrusionOk="0" h="672" w="768">
                <a:moveTo>
                  <a:pt x="0" y="672"/>
                </a:moveTo>
                <a:cubicBezTo>
                  <a:pt x="4" y="624"/>
                  <a:pt x="8" y="576"/>
                  <a:pt x="96" y="528"/>
                </a:cubicBezTo>
                <a:cubicBezTo>
                  <a:pt x="184" y="480"/>
                  <a:pt x="416" y="472"/>
                  <a:pt x="528" y="384"/>
                </a:cubicBezTo>
                <a:cubicBezTo>
                  <a:pt x="640" y="296"/>
                  <a:pt x="704" y="148"/>
                  <a:pt x="768" y="0"/>
                </a:cubicBezTo>
              </a:path>
            </a:pathLst>
          </a:custGeom>
          <a:noFill/>
          <a:ln cap="flat" cmpd="sng" w="12700">
            <a:solidFill>
              <a:schemeClr val="dk2"/>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82" name="Shape 4682"/>
        <p:cNvGrpSpPr/>
        <p:nvPr/>
      </p:nvGrpSpPr>
      <p:grpSpPr>
        <a:xfrm>
          <a:off x="0" y="0"/>
          <a:ext cx="0" cy="0"/>
          <a:chOff x="0" y="0"/>
          <a:chExt cx="0" cy="0"/>
        </a:xfrm>
      </p:grpSpPr>
      <p:sp>
        <p:nvSpPr>
          <p:cNvPr id="4683" name="Google Shape;4683;p67"/>
          <p:cNvSpPr txBox="1"/>
          <p:nvPr>
            <p:ph type="title"/>
          </p:nvPr>
        </p:nvSpPr>
        <p:spPr>
          <a:xfrm>
            <a:off x="1524000" y="2245809"/>
            <a:ext cx="9144000" cy="156471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400"/>
              <a:buFont typeface="Calibri"/>
              <a:buNone/>
            </a:pPr>
            <a:r>
              <a:rPr lang="en-US" sz="3400">
                <a:solidFill>
                  <a:schemeClr val="dk1"/>
                </a:solidFill>
                <a:latin typeface="Calibri"/>
                <a:ea typeface="Calibri"/>
                <a:cs typeface="Calibri"/>
                <a:sym typeface="Calibri"/>
              </a:rPr>
              <a:t>FP-growth:</a:t>
            </a:r>
            <a:endParaRPr sz="34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3400"/>
              <a:buFont typeface="Calibri"/>
              <a:buNone/>
            </a:pPr>
            <a:r>
              <a:rPr lang="en-US" sz="3400">
                <a:solidFill>
                  <a:schemeClr val="dk1"/>
                </a:solidFill>
                <a:latin typeface="Calibri"/>
                <a:ea typeface="Calibri"/>
                <a:cs typeface="Calibri"/>
                <a:sym typeface="Calibri"/>
              </a:rPr>
              <a:t>Mining Frequent Patterns</a:t>
            </a:r>
            <a:endParaRPr sz="34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3400"/>
              <a:buFont typeface="Calibri"/>
              <a:buNone/>
            </a:pPr>
            <a:r>
              <a:rPr lang="en-US" sz="3400">
                <a:solidFill>
                  <a:schemeClr val="dk1"/>
                </a:solidFill>
                <a:latin typeface="Calibri"/>
                <a:ea typeface="Calibri"/>
                <a:cs typeface="Calibri"/>
                <a:sym typeface="Calibri"/>
              </a:rPr>
              <a:t>Using FP-tree</a:t>
            </a:r>
            <a:endParaRPr sz="3400">
              <a:solidFill>
                <a:schemeClr val="dk1"/>
              </a:solidFill>
              <a:latin typeface="Calibri"/>
              <a:ea typeface="Calibri"/>
              <a:cs typeface="Calibri"/>
              <a:sym typeface="Calibri"/>
            </a:endParaRPr>
          </a:p>
        </p:txBody>
      </p:sp>
      <p:sp>
        <p:nvSpPr>
          <p:cNvPr id="4684" name="Google Shape;4684;p67"/>
          <p:cNvSpPr/>
          <p:nvPr/>
        </p:nvSpPr>
        <p:spPr>
          <a:xfrm>
            <a:off x="0" y="1"/>
            <a:ext cx="5920619" cy="2130951"/>
          </a:xfrm>
          <a:custGeom>
            <a:rect b="b" l="l" r="r" t="t"/>
            <a:pathLst>
              <a:path extrusionOk="0" h="2130951" w="5920619">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85" name="Google Shape;4685;p67"/>
          <p:cNvSpPr/>
          <p:nvPr/>
        </p:nvSpPr>
        <p:spPr>
          <a:xfrm>
            <a:off x="5097839" y="0"/>
            <a:ext cx="7094160" cy="2130952"/>
          </a:xfrm>
          <a:custGeom>
            <a:rect b="b" l="l" r="r" t="t"/>
            <a:pathLst>
              <a:path extrusionOk="0" h="2130952" w="709416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86" name="Google Shape;4686;p67"/>
          <p:cNvSpPr/>
          <p:nvPr/>
        </p:nvSpPr>
        <p:spPr>
          <a:xfrm flipH="1">
            <a:off x="6149721" y="4682920"/>
            <a:ext cx="4522796" cy="2175080"/>
          </a:xfrm>
          <a:custGeom>
            <a:rect b="b" l="l" r="r" t="t"/>
            <a:pathLst>
              <a:path extrusionOk="0" h="2175080" w="4522796">
                <a:moveTo>
                  <a:pt x="3515449" y="0"/>
                </a:moveTo>
                <a:lnTo>
                  <a:pt x="0" y="0"/>
                </a:lnTo>
                <a:lnTo>
                  <a:pt x="0" y="2175080"/>
                </a:lnTo>
                <a:lnTo>
                  <a:pt x="4522796" y="217508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alibri"/>
              <a:ea typeface="Calibri"/>
              <a:cs typeface="Calibri"/>
              <a:sym typeface="Calibri"/>
            </a:endParaRPr>
          </a:p>
        </p:txBody>
      </p:sp>
      <p:sp>
        <p:nvSpPr>
          <p:cNvPr id="4687" name="Google Shape;4687;p67"/>
          <p:cNvSpPr/>
          <p:nvPr/>
        </p:nvSpPr>
        <p:spPr>
          <a:xfrm>
            <a:off x="6266810" y="4682920"/>
            <a:ext cx="5925190" cy="2175080"/>
          </a:xfrm>
          <a:custGeom>
            <a:rect b="b" l="l" r="r" t="t"/>
            <a:pathLst>
              <a:path extrusionOk="0" h="2175080" w="5925190">
                <a:moveTo>
                  <a:pt x="1007347" y="0"/>
                </a:moveTo>
                <a:lnTo>
                  <a:pt x="5925190" y="0"/>
                </a:lnTo>
                <a:lnTo>
                  <a:pt x="5925190" y="2175080"/>
                </a:lnTo>
                <a:lnTo>
                  <a:pt x="0" y="217508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88" name="Google Shape;4688;p67"/>
          <p:cNvSpPr/>
          <p:nvPr/>
        </p:nvSpPr>
        <p:spPr>
          <a:xfrm>
            <a:off x="0" y="4682920"/>
            <a:ext cx="7114535" cy="2175080"/>
          </a:xfrm>
          <a:custGeom>
            <a:rect b="b" l="l" r="r" t="t"/>
            <a:pathLst>
              <a:path extrusionOk="0" h="2175080" w="7114535">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92" name="Shape 4692"/>
        <p:cNvGrpSpPr/>
        <p:nvPr/>
      </p:nvGrpSpPr>
      <p:grpSpPr>
        <a:xfrm>
          <a:off x="0" y="0"/>
          <a:ext cx="0" cy="0"/>
          <a:chOff x="0" y="0"/>
          <a:chExt cx="0" cy="0"/>
        </a:xfrm>
      </p:grpSpPr>
      <p:sp>
        <p:nvSpPr>
          <p:cNvPr id="4693" name="Google Shape;4693;p68"/>
          <p:cNvSpPr txBox="1"/>
          <p:nvPr>
            <p:ph type="title"/>
          </p:nvPr>
        </p:nvSpPr>
        <p:spPr>
          <a:xfrm>
            <a:off x="960100" y="978102"/>
            <a:ext cx="10588434" cy="106264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Mining Frequent Patterns Using FP-tree</a:t>
            </a:r>
            <a:endParaRPr u="sng"/>
          </a:p>
        </p:txBody>
      </p:sp>
      <p:cxnSp>
        <p:nvCxnSpPr>
          <p:cNvPr id="4694" name="Google Shape;4694;p68"/>
          <p:cNvCxnSpPr/>
          <p:nvPr/>
        </p:nvCxnSpPr>
        <p:spPr>
          <a:xfrm>
            <a:off x="1047624" y="2265037"/>
            <a:ext cx="10125012" cy="0"/>
          </a:xfrm>
          <a:prstGeom prst="straightConnector1">
            <a:avLst/>
          </a:prstGeom>
          <a:noFill/>
          <a:ln cap="flat" cmpd="sng" w="15875">
            <a:solidFill>
              <a:srgbClr val="595959"/>
            </a:solidFill>
            <a:prstDash val="solid"/>
            <a:miter lim="800000"/>
            <a:headEnd len="sm" w="sm" type="none"/>
            <a:tailEnd len="sm" w="sm" type="none"/>
          </a:ln>
        </p:spPr>
      </p:cxnSp>
      <p:pic>
        <p:nvPicPr>
          <p:cNvPr descr="Light Bulb and Gear" id="4695" name="Google Shape;4695;p68"/>
          <p:cNvPicPr preferRelativeResize="0"/>
          <p:nvPr/>
        </p:nvPicPr>
        <p:blipFill rotWithShape="1">
          <a:blip r:embed="rId3">
            <a:alphaModFix/>
          </a:blip>
          <a:srcRect b="0" l="0" r="0" t="0"/>
          <a:stretch/>
        </p:blipFill>
        <p:spPr>
          <a:xfrm>
            <a:off x="1333206" y="2811104"/>
            <a:ext cx="2928114" cy="2928114"/>
          </a:xfrm>
          <a:prstGeom prst="rect">
            <a:avLst/>
          </a:prstGeom>
          <a:noFill/>
          <a:ln>
            <a:noFill/>
          </a:ln>
        </p:spPr>
      </p:pic>
      <p:sp>
        <p:nvSpPr>
          <p:cNvPr id="4696" name="Google Shape;4696;p68"/>
          <p:cNvSpPr txBox="1"/>
          <p:nvPr>
            <p:ph idx="1" type="body"/>
          </p:nvPr>
        </p:nvSpPr>
        <p:spPr>
          <a:xfrm>
            <a:off x="4955354" y="2682433"/>
            <a:ext cx="6282169" cy="32157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900"/>
              <a:buChar char="•"/>
            </a:pPr>
            <a:r>
              <a:rPr lang="en-US" sz="1900"/>
              <a:t>General idea (divide-and-conquer)</a:t>
            </a:r>
            <a:endParaRPr sz="1900"/>
          </a:p>
          <a:p>
            <a:pPr indent="-228600" lvl="0" marL="228600" rtl="0" algn="l">
              <a:lnSpc>
                <a:spcPct val="90000"/>
              </a:lnSpc>
              <a:spcBef>
                <a:spcPts val="1000"/>
              </a:spcBef>
              <a:spcAft>
                <a:spcPts val="0"/>
              </a:spcAft>
              <a:buClr>
                <a:schemeClr val="dk1"/>
              </a:buClr>
              <a:buSzPts val="1900"/>
              <a:buFont typeface="Calibri"/>
              <a:buNone/>
            </a:pPr>
            <a:r>
              <a:rPr lang="en-US" sz="1900"/>
              <a:t>	Recursively grow frequent patterns using the FP-tree: looking for shorter ones recursively and then concatenating the suffix:</a:t>
            </a:r>
            <a:endParaRPr sz="1900"/>
          </a:p>
          <a:p>
            <a:pPr indent="-228600" lvl="1" marL="685800" rtl="0" algn="l">
              <a:lnSpc>
                <a:spcPct val="90000"/>
              </a:lnSpc>
              <a:spcBef>
                <a:spcPts val="500"/>
              </a:spcBef>
              <a:spcAft>
                <a:spcPts val="0"/>
              </a:spcAft>
              <a:buClr>
                <a:schemeClr val="dk1"/>
              </a:buClr>
              <a:buSzPts val="1900"/>
              <a:buChar char="•"/>
            </a:pPr>
            <a:r>
              <a:rPr lang="en-US" sz="1900"/>
              <a:t>For each frequent item, construct its conditional pattern base, and then its conditional FP-tree;</a:t>
            </a:r>
            <a:endParaRPr sz="1900"/>
          </a:p>
          <a:p>
            <a:pPr indent="-228600" lvl="1" marL="685800" rtl="0" algn="l">
              <a:lnSpc>
                <a:spcPct val="90000"/>
              </a:lnSpc>
              <a:spcBef>
                <a:spcPts val="500"/>
              </a:spcBef>
              <a:spcAft>
                <a:spcPts val="0"/>
              </a:spcAft>
              <a:buClr>
                <a:schemeClr val="dk1"/>
              </a:buClr>
              <a:buSzPts val="1900"/>
              <a:buChar char="•"/>
            </a:pPr>
            <a:r>
              <a:rPr lang="en-US" sz="1900"/>
              <a:t>Repeat the process on each newly created conditional FP-tree until the resulting FP-tree is empty, or it contains only one path (single path will generate all the combinations of its sub-paths, each of which is a frequent pattern)</a:t>
            </a:r>
            <a:endParaRPr sz="1900"/>
          </a:p>
        </p:txBody>
      </p:sp>
      <p:sp>
        <p:nvSpPr>
          <p:cNvPr id="4697" name="Google Shape;4697;p68"/>
          <p:cNvSpPr/>
          <p:nvPr>
            <p:ph idx="12" type="sldNum"/>
          </p:nvPr>
        </p:nvSpPr>
        <p:spPr>
          <a:xfrm>
            <a:off x="10330903" y="6217920"/>
            <a:ext cx="914400" cy="365125"/>
          </a:xfrm>
          <a:prstGeom prst="ellipse">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rgbClr val="7F7F7F"/>
              </a:buClr>
              <a:buSzPts val="1200"/>
              <a:buFont typeface="Arial"/>
              <a:buNone/>
            </a:pPr>
            <a:fld id="{00000000-1234-1234-1234-123412341234}" type="slidenum">
              <a:rPr lang="en-US" sz="1200">
                <a:solidFill>
                  <a:srgbClr val="7F7F7F"/>
                </a:solidFill>
                <a:latin typeface="Calibri"/>
                <a:ea typeface="Calibri"/>
                <a:cs typeface="Calibri"/>
                <a:sym typeface="Calibri"/>
              </a:rPr>
              <a:t>‹#›</a:t>
            </a:fld>
            <a:endParaRPr sz="1200">
              <a:solidFill>
                <a:srgbClr val="7F7F7F"/>
              </a:solidFill>
              <a:latin typeface="Calibri"/>
              <a:ea typeface="Calibri"/>
              <a:cs typeface="Calibri"/>
              <a:sym typeface="Calibri"/>
            </a:endParaRPr>
          </a:p>
        </p:txBody>
      </p:sp>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01" name="Shape 4701"/>
        <p:cNvGrpSpPr/>
        <p:nvPr/>
      </p:nvGrpSpPr>
      <p:grpSpPr>
        <a:xfrm>
          <a:off x="0" y="0"/>
          <a:ext cx="0" cy="0"/>
          <a:chOff x="0" y="0"/>
          <a:chExt cx="0" cy="0"/>
        </a:xfrm>
      </p:grpSpPr>
      <p:sp>
        <p:nvSpPr>
          <p:cNvPr id="4702" name="Google Shape;4702;p69"/>
          <p:cNvSpPr txBox="1"/>
          <p:nvPr>
            <p:ph type="title"/>
          </p:nvPr>
        </p:nvSpPr>
        <p:spPr>
          <a:xfrm>
            <a:off x="841248" y="256032"/>
            <a:ext cx="10506456" cy="101498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4000">
                <a:solidFill>
                  <a:schemeClr val="lt1"/>
                </a:solidFill>
                <a:latin typeface="Times New Roman"/>
                <a:ea typeface="Times New Roman"/>
                <a:cs typeface="Times New Roman"/>
                <a:sym typeface="Times New Roman"/>
              </a:rPr>
              <a:t>3 Major Steps</a:t>
            </a:r>
            <a:endParaRPr sz="4000">
              <a:latin typeface="Times New Roman"/>
              <a:ea typeface="Times New Roman"/>
              <a:cs typeface="Times New Roman"/>
              <a:sym typeface="Times New Roman"/>
            </a:endParaRPr>
          </a:p>
        </p:txBody>
      </p:sp>
      <p:grpSp>
        <p:nvGrpSpPr>
          <p:cNvPr id="4703" name="Google Shape;4703;p69"/>
          <p:cNvGrpSpPr/>
          <p:nvPr/>
        </p:nvGrpSpPr>
        <p:grpSpPr>
          <a:xfrm>
            <a:off x="838200" y="1928276"/>
            <a:ext cx="10515600" cy="4353502"/>
            <a:chOff x="0" y="2010"/>
            <a:chExt cx="10515600" cy="4353502"/>
          </a:xfrm>
        </p:grpSpPr>
        <p:sp>
          <p:nvSpPr>
            <p:cNvPr id="4704" name="Google Shape;4704;p69"/>
            <p:cNvSpPr/>
            <p:nvPr/>
          </p:nvSpPr>
          <p:spPr>
            <a:xfrm>
              <a:off x="2103120" y="2010"/>
              <a:ext cx="8412480" cy="1041507"/>
            </a:xfrm>
            <a:prstGeom prst="rect">
              <a:avLst/>
            </a:prstGeom>
            <a:solidFill>
              <a:srgbClr val="F7D5CB">
                <a:alpha val="88627"/>
              </a:srgbClr>
            </a:solidFill>
            <a:ln cap="flat" cmpd="sng" w="12700">
              <a:solidFill>
                <a:srgbClr val="F7D5CB">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5" name="Google Shape;4705;p69"/>
            <p:cNvSpPr/>
            <p:nvPr/>
          </p:nvSpPr>
          <p:spPr>
            <a:xfrm>
              <a:off x="0" y="2010"/>
              <a:ext cx="2103120" cy="1041507"/>
            </a:xfrm>
            <a:prstGeom prst="rect">
              <a:avLst/>
            </a:prstGeom>
            <a:solidFill>
              <a:schemeClr val="accent2"/>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6" name="Google Shape;4706;p69"/>
            <p:cNvSpPr txBox="1"/>
            <p:nvPr/>
          </p:nvSpPr>
          <p:spPr>
            <a:xfrm>
              <a:off x="0" y="2010"/>
              <a:ext cx="2103120" cy="1041507"/>
            </a:xfrm>
            <a:prstGeom prst="rect">
              <a:avLst/>
            </a:prstGeom>
            <a:noFill/>
            <a:ln>
              <a:noFill/>
            </a:ln>
          </p:spPr>
          <p:txBody>
            <a:bodyPr anchorCtr="0" anchor="ctr" bIns="102875" lIns="111275" spcFirstLastPara="1" rIns="111275" wrap="square" tIns="102875">
              <a:noAutofit/>
            </a:bodyPr>
            <a:lstStyle/>
            <a:p>
              <a:pPr indent="0" lvl="0" marL="0" marR="0" rtl="0" algn="ctr">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Starting the processing from the end of list L:</a:t>
              </a:r>
              <a:endParaRPr b="0" i="0" sz="1400" u="none" cap="none" strike="noStrike">
                <a:solidFill>
                  <a:srgbClr val="000000"/>
                </a:solidFill>
                <a:latin typeface="Arial"/>
                <a:ea typeface="Arial"/>
                <a:cs typeface="Arial"/>
                <a:sym typeface="Arial"/>
              </a:endParaRPr>
            </a:p>
          </p:txBody>
        </p:sp>
        <p:sp>
          <p:nvSpPr>
            <p:cNvPr id="4707" name="Google Shape;4707;p69"/>
            <p:cNvSpPr/>
            <p:nvPr/>
          </p:nvSpPr>
          <p:spPr>
            <a:xfrm>
              <a:off x="2103120" y="1106008"/>
              <a:ext cx="8412480" cy="1041507"/>
            </a:xfrm>
            <a:prstGeom prst="rect">
              <a:avLst/>
            </a:prstGeom>
            <a:solidFill>
              <a:srgbClr val="E0E0E0">
                <a:alpha val="88627"/>
              </a:srgbClr>
            </a:solidFill>
            <a:ln cap="flat" cmpd="sng" w="12700">
              <a:solidFill>
                <a:srgbClr val="E0E0E0">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8" name="Google Shape;4708;p69"/>
            <p:cNvSpPr txBox="1"/>
            <p:nvPr/>
          </p:nvSpPr>
          <p:spPr>
            <a:xfrm>
              <a:off x="2103120" y="1106008"/>
              <a:ext cx="8412480" cy="1041507"/>
            </a:xfrm>
            <a:prstGeom prst="rect">
              <a:avLst/>
            </a:prstGeom>
            <a:noFill/>
            <a:ln>
              <a:noFill/>
            </a:ln>
          </p:spPr>
          <p:txBody>
            <a:bodyPr anchorCtr="0" anchor="ctr" bIns="264525" lIns="163225" spcFirstLastPara="1" rIns="163225" wrap="square" tIns="264525">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Construct </a:t>
              </a:r>
              <a:r>
                <a:rPr b="1" i="0" lang="en-US" sz="1600" u="none" cap="none" strike="noStrike">
                  <a:solidFill>
                    <a:schemeClr val="dk1"/>
                  </a:solidFill>
                  <a:latin typeface="Calibri"/>
                  <a:ea typeface="Calibri"/>
                  <a:cs typeface="Calibri"/>
                  <a:sym typeface="Calibri"/>
                </a:rPr>
                <a:t>conditional pattern base </a:t>
              </a:r>
              <a:r>
                <a:rPr b="0" i="0" lang="en-US" sz="1600" u="none" cap="none" strike="noStrike">
                  <a:solidFill>
                    <a:schemeClr val="dk1"/>
                  </a:solidFill>
                  <a:latin typeface="Calibri"/>
                  <a:ea typeface="Calibri"/>
                  <a:cs typeface="Calibri"/>
                  <a:sym typeface="Calibri"/>
                </a:rPr>
                <a:t>for each item in the header table</a:t>
              </a:r>
              <a:endParaRPr b="0" i="0" sz="1400" u="none" cap="none" strike="noStrike">
                <a:solidFill>
                  <a:srgbClr val="000000"/>
                </a:solidFill>
                <a:latin typeface="Arial"/>
                <a:ea typeface="Arial"/>
                <a:cs typeface="Arial"/>
                <a:sym typeface="Arial"/>
              </a:endParaRPr>
            </a:p>
          </p:txBody>
        </p:sp>
        <p:sp>
          <p:nvSpPr>
            <p:cNvPr id="4709" name="Google Shape;4709;p69"/>
            <p:cNvSpPr/>
            <p:nvPr/>
          </p:nvSpPr>
          <p:spPr>
            <a:xfrm>
              <a:off x="0" y="1106008"/>
              <a:ext cx="2103120" cy="1041507"/>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0" name="Google Shape;4710;p69"/>
            <p:cNvSpPr txBox="1"/>
            <p:nvPr/>
          </p:nvSpPr>
          <p:spPr>
            <a:xfrm>
              <a:off x="0" y="1106008"/>
              <a:ext cx="2103120" cy="1041507"/>
            </a:xfrm>
            <a:prstGeom prst="rect">
              <a:avLst/>
            </a:prstGeom>
            <a:noFill/>
            <a:ln>
              <a:noFill/>
            </a:ln>
          </p:spPr>
          <p:txBody>
            <a:bodyPr anchorCtr="0" anchor="ctr" bIns="102875" lIns="111275" spcFirstLastPara="1" rIns="111275" wrap="square" tIns="102875">
              <a:noAutofit/>
            </a:bodyPr>
            <a:lstStyle/>
            <a:p>
              <a:pPr indent="0" lvl="0" marL="0" marR="0" rtl="0" algn="ctr">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Step 1:</a:t>
              </a:r>
              <a:endParaRPr b="0" i="0" sz="1400" u="none" cap="none" strike="noStrike">
                <a:solidFill>
                  <a:srgbClr val="000000"/>
                </a:solidFill>
                <a:latin typeface="Arial"/>
                <a:ea typeface="Arial"/>
                <a:cs typeface="Arial"/>
                <a:sym typeface="Arial"/>
              </a:endParaRPr>
            </a:p>
          </p:txBody>
        </p:sp>
        <p:sp>
          <p:nvSpPr>
            <p:cNvPr id="4711" name="Google Shape;4711;p69"/>
            <p:cNvSpPr/>
            <p:nvPr/>
          </p:nvSpPr>
          <p:spPr>
            <a:xfrm>
              <a:off x="2103120" y="2210007"/>
              <a:ext cx="8412480" cy="1041507"/>
            </a:xfrm>
            <a:prstGeom prst="rect">
              <a:avLst/>
            </a:prstGeom>
            <a:solidFill>
              <a:srgbClr val="FFE8CA">
                <a:alpha val="88627"/>
              </a:srgbClr>
            </a:solidFill>
            <a:ln cap="flat" cmpd="sng" w="12700">
              <a:solidFill>
                <a:srgbClr val="FFE8CA">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2" name="Google Shape;4712;p69"/>
            <p:cNvSpPr txBox="1"/>
            <p:nvPr/>
          </p:nvSpPr>
          <p:spPr>
            <a:xfrm>
              <a:off x="2103120" y="2210007"/>
              <a:ext cx="8412480" cy="1041507"/>
            </a:xfrm>
            <a:prstGeom prst="rect">
              <a:avLst/>
            </a:prstGeom>
            <a:noFill/>
            <a:ln>
              <a:noFill/>
            </a:ln>
          </p:spPr>
          <p:txBody>
            <a:bodyPr anchorCtr="0" anchor="ctr" bIns="264525" lIns="163225" spcFirstLastPara="1" rIns="163225" wrap="square" tIns="264525">
              <a:noAutofit/>
            </a:bodyPr>
            <a:lstStyle/>
            <a:p>
              <a:pPr indent="0" lvl="0" marL="0" marR="0" rtl="0" algn="l">
                <a:lnSpc>
                  <a:spcPct val="9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Construct </a:t>
              </a:r>
              <a:r>
                <a:rPr b="1" i="0" lang="en-US" sz="1600" u="none" cap="none" strike="noStrike">
                  <a:solidFill>
                    <a:schemeClr val="dk1"/>
                  </a:solidFill>
                  <a:latin typeface="Calibri"/>
                  <a:ea typeface="Calibri"/>
                  <a:cs typeface="Calibri"/>
                  <a:sym typeface="Calibri"/>
                </a:rPr>
                <a:t>conditional FP-tree </a:t>
              </a:r>
              <a:r>
                <a:rPr b="0" i="0" lang="en-US" sz="1600" u="none" cap="none" strike="noStrike">
                  <a:solidFill>
                    <a:schemeClr val="dk1"/>
                  </a:solidFill>
                  <a:latin typeface="Calibri"/>
                  <a:ea typeface="Calibri"/>
                  <a:cs typeface="Calibri"/>
                  <a:sym typeface="Calibri"/>
                </a:rPr>
                <a:t>from each conditional pattern base</a:t>
              </a:r>
              <a:endParaRPr b="0" i="0" sz="1400" u="none" cap="none" strike="noStrike">
                <a:solidFill>
                  <a:srgbClr val="000000"/>
                </a:solidFill>
                <a:latin typeface="Arial"/>
                <a:ea typeface="Arial"/>
                <a:cs typeface="Arial"/>
                <a:sym typeface="Arial"/>
              </a:endParaRPr>
            </a:p>
          </p:txBody>
        </p:sp>
        <p:sp>
          <p:nvSpPr>
            <p:cNvPr id="4713" name="Google Shape;4713;p69"/>
            <p:cNvSpPr/>
            <p:nvPr/>
          </p:nvSpPr>
          <p:spPr>
            <a:xfrm>
              <a:off x="0" y="2210007"/>
              <a:ext cx="2103120" cy="1041507"/>
            </a:xfrm>
            <a:prstGeom prst="rect">
              <a:avLst/>
            </a:prstGeom>
            <a:solidFill>
              <a:schemeClr val="accent4"/>
            </a:solid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4" name="Google Shape;4714;p69"/>
            <p:cNvSpPr txBox="1"/>
            <p:nvPr/>
          </p:nvSpPr>
          <p:spPr>
            <a:xfrm>
              <a:off x="0" y="2210007"/>
              <a:ext cx="2103120" cy="1041507"/>
            </a:xfrm>
            <a:prstGeom prst="rect">
              <a:avLst/>
            </a:prstGeom>
            <a:noFill/>
            <a:ln>
              <a:noFill/>
            </a:ln>
          </p:spPr>
          <p:txBody>
            <a:bodyPr anchorCtr="0" anchor="ctr" bIns="102875" lIns="111275" spcFirstLastPara="1" rIns="111275" wrap="square" tIns="102875">
              <a:noAutofit/>
            </a:bodyPr>
            <a:lstStyle/>
            <a:p>
              <a:pPr indent="0" lvl="0" marL="0" marR="0" rtl="0" algn="ctr">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Step 2</a:t>
              </a:r>
              <a:endParaRPr b="0" i="0" sz="1400" u="none" cap="none" strike="noStrike">
                <a:solidFill>
                  <a:srgbClr val="000000"/>
                </a:solidFill>
                <a:latin typeface="Arial"/>
                <a:ea typeface="Arial"/>
                <a:cs typeface="Arial"/>
                <a:sym typeface="Arial"/>
              </a:endParaRPr>
            </a:p>
          </p:txBody>
        </p:sp>
        <p:sp>
          <p:nvSpPr>
            <p:cNvPr id="4715" name="Google Shape;4715;p69"/>
            <p:cNvSpPr/>
            <p:nvPr/>
          </p:nvSpPr>
          <p:spPr>
            <a:xfrm>
              <a:off x="2103120" y="3314005"/>
              <a:ext cx="8412480" cy="1041507"/>
            </a:xfrm>
            <a:prstGeom prst="rect">
              <a:avLst/>
            </a:prstGeom>
            <a:solidFill>
              <a:srgbClr val="CFDEEF">
                <a:alpha val="88627"/>
              </a:srgbClr>
            </a:solidFill>
            <a:ln cap="flat" cmpd="sng" w="12700">
              <a:solidFill>
                <a:srgbClr val="CFDEEF">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6" name="Google Shape;4716;p69"/>
            <p:cNvSpPr txBox="1"/>
            <p:nvPr/>
          </p:nvSpPr>
          <p:spPr>
            <a:xfrm>
              <a:off x="2103120" y="3314005"/>
              <a:ext cx="8412480" cy="1041507"/>
            </a:xfrm>
            <a:prstGeom prst="rect">
              <a:avLst/>
            </a:prstGeom>
            <a:noFill/>
            <a:ln>
              <a:noFill/>
            </a:ln>
          </p:spPr>
          <p:txBody>
            <a:bodyPr anchorCtr="0" anchor="ctr" bIns="264525" lIns="163225" spcFirstLastPara="1" rIns="163225" wrap="square" tIns="264525">
              <a:noAutofit/>
            </a:bodyPr>
            <a:lstStyle/>
            <a:p>
              <a:pPr indent="0" lvl="0" marL="0" marR="0" rtl="0" algn="l">
                <a:lnSpc>
                  <a:spcPct val="90000"/>
                </a:lnSpc>
                <a:spcBef>
                  <a:spcPts val="0"/>
                </a:spcBef>
                <a:spcAft>
                  <a:spcPts val="0"/>
                </a:spcAft>
                <a:buClr>
                  <a:schemeClr val="dk1"/>
                </a:buClr>
                <a:buSzPts val="1600"/>
                <a:buFont typeface="Calibri"/>
                <a:buNone/>
              </a:pPr>
              <a:r>
                <a:rPr b="1" i="0" lang="en-US" sz="1600" u="none" cap="none" strike="noStrike">
                  <a:solidFill>
                    <a:schemeClr val="dk1"/>
                  </a:solidFill>
                  <a:latin typeface="Calibri"/>
                  <a:ea typeface="Calibri"/>
                  <a:cs typeface="Calibri"/>
                  <a:sym typeface="Calibri"/>
                </a:rPr>
                <a:t>Recursively mine </a:t>
              </a:r>
              <a:r>
                <a:rPr b="0" i="0" lang="en-US" sz="1600" u="none" cap="none" strike="noStrike">
                  <a:solidFill>
                    <a:schemeClr val="dk1"/>
                  </a:solidFill>
                  <a:latin typeface="Calibri"/>
                  <a:ea typeface="Calibri"/>
                  <a:cs typeface="Calibri"/>
                  <a:sym typeface="Calibri"/>
                </a:rPr>
                <a:t>conditional FP-trees and grow frequent patterns obtained so far. If the conditional FP-tree contains a single path, simply enumerate all the patterns</a:t>
              </a:r>
              <a:endParaRPr b="0" i="0" sz="1400" u="none" cap="none" strike="noStrike">
                <a:solidFill>
                  <a:srgbClr val="000000"/>
                </a:solidFill>
                <a:latin typeface="Arial"/>
                <a:ea typeface="Arial"/>
                <a:cs typeface="Arial"/>
                <a:sym typeface="Arial"/>
              </a:endParaRPr>
            </a:p>
          </p:txBody>
        </p:sp>
        <p:sp>
          <p:nvSpPr>
            <p:cNvPr id="4717" name="Google Shape;4717;p69"/>
            <p:cNvSpPr/>
            <p:nvPr/>
          </p:nvSpPr>
          <p:spPr>
            <a:xfrm>
              <a:off x="0" y="3314005"/>
              <a:ext cx="2103120" cy="1041507"/>
            </a:xfrm>
            <a:prstGeom prst="rect">
              <a:avLst/>
            </a:prstGeom>
            <a:solidFill>
              <a:srgbClr val="599BD5"/>
            </a:solidFill>
            <a:ln cap="flat" cmpd="sng" w="12700">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8" name="Google Shape;4718;p69"/>
            <p:cNvSpPr txBox="1"/>
            <p:nvPr/>
          </p:nvSpPr>
          <p:spPr>
            <a:xfrm>
              <a:off x="0" y="3314005"/>
              <a:ext cx="2103120" cy="1041507"/>
            </a:xfrm>
            <a:prstGeom prst="rect">
              <a:avLst/>
            </a:prstGeom>
            <a:noFill/>
            <a:ln>
              <a:noFill/>
            </a:ln>
          </p:spPr>
          <p:txBody>
            <a:bodyPr anchorCtr="0" anchor="ctr" bIns="102875" lIns="111275" spcFirstLastPara="1" rIns="111275" wrap="square" tIns="102875">
              <a:noAutofit/>
            </a:bodyPr>
            <a:lstStyle/>
            <a:p>
              <a:pPr indent="0" lvl="0" marL="0" marR="0" rtl="0" algn="ctr">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Step 3</a:t>
              </a:r>
              <a:endParaRPr b="0" i="0" sz="1400" u="none" cap="none" strike="noStrike">
                <a:solidFill>
                  <a:srgbClr val="000000"/>
                </a:solidFill>
                <a:latin typeface="Arial"/>
                <a:ea typeface="Arial"/>
                <a:cs typeface="Arial"/>
                <a:sym typeface="Arial"/>
              </a:endParaRPr>
            </a:p>
          </p:txBody>
        </p:sp>
      </p:grpSp>
      <p:sp>
        <p:nvSpPr>
          <p:cNvPr id="4719" name="Google Shape;4719;p69"/>
          <p:cNvSpPr txBox="1"/>
          <p:nvPr>
            <p:ph idx="12" type="sldNum"/>
          </p:nvPr>
        </p:nvSpPr>
        <p:spPr>
          <a:xfrm>
            <a:off x="8873254" y="6356350"/>
            <a:ext cx="2477498"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7F7F7F"/>
              </a:buClr>
              <a:buSzPts val="1800"/>
              <a:buFont typeface="Arial"/>
              <a:buNone/>
            </a:pPr>
            <a:fld id="{00000000-1234-1234-1234-123412341234}" type="slidenum">
              <a:rPr lang="en-US" sz="1800">
                <a:solidFill>
                  <a:srgbClr val="7F7F7F"/>
                </a:solidFill>
                <a:latin typeface="Calibri"/>
                <a:ea typeface="Calibri"/>
                <a:cs typeface="Calibri"/>
                <a:sym typeface="Calibri"/>
              </a:rPr>
              <a:t>‹#›</a:t>
            </a:fld>
            <a:endParaRPr sz="1800">
              <a:solidFill>
                <a:srgbClr val="7F7F7F"/>
              </a:solidFill>
              <a:latin typeface="Calibri"/>
              <a:ea typeface="Calibri"/>
              <a:cs typeface="Calibri"/>
              <a:sym typeface="Calibri"/>
            </a:endParaRPr>
          </a:p>
        </p:txBody>
      </p:sp>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23" name="Shape 4723"/>
        <p:cNvGrpSpPr/>
        <p:nvPr/>
      </p:nvGrpSpPr>
      <p:grpSpPr>
        <a:xfrm>
          <a:off x="0" y="0"/>
          <a:ext cx="0" cy="0"/>
          <a:chOff x="0" y="0"/>
          <a:chExt cx="0" cy="0"/>
        </a:xfrm>
      </p:grpSpPr>
      <p:sp>
        <p:nvSpPr>
          <p:cNvPr id="4724" name="Google Shape;4724;p70"/>
          <p:cNvSpPr txBox="1"/>
          <p:nvPr>
            <p:ph type="title"/>
          </p:nvPr>
        </p:nvSpPr>
        <p:spPr>
          <a:xfrm>
            <a:off x="1" y="5117895"/>
            <a:ext cx="5001490" cy="15569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Step 1: Construct Conditional Pattern Base</a:t>
            </a:r>
            <a:endParaRPr sz="3200">
              <a:solidFill>
                <a:schemeClr val="dk1"/>
              </a:solidFill>
              <a:latin typeface="Calibri"/>
              <a:ea typeface="Calibri"/>
              <a:cs typeface="Calibri"/>
              <a:sym typeface="Calibri"/>
            </a:endParaRPr>
          </a:p>
        </p:txBody>
      </p:sp>
      <p:pic>
        <p:nvPicPr>
          <p:cNvPr id="4725" name="Google Shape;4725;p70"/>
          <p:cNvPicPr preferRelativeResize="0"/>
          <p:nvPr>
            <p:ph idx="1" type="body"/>
          </p:nvPr>
        </p:nvPicPr>
        <p:blipFill rotWithShape="1">
          <a:blip r:embed="rId3">
            <a:alphaModFix/>
          </a:blip>
          <a:srcRect b="0" l="0" r="9870" t="0"/>
          <a:stretch/>
        </p:blipFill>
        <p:spPr>
          <a:xfrm>
            <a:off x="304800" y="1198245"/>
            <a:ext cx="10988675" cy="3860800"/>
          </a:xfrm>
          <a:prstGeom prst="rect">
            <a:avLst/>
          </a:prstGeom>
          <a:noFill/>
          <a:ln cap="flat" cmpd="sng" w="57150">
            <a:solidFill>
              <a:schemeClr val="accent1"/>
            </a:solidFill>
            <a:prstDash val="solid"/>
            <a:round/>
            <a:headEnd len="sm" w="sm" type="none"/>
            <a:tailEnd len="sm" w="sm" type="none"/>
          </a:ln>
        </p:spPr>
      </p:pic>
      <p:sp>
        <p:nvSpPr>
          <p:cNvPr id="4726" name="Google Shape;4726;p70"/>
          <p:cNvSpPr txBox="1"/>
          <p:nvPr>
            <p:ph idx="12" type="sldNum"/>
          </p:nvPr>
        </p:nvSpPr>
        <p:spPr>
          <a:xfrm>
            <a:off x="8610600" y="6492240"/>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727" name="Google Shape;4727;p70"/>
          <p:cNvSpPr/>
          <p:nvPr/>
        </p:nvSpPr>
        <p:spPr>
          <a:xfrm>
            <a:off x="5183908" y="5146001"/>
            <a:ext cx="7008091" cy="1549400"/>
          </a:xfrm>
          <a:prstGeom prst="rect">
            <a:avLst/>
          </a:prstGeom>
          <a:noFill/>
          <a:ln>
            <a:noFill/>
          </a:ln>
        </p:spPr>
        <p:txBody>
          <a:bodyPr anchorCtr="0" anchor="t" bIns="45700" lIns="91425" spcFirstLastPara="1" rIns="91425" wrap="square" tIns="45700">
            <a:noAutofit/>
          </a:bodyPr>
          <a:lstStyle/>
          <a:p>
            <a:pPr indent="-114300" lvl="0" marL="0" marR="0" rtl="0" algn="l">
              <a:lnSpc>
                <a:spcPct val="9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Starting at the bottom of frequent-item header table in the FP-tree</a:t>
            </a:r>
            <a:endParaRPr b="0" i="0" sz="1400" u="none" cap="none" strike="noStrike">
              <a:solidFill>
                <a:srgbClr val="000000"/>
              </a:solidFill>
              <a:latin typeface="Arial"/>
              <a:ea typeface="Arial"/>
              <a:cs typeface="Arial"/>
              <a:sym typeface="Arial"/>
            </a:endParaRPr>
          </a:p>
          <a:p>
            <a:pPr indent="-114300" lvl="0" marL="0" marR="0" rtl="0" algn="l">
              <a:lnSpc>
                <a:spcPct val="90000"/>
              </a:lnSpc>
              <a:spcBef>
                <a:spcPts val="6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Traverse the FP-tree by following the link of each frequent item</a:t>
            </a:r>
            <a:endParaRPr b="0" i="0" sz="1400" u="none" cap="none" strike="noStrike">
              <a:solidFill>
                <a:srgbClr val="000000"/>
              </a:solidFill>
              <a:latin typeface="Arial"/>
              <a:ea typeface="Arial"/>
              <a:cs typeface="Arial"/>
              <a:sym typeface="Arial"/>
            </a:endParaRPr>
          </a:p>
          <a:p>
            <a:pPr indent="-114300" lvl="0" marL="0" marR="0" rtl="0" algn="l">
              <a:lnSpc>
                <a:spcPct val="90000"/>
              </a:lnSpc>
              <a:spcBef>
                <a:spcPts val="6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Accumulate all of </a:t>
            </a:r>
            <a:r>
              <a:rPr b="1" i="0" lang="en-US" sz="1800" u="none" cap="none" strike="noStrike">
                <a:solidFill>
                  <a:schemeClr val="dk1"/>
                </a:solidFill>
                <a:latin typeface="Calibri"/>
                <a:ea typeface="Calibri"/>
                <a:cs typeface="Calibri"/>
                <a:sym typeface="Calibri"/>
              </a:rPr>
              <a:t>transformed prefix paths </a:t>
            </a:r>
            <a:r>
              <a:rPr b="0" i="0" lang="en-US" sz="1800" u="none" cap="none" strike="noStrike">
                <a:solidFill>
                  <a:schemeClr val="dk1"/>
                </a:solidFill>
                <a:latin typeface="Calibri"/>
                <a:ea typeface="Calibri"/>
                <a:cs typeface="Calibri"/>
                <a:sym typeface="Calibri"/>
              </a:rPr>
              <a:t>of that item to form a </a:t>
            </a:r>
            <a:r>
              <a:rPr b="1" i="0" lang="en-US" sz="1800" u="none" cap="none" strike="noStrike">
                <a:solidFill>
                  <a:schemeClr val="dk1"/>
                </a:solidFill>
                <a:latin typeface="Calibri"/>
                <a:ea typeface="Calibri"/>
                <a:cs typeface="Calibri"/>
                <a:sym typeface="Calibri"/>
              </a:rPr>
              <a:t>conditional pattern base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8" name="Shape 3988"/>
        <p:cNvGrpSpPr/>
        <p:nvPr/>
      </p:nvGrpSpPr>
      <p:grpSpPr>
        <a:xfrm>
          <a:off x="0" y="0"/>
          <a:ext cx="0" cy="0"/>
          <a:chOff x="0" y="0"/>
          <a:chExt cx="0" cy="0"/>
        </a:xfrm>
      </p:grpSpPr>
      <p:sp>
        <p:nvSpPr>
          <p:cNvPr id="3989" name="Google Shape;3989;p8"/>
          <p:cNvSpPr txBox="1"/>
          <p:nvPr>
            <p:ph type="title"/>
          </p:nvPr>
        </p:nvSpPr>
        <p:spPr>
          <a:xfrm>
            <a:off x="1796988" y="0"/>
            <a:ext cx="6601287"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sz="3600">
                <a:solidFill>
                  <a:schemeClr val="lt2"/>
                </a:solidFill>
                <a:latin typeface="Times New Roman"/>
                <a:ea typeface="Times New Roman"/>
                <a:cs typeface="Times New Roman"/>
                <a:sym typeface="Times New Roman"/>
              </a:rPr>
              <a:t>          Closed itemset</a:t>
            </a:r>
            <a:endParaRPr sz="3600">
              <a:solidFill>
                <a:schemeClr val="lt2"/>
              </a:solidFill>
              <a:latin typeface="Times New Roman"/>
              <a:ea typeface="Times New Roman"/>
              <a:cs typeface="Times New Roman"/>
              <a:sym typeface="Times New Roman"/>
            </a:endParaRPr>
          </a:p>
        </p:txBody>
      </p:sp>
      <p:sp>
        <p:nvSpPr>
          <p:cNvPr id="3990" name="Google Shape;3990;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991" name="Google Shape;3991;p8"/>
          <p:cNvSpPr txBox="1"/>
          <p:nvPr>
            <p:ph idx="1" type="body"/>
          </p:nvPr>
        </p:nvSpPr>
        <p:spPr>
          <a:xfrm>
            <a:off x="452120" y="3575050"/>
            <a:ext cx="10662285" cy="328295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1F1F1F"/>
              </a:solidFill>
              <a:latin typeface="Arial"/>
              <a:ea typeface="Arial"/>
              <a:cs typeface="Arial"/>
              <a:sym typeface="Arial"/>
            </a:endParaRPr>
          </a:p>
          <a:p>
            <a:pPr indent="0" lvl="0" marL="0" marR="0" rtl="0" algn="l">
              <a:lnSpc>
                <a:spcPct val="100000"/>
              </a:lnSpc>
              <a:spcBef>
                <a:spcPts val="0"/>
              </a:spcBef>
              <a:spcAft>
                <a:spcPts val="0"/>
              </a:spcAft>
              <a:buClr>
                <a:srgbClr val="1F1F1F"/>
              </a:buClr>
              <a:buSzPts val="2000"/>
              <a:buFont typeface="Arial"/>
              <a:buNone/>
            </a:pPr>
            <a:r>
              <a:rPr b="0" i="0" lang="en-US" sz="2000" u="none" cap="none" strike="noStrike">
                <a:solidFill>
                  <a:srgbClr val="1F1F1F"/>
                </a:solidFill>
                <a:latin typeface="Times New Roman"/>
                <a:ea typeface="Times New Roman"/>
                <a:cs typeface="Times New Roman"/>
                <a:sym typeface="Times New Roman"/>
              </a:rPr>
              <a:t>It is a frequent itemset that has no proper superset with the same support. In other words, </a:t>
            </a:r>
            <a:endParaRPr b="0" i="0" sz="2000" u="none" cap="none" strike="noStrike">
              <a:solidFill>
                <a:srgbClr val="1F1F1F"/>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1F1F1F"/>
              </a:buClr>
              <a:buSzPts val="2000"/>
              <a:buFont typeface="Arial"/>
              <a:buNone/>
            </a:pPr>
            <a:r>
              <a:rPr b="0" i="0" lang="en-US" sz="2000" u="none" cap="none" strike="noStrike">
                <a:solidFill>
                  <a:srgbClr val="1F1F1F"/>
                </a:solidFill>
                <a:latin typeface="Times New Roman"/>
                <a:ea typeface="Times New Roman"/>
                <a:cs typeface="Times New Roman"/>
                <a:sym typeface="Times New Roman"/>
              </a:rPr>
              <a:t>a closed itemset is the largest itemset in a set of itemsets with the same support.</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1F1F1F"/>
              </a:buClr>
              <a:buSzPts val="2000"/>
              <a:buFont typeface="Arial"/>
              <a:buNone/>
            </a:pPr>
            <a:r>
              <a:rPr b="0" i="0" lang="en-US" sz="2000" u="none" cap="none" strike="noStrike">
                <a:solidFill>
                  <a:srgbClr val="1F1F1F"/>
                </a:solidFill>
                <a:latin typeface="Times New Roman"/>
                <a:ea typeface="Times New Roman"/>
                <a:cs typeface="Times New Roman"/>
                <a:sym typeface="Times New Roman"/>
              </a:rPr>
              <a:t>For example, consider the following transaction database:</a:t>
            </a:r>
            <a:endParaRPr b="0" i="0" sz="2000" u="none" cap="none" strike="noStrike">
              <a:solidFill>
                <a:srgbClr val="1F1F1F"/>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rgbClr val="1F1F1F"/>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1F1F1F"/>
              </a:buClr>
              <a:buSzPts val="2400"/>
              <a:buFont typeface="Arial"/>
              <a:buNone/>
            </a:pPr>
            <a:r>
              <a:rPr b="0" i="0" lang="en-US" sz="2400" u="none" cap="none" strike="noStrike">
                <a:solidFill>
                  <a:srgbClr val="1F1F1F"/>
                </a:solidFill>
                <a:latin typeface="Times New Roman"/>
                <a:ea typeface="Times New Roman"/>
                <a:cs typeface="Times New Roman"/>
                <a:sym typeface="Times New Roman"/>
              </a:rPr>
              <a:t>The minimum support (minsup) is set to 3. The frequent itemsets in this database are:</a:t>
            </a:r>
            <a:endParaRPr b="0" i="0" sz="2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1F1F1F"/>
              </a:buClr>
              <a:buSzPts val="2000"/>
              <a:buFont typeface="Arial"/>
              <a:buNone/>
            </a:pPr>
            <a:r>
              <a:rPr b="0" i="0" lang="en-US" sz="2000" u="none" cap="none" strike="noStrike">
                <a:solidFill>
                  <a:srgbClr val="1F1F1F"/>
                </a:solidFill>
                <a:latin typeface="Times New Roman"/>
                <a:ea typeface="Times New Roman"/>
                <a:cs typeface="Times New Roman"/>
                <a:sym typeface="Times New Roman"/>
              </a:rPr>
              <a:t>{A}, {B}, {C}, {D}, {A, B}, {A, C}, {A, D}, {B, C}, {B, D}, {C, D}, and {A, B, C}, {A, B, D}, {A, C, D}, and {B, C, D}</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1F1F1F"/>
              </a:buClr>
              <a:buSzPts val="2000"/>
              <a:buFont typeface="Arial"/>
              <a:buNone/>
            </a:pPr>
            <a:r>
              <a:rPr b="0" i="0" lang="en-US" sz="2000" u="none" cap="none" strike="noStrike">
                <a:solidFill>
                  <a:srgbClr val="1F1F1F"/>
                </a:solidFill>
                <a:latin typeface="Times New Roman"/>
                <a:ea typeface="Times New Roman"/>
                <a:cs typeface="Times New Roman"/>
                <a:sym typeface="Times New Roman"/>
              </a:rPr>
              <a:t>However, only the following itemsets are closed:</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 {B}, {C}, {D}, {A, B}, {A, C}, {A, D}, {B, C}, and {B, D}</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342900" lvl="0" marL="457200" rtl="0" algn="l">
              <a:lnSpc>
                <a:spcPct val="90000"/>
              </a:lnSpc>
              <a:spcBef>
                <a:spcPts val="0"/>
              </a:spcBef>
              <a:spcAft>
                <a:spcPts val="0"/>
              </a:spcAft>
              <a:buSzPts val="1800"/>
              <a:buChar char="•"/>
            </a:pPr>
            <a:r>
              <a:rPr b="0" i="0" lang="en-US" sz="2000" u="none" cap="none" strike="noStrike">
                <a:solidFill>
                  <a:schemeClr val="dk1"/>
                </a:solidFill>
                <a:latin typeface="Times New Roman"/>
                <a:ea typeface="Times New Roman"/>
                <a:cs typeface="Times New Roman"/>
                <a:sym typeface="Times New Roman"/>
              </a:rPr>
              <a:t>Closed itemsets are useful for association rule mining because they can be used to generate all frequent itemsets and their supports. </a:t>
            </a:r>
            <a:endParaRPr b="0" i="0" sz="2000" u="none" cap="none" strike="noStrike">
              <a:solidFill>
                <a:schemeClr val="dk1"/>
              </a:solidFill>
              <a:latin typeface="Times New Roman"/>
              <a:ea typeface="Times New Roman"/>
              <a:cs typeface="Times New Roman"/>
              <a:sym typeface="Times New Roman"/>
            </a:endParaRPr>
          </a:p>
          <a:p>
            <a:pPr indent="-342900" lvl="0" marL="457200" rtl="0" algn="l">
              <a:lnSpc>
                <a:spcPct val="90000"/>
              </a:lnSpc>
              <a:spcBef>
                <a:spcPts val="0"/>
              </a:spcBef>
              <a:spcAft>
                <a:spcPts val="0"/>
              </a:spcAft>
              <a:buSzPts val="1800"/>
              <a:buChar char="•"/>
            </a:pPr>
            <a:r>
              <a:rPr b="0" i="0" lang="en-US" sz="2000" u="none" cap="none" strike="noStrike">
                <a:solidFill>
                  <a:schemeClr val="dk1"/>
                </a:solidFill>
                <a:latin typeface="Times New Roman"/>
                <a:ea typeface="Times New Roman"/>
                <a:cs typeface="Times New Roman"/>
                <a:sym typeface="Times New Roman"/>
              </a:rPr>
              <a:t>Additionally, closed itemsets are</a:t>
            </a:r>
            <a:r>
              <a:rPr lang="en-US" sz="2000">
                <a:latin typeface="Times New Roman"/>
                <a:ea typeface="Times New Roman"/>
                <a:cs typeface="Times New Roman"/>
                <a:sym typeface="Times New Roman"/>
              </a:rPr>
              <a:t> </a:t>
            </a:r>
            <a:r>
              <a:rPr b="0" i="0" lang="en-US" sz="2000" u="none" cap="none" strike="noStrike">
                <a:solidFill>
                  <a:schemeClr val="dk1"/>
                </a:solidFill>
                <a:latin typeface="Times New Roman"/>
                <a:ea typeface="Times New Roman"/>
                <a:cs typeface="Times New Roman"/>
                <a:sym typeface="Times New Roman"/>
              </a:rPr>
              <a:t>often more concise and easier to interpret than frequent itemsets.</a:t>
            </a:r>
            <a:endParaRPr b="0" i="0" sz="2000" u="none" cap="none" strike="noStrike">
              <a:solidFill>
                <a:schemeClr val="dk1"/>
              </a:solidFill>
              <a:latin typeface="Times New Roman"/>
              <a:ea typeface="Times New Roman"/>
              <a:cs typeface="Times New Roman"/>
              <a:sym typeface="Times New Roman"/>
            </a:endParaRPr>
          </a:p>
          <a:p>
            <a:pPr indent="-342900" lvl="0" marL="457200" rtl="0" algn="l">
              <a:lnSpc>
                <a:spcPct val="90000"/>
              </a:lnSpc>
              <a:spcBef>
                <a:spcPts val="0"/>
              </a:spcBef>
              <a:spcAft>
                <a:spcPts val="0"/>
              </a:spcAft>
              <a:buSzPts val="1800"/>
              <a:buChar char="•"/>
            </a:pPr>
            <a:r>
              <a:rPr b="0" i="0" lang="en-US" sz="2000" u="none" cap="none" strike="noStrike">
                <a:solidFill>
                  <a:schemeClr val="dk1"/>
                </a:solidFill>
                <a:latin typeface="Times New Roman"/>
                <a:ea typeface="Times New Roman"/>
                <a:cs typeface="Times New Roman"/>
                <a:sym typeface="Times New Roman"/>
              </a:rPr>
              <a:t>Here are some examples of closed itemsets in different industries:</a:t>
            </a:r>
            <a:endParaRPr b="0" i="0" sz="2000" u="none" cap="none" strike="noStrike">
              <a:solidFill>
                <a:schemeClr val="dk1"/>
              </a:solidFill>
              <a:latin typeface="Times New Roman"/>
              <a:ea typeface="Times New Roman"/>
              <a:cs typeface="Times New Roman"/>
              <a:sym typeface="Times New Roman"/>
            </a:endParaRPr>
          </a:p>
          <a:p>
            <a:pPr indent="-342900" lvl="1" marL="914400" rtl="0" algn="l">
              <a:lnSpc>
                <a:spcPct val="90000"/>
              </a:lnSpc>
              <a:spcBef>
                <a:spcPts val="0"/>
              </a:spcBef>
              <a:spcAft>
                <a:spcPts val="0"/>
              </a:spcAft>
              <a:buSzPts val="1800"/>
              <a:buChar char="•"/>
            </a:pPr>
            <a:r>
              <a:rPr b="0" i="0" lang="en-US" sz="2000" u="none" cap="none" strike="noStrike">
                <a:solidFill>
                  <a:schemeClr val="dk1"/>
                </a:solidFill>
                <a:latin typeface="Times New Roman"/>
                <a:ea typeface="Times New Roman"/>
                <a:cs typeface="Times New Roman"/>
                <a:sym typeface="Times New Roman"/>
              </a:rPr>
              <a:t>Retail: {bread, milk}, {shirt, jeans}, {laptop, printer}</a:t>
            </a:r>
            <a:endParaRPr b="0" i="0" sz="2000" u="none" cap="none" strike="noStrike">
              <a:solidFill>
                <a:schemeClr val="dk1"/>
              </a:solidFill>
              <a:latin typeface="Times New Roman"/>
              <a:ea typeface="Times New Roman"/>
              <a:cs typeface="Times New Roman"/>
              <a:sym typeface="Times New Roman"/>
            </a:endParaRPr>
          </a:p>
          <a:p>
            <a:pPr indent="-342900" lvl="1" marL="914400" rtl="0" algn="l">
              <a:lnSpc>
                <a:spcPct val="90000"/>
              </a:lnSpc>
              <a:spcBef>
                <a:spcPts val="0"/>
              </a:spcBef>
              <a:spcAft>
                <a:spcPts val="0"/>
              </a:spcAft>
              <a:buSzPts val="1800"/>
              <a:buChar char="•"/>
            </a:pPr>
            <a:r>
              <a:rPr b="0" i="0" lang="en-US" sz="2000" u="none" cap="none" strike="noStrike">
                <a:solidFill>
                  <a:schemeClr val="dk1"/>
                </a:solidFill>
                <a:latin typeface="Times New Roman"/>
                <a:ea typeface="Times New Roman"/>
                <a:cs typeface="Times New Roman"/>
                <a:sym typeface="Times New Roman"/>
              </a:rPr>
              <a:t>Healthcare: {fever, cough}, {diabetes, heart disease}, {cancer, chemotherapy}</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id="3992" name="Google Shape;3992;p8"/>
          <p:cNvPicPr preferRelativeResize="0"/>
          <p:nvPr/>
        </p:nvPicPr>
        <p:blipFill rotWithShape="1">
          <a:blip r:embed="rId3">
            <a:alphaModFix/>
          </a:blip>
          <a:srcRect b="0" l="0" r="0" t="0"/>
          <a:stretch/>
        </p:blipFill>
        <p:spPr>
          <a:xfrm>
            <a:off x="9818370" y="718695"/>
            <a:ext cx="2373630" cy="204343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31" name="Shape 4731"/>
        <p:cNvGrpSpPr/>
        <p:nvPr/>
      </p:nvGrpSpPr>
      <p:grpSpPr>
        <a:xfrm>
          <a:off x="0" y="0"/>
          <a:ext cx="0" cy="0"/>
          <a:chOff x="0" y="0"/>
          <a:chExt cx="0" cy="0"/>
        </a:xfrm>
      </p:grpSpPr>
      <p:sp>
        <p:nvSpPr>
          <p:cNvPr id="4732" name="Google Shape;4732;p71"/>
          <p:cNvSpPr txBox="1"/>
          <p:nvPr>
            <p:ph type="title"/>
          </p:nvPr>
        </p:nvSpPr>
        <p:spPr>
          <a:xfrm>
            <a:off x="838200" y="-76310"/>
            <a:ext cx="10515600" cy="132556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3600">
                <a:solidFill>
                  <a:schemeClr val="lt1"/>
                </a:solidFill>
                <a:latin typeface="Times New Roman"/>
                <a:ea typeface="Times New Roman"/>
                <a:cs typeface="Times New Roman"/>
                <a:sym typeface="Times New Roman"/>
              </a:rPr>
              <a:t>Properties of FP-Tree</a:t>
            </a:r>
            <a:endParaRPr sz="3600">
              <a:latin typeface="Times New Roman"/>
              <a:ea typeface="Times New Roman"/>
              <a:cs typeface="Times New Roman"/>
              <a:sym typeface="Times New Roman"/>
            </a:endParaRPr>
          </a:p>
        </p:txBody>
      </p:sp>
      <p:grpSp>
        <p:nvGrpSpPr>
          <p:cNvPr id="4733" name="Google Shape;4733;p71"/>
          <p:cNvGrpSpPr/>
          <p:nvPr/>
        </p:nvGrpSpPr>
        <p:grpSpPr>
          <a:xfrm>
            <a:off x="838200" y="1826007"/>
            <a:ext cx="10515600" cy="4350572"/>
            <a:chOff x="0" y="382"/>
            <a:chExt cx="10515600" cy="4350572"/>
          </a:xfrm>
        </p:grpSpPr>
        <p:sp>
          <p:nvSpPr>
            <p:cNvPr id="4734" name="Google Shape;4734;p71"/>
            <p:cNvSpPr/>
            <p:nvPr/>
          </p:nvSpPr>
          <p:spPr>
            <a:xfrm>
              <a:off x="2103120" y="382"/>
              <a:ext cx="8412480" cy="2111928"/>
            </a:xfrm>
            <a:prstGeom prst="rect">
              <a:avLst/>
            </a:prstGeom>
            <a:solidFill>
              <a:srgbClr val="F7D5CB">
                <a:alpha val="88627"/>
              </a:srgbClr>
            </a:solidFill>
            <a:ln cap="flat" cmpd="sng" w="12700">
              <a:solidFill>
                <a:srgbClr val="F7D5CB">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5" name="Google Shape;4735;p71"/>
            <p:cNvSpPr txBox="1"/>
            <p:nvPr/>
          </p:nvSpPr>
          <p:spPr>
            <a:xfrm>
              <a:off x="2103120" y="382"/>
              <a:ext cx="8412480" cy="2111928"/>
            </a:xfrm>
            <a:prstGeom prst="rect">
              <a:avLst/>
            </a:prstGeom>
            <a:noFill/>
            <a:ln>
              <a:noFill/>
            </a:ln>
          </p:spPr>
          <p:txBody>
            <a:bodyPr anchorCtr="0" anchor="ctr" bIns="536425" lIns="163225" spcFirstLastPara="1" rIns="163225" wrap="square" tIns="536425">
              <a:noAutofit/>
            </a:bodyPr>
            <a:lstStyle/>
            <a:p>
              <a:pPr indent="0" lvl="0" marL="0" marR="0" rtl="0" algn="l">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For any frequent item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a:t>
              </a:r>
              <a:r>
                <a:rPr b="0" baseline="-25000" i="0"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all the possible frequent patterns that contain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 can be obtained by following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's node-links, starting from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's head in the FP-tree header.</a:t>
              </a:r>
              <a:endParaRPr b="0" i="0" sz="1400" u="none" cap="none" strike="noStrike">
                <a:solidFill>
                  <a:srgbClr val="000000"/>
                </a:solidFill>
                <a:latin typeface="Arial"/>
                <a:ea typeface="Arial"/>
                <a:cs typeface="Arial"/>
                <a:sym typeface="Arial"/>
              </a:endParaRPr>
            </a:p>
          </p:txBody>
        </p:sp>
        <p:sp>
          <p:nvSpPr>
            <p:cNvPr id="4736" name="Google Shape;4736;p71"/>
            <p:cNvSpPr/>
            <p:nvPr/>
          </p:nvSpPr>
          <p:spPr>
            <a:xfrm>
              <a:off x="0" y="382"/>
              <a:ext cx="2103120" cy="2111928"/>
            </a:xfrm>
            <a:prstGeom prst="rect">
              <a:avLst/>
            </a:prstGeom>
            <a:solidFill>
              <a:schemeClr val="accent2"/>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7" name="Google Shape;4737;p71"/>
            <p:cNvSpPr txBox="1"/>
            <p:nvPr/>
          </p:nvSpPr>
          <p:spPr>
            <a:xfrm>
              <a:off x="0" y="382"/>
              <a:ext cx="2103120" cy="2111928"/>
            </a:xfrm>
            <a:prstGeom prst="rect">
              <a:avLst/>
            </a:prstGeom>
            <a:noFill/>
            <a:ln>
              <a:noFill/>
            </a:ln>
          </p:spPr>
          <p:txBody>
            <a:bodyPr anchorCtr="0" anchor="ctr" bIns="208600" lIns="111275" spcFirstLastPara="1" rIns="111275" wrap="square" tIns="208600">
              <a:noAutofit/>
            </a:bodyPr>
            <a:lstStyle/>
            <a:p>
              <a:pPr indent="0" lvl="0" marL="0" marR="0" rtl="0" algn="ctr">
                <a:lnSpc>
                  <a:spcPct val="90000"/>
                </a:lnSpc>
                <a:spcBef>
                  <a:spcPts val="0"/>
                </a:spcBef>
                <a:spcAft>
                  <a:spcPts val="0"/>
                </a:spcAft>
                <a:buClr>
                  <a:schemeClr val="lt1"/>
                </a:buClr>
                <a:buSzPts val="2800"/>
                <a:buFont typeface="Calibri"/>
                <a:buNone/>
              </a:pPr>
              <a:r>
                <a:rPr b="0" i="0" lang="en-US" sz="2800" u="none" cap="none" strike="noStrike">
                  <a:solidFill>
                    <a:schemeClr val="lt1"/>
                  </a:solidFill>
                  <a:latin typeface="Calibri"/>
                  <a:ea typeface="Calibri"/>
                  <a:cs typeface="Calibri"/>
                  <a:sym typeface="Calibri"/>
                </a:rPr>
                <a:t>Node-link property</a:t>
              </a:r>
              <a:endParaRPr b="0" i="0" sz="1400" u="none" cap="none" strike="noStrike">
                <a:solidFill>
                  <a:srgbClr val="000000"/>
                </a:solidFill>
                <a:latin typeface="Arial"/>
                <a:ea typeface="Arial"/>
                <a:cs typeface="Arial"/>
                <a:sym typeface="Arial"/>
              </a:endParaRPr>
            </a:p>
          </p:txBody>
        </p:sp>
        <p:sp>
          <p:nvSpPr>
            <p:cNvPr id="4738" name="Google Shape;4738;p71"/>
            <p:cNvSpPr/>
            <p:nvPr/>
          </p:nvSpPr>
          <p:spPr>
            <a:xfrm>
              <a:off x="2103120" y="2239026"/>
              <a:ext cx="8412480" cy="2111928"/>
            </a:xfrm>
            <a:prstGeom prst="rect">
              <a:avLst/>
            </a:prstGeom>
            <a:solidFill>
              <a:srgbClr val="E0E0E0">
                <a:alpha val="88627"/>
              </a:srgbClr>
            </a:solidFill>
            <a:ln cap="flat" cmpd="sng" w="12700">
              <a:solidFill>
                <a:srgbClr val="E0E0E0">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9" name="Google Shape;4739;p71"/>
            <p:cNvSpPr txBox="1"/>
            <p:nvPr/>
          </p:nvSpPr>
          <p:spPr>
            <a:xfrm>
              <a:off x="2103120" y="2239026"/>
              <a:ext cx="8412480" cy="2111928"/>
            </a:xfrm>
            <a:prstGeom prst="rect">
              <a:avLst/>
            </a:prstGeom>
            <a:noFill/>
            <a:ln>
              <a:noFill/>
            </a:ln>
          </p:spPr>
          <p:txBody>
            <a:bodyPr anchorCtr="0" anchor="ctr" bIns="536425" lIns="163225" spcFirstLastPara="1" rIns="163225" wrap="square" tIns="536425">
              <a:noAutofit/>
            </a:bodyPr>
            <a:lstStyle/>
            <a:p>
              <a:pPr indent="0" lvl="0" marL="0" marR="0" rtl="0" algn="l">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To calculate the frequent patterns for a node</a:t>
              </a:r>
              <a:r>
                <a:rPr b="0" i="1" lang="en-US" sz="2400" u="none" cap="none" strike="noStrike">
                  <a:solidFill>
                    <a:schemeClr val="dk1"/>
                  </a:solidFill>
                  <a:latin typeface="Calibri"/>
                  <a:ea typeface="Calibri"/>
                  <a:cs typeface="Calibri"/>
                  <a:sym typeface="Calibri"/>
                </a:rPr>
                <a:t> 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 in a path </a:t>
              </a:r>
              <a:r>
                <a:rPr b="0" i="1" lang="en-US" sz="2400" u="none" cap="none" strike="noStrike">
                  <a:solidFill>
                    <a:schemeClr val="dk1"/>
                  </a:solidFill>
                  <a:latin typeface="Calibri"/>
                  <a:ea typeface="Calibri"/>
                  <a:cs typeface="Calibri"/>
                  <a:sym typeface="Calibri"/>
                </a:rPr>
                <a:t>P</a:t>
              </a:r>
              <a:r>
                <a:rPr b="0" i="0" lang="en-US" sz="2400" u="none" cap="none" strike="noStrike">
                  <a:solidFill>
                    <a:schemeClr val="dk1"/>
                  </a:solidFill>
                  <a:latin typeface="Calibri"/>
                  <a:ea typeface="Calibri"/>
                  <a:cs typeface="Calibri"/>
                  <a:sym typeface="Calibri"/>
                </a:rPr>
                <a:t>, only the prefix sub-path of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 in </a:t>
              </a:r>
              <a:r>
                <a:rPr b="0" i="1" lang="en-US" sz="2400" u="none" cap="none" strike="noStrike">
                  <a:solidFill>
                    <a:schemeClr val="dk1"/>
                  </a:solidFill>
                  <a:latin typeface="Calibri"/>
                  <a:ea typeface="Calibri"/>
                  <a:cs typeface="Calibri"/>
                  <a:sym typeface="Calibri"/>
                </a:rPr>
                <a:t>P</a:t>
              </a:r>
              <a:r>
                <a:rPr b="0" i="0" lang="en-US" sz="2400" u="none" cap="none" strike="noStrike">
                  <a:solidFill>
                    <a:schemeClr val="dk1"/>
                  </a:solidFill>
                  <a:latin typeface="Calibri"/>
                  <a:ea typeface="Calibri"/>
                  <a:cs typeface="Calibri"/>
                  <a:sym typeface="Calibri"/>
                </a:rPr>
                <a:t>  need to be accumulated, and its frequency count should carry the same count as node </a:t>
              </a:r>
              <a:r>
                <a:rPr b="0" i="1" lang="en-US" sz="2400" u="none" cap="none" strike="noStrike">
                  <a:solidFill>
                    <a:schemeClr val="dk1"/>
                  </a:solidFill>
                  <a:latin typeface="Calibri"/>
                  <a:ea typeface="Calibri"/>
                  <a:cs typeface="Calibri"/>
                  <a:sym typeface="Calibri"/>
                </a:rPr>
                <a:t>a</a:t>
              </a:r>
              <a:r>
                <a:rPr b="0" baseline="-25000" i="1" lang="en-US" sz="2400" u="none" cap="none" strike="noStrike">
                  <a:solidFill>
                    <a:schemeClr val="dk1"/>
                  </a:solidFill>
                  <a:latin typeface="Calibri"/>
                  <a:ea typeface="Calibri"/>
                  <a:cs typeface="Calibri"/>
                  <a:sym typeface="Calibri"/>
                </a:rPr>
                <a:t>i</a:t>
              </a: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740" name="Google Shape;4740;p71"/>
            <p:cNvSpPr/>
            <p:nvPr/>
          </p:nvSpPr>
          <p:spPr>
            <a:xfrm>
              <a:off x="0" y="2239026"/>
              <a:ext cx="2103120" cy="2111928"/>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1" name="Google Shape;4741;p71"/>
            <p:cNvSpPr txBox="1"/>
            <p:nvPr/>
          </p:nvSpPr>
          <p:spPr>
            <a:xfrm>
              <a:off x="0" y="2239026"/>
              <a:ext cx="2103120" cy="2111928"/>
            </a:xfrm>
            <a:prstGeom prst="rect">
              <a:avLst/>
            </a:prstGeom>
            <a:noFill/>
            <a:ln>
              <a:noFill/>
            </a:ln>
          </p:spPr>
          <p:txBody>
            <a:bodyPr anchorCtr="0" anchor="ctr" bIns="208600" lIns="111275" spcFirstLastPara="1" rIns="111275" wrap="square" tIns="208600">
              <a:noAutofit/>
            </a:bodyPr>
            <a:lstStyle/>
            <a:p>
              <a:pPr indent="0" lvl="0" marL="0" marR="0" rtl="0" algn="ctr">
                <a:lnSpc>
                  <a:spcPct val="90000"/>
                </a:lnSpc>
                <a:spcBef>
                  <a:spcPts val="0"/>
                </a:spcBef>
                <a:spcAft>
                  <a:spcPts val="0"/>
                </a:spcAft>
                <a:buClr>
                  <a:schemeClr val="lt1"/>
                </a:buClr>
                <a:buSzPts val="2800"/>
                <a:buFont typeface="Calibri"/>
                <a:buNone/>
              </a:pPr>
              <a:r>
                <a:rPr b="0" i="0" lang="en-US" sz="2800" u="none" cap="none" strike="noStrike">
                  <a:solidFill>
                    <a:schemeClr val="lt1"/>
                  </a:solidFill>
                  <a:latin typeface="Calibri"/>
                  <a:ea typeface="Calibri"/>
                  <a:cs typeface="Calibri"/>
                  <a:sym typeface="Calibri"/>
                </a:rPr>
                <a:t>Prefix path property</a:t>
              </a:r>
              <a:endParaRPr b="0" i="0" sz="1400" u="none" cap="none" strike="noStrike">
                <a:solidFill>
                  <a:srgbClr val="000000"/>
                </a:solidFill>
                <a:latin typeface="Arial"/>
                <a:ea typeface="Arial"/>
                <a:cs typeface="Arial"/>
                <a:sym typeface="Arial"/>
              </a:endParaRPr>
            </a:p>
          </p:txBody>
        </p:sp>
      </p:grpSp>
      <p:sp>
        <p:nvSpPr>
          <p:cNvPr id="4742" name="Google Shape;4742;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7F7F7F"/>
              </a:buClr>
              <a:buSzPts val="1800"/>
              <a:buFont typeface="Arial"/>
              <a:buNone/>
            </a:pPr>
            <a:fld id="{00000000-1234-1234-1234-123412341234}" type="slidenum">
              <a:rPr lang="en-US" sz="1800">
                <a:solidFill>
                  <a:srgbClr val="7F7F7F"/>
                </a:solidFill>
                <a:latin typeface="Calibri"/>
                <a:ea typeface="Calibri"/>
                <a:cs typeface="Calibri"/>
                <a:sym typeface="Calibri"/>
              </a:rPr>
              <a:t>‹#›</a:t>
            </a:fld>
            <a:endParaRPr sz="1800">
              <a:solidFill>
                <a:srgbClr val="7F7F7F"/>
              </a:solidFill>
              <a:latin typeface="Calibri"/>
              <a:ea typeface="Calibri"/>
              <a:cs typeface="Calibri"/>
              <a:sym typeface="Calibri"/>
            </a:endParaRPr>
          </a:p>
        </p:txBody>
      </p:sp>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46" name="Shape 4746"/>
        <p:cNvGrpSpPr/>
        <p:nvPr/>
      </p:nvGrpSpPr>
      <p:grpSpPr>
        <a:xfrm>
          <a:off x="0" y="0"/>
          <a:ext cx="0" cy="0"/>
          <a:chOff x="0" y="0"/>
          <a:chExt cx="0" cy="0"/>
        </a:xfrm>
      </p:grpSpPr>
      <p:sp>
        <p:nvSpPr>
          <p:cNvPr id="4747" name="Google Shape;4747;p72"/>
          <p:cNvSpPr txBox="1"/>
          <p:nvPr>
            <p:ph type="title"/>
          </p:nvPr>
        </p:nvSpPr>
        <p:spPr>
          <a:xfrm>
            <a:off x="0" y="4883544"/>
            <a:ext cx="5312379" cy="15569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sz="3200"/>
              <a:t>Step 2: Construct Conditional FP-tree </a:t>
            </a:r>
            <a:endParaRPr sz="3200"/>
          </a:p>
        </p:txBody>
      </p:sp>
      <p:sp>
        <p:nvSpPr>
          <p:cNvPr id="4748" name="Google Shape;4748;p72"/>
          <p:cNvSpPr txBox="1"/>
          <p:nvPr>
            <p:ph idx="1" type="body"/>
          </p:nvPr>
        </p:nvSpPr>
        <p:spPr>
          <a:xfrm>
            <a:off x="5312379" y="5300458"/>
            <a:ext cx="6586915" cy="1556907"/>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t>For each pattern base</a:t>
            </a:r>
            <a:endParaRPr/>
          </a:p>
          <a:p>
            <a:pPr indent="-228600" lvl="1" marL="685800" rtl="0" algn="l">
              <a:lnSpc>
                <a:spcPct val="90000"/>
              </a:lnSpc>
              <a:spcBef>
                <a:spcPts val="500"/>
              </a:spcBef>
              <a:spcAft>
                <a:spcPts val="0"/>
              </a:spcAft>
              <a:buClr>
                <a:schemeClr val="dk1"/>
              </a:buClr>
              <a:buSzPts val="1800"/>
              <a:buChar char="•"/>
            </a:pPr>
            <a:r>
              <a:rPr lang="en-US" sz="1800"/>
              <a:t>Accumulate the count for each item in the base</a:t>
            </a:r>
            <a:endParaRPr/>
          </a:p>
          <a:p>
            <a:pPr indent="-228600" lvl="1" marL="685800" rtl="0" algn="l">
              <a:lnSpc>
                <a:spcPct val="90000"/>
              </a:lnSpc>
              <a:spcBef>
                <a:spcPts val="500"/>
              </a:spcBef>
              <a:spcAft>
                <a:spcPts val="0"/>
              </a:spcAft>
              <a:buClr>
                <a:schemeClr val="dk1"/>
              </a:buClr>
              <a:buSzPts val="1800"/>
              <a:buChar char="•"/>
            </a:pPr>
            <a:r>
              <a:rPr lang="en-US" sz="1800"/>
              <a:t>Construct the conditional FP-tree for the frequent items of the pattern base</a:t>
            </a:r>
            <a:endParaRPr/>
          </a:p>
          <a:p>
            <a:pPr indent="-114300" lvl="0" marL="228600" rtl="0" algn="l">
              <a:lnSpc>
                <a:spcPct val="90000"/>
              </a:lnSpc>
              <a:spcBef>
                <a:spcPts val="1000"/>
              </a:spcBef>
              <a:spcAft>
                <a:spcPts val="0"/>
              </a:spcAft>
              <a:buClr>
                <a:schemeClr val="dk1"/>
              </a:buClr>
              <a:buSzPts val="1800"/>
              <a:buNone/>
            </a:pPr>
            <a:r>
              <a:t/>
            </a:r>
            <a:endParaRPr sz="1800"/>
          </a:p>
        </p:txBody>
      </p:sp>
      <p:sp>
        <p:nvSpPr>
          <p:cNvPr id="4749" name="Google Shape;4749;p72"/>
          <p:cNvSpPr txBox="1"/>
          <p:nvPr>
            <p:ph idx="12" type="sldNum"/>
          </p:nvPr>
        </p:nvSpPr>
        <p:spPr>
          <a:xfrm>
            <a:off x="8610600" y="6492240"/>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4750" name="Google Shape;4750;p72"/>
          <p:cNvPicPr preferRelativeResize="0"/>
          <p:nvPr/>
        </p:nvPicPr>
        <p:blipFill rotWithShape="1">
          <a:blip r:embed="rId3">
            <a:alphaModFix/>
          </a:blip>
          <a:srcRect b="2" l="0" r="2" t="5389"/>
          <a:stretch/>
        </p:blipFill>
        <p:spPr>
          <a:xfrm>
            <a:off x="0" y="1152103"/>
            <a:ext cx="12192000" cy="3867993"/>
          </a:xfrm>
          <a:prstGeom prst="rect">
            <a:avLst/>
          </a:prstGeom>
          <a:noFill/>
          <a:ln>
            <a:noFill/>
          </a:ln>
        </p:spPr>
      </p:pic>
      <p:sp>
        <p:nvSpPr>
          <p:cNvPr id="4751" name="Google Shape;4751;p72"/>
          <p:cNvSpPr txBox="1"/>
          <p:nvPr/>
        </p:nvSpPr>
        <p:spPr>
          <a:xfrm>
            <a:off x="838200" y="1485900"/>
            <a:ext cx="9038896" cy="1600200"/>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5" name="Shape 4755"/>
        <p:cNvGrpSpPr/>
        <p:nvPr/>
      </p:nvGrpSpPr>
      <p:grpSpPr>
        <a:xfrm>
          <a:off x="0" y="0"/>
          <a:ext cx="0" cy="0"/>
          <a:chOff x="0" y="0"/>
          <a:chExt cx="0" cy="0"/>
        </a:xfrm>
      </p:grpSpPr>
      <p:sp>
        <p:nvSpPr>
          <p:cNvPr id="4756" name="Google Shape;4756;p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lang="en-US" sz="3200">
                <a:solidFill>
                  <a:schemeClr val="lt1"/>
                </a:solidFill>
              </a:rPr>
              <a:t>Step 3: Recursively mine the conditional FP-tree</a:t>
            </a:r>
            <a:endParaRPr sz="3200">
              <a:solidFill>
                <a:schemeClr val="lt1"/>
              </a:solidFill>
            </a:endParaRPr>
          </a:p>
        </p:txBody>
      </p:sp>
      <p:sp>
        <p:nvSpPr>
          <p:cNvPr id="4757" name="Google Shape;4757;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grpSp>
        <p:nvGrpSpPr>
          <p:cNvPr id="4758" name="Google Shape;4758;p73"/>
          <p:cNvGrpSpPr/>
          <p:nvPr/>
        </p:nvGrpSpPr>
        <p:grpSpPr>
          <a:xfrm>
            <a:off x="2133601" y="2438401"/>
            <a:ext cx="1668463" cy="2239963"/>
            <a:chOff x="3312" y="2736"/>
            <a:chExt cx="805" cy="1459"/>
          </a:xfrm>
        </p:grpSpPr>
        <p:grpSp>
          <p:nvGrpSpPr>
            <p:cNvPr id="4759" name="Google Shape;4759;p73"/>
            <p:cNvGrpSpPr/>
            <p:nvPr/>
          </p:nvGrpSpPr>
          <p:grpSpPr>
            <a:xfrm>
              <a:off x="3792" y="2736"/>
              <a:ext cx="325" cy="1308"/>
              <a:chOff x="2282" y="2456"/>
              <a:chExt cx="325" cy="1308"/>
            </a:xfrm>
          </p:grpSpPr>
          <p:sp>
            <p:nvSpPr>
              <p:cNvPr id="4760" name="Google Shape;4760;p73"/>
              <p:cNvSpPr txBox="1"/>
              <p:nvPr/>
            </p:nvSpPr>
            <p:spPr>
              <a:xfrm>
                <a:off x="2312" y="2456"/>
                <a:ext cx="207" cy="2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761" name="Google Shape;4761;p73"/>
              <p:cNvSpPr txBox="1"/>
              <p:nvPr/>
            </p:nvSpPr>
            <p:spPr>
              <a:xfrm>
                <a:off x="2300" y="2840"/>
                <a:ext cx="226" cy="2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sp>
            <p:nvSpPr>
              <p:cNvPr id="4762" name="Google Shape;4762;p73"/>
              <p:cNvSpPr txBox="1"/>
              <p:nvPr/>
            </p:nvSpPr>
            <p:spPr>
              <a:xfrm>
                <a:off x="2287" y="3167"/>
                <a:ext cx="320" cy="2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c:3</a:t>
                </a:r>
                <a:endParaRPr b="0" i="0" sz="1400" u="none" cap="none" strike="noStrike">
                  <a:solidFill>
                    <a:srgbClr val="000000"/>
                  </a:solidFill>
                  <a:latin typeface="Arial"/>
                  <a:ea typeface="Arial"/>
                  <a:cs typeface="Arial"/>
                  <a:sym typeface="Arial"/>
                </a:endParaRPr>
              </a:p>
            </p:txBody>
          </p:sp>
          <p:sp>
            <p:nvSpPr>
              <p:cNvPr id="4763" name="Google Shape;4763;p73"/>
              <p:cNvSpPr txBox="1"/>
              <p:nvPr/>
            </p:nvSpPr>
            <p:spPr>
              <a:xfrm>
                <a:off x="2282" y="3503"/>
                <a:ext cx="254" cy="2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a:3</a:t>
                </a:r>
                <a:endParaRPr b="0" i="0" sz="1400" u="none" cap="none" strike="noStrike">
                  <a:solidFill>
                    <a:srgbClr val="000000"/>
                  </a:solidFill>
                  <a:latin typeface="Arial"/>
                  <a:ea typeface="Arial"/>
                  <a:cs typeface="Arial"/>
                  <a:sym typeface="Arial"/>
                </a:endParaRPr>
              </a:p>
            </p:txBody>
          </p:sp>
          <p:cxnSp>
            <p:nvCxnSpPr>
              <p:cNvPr id="4764" name="Google Shape;4764;p73"/>
              <p:cNvCxnSpPr>
                <a:stCxn id="4760" idx="2"/>
                <a:endCxn id="4761" idx="0"/>
              </p:cNvCxnSpPr>
              <p:nvPr/>
            </p:nvCxnSpPr>
            <p:spPr>
              <a:xfrm>
                <a:off x="2416" y="2715"/>
                <a:ext cx="0" cy="0"/>
              </a:xfrm>
              <a:prstGeom prst="straightConnector1">
                <a:avLst/>
              </a:prstGeom>
              <a:noFill/>
              <a:ln cap="flat" cmpd="sng" w="12700">
                <a:solidFill>
                  <a:schemeClr val="dk1"/>
                </a:solidFill>
                <a:prstDash val="solid"/>
                <a:round/>
                <a:headEnd len="sm" w="sm" type="none"/>
                <a:tailEnd len="sm" w="sm" type="none"/>
              </a:ln>
            </p:spPr>
          </p:cxnSp>
          <p:cxnSp>
            <p:nvCxnSpPr>
              <p:cNvPr id="4765" name="Google Shape;4765;p73"/>
              <p:cNvCxnSpPr>
                <a:stCxn id="4761" idx="2"/>
                <a:endCxn id="4762" idx="0"/>
              </p:cNvCxnSpPr>
              <p:nvPr/>
            </p:nvCxnSpPr>
            <p:spPr>
              <a:xfrm>
                <a:off x="2413" y="3101"/>
                <a:ext cx="0" cy="0"/>
              </a:xfrm>
              <a:prstGeom prst="straightConnector1">
                <a:avLst/>
              </a:prstGeom>
              <a:noFill/>
              <a:ln cap="flat" cmpd="sng" w="12700">
                <a:solidFill>
                  <a:schemeClr val="dk1"/>
                </a:solidFill>
                <a:prstDash val="solid"/>
                <a:round/>
                <a:headEnd len="sm" w="sm" type="none"/>
                <a:tailEnd len="sm" w="sm" type="none"/>
              </a:ln>
            </p:spPr>
          </p:cxnSp>
          <p:cxnSp>
            <p:nvCxnSpPr>
              <p:cNvPr id="4766" name="Google Shape;4766;p73"/>
              <p:cNvCxnSpPr>
                <a:stCxn id="4762" idx="2"/>
                <a:endCxn id="4763" idx="0"/>
              </p:cNvCxnSpPr>
              <p:nvPr/>
            </p:nvCxnSpPr>
            <p:spPr>
              <a:xfrm>
                <a:off x="2447" y="3428"/>
                <a:ext cx="0" cy="0"/>
              </a:xfrm>
              <a:prstGeom prst="straightConnector1">
                <a:avLst/>
              </a:prstGeom>
              <a:noFill/>
              <a:ln cap="flat" cmpd="sng" w="12700">
                <a:solidFill>
                  <a:schemeClr val="dk1"/>
                </a:solidFill>
                <a:prstDash val="solid"/>
                <a:round/>
                <a:headEnd len="sm" w="sm" type="none"/>
                <a:tailEnd len="sm" w="sm" type="none"/>
              </a:ln>
            </p:spPr>
          </p:cxnSp>
        </p:grpSp>
        <p:sp>
          <p:nvSpPr>
            <p:cNvPr id="4767" name="Google Shape;4767;p73"/>
            <p:cNvSpPr txBox="1"/>
            <p:nvPr/>
          </p:nvSpPr>
          <p:spPr>
            <a:xfrm>
              <a:off x="3312" y="3976"/>
              <a:ext cx="89" cy="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1" i="1" sz="1600" u="none" cap="none" strike="noStrike">
                <a:solidFill>
                  <a:schemeClr val="dk1"/>
                </a:solidFill>
                <a:latin typeface="Times New Roman"/>
                <a:ea typeface="Times New Roman"/>
                <a:cs typeface="Times New Roman"/>
                <a:sym typeface="Times New Roman"/>
              </a:endParaRPr>
            </a:p>
          </p:txBody>
        </p:sp>
      </p:grpSp>
      <p:sp>
        <p:nvSpPr>
          <p:cNvPr id="4768" name="Google Shape;4768;p73"/>
          <p:cNvSpPr txBox="1"/>
          <p:nvPr/>
        </p:nvSpPr>
        <p:spPr>
          <a:xfrm>
            <a:off x="4800601" y="1574801"/>
            <a:ext cx="2136775" cy="5810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ahoma"/>
                <a:ea typeface="Tahoma"/>
                <a:cs typeface="Tahoma"/>
                <a:sym typeface="Tahoma"/>
              </a:rPr>
              <a:t>FP-tree of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ahoma"/>
                <a:ea typeface="Tahoma"/>
                <a:cs typeface="Tahoma"/>
                <a:sym typeface="Tahoma"/>
              </a:rPr>
              <a:t>“</a:t>
            </a:r>
            <a:r>
              <a:rPr b="0" i="0" lang="en-US" sz="1600" u="none" cap="none" strike="noStrike">
                <a:solidFill>
                  <a:schemeClr val="accent2"/>
                </a:solidFill>
                <a:latin typeface="Tahoma"/>
                <a:ea typeface="Tahoma"/>
                <a:cs typeface="Tahoma"/>
                <a:sym typeface="Tahoma"/>
              </a:rPr>
              <a:t>am</a:t>
            </a:r>
            <a:r>
              <a:rPr b="0" i="0" lang="en-US" sz="1600" u="none" cap="none" strike="noStrike">
                <a:solidFill>
                  <a:schemeClr val="dk1"/>
                </a:solidFill>
                <a:latin typeface="Tahoma"/>
                <a:ea typeface="Tahoma"/>
                <a:cs typeface="Tahoma"/>
                <a:sym typeface="Tahoma"/>
              </a:rPr>
              <a:t>”: (fc:3)</a:t>
            </a:r>
            <a:endParaRPr b="0" i="0" sz="1400" u="none" cap="none" strike="noStrike">
              <a:solidFill>
                <a:srgbClr val="000000"/>
              </a:solidFill>
              <a:latin typeface="Arial"/>
              <a:ea typeface="Arial"/>
              <a:cs typeface="Arial"/>
              <a:sym typeface="Arial"/>
            </a:endParaRPr>
          </a:p>
        </p:txBody>
      </p:sp>
      <p:grpSp>
        <p:nvGrpSpPr>
          <p:cNvPr id="4769" name="Google Shape;4769;p73"/>
          <p:cNvGrpSpPr/>
          <p:nvPr/>
        </p:nvGrpSpPr>
        <p:grpSpPr>
          <a:xfrm>
            <a:off x="5562600" y="2057401"/>
            <a:ext cx="1225550" cy="1660525"/>
            <a:chOff x="4393" y="1248"/>
            <a:chExt cx="785" cy="1193"/>
          </a:xfrm>
        </p:grpSpPr>
        <p:sp>
          <p:nvSpPr>
            <p:cNvPr id="4770" name="Google Shape;4770;p73"/>
            <p:cNvSpPr txBox="1"/>
            <p:nvPr/>
          </p:nvSpPr>
          <p:spPr>
            <a:xfrm>
              <a:off x="4878" y="1248"/>
              <a:ext cx="275" cy="2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771" name="Google Shape;4771;p73"/>
            <p:cNvSpPr txBox="1"/>
            <p:nvPr/>
          </p:nvSpPr>
          <p:spPr>
            <a:xfrm>
              <a:off x="4866" y="1632"/>
              <a:ext cx="298" cy="2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sp>
          <p:nvSpPr>
            <p:cNvPr id="4772" name="Google Shape;4772;p73"/>
            <p:cNvSpPr txBox="1"/>
            <p:nvPr/>
          </p:nvSpPr>
          <p:spPr>
            <a:xfrm>
              <a:off x="4853" y="1958"/>
              <a:ext cx="325" cy="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c:3</a:t>
              </a:r>
              <a:endParaRPr b="0" i="0" sz="1400" u="none" cap="none" strike="noStrike">
                <a:solidFill>
                  <a:srgbClr val="000000"/>
                </a:solidFill>
                <a:latin typeface="Arial"/>
                <a:ea typeface="Arial"/>
                <a:cs typeface="Arial"/>
                <a:sym typeface="Arial"/>
              </a:endParaRPr>
            </a:p>
          </p:txBody>
        </p:sp>
        <p:cxnSp>
          <p:nvCxnSpPr>
            <p:cNvPr id="4773" name="Google Shape;4773;p73"/>
            <p:cNvCxnSpPr>
              <a:stCxn id="4770" idx="2"/>
              <a:endCxn id="4771" idx="0"/>
            </p:cNvCxnSpPr>
            <p:nvPr/>
          </p:nvCxnSpPr>
          <p:spPr>
            <a:xfrm>
              <a:off x="5016" y="1533"/>
              <a:ext cx="0" cy="0"/>
            </a:xfrm>
            <a:prstGeom prst="straightConnector1">
              <a:avLst/>
            </a:prstGeom>
            <a:noFill/>
            <a:ln cap="flat" cmpd="sng" w="12700">
              <a:solidFill>
                <a:schemeClr val="dk1"/>
              </a:solidFill>
              <a:prstDash val="solid"/>
              <a:round/>
              <a:headEnd len="sm" w="sm" type="none"/>
              <a:tailEnd len="sm" w="sm" type="none"/>
            </a:ln>
          </p:spPr>
        </p:cxnSp>
        <p:cxnSp>
          <p:nvCxnSpPr>
            <p:cNvPr id="4774" name="Google Shape;4774;p73"/>
            <p:cNvCxnSpPr>
              <a:stCxn id="4771" idx="2"/>
              <a:endCxn id="4772" idx="0"/>
            </p:cNvCxnSpPr>
            <p:nvPr/>
          </p:nvCxnSpPr>
          <p:spPr>
            <a:xfrm>
              <a:off x="5015" y="1917"/>
              <a:ext cx="0" cy="0"/>
            </a:xfrm>
            <a:prstGeom prst="straightConnector1">
              <a:avLst/>
            </a:prstGeom>
            <a:noFill/>
            <a:ln cap="flat" cmpd="sng" w="12700">
              <a:solidFill>
                <a:schemeClr val="dk1"/>
              </a:solidFill>
              <a:prstDash val="solid"/>
              <a:round/>
              <a:headEnd len="sm" w="sm" type="none"/>
              <a:tailEnd len="sm" w="sm" type="none"/>
            </a:ln>
          </p:spPr>
        </p:cxnSp>
        <p:sp>
          <p:nvSpPr>
            <p:cNvPr id="4775" name="Google Shape;4775;p73"/>
            <p:cNvSpPr txBox="1"/>
            <p:nvPr/>
          </p:nvSpPr>
          <p:spPr>
            <a:xfrm>
              <a:off x="4393" y="2199"/>
              <a:ext cx="118" cy="2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1" i="1" sz="1600" u="none" cap="none" strike="noStrike">
                <a:solidFill>
                  <a:schemeClr val="dk1"/>
                </a:solidFill>
                <a:latin typeface="Times New Roman"/>
                <a:ea typeface="Times New Roman"/>
                <a:cs typeface="Times New Roman"/>
                <a:sym typeface="Times New Roman"/>
              </a:endParaRPr>
            </a:p>
          </p:txBody>
        </p:sp>
      </p:grpSp>
      <p:sp>
        <p:nvSpPr>
          <p:cNvPr id="4776" name="Google Shape;4776;p73"/>
          <p:cNvSpPr txBox="1"/>
          <p:nvPr/>
        </p:nvSpPr>
        <p:spPr>
          <a:xfrm>
            <a:off x="4876800" y="3763964"/>
            <a:ext cx="2006600" cy="5810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FP-tree of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accent2"/>
                </a:solidFill>
                <a:latin typeface="Times New Roman"/>
                <a:ea typeface="Times New Roman"/>
                <a:cs typeface="Times New Roman"/>
                <a:sym typeface="Times New Roman"/>
              </a:rPr>
              <a:t>cm</a:t>
            </a:r>
            <a:r>
              <a:rPr b="0"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ahoma"/>
                <a:ea typeface="Tahoma"/>
                <a:cs typeface="Tahoma"/>
                <a:sym typeface="Tahoma"/>
              </a:rPr>
              <a:t>(f:3)</a:t>
            </a:r>
            <a:endParaRPr b="0" i="0" sz="1400" u="none" cap="none" strike="noStrike">
              <a:solidFill>
                <a:srgbClr val="000000"/>
              </a:solidFill>
              <a:latin typeface="Arial"/>
              <a:ea typeface="Arial"/>
              <a:cs typeface="Arial"/>
              <a:sym typeface="Arial"/>
            </a:endParaRPr>
          </a:p>
        </p:txBody>
      </p:sp>
      <p:sp>
        <p:nvSpPr>
          <p:cNvPr id="4777" name="Google Shape;4777;p73"/>
          <p:cNvSpPr txBox="1"/>
          <p:nvPr/>
        </p:nvSpPr>
        <p:spPr>
          <a:xfrm>
            <a:off x="6324600" y="4267201"/>
            <a:ext cx="45720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778" name="Google Shape;4778;p73"/>
          <p:cNvSpPr txBox="1"/>
          <p:nvPr/>
        </p:nvSpPr>
        <p:spPr>
          <a:xfrm>
            <a:off x="6324600" y="4876801"/>
            <a:ext cx="465138"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cxnSp>
        <p:nvCxnSpPr>
          <p:cNvPr id="4779" name="Google Shape;4779;p73"/>
          <p:cNvCxnSpPr>
            <a:stCxn id="4777" idx="2"/>
            <a:endCxn id="4778" idx="0"/>
          </p:cNvCxnSpPr>
          <p:nvPr/>
        </p:nvCxnSpPr>
        <p:spPr>
          <a:xfrm>
            <a:off x="6553200" y="4664076"/>
            <a:ext cx="3900" cy="212700"/>
          </a:xfrm>
          <a:prstGeom prst="straightConnector1">
            <a:avLst/>
          </a:prstGeom>
          <a:noFill/>
          <a:ln cap="flat" cmpd="sng" w="12700">
            <a:solidFill>
              <a:schemeClr val="dk1"/>
            </a:solidFill>
            <a:prstDash val="solid"/>
            <a:round/>
            <a:headEnd len="sm" w="sm" type="none"/>
            <a:tailEnd len="sm" w="sm" type="none"/>
          </a:ln>
        </p:spPr>
      </p:cxnSp>
      <p:sp>
        <p:nvSpPr>
          <p:cNvPr id="4780" name="Google Shape;4780;p73"/>
          <p:cNvSpPr txBox="1"/>
          <p:nvPr/>
        </p:nvSpPr>
        <p:spPr>
          <a:xfrm>
            <a:off x="8001000" y="1524001"/>
            <a:ext cx="20574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FP-tree of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0" lang="en-US" sz="1600" u="none" cap="none" strike="noStrike">
                <a:solidFill>
                  <a:schemeClr val="accent2"/>
                </a:solidFill>
                <a:latin typeface="Tahoma"/>
                <a:ea typeface="Tahoma"/>
                <a:cs typeface="Tahoma"/>
                <a:sym typeface="Tahoma"/>
              </a:rPr>
              <a:t>cam</a:t>
            </a:r>
            <a:r>
              <a:rPr b="0" i="0" lang="en-US" sz="2400" u="none" cap="none" strike="noStrike">
                <a:solidFill>
                  <a:schemeClr val="dk1"/>
                </a:solidFill>
                <a:latin typeface="Times New Roman"/>
                <a:ea typeface="Times New Roman"/>
                <a:cs typeface="Times New Roman"/>
                <a:sym typeface="Times New Roman"/>
              </a:rPr>
              <a:t>”</a:t>
            </a:r>
            <a:r>
              <a:rPr b="0" i="0" lang="en-US" sz="1600" u="none" cap="none" strike="noStrike">
                <a:solidFill>
                  <a:schemeClr val="dk1"/>
                </a:solidFill>
                <a:latin typeface="Tahoma"/>
                <a:ea typeface="Tahoma"/>
                <a:cs typeface="Tahoma"/>
                <a:sym typeface="Tahoma"/>
              </a:rPr>
              <a:t>: (f:3)</a:t>
            </a:r>
            <a:endParaRPr b="0" i="0" sz="1400" u="none" cap="none" strike="noStrike">
              <a:solidFill>
                <a:srgbClr val="000000"/>
              </a:solidFill>
              <a:latin typeface="Arial"/>
              <a:ea typeface="Arial"/>
              <a:cs typeface="Arial"/>
              <a:sym typeface="Arial"/>
            </a:endParaRPr>
          </a:p>
        </p:txBody>
      </p:sp>
      <p:sp>
        <p:nvSpPr>
          <p:cNvPr id="4781" name="Google Shape;4781;p73"/>
          <p:cNvSpPr txBox="1"/>
          <p:nvPr/>
        </p:nvSpPr>
        <p:spPr>
          <a:xfrm>
            <a:off x="9220201" y="2057401"/>
            <a:ext cx="4286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782" name="Google Shape;4782;p73"/>
          <p:cNvSpPr txBox="1"/>
          <p:nvPr/>
        </p:nvSpPr>
        <p:spPr>
          <a:xfrm>
            <a:off x="9201150" y="2667001"/>
            <a:ext cx="465138"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cxnSp>
        <p:nvCxnSpPr>
          <p:cNvPr id="4783" name="Google Shape;4783;p73"/>
          <p:cNvCxnSpPr>
            <a:stCxn id="4781" idx="2"/>
            <a:endCxn id="4782" idx="0"/>
          </p:cNvCxnSpPr>
          <p:nvPr/>
        </p:nvCxnSpPr>
        <p:spPr>
          <a:xfrm flipH="1">
            <a:off x="9433614" y="2454276"/>
            <a:ext cx="900" cy="212700"/>
          </a:xfrm>
          <a:prstGeom prst="straightConnector1">
            <a:avLst/>
          </a:prstGeom>
          <a:noFill/>
          <a:ln cap="flat" cmpd="sng" w="12700">
            <a:solidFill>
              <a:schemeClr val="dk1"/>
            </a:solidFill>
            <a:prstDash val="solid"/>
            <a:round/>
            <a:headEnd len="sm" w="sm" type="none"/>
            <a:tailEnd len="sm" w="sm" type="none"/>
          </a:ln>
        </p:spPr>
      </p:cxnSp>
      <p:cxnSp>
        <p:nvCxnSpPr>
          <p:cNvPr id="4784" name="Google Shape;4784;p73"/>
          <p:cNvCxnSpPr/>
          <p:nvPr/>
        </p:nvCxnSpPr>
        <p:spPr>
          <a:xfrm flipH="1" rot="10800000">
            <a:off x="4038600" y="2286000"/>
            <a:ext cx="838200" cy="914400"/>
          </a:xfrm>
          <a:prstGeom prst="straightConnector1">
            <a:avLst/>
          </a:prstGeom>
          <a:noFill/>
          <a:ln cap="flat" cmpd="sng" w="9525">
            <a:solidFill>
              <a:schemeClr val="dk1"/>
            </a:solidFill>
            <a:prstDash val="solid"/>
            <a:round/>
            <a:headEnd len="sm" w="sm" type="none"/>
            <a:tailEnd len="med" w="med" type="triangle"/>
          </a:ln>
        </p:spPr>
      </p:cxnSp>
      <p:cxnSp>
        <p:nvCxnSpPr>
          <p:cNvPr id="4785" name="Google Shape;4785;p73"/>
          <p:cNvCxnSpPr/>
          <p:nvPr/>
        </p:nvCxnSpPr>
        <p:spPr>
          <a:xfrm>
            <a:off x="3962400" y="3505200"/>
            <a:ext cx="838200" cy="381000"/>
          </a:xfrm>
          <a:prstGeom prst="straightConnector1">
            <a:avLst/>
          </a:prstGeom>
          <a:noFill/>
          <a:ln cap="flat" cmpd="sng" w="9525">
            <a:solidFill>
              <a:schemeClr val="dk1"/>
            </a:solidFill>
            <a:prstDash val="solid"/>
            <a:round/>
            <a:headEnd len="sm" w="sm" type="none"/>
            <a:tailEnd len="med" w="med" type="triangle"/>
          </a:ln>
        </p:spPr>
      </p:cxnSp>
      <p:cxnSp>
        <p:nvCxnSpPr>
          <p:cNvPr id="4786" name="Google Shape;4786;p73"/>
          <p:cNvCxnSpPr/>
          <p:nvPr/>
        </p:nvCxnSpPr>
        <p:spPr>
          <a:xfrm>
            <a:off x="3962400" y="3733800"/>
            <a:ext cx="838200" cy="2362200"/>
          </a:xfrm>
          <a:prstGeom prst="straightConnector1">
            <a:avLst/>
          </a:prstGeom>
          <a:noFill/>
          <a:ln cap="flat" cmpd="sng" w="9525">
            <a:solidFill>
              <a:schemeClr val="dk1"/>
            </a:solidFill>
            <a:prstDash val="solid"/>
            <a:round/>
            <a:headEnd len="sm" w="sm" type="none"/>
            <a:tailEnd len="med" w="med" type="triangle"/>
          </a:ln>
        </p:spPr>
      </p:cxnSp>
      <p:sp>
        <p:nvSpPr>
          <p:cNvPr id="4787" name="Google Shape;4787;p73"/>
          <p:cNvSpPr/>
          <p:nvPr/>
        </p:nvSpPr>
        <p:spPr>
          <a:xfrm>
            <a:off x="4876800" y="5943601"/>
            <a:ext cx="5486400"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FP-tree of “</a:t>
            </a:r>
            <a:r>
              <a:rPr b="0" i="0" lang="en-US" sz="1600" u="none" cap="none" strike="noStrike">
                <a:solidFill>
                  <a:schemeClr val="accent2"/>
                </a:solidFill>
                <a:latin typeface="Tahoma"/>
                <a:ea typeface="Tahoma"/>
                <a:cs typeface="Tahoma"/>
                <a:sym typeface="Tahoma"/>
              </a:rPr>
              <a:t>fm</a:t>
            </a:r>
            <a:r>
              <a:rPr b="0" i="0" lang="en-US" sz="1600" u="none" cap="none" strike="noStrike">
                <a:solidFill>
                  <a:schemeClr val="dk1"/>
                </a:solidFill>
                <a:latin typeface="Times New Roman"/>
                <a:ea typeface="Times New Roman"/>
                <a:cs typeface="Times New Roman"/>
                <a:sym typeface="Times New Roman"/>
              </a:rPr>
              <a:t>”</a:t>
            </a:r>
            <a:r>
              <a:rPr b="0" i="0" lang="en-US" sz="1600" u="none" cap="none" strike="noStrike">
                <a:solidFill>
                  <a:schemeClr val="dk1"/>
                </a:solidFill>
                <a:latin typeface="Tahoma"/>
                <a:ea typeface="Tahoma"/>
                <a:cs typeface="Tahoma"/>
                <a:sym typeface="Tahoma"/>
              </a:rPr>
              <a:t>:</a:t>
            </a:r>
            <a:r>
              <a:rPr b="0" i="0" lang="en-US" sz="1800" u="none" cap="none" strike="noStrike">
                <a:solidFill>
                  <a:schemeClr val="dk1"/>
                </a:solidFill>
                <a:latin typeface="Tahoma"/>
                <a:ea typeface="Tahoma"/>
                <a:cs typeface="Tahoma"/>
                <a:sym typeface="Tahoma"/>
              </a:rPr>
              <a:t> 3</a:t>
            </a:r>
            <a:endParaRPr b="0" i="0" sz="1400" u="none" cap="none" strike="noStrike">
              <a:solidFill>
                <a:srgbClr val="000000"/>
              </a:solidFill>
              <a:latin typeface="Arial"/>
              <a:ea typeface="Arial"/>
              <a:cs typeface="Arial"/>
              <a:sym typeface="Arial"/>
            </a:endParaRPr>
          </a:p>
        </p:txBody>
      </p:sp>
      <p:cxnSp>
        <p:nvCxnSpPr>
          <p:cNvPr id="4788" name="Google Shape;4788;p73"/>
          <p:cNvCxnSpPr/>
          <p:nvPr/>
        </p:nvCxnSpPr>
        <p:spPr>
          <a:xfrm flipH="1" rot="10800000">
            <a:off x="7391400" y="1828800"/>
            <a:ext cx="762000" cy="914400"/>
          </a:xfrm>
          <a:prstGeom prst="straightConnector1">
            <a:avLst/>
          </a:prstGeom>
          <a:noFill/>
          <a:ln cap="flat" cmpd="sng" w="9525">
            <a:solidFill>
              <a:schemeClr val="dk1"/>
            </a:solidFill>
            <a:prstDash val="solid"/>
            <a:round/>
            <a:headEnd len="sm" w="sm" type="none"/>
            <a:tailEnd len="med" w="med" type="triangle"/>
          </a:ln>
        </p:spPr>
      </p:cxnSp>
      <p:cxnSp>
        <p:nvCxnSpPr>
          <p:cNvPr id="4789" name="Google Shape;4789;p73"/>
          <p:cNvCxnSpPr/>
          <p:nvPr/>
        </p:nvCxnSpPr>
        <p:spPr>
          <a:xfrm>
            <a:off x="7315200" y="2895600"/>
            <a:ext cx="838200" cy="1371600"/>
          </a:xfrm>
          <a:prstGeom prst="straightConnector1">
            <a:avLst/>
          </a:prstGeom>
          <a:noFill/>
          <a:ln cap="flat" cmpd="sng" w="9525">
            <a:solidFill>
              <a:schemeClr val="dk1"/>
            </a:solidFill>
            <a:prstDash val="solid"/>
            <a:round/>
            <a:headEnd len="sm" w="sm" type="none"/>
            <a:tailEnd len="med" w="med" type="triangle"/>
          </a:ln>
        </p:spPr>
      </p:cxnSp>
      <p:sp>
        <p:nvSpPr>
          <p:cNvPr id="4790" name="Google Shape;4790;p73"/>
          <p:cNvSpPr txBox="1"/>
          <p:nvPr/>
        </p:nvSpPr>
        <p:spPr>
          <a:xfrm>
            <a:off x="8153400" y="3840164"/>
            <a:ext cx="2006600" cy="5810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FP-tree of</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ahoma"/>
                <a:ea typeface="Tahoma"/>
                <a:cs typeface="Tahoma"/>
                <a:sym typeface="Tahoma"/>
              </a:rPr>
              <a:t>of “</a:t>
            </a:r>
            <a:r>
              <a:rPr b="0" i="0" lang="en-US" sz="1600" u="none" cap="none" strike="noStrike">
                <a:solidFill>
                  <a:schemeClr val="accent2"/>
                </a:solidFill>
                <a:latin typeface="Tahoma"/>
                <a:ea typeface="Tahoma"/>
                <a:cs typeface="Tahoma"/>
                <a:sym typeface="Tahoma"/>
              </a:rPr>
              <a:t>fam</a:t>
            </a:r>
            <a:r>
              <a:rPr b="0" i="0" lang="en-US" sz="1600" u="none" cap="none" strike="noStrike">
                <a:solidFill>
                  <a:schemeClr val="dk1"/>
                </a:solidFill>
                <a:latin typeface="Tahoma"/>
                <a:ea typeface="Tahoma"/>
                <a:cs typeface="Tahoma"/>
                <a:sym typeface="Tahoma"/>
              </a:rPr>
              <a:t>”: 3 </a:t>
            </a:r>
            <a:endParaRPr b="0" i="0" sz="1400" u="none" cap="none" strike="noStrike">
              <a:solidFill>
                <a:srgbClr val="000000"/>
              </a:solidFill>
              <a:latin typeface="Arial"/>
              <a:ea typeface="Arial"/>
              <a:cs typeface="Arial"/>
              <a:sym typeface="Arial"/>
            </a:endParaRPr>
          </a:p>
        </p:txBody>
      </p:sp>
      <p:sp>
        <p:nvSpPr>
          <p:cNvPr id="4791" name="Google Shape;4791;p73"/>
          <p:cNvSpPr/>
          <p:nvPr/>
        </p:nvSpPr>
        <p:spPr>
          <a:xfrm>
            <a:off x="1905000" y="1600201"/>
            <a:ext cx="2077300" cy="6155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 </a:t>
            </a:r>
            <a:r>
              <a:rPr b="1" i="0" lang="en-US" sz="1600" u="none" cap="none" strike="noStrike">
                <a:solidFill>
                  <a:schemeClr val="dk1"/>
                </a:solidFill>
                <a:latin typeface="Times New Roman"/>
                <a:ea typeface="Times New Roman"/>
                <a:cs typeface="Times New Roman"/>
                <a:sym typeface="Times New Roman"/>
              </a:rPr>
              <a:t>FP-tree of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accent2"/>
                </a:solidFill>
                <a:latin typeface="Tahoma"/>
                <a:ea typeface="Tahoma"/>
                <a:cs typeface="Tahoma"/>
                <a:sym typeface="Tahoma"/>
              </a:rPr>
              <a:t>m</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ahoma"/>
                <a:ea typeface="Tahoma"/>
                <a:cs typeface="Tahoma"/>
                <a:sym typeface="Tahoma"/>
              </a:rPr>
              <a:t>(fca:3</a:t>
            </a:r>
            <a:r>
              <a:rPr b="0" i="0" lang="en-US" sz="1800" u="none" cap="none" strike="noStrike">
                <a:solidFill>
                  <a:schemeClr val="dk1"/>
                </a:solidFill>
                <a:latin typeface="Tahoma"/>
                <a:ea typeface="Tahoma"/>
                <a:cs typeface="Tahoma"/>
                <a:sym typeface="Tahoma"/>
              </a:rPr>
              <a:t>)</a:t>
            </a:r>
            <a:endParaRPr b="0" i="0" sz="1400" u="none" cap="none" strike="noStrike">
              <a:solidFill>
                <a:srgbClr val="000000"/>
              </a:solidFill>
              <a:latin typeface="Arial"/>
              <a:ea typeface="Arial"/>
              <a:cs typeface="Arial"/>
              <a:sym typeface="Arial"/>
            </a:endParaRPr>
          </a:p>
        </p:txBody>
      </p:sp>
      <p:sp>
        <p:nvSpPr>
          <p:cNvPr id="4792" name="Google Shape;4792;p73"/>
          <p:cNvSpPr/>
          <p:nvPr/>
        </p:nvSpPr>
        <p:spPr>
          <a:xfrm>
            <a:off x="4038600" y="24384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a:t>
            </a:r>
            <a:endParaRPr b="0" i="0" sz="1400" u="none" cap="none" strike="noStrike">
              <a:solidFill>
                <a:srgbClr val="000000"/>
              </a:solidFill>
              <a:latin typeface="Arial"/>
              <a:ea typeface="Arial"/>
              <a:cs typeface="Arial"/>
              <a:sym typeface="Arial"/>
            </a:endParaRPr>
          </a:p>
        </p:txBody>
      </p:sp>
      <p:sp>
        <p:nvSpPr>
          <p:cNvPr id="4793" name="Google Shape;4793;p73"/>
          <p:cNvSpPr/>
          <p:nvPr/>
        </p:nvSpPr>
        <p:spPr>
          <a:xfrm>
            <a:off x="4191000" y="32004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“c”</a:t>
            </a:r>
            <a:endParaRPr b="0" i="0" sz="1400" u="none" cap="none" strike="noStrike">
              <a:solidFill>
                <a:srgbClr val="000000"/>
              </a:solidFill>
              <a:latin typeface="Arial"/>
              <a:ea typeface="Arial"/>
              <a:cs typeface="Arial"/>
              <a:sym typeface="Arial"/>
            </a:endParaRPr>
          </a:p>
        </p:txBody>
      </p:sp>
      <p:sp>
        <p:nvSpPr>
          <p:cNvPr id="4794" name="Google Shape;4794;p73"/>
          <p:cNvSpPr/>
          <p:nvPr/>
        </p:nvSpPr>
        <p:spPr>
          <a:xfrm>
            <a:off x="7162800" y="41910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“f”</a:t>
            </a:r>
            <a:endParaRPr b="0" i="0" sz="1400" u="none" cap="none" strike="noStrike">
              <a:solidFill>
                <a:srgbClr val="000000"/>
              </a:solidFill>
              <a:latin typeface="Arial"/>
              <a:ea typeface="Arial"/>
              <a:cs typeface="Arial"/>
              <a:sym typeface="Arial"/>
            </a:endParaRPr>
          </a:p>
        </p:txBody>
      </p:sp>
      <p:sp>
        <p:nvSpPr>
          <p:cNvPr id="4795" name="Google Shape;4795;p73"/>
          <p:cNvSpPr/>
          <p:nvPr/>
        </p:nvSpPr>
        <p:spPr>
          <a:xfrm>
            <a:off x="7467600" y="19050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“c”</a:t>
            </a:r>
            <a:endParaRPr b="0" i="0" sz="1400" u="none" cap="none" strike="noStrike">
              <a:solidFill>
                <a:srgbClr val="000000"/>
              </a:solidFill>
              <a:latin typeface="Arial"/>
              <a:ea typeface="Arial"/>
              <a:cs typeface="Arial"/>
              <a:sym typeface="Arial"/>
            </a:endParaRPr>
          </a:p>
        </p:txBody>
      </p:sp>
      <p:sp>
        <p:nvSpPr>
          <p:cNvPr id="4796" name="Google Shape;4796;p73"/>
          <p:cNvSpPr/>
          <p:nvPr/>
        </p:nvSpPr>
        <p:spPr>
          <a:xfrm>
            <a:off x="7696200" y="32004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“f”</a:t>
            </a:r>
            <a:endParaRPr b="0" i="0" sz="1400" u="none" cap="none" strike="noStrike">
              <a:solidFill>
                <a:srgbClr val="000000"/>
              </a:solidFill>
              <a:latin typeface="Arial"/>
              <a:ea typeface="Arial"/>
              <a:cs typeface="Arial"/>
              <a:sym typeface="Arial"/>
            </a:endParaRPr>
          </a:p>
        </p:txBody>
      </p:sp>
      <p:sp>
        <p:nvSpPr>
          <p:cNvPr id="4797" name="Google Shape;4797;p73"/>
          <p:cNvSpPr/>
          <p:nvPr/>
        </p:nvSpPr>
        <p:spPr>
          <a:xfrm>
            <a:off x="7620000" y="5486400"/>
            <a:ext cx="1524000" cy="304800"/>
          </a:xfrm>
          <a:prstGeom prst="wedgeRoundRectCallout">
            <a:avLst>
              <a:gd fmla="val 66250" name="adj1"/>
              <a:gd fmla="val 39583"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798" name="Google Shape;4798;p73"/>
          <p:cNvSpPr txBox="1"/>
          <p:nvPr/>
        </p:nvSpPr>
        <p:spPr>
          <a:xfrm>
            <a:off x="9372601" y="5562600"/>
            <a:ext cx="62071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600"/>
              <a:buFont typeface="Arial"/>
              <a:buNone/>
            </a:pPr>
            <a:r>
              <a:rPr b="0" i="0" lang="en-US" sz="1600" u="none" cap="none" strike="noStrike">
                <a:solidFill>
                  <a:schemeClr val="accent2"/>
                </a:solidFill>
                <a:latin typeface="Tahoma"/>
                <a:ea typeface="Tahoma"/>
                <a:cs typeface="Tahoma"/>
                <a:sym typeface="Tahoma"/>
              </a:rPr>
              <a:t>fcam</a:t>
            </a:r>
            <a:endParaRPr b="0" i="0" sz="1400" u="none" cap="none" strike="noStrike">
              <a:solidFill>
                <a:srgbClr val="000000"/>
              </a:solidFill>
              <a:latin typeface="Arial"/>
              <a:ea typeface="Arial"/>
              <a:cs typeface="Arial"/>
              <a:sym typeface="Arial"/>
            </a:endParaRPr>
          </a:p>
        </p:txBody>
      </p:sp>
      <p:cxnSp>
        <p:nvCxnSpPr>
          <p:cNvPr id="4799" name="Google Shape;4799;p73"/>
          <p:cNvCxnSpPr/>
          <p:nvPr/>
        </p:nvCxnSpPr>
        <p:spPr>
          <a:xfrm>
            <a:off x="10134600" y="1828800"/>
            <a:ext cx="0" cy="3962400"/>
          </a:xfrm>
          <a:prstGeom prst="straightConnector1">
            <a:avLst/>
          </a:prstGeom>
          <a:noFill/>
          <a:ln cap="flat" cmpd="sng" w="9525">
            <a:solidFill>
              <a:schemeClr val="dk1"/>
            </a:solidFill>
            <a:prstDash val="solid"/>
            <a:round/>
            <a:headEnd len="sm" w="sm" type="none"/>
            <a:tailEnd len="sm" w="sm" type="none"/>
          </a:ln>
        </p:spPr>
      </p:cxnSp>
      <p:cxnSp>
        <p:nvCxnSpPr>
          <p:cNvPr id="4800" name="Google Shape;4800;p73"/>
          <p:cNvCxnSpPr/>
          <p:nvPr/>
        </p:nvCxnSpPr>
        <p:spPr>
          <a:xfrm rot="10800000">
            <a:off x="9982200" y="5791200"/>
            <a:ext cx="152400" cy="0"/>
          </a:xfrm>
          <a:prstGeom prst="straightConnector1">
            <a:avLst/>
          </a:prstGeom>
          <a:noFill/>
          <a:ln cap="flat" cmpd="sng" w="9525">
            <a:solidFill>
              <a:schemeClr val="dk1"/>
            </a:solidFill>
            <a:prstDash val="solid"/>
            <a:round/>
            <a:headEnd len="sm" w="sm" type="none"/>
            <a:tailEnd len="med" w="med" type="triangle"/>
          </a:ln>
        </p:spPr>
      </p:cxnSp>
      <p:sp>
        <p:nvSpPr>
          <p:cNvPr id="4801" name="Google Shape;4801;p73"/>
          <p:cNvSpPr txBox="1"/>
          <p:nvPr/>
        </p:nvSpPr>
        <p:spPr>
          <a:xfrm>
            <a:off x="9448801" y="3124200"/>
            <a:ext cx="474663" cy="8925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Arial"/>
              <a:buNone/>
            </a:pPr>
            <a:r>
              <a:t/>
            </a:r>
            <a:endParaRPr b="1" i="0" sz="2400" u="none" cap="none" strike="noStrike">
              <a:solidFill>
                <a:schemeClr val="dk1"/>
              </a:solidFill>
              <a:latin typeface="Times New Roman"/>
              <a:ea typeface="Times New Roman"/>
              <a:cs typeface="Times New Roman"/>
              <a:sym typeface="Times New Roman"/>
            </a:endParaRPr>
          </a:p>
        </p:txBody>
      </p:sp>
      <p:cxnSp>
        <p:nvCxnSpPr>
          <p:cNvPr id="4802" name="Google Shape;4802;p73"/>
          <p:cNvCxnSpPr/>
          <p:nvPr/>
        </p:nvCxnSpPr>
        <p:spPr>
          <a:xfrm>
            <a:off x="7010400" y="4648200"/>
            <a:ext cx="838200" cy="381000"/>
          </a:xfrm>
          <a:prstGeom prst="straightConnector1">
            <a:avLst/>
          </a:prstGeom>
          <a:noFill/>
          <a:ln cap="flat" cmpd="sng" w="9525">
            <a:solidFill>
              <a:schemeClr val="dk1"/>
            </a:solidFill>
            <a:prstDash val="solid"/>
            <a:round/>
            <a:headEnd len="sm" w="sm" type="none"/>
            <a:tailEnd len="med" w="med" type="triangle"/>
          </a:ln>
        </p:spPr>
      </p:cxnSp>
      <p:sp>
        <p:nvSpPr>
          <p:cNvPr id="4803" name="Google Shape;4803;p73"/>
          <p:cNvSpPr txBox="1"/>
          <p:nvPr/>
        </p:nvSpPr>
        <p:spPr>
          <a:xfrm>
            <a:off x="8061325" y="4786314"/>
            <a:ext cx="2057400" cy="5810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1" i="1" lang="en-US" sz="1600" u="none" cap="none" strike="noStrike">
                <a:solidFill>
                  <a:schemeClr val="dk1"/>
                </a:solidFill>
                <a:latin typeface="Times New Roman"/>
                <a:ea typeface="Times New Roman"/>
                <a:cs typeface="Times New Roman"/>
                <a:sym typeface="Times New Roman"/>
              </a:rPr>
              <a:t>conditional</a:t>
            </a:r>
            <a:r>
              <a:rPr b="1" i="0" lang="en-US" sz="16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FP-tree of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t>
            </a:r>
            <a:r>
              <a:rPr b="0" i="0" lang="en-US" sz="1600" u="none" cap="none" strike="noStrike">
                <a:solidFill>
                  <a:schemeClr val="accent2"/>
                </a:solidFill>
                <a:latin typeface="Tahoma"/>
                <a:ea typeface="Tahoma"/>
                <a:cs typeface="Tahoma"/>
                <a:sym typeface="Tahoma"/>
              </a:rPr>
              <a:t>f</a:t>
            </a:r>
            <a:r>
              <a:rPr b="0" i="0" lang="en-US" sz="1600" u="none" cap="none" strike="noStrike">
                <a:solidFill>
                  <a:schemeClr val="accent2"/>
                </a:solidFill>
                <a:latin typeface="Times New Roman"/>
                <a:ea typeface="Times New Roman"/>
                <a:cs typeface="Times New Roman"/>
                <a:sym typeface="Times New Roman"/>
              </a:rPr>
              <a:t>cm</a:t>
            </a:r>
            <a:r>
              <a:rPr b="0" i="0" lang="en-US" sz="1600" u="none" cap="none" strike="noStrike">
                <a:solidFill>
                  <a:schemeClr val="dk1"/>
                </a:solidFill>
                <a:latin typeface="Times New Roman"/>
                <a:ea typeface="Times New Roman"/>
                <a:cs typeface="Times New Roman"/>
                <a:sym typeface="Times New Roman"/>
              </a:rPr>
              <a:t>”: 3</a:t>
            </a:r>
            <a:endParaRPr b="0" i="0" sz="1400" u="none" cap="none" strike="noStrike">
              <a:solidFill>
                <a:srgbClr val="000000"/>
              </a:solidFill>
              <a:latin typeface="Arial"/>
              <a:ea typeface="Arial"/>
              <a:cs typeface="Arial"/>
              <a:sym typeface="Arial"/>
            </a:endParaRPr>
          </a:p>
        </p:txBody>
      </p:sp>
      <p:sp>
        <p:nvSpPr>
          <p:cNvPr id="4804" name="Google Shape;4804;p73"/>
          <p:cNvSpPr/>
          <p:nvPr/>
        </p:nvSpPr>
        <p:spPr>
          <a:xfrm>
            <a:off x="1524000" y="2590800"/>
            <a:ext cx="1600200" cy="304800"/>
          </a:xfrm>
          <a:prstGeom prst="wedgeRoundRectCallout">
            <a:avLst>
              <a:gd fmla="val 4958" name="adj1"/>
              <a:gd fmla="val -1750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05" name="Google Shape;4805;p73"/>
          <p:cNvSpPr/>
          <p:nvPr/>
        </p:nvSpPr>
        <p:spPr>
          <a:xfrm>
            <a:off x="4648200" y="2514600"/>
            <a:ext cx="1600200" cy="304800"/>
          </a:xfrm>
          <a:prstGeom prst="wedgeRoundRectCallout">
            <a:avLst>
              <a:gd fmla="val -17264" name="adj1"/>
              <a:gd fmla="val -1875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06" name="Google Shape;4806;p73"/>
          <p:cNvSpPr/>
          <p:nvPr/>
        </p:nvSpPr>
        <p:spPr>
          <a:xfrm>
            <a:off x="4572000" y="4724400"/>
            <a:ext cx="1600200" cy="304800"/>
          </a:xfrm>
          <a:prstGeom prst="wedgeRoundRectCallout">
            <a:avLst>
              <a:gd fmla="val 3375" name="adj1"/>
              <a:gd fmla="val -1750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07" name="Google Shape;4807;p73"/>
          <p:cNvSpPr/>
          <p:nvPr/>
        </p:nvSpPr>
        <p:spPr>
          <a:xfrm>
            <a:off x="7620000" y="2514600"/>
            <a:ext cx="1600200" cy="304800"/>
          </a:xfrm>
          <a:prstGeom prst="wedgeRoundRectCallout">
            <a:avLst>
              <a:gd fmla="val 8134" name="adj1"/>
              <a:gd fmla="val -1750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08" name="Google Shape;4808;p73"/>
          <p:cNvSpPr/>
          <p:nvPr/>
        </p:nvSpPr>
        <p:spPr>
          <a:xfrm>
            <a:off x="6172200" y="6553200"/>
            <a:ext cx="1600200" cy="304800"/>
          </a:xfrm>
          <a:prstGeom prst="wedgeRoundRectCallout">
            <a:avLst>
              <a:gd fmla="val 3375" name="adj1"/>
              <a:gd fmla="val -1500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09" name="Google Shape;4809;p73"/>
          <p:cNvSpPr/>
          <p:nvPr/>
        </p:nvSpPr>
        <p:spPr>
          <a:xfrm>
            <a:off x="8001000" y="4648200"/>
            <a:ext cx="1600200" cy="304800"/>
          </a:xfrm>
          <a:prstGeom prst="wedgeRoundRectCallout">
            <a:avLst>
              <a:gd fmla="val -6153" name="adj1"/>
              <a:gd fmla="val -150000"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10" name="Google Shape;4810;p73"/>
          <p:cNvSpPr/>
          <p:nvPr/>
        </p:nvSpPr>
        <p:spPr>
          <a:xfrm>
            <a:off x="5867400" y="5486400"/>
            <a:ext cx="1600200" cy="304800"/>
          </a:xfrm>
          <a:prstGeom prst="wedgeRoundRectCallout">
            <a:avLst>
              <a:gd fmla="val 84324" name="adj1"/>
              <a:gd fmla="val -145833" name="adj2"/>
              <a:gd fmla="val 16667" name="adj3"/>
            </a:avLst>
          </a:prstGeom>
          <a:gradFill>
            <a:gsLst>
              <a:gs pos="0">
                <a:srgbClr val="5F82CA"/>
              </a:gs>
              <a:gs pos="50000">
                <a:srgbClr val="3C70CA"/>
              </a:gs>
              <a:gs pos="100000">
                <a:srgbClr val="2E60B9"/>
              </a:gs>
            </a:gsLst>
            <a:lin ang="5400000" scaled="0"/>
          </a:gradFill>
          <a:ln>
            <a:noFill/>
          </a:ln>
          <a:effectLst>
            <a:outerShdw blurRad="57150" rotWithShape="0" algn="ctr" dir="5400000" dist="19050">
              <a:srgbClr val="000000">
                <a:alpha val="61568"/>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Times New Roman"/>
                <a:ea typeface="Times New Roman"/>
                <a:cs typeface="Times New Roman"/>
                <a:sym typeface="Times New Roman"/>
              </a:rPr>
              <a:t>Frequent Pattern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Times New Roman"/>
              <a:ea typeface="Times New Roman"/>
              <a:cs typeface="Times New Roman"/>
              <a:sym typeface="Times New Roman"/>
            </a:endParaRPr>
          </a:p>
        </p:txBody>
      </p:sp>
      <p:sp>
        <p:nvSpPr>
          <p:cNvPr id="4811" name="Google Shape;4811;p73"/>
          <p:cNvSpPr/>
          <p:nvPr/>
        </p:nvSpPr>
        <p:spPr>
          <a:xfrm>
            <a:off x="3733800" y="4876800"/>
            <a:ext cx="47801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add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Tahoma"/>
                <a:ea typeface="Tahoma"/>
                <a:cs typeface="Tahoma"/>
                <a:sym typeface="Tahoma"/>
              </a:rPr>
              <a:t>“f”</a:t>
            </a:r>
            <a:endParaRPr b="0" i="0" sz="1400" u="none" cap="none" strike="noStrike">
              <a:solidFill>
                <a:srgbClr val="000000"/>
              </a:solidFill>
              <a:latin typeface="Arial"/>
              <a:ea typeface="Arial"/>
              <a:cs typeface="Arial"/>
              <a:sym typeface="Arial"/>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4"/>
                                        </p:tgtEl>
                                        <p:attrNameLst>
                                          <p:attrName>style.visibility</p:attrName>
                                        </p:attrNameLst>
                                      </p:cBhvr>
                                      <p:to>
                                        <p:strVal val="visible"/>
                                      </p:to>
                                    </p:set>
                                    <p:animEffect filter="fade" transition="in">
                                      <p:cBhvr>
                                        <p:cTn dur="500"/>
                                        <p:tgtEl>
                                          <p:spTgt spid="48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5"/>
                                        </p:tgtEl>
                                        <p:attrNameLst>
                                          <p:attrName>style.visibility</p:attrName>
                                        </p:attrNameLst>
                                      </p:cBhvr>
                                      <p:to>
                                        <p:strVal val="visible"/>
                                      </p:to>
                                    </p:set>
                                    <p:animEffect filter="fade" transition="in">
                                      <p:cBhvr>
                                        <p:cTn dur="500"/>
                                        <p:tgtEl>
                                          <p:spTgt spid="48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6"/>
                                        </p:tgtEl>
                                        <p:attrNameLst>
                                          <p:attrName>style.visibility</p:attrName>
                                        </p:attrNameLst>
                                      </p:cBhvr>
                                      <p:to>
                                        <p:strVal val="visible"/>
                                      </p:to>
                                    </p:set>
                                    <p:animEffect filter="fade" transition="in">
                                      <p:cBhvr>
                                        <p:cTn dur="500"/>
                                        <p:tgtEl>
                                          <p:spTgt spid="48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7"/>
                                        </p:tgtEl>
                                        <p:attrNameLst>
                                          <p:attrName>style.visibility</p:attrName>
                                        </p:attrNameLst>
                                      </p:cBhvr>
                                      <p:to>
                                        <p:strVal val="visible"/>
                                      </p:to>
                                    </p:set>
                                    <p:animEffect filter="fade" transition="in">
                                      <p:cBhvr>
                                        <p:cTn dur="500"/>
                                        <p:tgtEl>
                                          <p:spTgt spid="48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8"/>
                                        </p:tgtEl>
                                        <p:attrNameLst>
                                          <p:attrName>style.visibility</p:attrName>
                                        </p:attrNameLst>
                                      </p:cBhvr>
                                      <p:to>
                                        <p:strVal val="visible"/>
                                      </p:to>
                                    </p:set>
                                    <p:animEffect filter="fade" transition="in">
                                      <p:cBhvr>
                                        <p:cTn dur="500"/>
                                        <p:tgtEl>
                                          <p:spTgt spid="48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9"/>
                                        </p:tgtEl>
                                        <p:attrNameLst>
                                          <p:attrName>style.visibility</p:attrName>
                                        </p:attrNameLst>
                                      </p:cBhvr>
                                      <p:to>
                                        <p:strVal val="visible"/>
                                      </p:to>
                                    </p:set>
                                    <p:animEffect filter="fade" transition="in">
                                      <p:cBhvr>
                                        <p:cTn dur="500"/>
                                        <p:tgtEl>
                                          <p:spTgt spid="48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0"/>
                                        </p:tgtEl>
                                        <p:attrNameLst>
                                          <p:attrName>style.visibility</p:attrName>
                                        </p:attrNameLst>
                                      </p:cBhvr>
                                      <p:to>
                                        <p:strVal val="visible"/>
                                      </p:to>
                                    </p:set>
                                    <p:animEffect filter="fade" transition="in">
                                      <p:cBhvr>
                                        <p:cTn dur="500"/>
                                        <p:tgtEl>
                                          <p:spTgt spid="481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797"/>
                                        </p:tgtEl>
                                        <p:attrNameLst>
                                          <p:attrName>style.visibility</p:attrName>
                                        </p:attrNameLst>
                                      </p:cBhvr>
                                      <p:to>
                                        <p:strVal val="visible"/>
                                      </p:to>
                                    </p:set>
                                    <p:animEffect filter="fade" transition="in">
                                      <p:cBhvr>
                                        <p:cTn dur="500"/>
                                        <p:tgtEl>
                                          <p:spTgt spid="4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15" name="Shape 4815"/>
        <p:cNvGrpSpPr/>
        <p:nvPr/>
      </p:nvGrpSpPr>
      <p:grpSpPr>
        <a:xfrm>
          <a:off x="0" y="0"/>
          <a:ext cx="0" cy="0"/>
          <a:chOff x="0" y="0"/>
          <a:chExt cx="0" cy="0"/>
        </a:xfrm>
      </p:grpSpPr>
      <p:sp>
        <p:nvSpPr>
          <p:cNvPr id="4816" name="Google Shape;4816;p74"/>
          <p:cNvSpPr txBox="1"/>
          <p:nvPr>
            <p:ph type="title"/>
          </p:nvPr>
        </p:nvSpPr>
        <p:spPr>
          <a:xfrm>
            <a:off x="841248" y="256032"/>
            <a:ext cx="10506456" cy="101498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3600">
                <a:solidFill>
                  <a:schemeClr val="lt1"/>
                </a:solidFill>
                <a:latin typeface="Times New Roman"/>
                <a:ea typeface="Times New Roman"/>
                <a:cs typeface="Times New Roman"/>
                <a:sym typeface="Times New Roman"/>
              </a:rPr>
              <a:t>Principles of FP-Growth</a:t>
            </a:r>
            <a:endParaRPr sz="3600">
              <a:latin typeface="Times New Roman"/>
              <a:ea typeface="Times New Roman"/>
              <a:cs typeface="Times New Roman"/>
              <a:sym typeface="Times New Roman"/>
            </a:endParaRPr>
          </a:p>
        </p:txBody>
      </p:sp>
      <p:grpSp>
        <p:nvGrpSpPr>
          <p:cNvPr id="4817" name="Google Shape;4817;p74"/>
          <p:cNvGrpSpPr/>
          <p:nvPr/>
        </p:nvGrpSpPr>
        <p:grpSpPr>
          <a:xfrm>
            <a:off x="838200" y="1926319"/>
            <a:ext cx="10515600" cy="4357417"/>
            <a:chOff x="0" y="53"/>
            <a:chExt cx="10515600" cy="4357417"/>
          </a:xfrm>
        </p:grpSpPr>
        <p:sp>
          <p:nvSpPr>
            <p:cNvPr id="4818" name="Google Shape;4818;p74"/>
            <p:cNvSpPr/>
            <p:nvPr/>
          </p:nvSpPr>
          <p:spPr>
            <a:xfrm rot="5400000">
              <a:off x="6300380" y="-2302154"/>
              <a:ext cx="1700455" cy="6729984"/>
            </a:xfrm>
            <a:prstGeom prst="round2SameRect">
              <a:avLst>
                <a:gd fmla="val 16667" name="adj1"/>
                <a:gd fmla="val 0" name="adj2"/>
              </a:avLst>
            </a:prstGeom>
            <a:solidFill>
              <a:srgbClr val="F7D5CB">
                <a:alpha val="88627"/>
              </a:srgbClr>
            </a:solidFill>
            <a:ln cap="flat" cmpd="sng" w="12700">
              <a:solidFill>
                <a:srgbClr val="F7D5CB">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9" name="Google Shape;4819;p74"/>
            <p:cNvSpPr txBox="1"/>
            <p:nvPr/>
          </p:nvSpPr>
          <p:spPr>
            <a:xfrm>
              <a:off x="3785616" y="295619"/>
              <a:ext cx="6646975" cy="1534437"/>
            </a:xfrm>
            <a:prstGeom prst="rect">
              <a:avLst/>
            </a:prstGeom>
            <a:noFill/>
            <a:ln>
              <a:noFill/>
            </a:ln>
          </p:spPr>
          <p:txBody>
            <a:bodyPr anchorCtr="0" anchor="ctr" bIns="43800" lIns="87625" spcFirstLastPara="1" rIns="87625" wrap="square" tIns="43800">
              <a:noAutofit/>
            </a:bodyPr>
            <a:lstStyle/>
            <a:p>
              <a:pPr indent="-228600" lvl="1" marL="228600" marR="0" rtl="0" algn="l">
                <a:lnSpc>
                  <a:spcPct val="90000"/>
                </a:lnSpc>
                <a:spcBef>
                  <a:spcPts val="0"/>
                </a:spcBef>
                <a:spcAft>
                  <a:spcPts val="0"/>
                </a:spcAft>
                <a:buClr>
                  <a:schemeClr val="dk1"/>
                </a:buClr>
                <a:buSzPts val="2300"/>
                <a:buFont typeface="Calibri"/>
                <a:buChar char="•"/>
              </a:pPr>
              <a:r>
                <a:rPr b="0" i="0" lang="en-US" sz="2300" u="none" cap="none" strike="noStrike">
                  <a:solidFill>
                    <a:schemeClr val="dk1"/>
                  </a:solidFill>
                  <a:latin typeface="Calibri"/>
                  <a:ea typeface="Calibri"/>
                  <a:cs typeface="Calibri"/>
                  <a:sym typeface="Calibri"/>
                </a:rPr>
                <a:t>Let α be a frequent itemset in DB, B be α's conditional pattern base, and β be an itemset in B.  Then α ∪ β  is a frequent itemset in DB iff β is frequent in B.  </a:t>
              </a:r>
              <a:endParaRPr b="0" i="0" sz="1400" u="none" cap="none" strike="noStrike">
                <a:solidFill>
                  <a:srgbClr val="000000"/>
                </a:solidFill>
                <a:latin typeface="Arial"/>
                <a:ea typeface="Arial"/>
                <a:cs typeface="Arial"/>
                <a:sym typeface="Arial"/>
              </a:endParaRPr>
            </a:p>
          </p:txBody>
        </p:sp>
        <p:sp>
          <p:nvSpPr>
            <p:cNvPr id="4820" name="Google Shape;4820;p74"/>
            <p:cNvSpPr/>
            <p:nvPr/>
          </p:nvSpPr>
          <p:spPr>
            <a:xfrm>
              <a:off x="0" y="53"/>
              <a:ext cx="3785616" cy="2125569"/>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1" name="Google Shape;4821;p74"/>
            <p:cNvSpPr txBox="1"/>
            <p:nvPr/>
          </p:nvSpPr>
          <p:spPr>
            <a:xfrm>
              <a:off x="103762" y="103815"/>
              <a:ext cx="3578092" cy="1918045"/>
            </a:xfrm>
            <a:prstGeom prst="rect">
              <a:avLst/>
            </a:prstGeom>
            <a:noFill/>
            <a:ln>
              <a:noFill/>
            </a:ln>
          </p:spPr>
          <p:txBody>
            <a:bodyPr anchorCtr="0" anchor="ctr" bIns="78100" lIns="156200" spcFirstLastPara="1" rIns="156200" wrap="square" tIns="78100">
              <a:noAutofit/>
            </a:bodyPr>
            <a:lstStyle/>
            <a:p>
              <a:pPr indent="0" lvl="0" marL="0" marR="0" rtl="0" algn="ctr">
                <a:lnSpc>
                  <a:spcPct val="90000"/>
                </a:lnSpc>
                <a:spcBef>
                  <a:spcPts val="0"/>
                </a:spcBef>
                <a:spcAft>
                  <a:spcPts val="0"/>
                </a:spcAft>
                <a:buClr>
                  <a:schemeClr val="lt1"/>
                </a:buClr>
                <a:buSzPts val="4100"/>
                <a:buFont typeface="Calibri"/>
                <a:buNone/>
              </a:pPr>
              <a:r>
                <a:rPr b="0" i="0" lang="en-US" sz="4100" u="none" cap="none" strike="noStrike">
                  <a:solidFill>
                    <a:schemeClr val="lt1"/>
                  </a:solidFill>
                  <a:latin typeface="Calibri"/>
                  <a:ea typeface="Calibri"/>
                  <a:cs typeface="Calibri"/>
                  <a:sym typeface="Calibri"/>
                </a:rPr>
                <a:t>Pattern growth property</a:t>
              </a:r>
              <a:endParaRPr b="0" i="0" sz="1400" u="none" cap="none" strike="noStrike">
                <a:solidFill>
                  <a:srgbClr val="000000"/>
                </a:solidFill>
                <a:latin typeface="Arial"/>
                <a:ea typeface="Arial"/>
                <a:cs typeface="Arial"/>
                <a:sym typeface="Arial"/>
              </a:endParaRPr>
            </a:p>
          </p:txBody>
        </p:sp>
        <p:sp>
          <p:nvSpPr>
            <p:cNvPr id="4822" name="Google Shape;4822;p74"/>
            <p:cNvSpPr/>
            <p:nvPr/>
          </p:nvSpPr>
          <p:spPr>
            <a:xfrm rot="5400000">
              <a:off x="6300380" y="-70305"/>
              <a:ext cx="1700455" cy="6729984"/>
            </a:xfrm>
            <a:prstGeom prst="round2SameRect">
              <a:avLst>
                <a:gd fmla="val 16667" name="adj1"/>
                <a:gd fmla="val 0" name="adj2"/>
              </a:avLst>
            </a:prstGeom>
            <a:solidFill>
              <a:srgbClr val="DFDFDF">
                <a:alpha val="88627"/>
              </a:srgbClr>
            </a:solidFill>
            <a:ln cap="flat" cmpd="sng" w="12700">
              <a:solidFill>
                <a:srgbClr val="DFDFDF">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3" name="Google Shape;4823;p74"/>
            <p:cNvSpPr txBox="1"/>
            <p:nvPr/>
          </p:nvSpPr>
          <p:spPr>
            <a:xfrm>
              <a:off x="3785616" y="2527468"/>
              <a:ext cx="6646975" cy="1534437"/>
            </a:xfrm>
            <a:prstGeom prst="rect">
              <a:avLst/>
            </a:prstGeom>
            <a:noFill/>
            <a:ln>
              <a:noFill/>
            </a:ln>
          </p:spPr>
          <p:txBody>
            <a:bodyPr anchorCtr="0" anchor="ctr" bIns="43800" lIns="87625" spcFirstLastPara="1" rIns="87625" wrap="square" tIns="43800">
              <a:noAutofit/>
            </a:bodyPr>
            <a:lstStyle/>
            <a:p>
              <a:pPr indent="-228600" lvl="1" marL="228600" marR="0" rtl="0" algn="l">
                <a:lnSpc>
                  <a:spcPct val="90000"/>
                </a:lnSpc>
                <a:spcBef>
                  <a:spcPts val="0"/>
                </a:spcBef>
                <a:spcAft>
                  <a:spcPts val="0"/>
                </a:spcAft>
                <a:buClr>
                  <a:schemeClr val="dk1"/>
                </a:buClr>
                <a:buSzPts val="2300"/>
                <a:buFont typeface="Calibri"/>
                <a:buChar char="•"/>
              </a:pPr>
              <a:r>
                <a:rPr b="0" i="0" lang="en-US" sz="2300" u="none" cap="none" strike="noStrike">
                  <a:solidFill>
                    <a:schemeClr val="dk1"/>
                  </a:solidFill>
                  <a:latin typeface="Calibri"/>
                  <a:ea typeface="Calibri"/>
                  <a:cs typeface="Calibri"/>
                  <a:sym typeface="Calibri"/>
                </a:rPr>
                <a:t>“fcab” is a branch of m's conditional pattern base</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45"/>
                </a:spcBef>
                <a:spcAft>
                  <a:spcPts val="0"/>
                </a:spcAft>
                <a:buClr>
                  <a:schemeClr val="dk1"/>
                </a:buClr>
                <a:buSzPts val="2300"/>
                <a:buFont typeface="Calibri"/>
                <a:buChar char="•"/>
              </a:pPr>
              <a:r>
                <a:rPr b="0" i="0" lang="en-US" sz="2300" u="none" cap="none" strike="noStrike">
                  <a:solidFill>
                    <a:schemeClr val="dk1"/>
                  </a:solidFill>
                  <a:latin typeface="Calibri"/>
                  <a:ea typeface="Calibri"/>
                  <a:cs typeface="Calibri"/>
                  <a:sym typeface="Calibri"/>
                </a:rPr>
                <a:t>“b” is </a:t>
              </a:r>
              <a:r>
                <a:rPr b="1" i="0" lang="en-US" sz="2300" u="none" cap="none" strike="noStrike">
                  <a:solidFill>
                    <a:schemeClr val="dk1"/>
                  </a:solidFill>
                  <a:latin typeface="Calibri"/>
                  <a:ea typeface="Calibri"/>
                  <a:cs typeface="Calibri"/>
                  <a:sym typeface="Calibri"/>
                </a:rPr>
                <a:t>NOT</a:t>
              </a:r>
              <a:r>
                <a:rPr b="0" i="0" lang="en-US" sz="2300" u="none" cap="none" strike="noStrike">
                  <a:solidFill>
                    <a:schemeClr val="dk1"/>
                  </a:solidFill>
                  <a:latin typeface="Calibri"/>
                  <a:ea typeface="Calibri"/>
                  <a:cs typeface="Calibri"/>
                  <a:sym typeface="Calibri"/>
                </a:rPr>
                <a:t> frequent in transactions containing “fcab ”</a:t>
              </a:r>
              <a:endParaRPr b="0" i="0" sz="1400" u="none" cap="none" strike="noStrike">
                <a:solidFill>
                  <a:srgbClr val="000000"/>
                </a:solidFill>
                <a:latin typeface="Arial"/>
                <a:ea typeface="Arial"/>
                <a:cs typeface="Arial"/>
                <a:sym typeface="Arial"/>
              </a:endParaRPr>
            </a:p>
            <a:p>
              <a:pPr indent="-228600" lvl="1" marL="228600" marR="0" rtl="0" algn="l">
                <a:lnSpc>
                  <a:spcPct val="90000"/>
                </a:lnSpc>
                <a:spcBef>
                  <a:spcPts val="345"/>
                </a:spcBef>
                <a:spcAft>
                  <a:spcPts val="0"/>
                </a:spcAft>
                <a:buClr>
                  <a:schemeClr val="dk1"/>
                </a:buClr>
                <a:buSzPts val="2300"/>
                <a:buFont typeface="Calibri"/>
                <a:buChar char="•"/>
              </a:pPr>
              <a:r>
                <a:rPr b="0" i="0" lang="en-US" sz="2300" u="none" cap="none" strike="noStrike">
                  <a:solidFill>
                    <a:schemeClr val="dk1"/>
                  </a:solidFill>
                  <a:latin typeface="Calibri"/>
                  <a:ea typeface="Calibri"/>
                  <a:cs typeface="Calibri"/>
                  <a:sym typeface="Calibri"/>
                </a:rPr>
                <a:t>“bm” is </a:t>
              </a:r>
              <a:r>
                <a:rPr b="1" i="0" lang="en-US" sz="2300" u="none" cap="none" strike="noStrike">
                  <a:solidFill>
                    <a:schemeClr val="dk1"/>
                  </a:solidFill>
                  <a:latin typeface="Calibri"/>
                  <a:ea typeface="Calibri"/>
                  <a:cs typeface="Calibri"/>
                  <a:sym typeface="Calibri"/>
                </a:rPr>
                <a:t>NOT</a:t>
              </a:r>
              <a:r>
                <a:rPr b="0" i="0" lang="en-US" sz="2300" u="none" cap="none" strike="noStrike">
                  <a:solidFill>
                    <a:schemeClr val="dk1"/>
                  </a:solidFill>
                  <a:latin typeface="Calibri"/>
                  <a:ea typeface="Calibri"/>
                  <a:cs typeface="Calibri"/>
                  <a:sym typeface="Calibri"/>
                </a:rPr>
                <a:t> a frequent itemset.</a:t>
              </a:r>
              <a:endParaRPr b="0" i="0" sz="1400" u="none" cap="none" strike="noStrike">
                <a:solidFill>
                  <a:srgbClr val="000000"/>
                </a:solidFill>
                <a:latin typeface="Arial"/>
                <a:ea typeface="Arial"/>
                <a:cs typeface="Arial"/>
                <a:sym typeface="Arial"/>
              </a:endParaRPr>
            </a:p>
          </p:txBody>
        </p:sp>
        <p:sp>
          <p:nvSpPr>
            <p:cNvPr id="4824" name="Google Shape;4824;p74"/>
            <p:cNvSpPr/>
            <p:nvPr/>
          </p:nvSpPr>
          <p:spPr>
            <a:xfrm>
              <a:off x="0" y="2231901"/>
              <a:ext cx="3785616" cy="2125569"/>
            </a:xfrm>
            <a:prstGeom prst="roundRect">
              <a:avLst>
                <a:gd fmla="val 16667" name="adj"/>
              </a:avLst>
            </a:prstGeom>
            <a:solidFill>
              <a:srgbClr val="A4A4A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5" name="Google Shape;4825;p74"/>
            <p:cNvSpPr txBox="1"/>
            <p:nvPr/>
          </p:nvSpPr>
          <p:spPr>
            <a:xfrm>
              <a:off x="103762" y="2335663"/>
              <a:ext cx="3578092" cy="1918045"/>
            </a:xfrm>
            <a:prstGeom prst="rect">
              <a:avLst/>
            </a:prstGeom>
            <a:noFill/>
            <a:ln>
              <a:noFill/>
            </a:ln>
          </p:spPr>
          <p:txBody>
            <a:bodyPr anchorCtr="0" anchor="ctr" bIns="78100" lIns="156200" spcFirstLastPara="1" rIns="156200" wrap="square" tIns="78100">
              <a:noAutofit/>
            </a:bodyPr>
            <a:lstStyle/>
            <a:p>
              <a:pPr indent="0" lvl="0" marL="0" marR="0" rtl="0" algn="ctr">
                <a:lnSpc>
                  <a:spcPct val="90000"/>
                </a:lnSpc>
                <a:spcBef>
                  <a:spcPts val="0"/>
                </a:spcBef>
                <a:spcAft>
                  <a:spcPts val="0"/>
                </a:spcAft>
                <a:buClr>
                  <a:schemeClr val="lt1"/>
                </a:buClr>
                <a:buSzPts val="4100"/>
                <a:buFont typeface="Calibri"/>
                <a:buNone/>
              </a:pPr>
              <a:r>
                <a:rPr b="0" i="0" lang="en-US" sz="4100" u="none" cap="none" strike="noStrike">
                  <a:solidFill>
                    <a:schemeClr val="lt1"/>
                  </a:solidFill>
                  <a:latin typeface="Calibri"/>
                  <a:ea typeface="Calibri"/>
                  <a:cs typeface="Calibri"/>
                  <a:sym typeface="Calibri"/>
                </a:rPr>
                <a:t>Is “</a:t>
              </a:r>
              <a:r>
                <a:rPr b="0" i="1" lang="en-US" sz="4100" u="none" cap="none" strike="noStrike">
                  <a:solidFill>
                    <a:schemeClr val="lt1"/>
                  </a:solidFill>
                  <a:latin typeface="Calibri"/>
                  <a:ea typeface="Calibri"/>
                  <a:cs typeface="Calibri"/>
                  <a:sym typeface="Calibri"/>
                </a:rPr>
                <a:t>fcabm</a:t>
              </a:r>
              <a:r>
                <a:rPr b="0" i="0" lang="en-US" sz="4100" u="none" cap="none" strike="noStrike">
                  <a:solidFill>
                    <a:schemeClr val="lt1"/>
                  </a:solidFill>
                  <a:latin typeface="Calibri"/>
                  <a:ea typeface="Calibri"/>
                  <a:cs typeface="Calibri"/>
                  <a:sym typeface="Calibri"/>
                </a:rPr>
                <a:t> ” a frequent pattern?</a:t>
              </a:r>
              <a:endParaRPr b="0" i="0" sz="1400" u="none" cap="none" strike="noStrike">
                <a:solidFill>
                  <a:srgbClr val="000000"/>
                </a:solidFill>
                <a:latin typeface="Arial"/>
                <a:ea typeface="Arial"/>
                <a:cs typeface="Arial"/>
                <a:sym typeface="Arial"/>
              </a:endParaRPr>
            </a:p>
          </p:txBody>
        </p:sp>
      </p:grpSp>
      <p:sp>
        <p:nvSpPr>
          <p:cNvPr id="4826" name="Google Shape;4826;p74"/>
          <p:cNvSpPr txBox="1"/>
          <p:nvPr>
            <p:ph idx="12" type="sldNum"/>
          </p:nvPr>
        </p:nvSpPr>
        <p:spPr>
          <a:xfrm>
            <a:off x="8873254" y="6356350"/>
            <a:ext cx="2477498"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7F7F7F"/>
              </a:buClr>
              <a:buSzPts val="1800"/>
              <a:buFont typeface="Arial"/>
              <a:buNone/>
            </a:pPr>
            <a:fld id="{00000000-1234-1234-1234-123412341234}" type="slidenum">
              <a:rPr lang="en-US" sz="1800">
                <a:solidFill>
                  <a:srgbClr val="7F7F7F"/>
                </a:solidFill>
                <a:latin typeface="Calibri"/>
                <a:ea typeface="Calibri"/>
                <a:cs typeface="Calibri"/>
                <a:sym typeface="Calibri"/>
              </a:rPr>
              <a:t>‹#›</a:t>
            </a:fld>
            <a:endParaRPr sz="1800">
              <a:solidFill>
                <a:srgbClr val="7F7F7F"/>
              </a:solidFill>
              <a:latin typeface="Calibri"/>
              <a:ea typeface="Calibri"/>
              <a:cs typeface="Calibri"/>
              <a:sym typeface="Calibri"/>
            </a:endParaRPr>
          </a:p>
        </p:txBody>
      </p:sp>
    </p:spTree>
  </p:cSld>
  <p:clrMapOvr>
    <a:masterClrMapping/>
  </p:clrMapOvr>
  <p:transition>
    <p:fade thruBlk="1"/>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0" name="Shape 4830"/>
        <p:cNvGrpSpPr/>
        <p:nvPr/>
      </p:nvGrpSpPr>
      <p:grpSpPr>
        <a:xfrm>
          <a:off x="0" y="0"/>
          <a:ext cx="0" cy="0"/>
          <a:chOff x="0" y="0"/>
          <a:chExt cx="0" cy="0"/>
        </a:xfrm>
      </p:grpSpPr>
      <p:sp>
        <p:nvSpPr>
          <p:cNvPr id="4831" name="Google Shape;4831;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832" name="Google Shape;4832;p75"/>
          <p:cNvSpPr txBox="1"/>
          <p:nvPr>
            <p:ph type="title"/>
          </p:nvPr>
        </p:nvSpPr>
        <p:spPr>
          <a:xfrm>
            <a:off x="367869" y="304800"/>
            <a:ext cx="11529832" cy="10668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Calibri"/>
              <a:buNone/>
            </a:pPr>
            <a:r>
              <a:rPr lang="en-US" sz="3200">
                <a:solidFill>
                  <a:schemeClr val="lt1"/>
                </a:solidFill>
                <a:latin typeface="Times New Roman"/>
                <a:ea typeface="Times New Roman"/>
                <a:cs typeface="Times New Roman"/>
                <a:sym typeface="Times New Roman"/>
              </a:rPr>
              <a:t>Conditional Pattern Bases and Conditional FP-Tree</a:t>
            </a:r>
            <a:endParaRPr>
              <a:latin typeface="Times New Roman"/>
              <a:ea typeface="Times New Roman"/>
              <a:cs typeface="Times New Roman"/>
              <a:sym typeface="Times New Roman"/>
            </a:endParaRPr>
          </a:p>
        </p:txBody>
      </p:sp>
      <p:grpSp>
        <p:nvGrpSpPr>
          <p:cNvPr id="4833" name="Google Shape;4833;p75"/>
          <p:cNvGrpSpPr/>
          <p:nvPr/>
        </p:nvGrpSpPr>
        <p:grpSpPr>
          <a:xfrm>
            <a:off x="2133600" y="1981200"/>
            <a:ext cx="8229600" cy="4000500"/>
            <a:chOff x="384" y="1440"/>
            <a:chExt cx="5184" cy="2520"/>
          </a:xfrm>
        </p:grpSpPr>
        <p:sp>
          <p:nvSpPr>
            <p:cNvPr id="4834" name="Google Shape;4834;p75"/>
            <p:cNvSpPr/>
            <p:nvPr/>
          </p:nvSpPr>
          <p:spPr>
            <a:xfrm>
              <a:off x="3552" y="3594"/>
              <a:ext cx="2016"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Empty</a:t>
              </a:r>
              <a:endParaRPr b="0" i="0" sz="1400" u="none" cap="none" strike="noStrike">
                <a:solidFill>
                  <a:srgbClr val="000000"/>
                </a:solidFill>
                <a:latin typeface="Arial"/>
                <a:ea typeface="Arial"/>
                <a:cs typeface="Arial"/>
                <a:sym typeface="Arial"/>
              </a:endParaRPr>
            </a:p>
          </p:txBody>
        </p:sp>
        <p:sp>
          <p:nvSpPr>
            <p:cNvPr id="4835" name="Google Shape;4835;p75"/>
            <p:cNvSpPr/>
            <p:nvPr/>
          </p:nvSpPr>
          <p:spPr>
            <a:xfrm>
              <a:off x="1008" y="3594"/>
              <a:ext cx="254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Empty</a:t>
              </a:r>
              <a:endParaRPr b="0" i="0" sz="1400" u="none" cap="none" strike="noStrike">
                <a:solidFill>
                  <a:srgbClr val="000000"/>
                </a:solidFill>
                <a:latin typeface="Arial"/>
                <a:ea typeface="Arial"/>
                <a:cs typeface="Arial"/>
                <a:sym typeface="Arial"/>
              </a:endParaRPr>
            </a:p>
          </p:txBody>
        </p:sp>
        <p:sp>
          <p:nvSpPr>
            <p:cNvPr id="4836" name="Google Shape;4836;p75"/>
            <p:cNvSpPr/>
            <p:nvPr/>
          </p:nvSpPr>
          <p:spPr>
            <a:xfrm>
              <a:off x="384" y="3594"/>
              <a:ext cx="62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a:t>
              </a:r>
              <a:endParaRPr b="0" i="0" sz="1400" u="none" cap="none" strike="noStrike">
                <a:solidFill>
                  <a:srgbClr val="000000"/>
                </a:solidFill>
                <a:latin typeface="Arial"/>
                <a:ea typeface="Arial"/>
                <a:cs typeface="Arial"/>
                <a:sym typeface="Arial"/>
              </a:endParaRPr>
            </a:p>
          </p:txBody>
        </p:sp>
        <p:sp>
          <p:nvSpPr>
            <p:cNvPr id="4837" name="Google Shape;4837;p75"/>
            <p:cNvSpPr/>
            <p:nvPr/>
          </p:nvSpPr>
          <p:spPr>
            <a:xfrm>
              <a:off x="3552" y="3229"/>
              <a:ext cx="2016"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{(f:3)}|c</a:t>
              </a:r>
              <a:endParaRPr b="0" i="0" sz="1400" u="none" cap="none" strike="noStrike">
                <a:solidFill>
                  <a:srgbClr val="000000"/>
                </a:solidFill>
                <a:latin typeface="Arial"/>
                <a:ea typeface="Arial"/>
                <a:cs typeface="Arial"/>
                <a:sym typeface="Arial"/>
              </a:endParaRPr>
            </a:p>
          </p:txBody>
        </p:sp>
        <p:sp>
          <p:nvSpPr>
            <p:cNvPr id="4838" name="Google Shape;4838;p75"/>
            <p:cNvSpPr/>
            <p:nvPr/>
          </p:nvSpPr>
          <p:spPr>
            <a:xfrm>
              <a:off x="1008" y="3229"/>
              <a:ext cx="2544"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{(f:3)}</a:t>
              </a:r>
              <a:endParaRPr b="0" i="0" sz="1400" u="none" cap="none" strike="noStrike">
                <a:solidFill>
                  <a:srgbClr val="000000"/>
                </a:solidFill>
                <a:latin typeface="Arial"/>
                <a:ea typeface="Arial"/>
                <a:cs typeface="Arial"/>
                <a:sym typeface="Arial"/>
              </a:endParaRPr>
            </a:p>
          </p:txBody>
        </p:sp>
        <p:sp>
          <p:nvSpPr>
            <p:cNvPr id="4839" name="Google Shape;4839;p75"/>
            <p:cNvSpPr/>
            <p:nvPr/>
          </p:nvSpPr>
          <p:spPr>
            <a:xfrm>
              <a:off x="384" y="3229"/>
              <a:ext cx="624"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4840" name="Google Shape;4840;p75"/>
            <p:cNvSpPr/>
            <p:nvPr/>
          </p:nvSpPr>
          <p:spPr>
            <a:xfrm>
              <a:off x="3552" y="2863"/>
              <a:ext cx="2016"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{(f:3, c:3)}|a</a:t>
              </a:r>
              <a:endParaRPr b="0" i="0" sz="1400" u="none" cap="none" strike="noStrike">
                <a:solidFill>
                  <a:srgbClr val="000000"/>
                </a:solidFill>
                <a:latin typeface="Arial"/>
                <a:ea typeface="Arial"/>
                <a:cs typeface="Arial"/>
                <a:sym typeface="Arial"/>
              </a:endParaRPr>
            </a:p>
          </p:txBody>
        </p:sp>
        <p:sp>
          <p:nvSpPr>
            <p:cNvPr id="4841" name="Google Shape;4841;p75"/>
            <p:cNvSpPr/>
            <p:nvPr/>
          </p:nvSpPr>
          <p:spPr>
            <a:xfrm>
              <a:off x="1008" y="2863"/>
              <a:ext cx="254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{(fc:3)}</a:t>
              </a:r>
              <a:endParaRPr b="0" i="0" sz="1400" u="none" cap="none" strike="noStrike">
                <a:solidFill>
                  <a:srgbClr val="000000"/>
                </a:solidFill>
                <a:latin typeface="Arial"/>
                <a:ea typeface="Arial"/>
                <a:cs typeface="Arial"/>
                <a:sym typeface="Arial"/>
              </a:endParaRPr>
            </a:p>
          </p:txBody>
        </p:sp>
        <p:sp>
          <p:nvSpPr>
            <p:cNvPr id="4842" name="Google Shape;4842;p75"/>
            <p:cNvSpPr/>
            <p:nvPr/>
          </p:nvSpPr>
          <p:spPr>
            <a:xfrm>
              <a:off x="384" y="2863"/>
              <a:ext cx="62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4843" name="Google Shape;4843;p75"/>
            <p:cNvSpPr/>
            <p:nvPr/>
          </p:nvSpPr>
          <p:spPr>
            <a:xfrm>
              <a:off x="3552" y="2497"/>
              <a:ext cx="2016"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Empty</a:t>
              </a:r>
              <a:endParaRPr b="0" i="0" sz="1400" u="none" cap="none" strike="noStrike">
                <a:solidFill>
                  <a:srgbClr val="000000"/>
                </a:solidFill>
                <a:latin typeface="Arial"/>
                <a:ea typeface="Arial"/>
                <a:cs typeface="Arial"/>
                <a:sym typeface="Arial"/>
              </a:endParaRPr>
            </a:p>
          </p:txBody>
        </p:sp>
        <p:sp>
          <p:nvSpPr>
            <p:cNvPr id="4844" name="Google Shape;4844;p75"/>
            <p:cNvSpPr/>
            <p:nvPr/>
          </p:nvSpPr>
          <p:spPr>
            <a:xfrm>
              <a:off x="1008" y="2497"/>
              <a:ext cx="254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{(fca:1), (f:1), (c:1)}</a:t>
              </a:r>
              <a:endParaRPr b="0" i="0" sz="1400" u="none" cap="none" strike="noStrike">
                <a:solidFill>
                  <a:srgbClr val="000000"/>
                </a:solidFill>
                <a:latin typeface="Arial"/>
                <a:ea typeface="Arial"/>
                <a:cs typeface="Arial"/>
                <a:sym typeface="Arial"/>
              </a:endParaRPr>
            </a:p>
          </p:txBody>
        </p:sp>
        <p:sp>
          <p:nvSpPr>
            <p:cNvPr id="4845" name="Google Shape;4845;p75"/>
            <p:cNvSpPr/>
            <p:nvPr/>
          </p:nvSpPr>
          <p:spPr>
            <a:xfrm>
              <a:off x="384" y="2497"/>
              <a:ext cx="62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4846" name="Google Shape;4846;p75"/>
            <p:cNvSpPr/>
            <p:nvPr/>
          </p:nvSpPr>
          <p:spPr>
            <a:xfrm>
              <a:off x="3552" y="2131"/>
              <a:ext cx="2016"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{(f:3, c:3, a:3)}|m</a:t>
              </a:r>
              <a:endParaRPr b="0" i="0" sz="1400" u="none" cap="none" strike="noStrike">
                <a:solidFill>
                  <a:srgbClr val="000000"/>
                </a:solidFill>
                <a:latin typeface="Arial"/>
                <a:ea typeface="Arial"/>
                <a:cs typeface="Arial"/>
                <a:sym typeface="Arial"/>
              </a:endParaRPr>
            </a:p>
          </p:txBody>
        </p:sp>
        <p:sp>
          <p:nvSpPr>
            <p:cNvPr id="4847" name="Google Shape;4847;p75"/>
            <p:cNvSpPr/>
            <p:nvPr/>
          </p:nvSpPr>
          <p:spPr>
            <a:xfrm>
              <a:off x="1008" y="2131"/>
              <a:ext cx="254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{(fca:2), (fcab:1)}</a:t>
              </a:r>
              <a:endParaRPr b="0" i="0" sz="1400" u="none" cap="none" strike="noStrike">
                <a:solidFill>
                  <a:srgbClr val="000000"/>
                </a:solidFill>
                <a:latin typeface="Arial"/>
                <a:ea typeface="Arial"/>
                <a:cs typeface="Arial"/>
                <a:sym typeface="Arial"/>
              </a:endParaRPr>
            </a:p>
          </p:txBody>
        </p:sp>
        <p:sp>
          <p:nvSpPr>
            <p:cNvPr id="4848" name="Google Shape;4848;p75"/>
            <p:cNvSpPr/>
            <p:nvPr/>
          </p:nvSpPr>
          <p:spPr>
            <a:xfrm>
              <a:off x="384" y="2131"/>
              <a:ext cx="624" cy="3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m</a:t>
              </a:r>
              <a:endParaRPr b="0" i="0" sz="1400" u="none" cap="none" strike="noStrike">
                <a:solidFill>
                  <a:srgbClr val="000000"/>
                </a:solidFill>
                <a:latin typeface="Arial"/>
                <a:ea typeface="Arial"/>
                <a:cs typeface="Arial"/>
                <a:sym typeface="Arial"/>
              </a:endParaRPr>
            </a:p>
          </p:txBody>
        </p:sp>
        <p:sp>
          <p:nvSpPr>
            <p:cNvPr id="4849" name="Google Shape;4849;p75"/>
            <p:cNvSpPr/>
            <p:nvPr/>
          </p:nvSpPr>
          <p:spPr>
            <a:xfrm>
              <a:off x="3552" y="1766"/>
              <a:ext cx="2016"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{(c:3)}|p</a:t>
              </a:r>
              <a:endParaRPr b="0" i="0" sz="1400" u="none" cap="none" strike="noStrike">
                <a:solidFill>
                  <a:srgbClr val="000000"/>
                </a:solidFill>
                <a:latin typeface="Arial"/>
                <a:ea typeface="Arial"/>
                <a:cs typeface="Arial"/>
                <a:sym typeface="Arial"/>
              </a:endParaRPr>
            </a:p>
          </p:txBody>
        </p:sp>
        <p:sp>
          <p:nvSpPr>
            <p:cNvPr id="4850" name="Google Shape;4850;p75"/>
            <p:cNvSpPr/>
            <p:nvPr/>
          </p:nvSpPr>
          <p:spPr>
            <a:xfrm>
              <a:off x="1008" y="1766"/>
              <a:ext cx="2544"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{(fcam:2), (cb:1)}</a:t>
              </a:r>
              <a:endParaRPr b="0" i="0" sz="1400" u="none" cap="none" strike="noStrike">
                <a:solidFill>
                  <a:srgbClr val="000000"/>
                </a:solidFill>
                <a:latin typeface="Arial"/>
                <a:ea typeface="Arial"/>
                <a:cs typeface="Arial"/>
                <a:sym typeface="Arial"/>
              </a:endParaRPr>
            </a:p>
          </p:txBody>
        </p:sp>
        <p:sp>
          <p:nvSpPr>
            <p:cNvPr id="4851" name="Google Shape;4851;p75"/>
            <p:cNvSpPr/>
            <p:nvPr/>
          </p:nvSpPr>
          <p:spPr>
            <a:xfrm>
              <a:off x="384" y="1766"/>
              <a:ext cx="624" cy="3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p</a:t>
              </a:r>
              <a:endParaRPr b="0" i="0" sz="1400" u="none" cap="none" strike="noStrike">
                <a:solidFill>
                  <a:srgbClr val="000000"/>
                </a:solidFill>
                <a:latin typeface="Arial"/>
                <a:ea typeface="Arial"/>
                <a:cs typeface="Arial"/>
                <a:sym typeface="Arial"/>
              </a:endParaRPr>
            </a:p>
          </p:txBody>
        </p:sp>
        <p:sp>
          <p:nvSpPr>
            <p:cNvPr id="4852" name="Google Shape;4852;p75"/>
            <p:cNvSpPr/>
            <p:nvPr/>
          </p:nvSpPr>
          <p:spPr>
            <a:xfrm>
              <a:off x="3552" y="1440"/>
              <a:ext cx="2016" cy="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Conditional FP-tree</a:t>
              </a:r>
              <a:endParaRPr b="0" i="0" sz="1400" u="none" cap="none" strike="noStrike">
                <a:solidFill>
                  <a:srgbClr val="000000"/>
                </a:solidFill>
                <a:latin typeface="Arial"/>
                <a:ea typeface="Arial"/>
                <a:cs typeface="Arial"/>
                <a:sym typeface="Arial"/>
              </a:endParaRPr>
            </a:p>
          </p:txBody>
        </p:sp>
        <p:sp>
          <p:nvSpPr>
            <p:cNvPr id="4853" name="Google Shape;4853;p75"/>
            <p:cNvSpPr/>
            <p:nvPr/>
          </p:nvSpPr>
          <p:spPr>
            <a:xfrm>
              <a:off x="1008" y="1440"/>
              <a:ext cx="2544" cy="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Conditional pattern base</a:t>
              </a:r>
              <a:endParaRPr b="0" i="0" sz="1400" u="none" cap="none" strike="noStrike">
                <a:solidFill>
                  <a:srgbClr val="000000"/>
                </a:solidFill>
                <a:latin typeface="Arial"/>
                <a:ea typeface="Arial"/>
                <a:cs typeface="Arial"/>
                <a:sym typeface="Arial"/>
              </a:endParaRPr>
            </a:p>
          </p:txBody>
        </p:sp>
        <p:sp>
          <p:nvSpPr>
            <p:cNvPr id="4854" name="Google Shape;4854;p75"/>
            <p:cNvSpPr/>
            <p:nvPr/>
          </p:nvSpPr>
          <p:spPr>
            <a:xfrm>
              <a:off x="384" y="1440"/>
              <a:ext cx="624" cy="32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Item</a:t>
              </a:r>
              <a:endParaRPr b="0" i="0" sz="1400" u="none" cap="none" strike="noStrike">
                <a:solidFill>
                  <a:srgbClr val="000000"/>
                </a:solidFill>
                <a:latin typeface="Arial"/>
                <a:ea typeface="Arial"/>
                <a:cs typeface="Arial"/>
                <a:sym typeface="Arial"/>
              </a:endParaRPr>
            </a:p>
          </p:txBody>
        </p:sp>
        <p:cxnSp>
          <p:nvCxnSpPr>
            <p:cNvPr id="4855" name="Google Shape;4855;p75"/>
            <p:cNvCxnSpPr/>
            <p:nvPr/>
          </p:nvCxnSpPr>
          <p:spPr>
            <a:xfrm>
              <a:off x="384" y="1440"/>
              <a:ext cx="5184" cy="0"/>
            </a:xfrm>
            <a:prstGeom prst="straightConnector1">
              <a:avLst/>
            </a:prstGeom>
            <a:noFill/>
            <a:ln cap="sq" cmpd="sng" w="28575">
              <a:solidFill>
                <a:schemeClr val="dk1"/>
              </a:solidFill>
              <a:prstDash val="solid"/>
              <a:miter lim="800000"/>
              <a:headEnd len="sm" w="sm" type="none"/>
              <a:tailEnd len="sm" w="sm" type="none"/>
            </a:ln>
          </p:spPr>
        </p:cxnSp>
        <p:cxnSp>
          <p:nvCxnSpPr>
            <p:cNvPr id="4856" name="Google Shape;4856;p75"/>
            <p:cNvCxnSpPr/>
            <p:nvPr/>
          </p:nvCxnSpPr>
          <p:spPr>
            <a:xfrm>
              <a:off x="384" y="1766"/>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57" name="Google Shape;4857;p75"/>
            <p:cNvCxnSpPr/>
            <p:nvPr/>
          </p:nvCxnSpPr>
          <p:spPr>
            <a:xfrm>
              <a:off x="384" y="2131"/>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58" name="Google Shape;4858;p75"/>
            <p:cNvCxnSpPr/>
            <p:nvPr/>
          </p:nvCxnSpPr>
          <p:spPr>
            <a:xfrm>
              <a:off x="384" y="2497"/>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59" name="Google Shape;4859;p75"/>
            <p:cNvCxnSpPr/>
            <p:nvPr/>
          </p:nvCxnSpPr>
          <p:spPr>
            <a:xfrm>
              <a:off x="384" y="2863"/>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60" name="Google Shape;4860;p75"/>
            <p:cNvCxnSpPr/>
            <p:nvPr/>
          </p:nvCxnSpPr>
          <p:spPr>
            <a:xfrm>
              <a:off x="384" y="3229"/>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61" name="Google Shape;4861;p75"/>
            <p:cNvCxnSpPr/>
            <p:nvPr/>
          </p:nvCxnSpPr>
          <p:spPr>
            <a:xfrm>
              <a:off x="384" y="3594"/>
              <a:ext cx="5184" cy="0"/>
            </a:xfrm>
            <a:prstGeom prst="straightConnector1">
              <a:avLst/>
            </a:prstGeom>
            <a:noFill/>
            <a:ln cap="flat" cmpd="sng" w="12700">
              <a:solidFill>
                <a:schemeClr val="dk1"/>
              </a:solidFill>
              <a:prstDash val="solid"/>
              <a:miter lim="800000"/>
              <a:headEnd len="sm" w="sm" type="none"/>
              <a:tailEnd len="sm" w="sm" type="none"/>
            </a:ln>
          </p:spPr>
        </p:cxnSp>
        <p:cxnSp>
          <p:nvCxnSpPr>
            <p:cNvPr id="4862" name="Google Shape;4862;p75"/>
            <p:cNvCxnSpPr/>
            <p:nvPr/>
          </p:nvCxnSpPr>
          <p:spPr>
            <a:xfrm>
              <a:off x="384" y="3960"/>
              <a:ext cx="5184" cy="0"/>
            </a:xfrm>
            <a:prstGeom prst="straightConnector1">
              <a:avLst/>
            </a:prstGeom>
            <a:noFill/>
            <a:ln cap="sq" cmpd="sng" w="28575">
              <a:solidFill>
                <a:schemeClr val="dk1"/>
              </a:solidFill>
              <a:prstDash val="solid"/>
              <a:miter lim="800000"/>
              <a:headEnd len="sm" w="sm" type="none"/>
              <a:tailEnd len="sm" w="sm" type="none"/>
            </a:ln>
          </p:spPr>
        </p:cxnSp>
        <p:cxnSp>
          <p:nvCxnSpPr>
            <p:cNvPr id="4863" name="Google Shape;4863;p75"/>
            <p:cNvCxnSpPr/>
            <p:nvPr/>
          </p:nvCxnSpPr>
          <p:spPr>
            <a:xfrm>
              <a:off x="384" y="1440"/>
              <a:ext cx="0" cy="2520"/>
            </a:xfrm>
            <a:prstGeom prst="straightConnector1">
              <a:avLst/>
            </a:prstGeom>
            <a:noFill/>
            <a:ln cap="sq" cmpd="sng" w="28575">
              <a:solidFill>
                <a:schemeClr val="dk1"/>
              </a:solidFill>
              <a:prstDash val="solid"/>
              <a:miter lim="800000"/>
              <a:headEnd len="sm" w="sm" type="none"/>
              <a:tailEnd len="sm" w="sm" type="none"/>
            </a:ln>
          </p:spPr>
        </p:cxnSp>
        <p:cxnSp>
          <p:nvCxnSpPr>
            <p:cNvPr id="4864" name="Google Shape;4864;p75"/>
            <p:cNvCxnSpPr/>
            <p:nvPr/>
          </p:nvCxnSpPr>
          <p:spPr>
            <a:xfrm>
              <a:off x="1008" y="1440"/>
              <a:ext cx="0" cy="2520"/>
            </a:xfrm>
            <a:prstGeom prst="straightConnector1">
              <a:avLst/>
            </a:prstGeom>
            <a:noFill/>
            <a:ln cap="flat" cmpd="sng" w="12700">
              <a:solidFill>
                <a:schemeClr val="dk1"/>
              </a:solidFill>
              <a:prstDash val="solid"/>
              <a:miter lim="800000"/>
              <a:headEnd len="sm" w="sm" type="none"/>
              <a:tailEnd len="sm" w="sm" type="none"/>
            </a:ln>
          </p:spPr>
        </p:cxnSp>
        <p:cxnSp>
          <p:nvCxnSpPr>
            <p:cNvPr id="4865" name="Google Shape;4865;p75"/>
            <p:cNvCxnSpPr/>
            <p:nvPr/>
          </p:nvCxnSpPr>
          <p:spPr>
            <a:xfrm>
              <a:off x="3552" y="1440"/>
              <a:ext cx="0" cy="2520"/>
            </a:xfrm>
            <a:prstGeom prst="straightConnector1">
              <a:avLst/>
            </a:prstGeom>
            <a:noFill/>
            <a:ln cap="flat" cmpd="sng" w="12700">
              <a:solidFill>
                <a:schemeClr val="dk1"/>
              </a:solidFill>
              <a:prstDash val="solid"/>
              <a:miter lim="800000"/>
              <a:headEnd len="sm" w="sm" type="none"/>
              <a:tailEnd len="sm" w="sm" type="none"/>
            </a:ln>
          </p:spPr>
        </p:cxnSp>
        <p:cxnSp>
          <p:nvCxnSpPr>
            <p:cNvPr id="4866" name="Google Shape;4866;p75"/>
            <p:cNvCxnSpPr/>
            <p:nvPr/>
          </p:nvCxnSpPr>
          <p:spPr>
            <a:xfrm>
              <a:off x="5568" y="1440"/>
              <a:ext cx="0" cy="2520"/>
            </a:xfrm>
            <a:prstGeom prst="straightConnector1">
              <a:avLst/>
            </a:prstGeom>
            <a:noFill/>
            <a:ln cap="sq" cmpd="sng" w="28575">
              <a:solidFill>
                <a:schemeClr val="dk1"/>
              </a:solidFill>
              <a:prstDash val="solid"/>
              <a:miter lim="800000"/>
              <a:headEnd len="sm" w="sm" type="none"/>
              <a:tailEnd len="sm" w="sm" type="none"/>
            </a:ln>
          </p:spPr>
        </p:cxnSp>
      </p:grpSp>
      <p:cxnSp>
        <p:nvCxnSpPr>
          <p:cNvPr id="4867" name="Google Shape;4867;p75"/>
          <p:cNvCxnSpPr/>
          <p:nvPr/>
        </p:nvCxnSpPr>
        <p:spPr>
          <a:xfrm rot="10800000">
            <a:off x="1981200" y="2514600"/>
            <a:ext cx="0" cy="3429000"/>
          </a:xfrm>
          <a:prstGeom prst="straightConnector1">
            <a:avLst/>
          </a:prstGeom>
          <a:noFill/>
          <a:ln cap="flat" cmpd="sng" w="9525">
            <a:solidFill>
              <a:schemeClr val="accent2"/>
            </a:solidFill>
            <a:prstDash val="solid"/>
            <a:round/>
            <a:headEnd len="sm" w="sm" type="none"/>
            <a:tailEnd len="med" w="med" type="triangle"/>
          </a:ln>
        </p:spPr>
      </p:cxnSp>
      <p:sp>
        <p:nvSpPr>
          <p:cNvPr id="4868" name="Google Shape;4868;p75"/>
          <p:cNvSpPr/>
          <p:nvPr/>
        </p:nvSpPr>
        <p:spPr>
          <a:xfrm>
            <a:off x="1524000" y="5867401"/>
            <a:ext cx="1397114" cy="461665"/>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accent2"/>
                </a:solidFill>
                <a:latin typeface="Calibri"/>
                <a:ea typeface="Calibri"/>
                <a:cs typeface="Calibri"/>
                <a:sym typeface="Calibri"/>
              </a:rPr>
              <a:t>order of L</a:t>
            </a:r>
            <a:endParaRPr b="0" i="0" sz="1400" u="none" cap="none" strike="noStrike">
              <a:solidFill>
                <a:srgbClr val="000000"/>
              </a:solidFill>
              <a:latin typeface="Arial"/>
              <a:ea typeface="Arial"/>
              <a:cs typeface="Arial"/>
              <a:sym typeface="Arial"/>
            </a:endParaRPr>
          </a:p>
        </p:txBody>
      </p:sp>
      <p:sp>
        <p:nvSpPr>
          <p:cNvPr id="4869" name="Google Shape;4869;p75"/>
          <p:cNvSpPr/>
          <p:nvPr/>
        </p:nvSpPr>
        <p:spPr>
          <a:xfrm>
            <a:off x="1905000" y="2514600"/>
            <a:ext cx="122238" cy="3352800"/>
          </a:xfrm>
          <a:prstGeom prst="upArrow">
            <a:avLst>
              <a:gd fmla="val 50000" name="adj1"/>
              <a:gd fmla="val 50000" name="adj2"/>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fade thruBlk="1"/>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3" name="Shape 4873"/>
        <p:cNvGrpSpPr/>
        <p:nvPr/>
      </p:nvGrpSpPr>
      <p:grpSpPr>
        <a:xfrm>
          <a:off x="0" y="0"/>
          <a:ext cx="0" cy="0"/>
          <a:chOff x="0" y="0"/>
          <a:chExt cx="0" cy="0"/>
        </a:xfrm>
      </p:grpSpPr>
      <p:sp>
        <p:nvSpPr>
          <p:cNvPr id="4874" name="Google Shape;4874;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875" name="Google Shape;4875;p76"/>
          <p:cNvSpPr txBox="1"/>
          <p:nvPr>
            <p:ph type="title"/>
          </p:nvPr>
        </p:nvSpPr>
        <p:spPr>
          <a:xfrm>
            <a:off x="1542393" y="365126"/>
            <a:ext cx="8458200" cy="6858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959"/>
              <a:buFont typeface="Calibri"/>
              <a:buNone/>
            </a:pPr>
            <a:r>
              <a:rPr lang="en-US" sz="4000">
                <a:solidFill>
                  <a:schemeClr val="lt1"/>
                </a:solidFill>
                <a:latin typeface="Times New Roman"/>
                <a:ea typeface="Times New Roman"/>
                <a:cs typeface="Times New Roman"/>
                <a:sym typeface="Times New Roman"/>
              </a:rPr>
              <a:t>Single FP-tree Path Generation</a:t>
            </a:r>
            <a:endParaRPr sz="4000">
              <a:latin typeface="Times New Roman"/>
              <a:ea typeface="Times New Roman"/>
              <a:cs typeface="Times New Roman"/>
              <a:sym typeface="Times New Roman"/>
            </a:endParaRPr>
          </a:p>
        </p:txBody>
      </p:sp>
      <p:sp>
        <p:nvSpPr>
          <p:cNvPr id="4876" name="Google Shape;4876;p76"/>
          <p:cNvSpPr txBox="1"/>
          <p:nvPr>
            <p:ph idx="1" type="body"/>
          </p:nvPr>
        </p:nvSpPr>
        <p:spPr>
          <a:xfrm>
            <a:off x="2057400" y="1828800"/>
            <a:ext cx="8382000" cy="1371600"/>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sz="2000"/>
              <a:t>Suppose an FP-tree T has a single path P. The complete set of frequent pattern of T can be generated by enumeration of all the combinations of the sub-paths of P</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a:p>
            <a:pPr indent="-101600" lvl="0" marL="228600" rtl="0" algn="l">
              <a:lnSpc>
                <a:spcPct val="120000"/>
              </a:lnSpc>
              <a:spcBef>
                <a:spcPts val="1000"/>
              </a:spcBef>
              <a:spcAft>
                <a:spcPts val="0"/>
              </a:spcAft>
              <a:buClr>
                <a:schemeClr val="dk1"/>
              </a:buClr>
              <a:buSzPts val="2000"/>
              <a:buNone/>
            </a:pPr>
            <a:r>
              <a:t/>
            </a:r>
            <a:endParaRPr sz="2000"/>
          </a:p>
        </p:txBody>
      </p:sp>
      <p:sp>
        <p:nvSpPr>
          <p:cNvPr id="4877" name="Google Shape;4877;p76"/>
          <p:cNvSpPr txBox="1"/>
          <p:nvPr/>
        </p:nvSpPr>
        <p:spPr>
          <a:xfrm>
            <a:off x="4038601" y="2971801"/>
            <a:ext cx="4286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0" lang="en-US" sz="2000" u="none" cap="none" strike="noStrike">
                <a:solidFill>
                  <a:schemeClr val="accent2"/>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4878" name="Google Shape;4878;p76"/>
          <p:cNvSpPr txBox="1"/>
          <p:nvPr/>
        </p:nvSpPr>
        <p:spPr>
          <a:xfrm>
            <a:off x="4019550" y="3581401"/>
            <a:ext cx="465138"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f:3</a:t>
            </a:r>
            <a:endParaRPr b="0" i="0" sz="1400" u="none" cap="none" strike="noStrike">
              <a:solidFill>
                <a:srgbClr val="000000"/>
              </a:solidFill>
              <a:latin typeface="Arial"/>
              <a:ea typeface="Arial"/>
              <a:cs typeface="Arial"/>
              <a:sym typeface="Arial"/>
            </a:endParaRPr>
          </a:p>
        </p:txBody>
      </p:sp>
      <p:sp>
        <p:nvSpPr>
          <p:cNvPr id="4879" name="Google Shape;4879;p76"/>
          <p:cNvSpPr txBox="1"/>
          <p:nvPr/>
        </p:nvSpPr>
        <p:spPr>
          <a:xfrm>
            <a:off x="3998913" y="4100514"/>
            <a:ext cx="50800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c:3</a:t>
            </a:r>
            <a:endParaRPr b="0" i="0" sz="1400" u="none" cap="none" strike="noStrike">
              <a:solidFill>
                <a:srgbClr val="000000"/>
              </a:solidFill>
              <a:latin typeface="Arial"/>
              <a:ea typeface="Arial"/>
              <a:cs typeface="Arial"/>
              <a:sym typeface="Arial"/>
            </a:endParaRPr>
          </a:p>
        </p:txBody>
      </p:sp>
      <p:sp>
        <p:nvSpPr>
          <p:cNvPr id="4880" name="Google Shape;4880;p76"/>
          <p:cNvSpPr txBox="1"/>
          <p:nvPr/>
        </p:nvSpPr>
        <p:spPr>
          <a:xfrm>
            <a:off x="3990975" y="4633914"/>
            <a:ext cx="522288"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a:3</a:t>
            </a:r>
            <a:endParaRPr b="0" i="0" sz="1400" u="none" cap="none" strike="noStrike">
              <a:solidFill>
                <a:srgbClr val="000000"/>
              </a:solidFill>
              <a:latin typeface="Arial"/>
              <a:ea typeface="Arial"/>
              <a:cs typeface="Arial"/>
              <a:sym typeface="Arial"/>
            </a:endParaRPr>
          </a:p>
        </p:txBody>
      </p:sp>
      <p:cxnSp>
        <p:nvCxnSpPr>
          <p:cNvPr id="4881" name="Google Shape;4881;p76"/>
          <p:cNvCxnSpPr>
            <a:stCxn id="4877" idx="2"/>
            <a:endCxn id="4878" idx="0"/>
          </p:cNvCxnSpPr>
          <p:nvPr/>
        </p:nvCxnSpPr>
        <p:spPr>
          <a:xfrm flipH="1">
            <a:off x="4252014" y="3368676"/>
            <a:ext cx="900" cy="212700"/>
          </a:xfrm>
          <a:prstGeom prst="straightConnector1">
            <a:avLst/>
          </a:prstGeom>
          <a:noFill/>
          <a:ln cap="flat" cmpd="sng" w="12700">
            <a:solidFill>
              <a:schemeClr val="dk1"/>
            </a:solidFill>
            <a:prstDash val="solid"/>
            <a:round/>
            <a:headEnd len="sm" w="sm" type="none"/>
            <a:tailEnd len="sm" w="sm" type="none"/>
          </a:ln>
        </p:spPr>
      </p:cxnSp>
      <p:cxnSp>
        <p:nvCxnSpPr>
          <p:cNvPr id="4882" name="Google Shape;4882;p76"/>
          <p:cNvCxnSpPr>
            <a:stCxn id="4878" idx="2"/>
            <a:endCxn id="4879" idx="0"/>
          </p:cNvCxnSpPr>
          <p:nvPr/>
        </p:nvCxnSpPr>
        <p:spPr>
          <a:xfrm>
            <a:off x="4252119" y="3978276"/>
            <a:ext cx="900" cy="122100"/>
          </a:xfrm>
          <a:prstGeom prst="straightConnector1">
            <a:avLst/>
          </a:prstGeom>
          <a:noFill/>
          <a:ln cap="flat" cmpd="sng" w="12700">
            <a:solidFill>
              <a:schemeClr val="dk1"/>
            </a:solidFill>
            <a:prstDash val="solid"/>
            <a:round/>
            <a:headEnd len="sm" w="sm" type="none"/>
            <a:tailEnd len="sm" w="sm" type="none"/>
          </a:ln>
        </p:spPr>
      </p:cxnSp>
      <p:cxnSp>
        <p:nvCxnSpPr>
          <p:cNvPr id="4883" name="Google Shape;4883;p76"/>
          <p:cNvCxnSpPr>
            <a:stCxn id="4879" idx="2"/>
            <a:endCxn id="4880" idx="0"/>
          </p:cNvCxnSpPr>
          <p:nvPr/>
        </p:nvCxnSpPr>
        <p:spPr>
          <a:xfrm flipH="1">
            <a:off x="4252013" y="4497389"/>
            <a:ext cx="900" cy="136500"/>
          </a:xfrm>
          <a:prstGeom prst="straightConnector1">
            <a:avLst/>
          </a:prstGeom>
          <a:noFill/>
          <a:ln cap="flat" cmpd="sng" w="12700">
            <a:solidFill>
              <a:schemeClr val="dk1"/>
            </a:solidFill>
            <a:prstDash val="solid"/>
            <a:round/>
            <a:headEnd len="sm" w="sm" type="none"/>
            <a:tailEnd len="sm" w="sm" type="none"/>
          </a:ln>
        </p:spPr>
      </p:cxnSp>
      <p:sp>
        <p:nvSpPr>
          <p:cNvPr id="4884" name="Google Shape;4884;p76"/>
          <p:cNvSpPr txBox="1"/>
          <p:nvPr/>
        </p:nvSpPr>
        <p:spPr>
          <a:xfrm>
            <a:off x="3124201" y="5029201"/>
            <a:ext cx="241617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2000"/>
              <a:buFont typeface="Arial"/>
              <a:buNone/>
            </a:pPr>
            <a:r>
              <a:rPr b="0" i="1" lang="en-US" sz="2000" u="none" cap="none" strike="noStrike">
                <a:solidFill>
                  <a:schemeClr val="accent2"/>
                </a:solidFill>
                <a:latin typeface="Times New Roman"/>
                <a:ea typeface="Times New Roman"/>
                <a:cs typeface="Times New Roman"/>
                <a:sym typeface="Times New Roman"/>
              </a:rPr>
              <a:t>m-conditional </a:t>
            </a:r>
            <a:r>
              <a:rPr b="0" i="0" lang="en-US" sz="2000" u="none" cap="none" strike="noStrike">
                <a:solidFill>
                  <a:schemeClr val="accent2"/>
                </a:solidFill>
                <a:latin typeface="Times New Roman"/>
                <a:ea typeface="Times New Roman"/>
                <a:cs typeface="Times New Roman"/>
                <a:sym typeface="Times New Roman"/>
              </a:rPr>
              <a:t>FP-tree</a:t>
            </a:r>
            <a:endParaRPr b="0" i="1" sz="2000" u="none" cap="none" strike="noStrike">
              <a:solidFill>
                <a:schemeClr val="accent2"/>
              </a:solidFill>
              <a:latin typeface="Times New Roman"/>
              <a:ea typeface="Times New Roman"/>
              <a:cs typeface="Times New Roman"/>
              <a:sym typeface="Times New Roman"/>
            </a:endParaRPr>
          </a:p>
        </p:txBody>
      </p:sp>
      <p:sp>
        <p:nvSpPr>
          <p:cNvPr id="4885" name="Google Shape;4885;p76"/>
          <p:cNvSpPr/>
          <p:nvPr/>
        </p:nvSpPr>
        <p:spPr>
          <a:xfrm>
            <a:off x="6324600" y="3213100"/>
            <a:ext cx="3810000" cy="2006768"/>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All frequent patterns concerning</a:t>
            </a:r>
            <a:r>
              <a:rPr b="0" i="1" lang="en-US" sz="2000" u="none" cap="none" strike="noStrike">
                <a:solidFill>
                  <a:schemeClr val="dk1"/>
                </a:solidFill>
                <a:latin typeface="Times New Roman"/>
                <a:ea typeface="Times New Roman"/>
                <a:cs typeface="Times New Roman"/>
                <a:sym typeface="Times New Roman"/>
              </a:rPr>
              <a:t> </a:t>
            </a:r>
            <a:r>
              <a:rPr b="0" i="1" lang="en-US" sz="2000" u="none" cap="none" strike="noStrike">
                <a:solidFill>
                  <a:schemeClr val="accent2"/>
                </a:solidFill>
                <a:latin typeface="Times New Roman"/>
                <a:ea typeface="Times New Roman"/>
                <a:cs typeface="Times New Roman"/>
                <a:sym typeface="Times New Roman"/>
              </a:rPr>
              <a:t>m</a:t>
            </a:r>
            <a:r>
              <a:rPr b="0" i="0" lang="en-US" sz="2000" u="none" cap="none" strike="noStrike">
                <a:solidFill>
                  <a:schemeClr val="dk1"/>
                </a:solidFill>
                <a:latin typeface="Times New Roman"/>
                <a:ea typeface="Times New Roman"/>
                <a:cs typeface="Times New Roman"/>
                <a:sym typeface="Times New Roman"/>
              </a:rPr>
              <a:t>: combination of {f, c, a} and </a:t>
            </a:r>
            <a:r>
              <a:rPr b="0" i="1" lang="en-US" sz="2000" u="none" cap="none" strike="noStrike">
                <a:solidFill>
                  <a:schemeClr val="accent2"/>
                </a:solidFill>
                <a:latin typeface="Times New Roman"/>
                <a:ea typeface="Times New Roman"/>
                <a:cs typeface="Times New Roman"/>
                <a:sym typeface="Times New Roman"/>
              </a:rPr>
              <a:t>m</a:t>
            </a:r>
            <a:endParaRPr b="0" i="1" sz="2000" u="none" cap="none" strike="noStrike">
              <a:solidFill>
                <a:schemeClr val="dk1"/>
              </a:solidFill>
              <a:latin typeface="Times New Roman"/>
              <a:ea typeface="Times New Roman"/>
              <a:cs typeface="Times New Roman"/>
              <a:sym typeface="Times New Roman"/>
            </a:endParaRPr>
          </a:p>
          <a:p>
            <a:pPr indent="0" lvl="0" marL="0" marR="0" rtl="0" algn="l">
              <a:lnSpc>
                <a:spcPct val="70000"/>
              </a:lnSpc>
              <a:spcBef>
                <a:spcPts val="100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m, </a:t>
            </a:r>
            <a:endParaRPr b="0" i="0" sz="1400" u="none" cap="none" strike="noStrike">
              <a:solidFill>
                <a:srgbClr val="000000"/>
              </a:solidFill>
              <a:latin typeface="Arial"/>
              <a:ea typeface="Arial"/>
              <a:cs typeface="Arial"/>
              <a:sym typeface="Arial"/>
            </a:endParaRPr>
          </a:p>
          <a:p>
            <a:pPr indent="0" lvl="0" marL="0" marR="0" rtl="0" algn="l">
              <a:lnSpc>
                <a:spcPct val="70000"/>
              </a:lnSpc>
              <a:spcBef>
                <a:spcPts val="100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fm, cm, am, </a:t>
            </a:r>
            <a:endParaRPr b="0" i="0" sz="1400" u="none" cap="none" strike="noStrike">
              <a:solidFill>
                <a:srgbClr val="000000"/>
              </a:solidFill>
              <a:latin typeface="Arial"/>
              <a:ea typeface="Arial"/>
              <a:cs typeface="Arial"/>
              <a:sym typeface="Arial"/>
            </a:endParaRPr>
          </a:p>
          <a:p>
            <a:pPr indent="0" lvl="0" marL="0" marR="0" rtl="0" algn="l">
              <a:lnSpc>
                <a:spcPct val="70000"/>
              </a:lnSpc>
              <a:spcBef>
                <a:spcPts val="100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fcm, fam, cam, </a:t>
            </a:r>
            <a:endParaRPr b="0" i="0" sz="1400" u="none" cap="none" strike="noStrike">
              <a:solidFill>
                <a:srgbClr val="000000"/>
              </a:solidFill>
              <a:latin typeface="Arial"/>
              <a:ea typeface="Arial"/>
              <a:cs typeface="Arial"/>
              <a:sym typeface="Arial"/>
            </a:endParaRPr>
          </a:p>
          <a:p>
            <a:pPr indent="0" lvl="0" marL="0" marR="0" rtl="0" algn="l">
              <a:lnSpc>
                <a:spcPct val="70000"/>
              </a:lnSpc>
              <a:spcBef>
                <a:spcPts val="1000"/>
              </a:spcBef>
              <a:spcAft>
                <a:spcPts val="0"/>
              </a:spcAft>
              <a:buClr>
                <a:schemeClr val="dk1"/>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fcam</a:t>
            </a:r>
            <a:endParaRPr b="0" i="0" sz="1400" u="none" cap="none" strike="noStrike">
              <a:solidFill>
                <a:srgbClr val="000000"/>
              </a:solidFill>
              <a:latin typeface="Arial"/>
              <a:ea typeface="Arial"/>
              <a:cs typeface="Arial"/>
              <a:sym typeface="Arial"/>
            </a:endParaRPr>
          </a:p>
        </p:txBody>
      </p:sp>
      <p:sp>
        <p:nvSpPr>
          <p:cNvPr id="4886" name="Google Shape;4886;p76"/>
          <p:cNvSpPr/>
          <p:nvPr/>
        </p:nvSpPr>
        <p:spPr>
          <a:xfrm>
            <a:off x="5365750" y="3937000"/>
            <a:ext cx="496888"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Tree>
  </p:cSld>
  <p:clrMapOvr>
    <a:masterClrMapping/>
  </p:clrMapOvr>
  <p:transition>
    <p:fade thruBlk="1"/>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90" name="Shape 4890"/>
        <p:cNvGrpSpPr/>
        <p:nvPr/>
      </p:nvGrpSpPr>
      <p:grpSpPr>
        <a:xfrm>
          <a:off x="0" y="0"/>
          <a:ext cx="0" cy="0"/>
          <a:chOff x="0" y="0"/>
          <a:chExt cx="0" cy="0"/>
        </a:xfrm>
      </p:grpSpPr>
      <p:sp>
        <p:nvSpPr>
          <p:cNvPr id="4891" name="Google Shape;4891;p77"/>
          <p:cNvSpPr txBox="1"/>
          <p:nvPr>
            <p:ph type="title"/>
          </p:nvPr>
        </p:nvSpPr>
        <p:spPr>
          <a:xfrm>
            <a:off x="838200" y="1365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US" sz="3600">
                <a:solidFill>
                  <a:schemeClr val="lt1"/>
                </a:solidFill>
                <a:latin typeface="Times New Roman"/>
                <a:ea typeface="Times New Roman"/>
                <a:cs typeface="Times New Roman"/>
                <a:sym typeface="Times New Roman"/>
              </a:rPr>
              <a:t>Advantages of the FP-tree Structure</a:t>
            </a:r>
            <a:endParaRPr sz="3600">
              <a:latin typeface="Times New Roman"/>
              <a:ea typeface="Times New Roman"/>
              <a:cs typeface="Times New Roman"/>
              <a:sym typeface="Times New Roman"/>
            </a:endParaRPr>
          </a:p>
        </p:txBody>
      </p:sp>
      <p:grpSp>
        <p:nvGrpSpPr>
          <p:cNvPr id="4892" name="Google Shape;4892;p77"/>
          <p:cNvGrpSpPr/>
          <p:nvPr/>
        </p:nvGrpSpPr>
        <p:grpSpPr>
          <a:xfrm>
            <a:off x="838200" y="1981784"/>
            <a:ext cx="10515600" cy="4039020"/>
            <a:chOff x="0" y="156159"/>
            <a:chExt cx="10515600" cy="4039020"/>
          </a:xfrm>
        </p:grpSpPr>
        <p:sp>
          <p:nvSpPr>
            <p:cNvPr id="4893" name="Google Shape;4893;p77"/>
            <p:cNvSpPr/>
            <p:nvPr/>
          </p:nvSpPr>
          <p:spPr>
            <a:xfrm>
              <a:off x="0" y="436599"/>
              <a:ext cx="10515600" cy="807975"/>
            </a:xfrm>
            <a:prstGeom prst="rect">
              <a:avLst/>
            </a:prstGeom>
            <a:solidFill>
              <a:schemeClr val="lt1">
                <a:alpha val="88627"/>
              </a:schemeClr>
            </a:solidFill>
            <a:ln cap="flat" cmpd="sng" w="12700">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4" name="Google Shape;4894;p77"/>
            <p:cNvSpPr txBox="1"/>
            <p:nvPr/>
          </p:nvSpPr>
          <p:spPr>
            <a:xfrm>
              <a:off x="0" y="436599"/>
              <a:ext cx="10515600" cy="807975"/>
            </a:xfrm>
            <a:prstGeom prst="rect">
              <a:avLst/>
            </a:prstGeom>
            <a:noFill/>
            <a:ln>
              <a:noFill/>
            </a:ln>
          </p:spPr>
          <p:txBody>
            <a:bodyPr anchorCtr="0" anchor="t" bIns="135125" lIns="816125" spcFirstLastPara="1" rIns="816125" wrap="square" tIns="395725">
              <a:noAutofit/>
            </a:bodyPr>
            <a:lstStyle/>
            <a:p>
              <a:pPr indent="-171450" lvl="1" marL="171450" marR="0" rtl="0" algn="l">
                <a:lnSpc>
                  <a:spcPct val="90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Scan the DB only twice and twice only.</a:t>
              </a:r>
              <a:endParaRPr b="0" i="0" sz="1400" u="none" cap="none" strike="noStrike">
                <a:solidFill>
                  <a:srgbClr val="000000"/>
                </a:solidFill>
                <a:latin typeface="Arial"/>
                <a:ea typeface="Arial"/>
                <a:cs typeface="Arial"/>
                <a:sym typeface="Arial"/>
              </a:endParaRPr>
            </a:p>
          </p:txBody>
        </p:sp>
        <p:sp>
          <p:nvSpPr>
            <p:cNvPr id="4895" name="Google Shape;4895;p77"/>
            <p:cNvSpPr/>
            <p:nvPr/>
          </p:nvSpPr>
          <p:spPr>
            <a:xfrm>
              <a:off x="525780" y="156159"/>
              <a:ext cx="7360920" cy="560880"/>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6" name="Google Shape;4896;p77"/>
            <p:cNvSpPr txBox="1"/>
            <p:nvPr/>
          </p:nvSpPr>
          <p:spPr>
            <a:xfrm>
              <a:off x="553160" y="183539"/>
              <a:ext cx="7306160" cy="506120"/>
            </a:xfrm>
            <a:prstGeom prst="rect">
              <a:avLst/>
            </a:prstGeom>
            <a:noFill/>
            <a:ln>
              <a:noFill/>
            </a:ln>
          </p:spPr>
          <p:txBody>
            <a:bodyPr anchorCtr="0" anchor="ctr" bIns="0" lIns="278225" spcFirstLastPara="1" rIns="278225" wrap="square" tIns="0">
              <a:noAutofit/>
            </a:bodyPr>
            <a:lstStyle/>
            <a:p>
              <a:pPr indent="0" lvl="0" marL="0" marR="0" rtl="0" algn="l">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The most significant advantage of the FP-tree</a:t>
              </a:r>
              <a:endParaRPr b="0" i="0" sz="1400" u="none" cap="none" strike="noStrike">
                <a:solidFill>
                  <a:srgbClr val="000000"/>
                </a:solidFill>
                <a:latin typeface="Arial"/>
                <a:ea typeface="Arial"/>
                <a:cs typeface="Arial"/>
                <a:sym typeface="Arial"/>
              </a:endParaRPr>
            </a:p>
          </p:txBody>
        </p:sp>
        <p:sp>
          <p:nvSpPr>
            <p:cNvPr id="4897" name="Google Shape;4897;p77"/>
            <p:cNvSpPr/>
            <p:nvPr/>
          </p:nvSpPr>
          <p:spPr>
            <a:xfrm>
              <a:off x="0" y="1627614"/>
              <a:ext cx="10515600" cy="1077300"/>
            </a:xfrm>
            <a:prstGeom prst="rect">
              <a:avLst/>
            </a:prstGeom>
            <a:solidFill>
              <a:schemeClr val="lt1">
                <a:alpha val="88627"/>
              </a:schemeClr>
            </a:solidFill>
            <a:ln cap="flat" cmpd="sng" w="12700">
              <a:solidFill>
                <a:srgbClr val="4CC38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8" name="Google Shape;4898;p77"/>
            <p:cNvSpPr txBox="1"/>
            <p:nvPr/>
          </p:nvSpPr>
          <p:spPr>
            <a:xfrm>
              <a:off x="0" y="1627614"/>
              <a:ext cx="10515600" cy="1077300"/>
            </a:xfrm>
            <a:prstGeom prst="rect">
              <a:avLst/>
            </a:prstGeom>
            <a:noFill/>
            <a:ln>
              <a:noFill/>
            </a:ln>
          </p:spPr>
          <p:txBody>
            <a:bodyPr anchorCtr="0" anchor="t" bIns="135125" lIns="816125" spcFirstLastPara="1" rIns="816125" wrap="square" tIns="395725">
              <a:noAutofit/>
            </a:bodyPr>
            <a:lstStyle/>
            <a:p>
              <a:pPr indent="-171450" lvl="1" marL="171450" marR="0" rtl="0" algn="l">
                <a:lnSpc>
                  <a:spcPct val="90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the FP-tree contains all the information related to mining frequent patterns (given the min-support threshold). Why?</a:t>
              </a:r>
              <a:endParaRPr b="0" i="0" sz="1400" u="none" cap="none" strike="noStrike">
                <a:solidFill>
                  <a:srgbClr val="000000"/>
                </a:solidFill>
                <a:latin typeface="Arial"/>
                <a:ea typeface="Arial"/>
                <a:cs typeface="Arial"/>
                <a:sym typeface="Arial"/>
              </a:endParaRPr>
            </a:p>
          </p:txBody>
        </p:sp>
        <p:sp>
          <p:nvSpPr>
            <p:cNvPr id="4899" name="Google Shape;4899;p77"/>
            <p:cNvSpPr/>
            <p:nvPr/>
          </p:nvSpPr>
          <p:spPr>
            <a:xfrm>
              <a:off x="525780" y="1347174"/>
              <a:ext cx="7360920" cy="560880"/>
            </a:xfrm>
            <a:prstGeom prst="roundRect">
              <a:avLst>
                <a:gd fmla="val 16667" name="adj"/>
              </a:avLst>
            </a:prstGeom>
            <a:solidFill>
              <a:srgbClr val="4CC38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0" name="Google Shape;4900;p77"/>
            <p:cNvSpPr txBox="1"/>
            <p:nvPr/>
          </p:nvSpPr>
          <p:spPr>
            <a:xfrm>
              <a:off x="553160" y="1374554"/>
              <a:ext cx="7306160" cy="506120"/>
            </a:xfrm>
            <a:prstGeom prst="rect">
              <a:avLst/>
            </a:prstGeom>
            <a:noFill/>
            <a:ln>
              <a:noFill/>
            </a:ln>
          </p:spPr>
          <p:txBody>
            <a:bodyPr anchorCtr="0" anchor="ctr" bIns="0" lIns="278225" spcFirstLastPara="1" rIns="278225" wrap="square" tIns="0">
              <a:noAutofit/>
            </a:bodyPr>
            <a:lstStyle/>
            <a:p>
              <a:pPr indent="0" lvl="0" marL="0" marR="0" rtl="0" algn="l">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Completeness: </a:t>
              </a:r>
              <a:endParaRPr b="0" i="0" sz="1400" u="none" cap="none" strike="noStrike">
                <a:solidFill>
                  <a:srgbClr val="000000"/>
                </a:solidFill>
                <a:latin typeface="Arial"/>
                <a:ea typeface="Arial"/>
                <a:cs typeface="Arial"/>
                <a:sym typeface="Arial"/>
              </a:endParaRPr>
            </a:p>
          </p:txBody>
        </p:sp>
        <p:sp>
          <p:nvSpPr>
            <p:cNvPr id="4901" name="Google Shape;4901;p77"/>
            <p:cNvSpPr/>
            <p:nvPr/>
          </p:nvSpPr>
          <p:spPr>
            <a:xfrm>
              <a:off x="0" y="3087954"/>
              <a:ext cx="10515600" cy="1107225"/>
            </a:xfrm>
            <a:prstGeom prst="rect">
              <a:avLst/>
            </a:prstGeom>
            <a:solidFill>
              <a:schemeClr val="lt1">
                <a:alpha val="88627"/>
              </a:schemeClr>
            </a:solidFill>
            <a:ln cap="flat" cmpd="sng" w="12700">
              <a:solidFill>
                <a:srgbClr val="6FAB4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2" name="Google Shape;4902;p77"/>
            <p:cNvSpPr txBox="1"/>
            <p:nvPr/>
          </p:nvSpPr>
          <p:spPr>
            <a:xfrm>
              <a:off x="0" y="3087954"/>
              <a:ext cx="10515600" cy="1107225"/>
            </a:xfrm>
            <a:prstGeom prst="rect">
              <a:avLst/>
            </a:prstGeom>
            <a:noFill/>
            <a:ln>
              <a:noFill/>
            </a:ln>
          </p:spPr>
          <p:txBody>
            <a:bodyPr anchorCtr="0" anchor="t" bIns="135125" lIns="816125" spcFirstLastPara="1" rIns="816125" wrap="square" tIns="395725">
              <a:noAutofit/>
            </a:bodyPr>
            <a:lstStyle/>
            <a:p>
              <a:pPr indent="-171450" lvl="1" marL="171450" marR="0" rtl="0" algn="l">
                <a:lnSpc>
                  <a:spcPct val="90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The size of the tree is bounded by the occurrences of frequent items</a:t>
              </a:r>
              <a:endParaRPr b="0" i="0" sz="1400" u="none" cap="none" strike="noStrike">
                <a:solidFill>
                  <a:srgbClr val="000000"/>
                </a:solidFill>
                <a:latin typeface="Arial"/>
                <a:ea typeface="Arial"/>
                <a:cs typeface="Arial"/>
                <a:sym typeface="Arial"/>
              </a:endParaRPr>
            </a:p>
            <a:p>
              <a:pPr indent="-171450" lvl="1" marL="171450" marR="0" rtl="0" algn="l">
                <a:lnSpc>
                  <a:spcPct val="90000"/>
                </a:lnSpc>
                <a:spcBef>
                  <a:spcPts val="285"/>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The height of the tree is bounded by the maximum number of items in a transaction</a:t>
              </a:r>
              <a:endParaRPr b="0" i="0" sz="1400" u="none" cap="none" strike="noStrike">
                <a:solidFill>
                  <a:srgbClr val="000000"/>
                </a:solidFill>
                <a:latin typeface="Arial"/>
                <a:ea typeface="Arial"/>
                <a:cs typeface="Arial"/>
                <a:sym typeface="Arial"/>
              </a:endParaRPr>
            </a:p>
          </p:txBody>
        </p:sp>
        <p:sp>
          <p:nvSpPr>
            <p:cNvPr id="4903" name="Google Shape;4903;p77"/>
            <p:cNvSpPr/>
            <p:nvPr/>
          </p:nvSpPr>
          <p:spPr>
            <a:xfrm>
              <a:off x="525780" y="2807514"/>
              <a:ext cx="7360920" cy="560880"/>
            </a:xfrm>
            <a:prstGeom prst="roundRect">
              <a:avLst>
                <a:gd fmla="val 16667" name="adj"/>
              </a:avLst>
            </a:prstGeom>
            <a:solidFill>
              <a:srgbClr val="6FAB4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4" name="Google Shape;4904;p77"/>
            <p:cNvSpPr txBox="1"/>
            <p:nvPr/>
          </p:nvSpPr>
          <p:spPr>
            <a:xfrm>
              <a:off x="553160" y="2834894"/>
              <a:ext cx="7306160" cy="506120"/>
            </a:xfrm>
            <a:prstGeom prst="rect">
              <a:avLst/>
            </a:prstGeom>
            <a:noFill/>
            <a:ln>
              <a:noFill/>
            </a:ln>
          </p:spPr>
          <p:txBody>
            <a:bodyPr anchorCtr="0" anchor="ctr" bIns="0" lIns="278225" spcFirstLastPara="1" rIns="278225" wrap="square" tIns="0">
              <a:noAutofit/>
            </a:bodyPr>
            <a:lstStyle/>
            <a:p>
              <a:pPr indent="0" lvl="0" marL="0" marR="0" rtl="0" algn="l">
                <a:lnSpc>
                  <a:spcPct val="90000"/>
                </a:lnSpc>
                <a:spcBef>
                  <a:spcPts val="0"/>
                </a:spcBef>
                <a:spcAft>
                  <a:spcPts val="0"/>
                </a:spcAft>
                <a:buClr>
                  <a:schemeClr val="lt1"/>
                </a:buClr>
                <a:buSzPts val="1900"/>
                <a:buFont typeface="Calibri"/>
                <a:buNone/>
              </a:pPr>
              <a:r>
                <a:rPr b="0" i="0" lang="en-US" sz="1900" u="none" cap="none" strike="noStrike">
                  <a:solidFill>
                    <a:schemeClr val="lt1"/>
                  </a:solidFill>
                  <a:latin typeface="Calibri"/>
                  <a:ea typeface="Calibri"/>
                  <a:cs typeface="Calibri"/>
                  <a:sym typeface="Calibri"/>
                </a:rPr>
                <a:t>Compactness:</a:t>
              </a:r>
              <a:endParaRPr b="0" i="0" sz="1400" u="none" cap="none" strike="noStrike">
                <a:solidFill>
                  <a:srgbClr val="000000"/>
                </a:solidFill>
                <a:latin typeface="Arial"/>
                <a:ea typeface="Arial"/>
                <a:cs typeface="Arial"/>
                <a:sym typeface="Arial"/>
              </a:endParaRPr>
            </a:p>
          </p:txBody>
        </p:sp>
      </p:grpSp>
      <p:sp>
        <p:nvSpPr>
          <p:cNvPr id="4905" name="Google Shape;4905;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en-US"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Tree>
  </p:cSld>
  <p:clrMapOvr>
    <a:masterClrMapping/>
  </p:clrMapOvr>
  <p:transition>
    <p:fade thruBlk="1"/>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09" name="Shape 4909"/>
        <p:cNvGrpSpPr/>
        <p:nvPr/>
      </p:nvGrpSpPr>
      <p:grpSpPr>
        <a:xfrm>
          <a:off x="0" y="0"/>
          <a:ext cx="0" cy="0"/>
          <a:chOff x="0" y="0"/>
          <a:chExt cx="0" cy="0"/>
        </a:xfrm>
      </p:grpSpPr>
      <p:sp>
        <p:nvSpPr>
          <p:cNvPr id="4910" name="Google Shape;4910;p78"/>
          <p:cNvSpPr/>
          <p:nvPr/>
        </p:nvSpPr>
        <p:spPr>
          <a:xfrm>
            <a:off x="375458" y="5029200"/>
            <a:ext cx="11548872" cy="1654746"/>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911" name="Google Shape;4911;p78"/>
          <p:cNvSpPr txBox="1"/>
          <p:nvPr>
            <p:ph type="title"/>
          </p:nvPr>
        </p:nvSpPr>
        <p:spPr>
          <a:xfrm>
            <a:off x="718686" y="5874326"/>
            <a:ext cx="7484787" cy="482023"/>
          </a:xfrm>
          <a:prstGeom prst="rect">
            <a:avLst/>
          </a:prstGeom>
          <a:noFill/>
          <a:ln>
            <a:noFill/>
          </a:ln>
        </p:spPr>
        <p:txBody>
          <a:bodyPr anchorCtr="0" anchor="ctr" bIns="45700" lIns="91425" spcFirstLastPara="1" rIns="91425" wrap="square" tIns="45700">
            <a:normAutofit fontScale="90000"/>
          </a:bodyPr>
          <a:lstStyle/>
          <a:p>
            <a:pPr indent="0" lvl="0" marL="0" rtl="0" algn="r">
              <a:lnSpc>
                <a:spcPct val="90000"/>
              </a:lnSpc>
              <a:spcBef>
                <a:spcPts val="0"/>
              </a:spcBef>
              <a:spcAft>
                <a:spcPts val="0"/>
              </a:spcAft>
              <a:buClr>
                <a:srgbClr val="FFFFFF"/>
              </a:buClr>
              <a:buSzPct val="111111"/>
              <a:buFont typeface="Calibri"/>
              <a:buNone/>
            </a:pPr>
            <a:r>
              <a:rPr lang="en-US" sz="4800">
                <a:solidFill>
                  <a:srgbClr val="FFFFFF"/>
                </a:solidFill>
              </a:rPr>
              <a:t>Question</a:t>
            </a:r>
            <a:endParaRPr/>
          </a:p>
        </p:txBody>
      </p:sp>
      <p:pic>
        <p:nvPicPr>
          <p:cNvPr id="4912" name="Google Shape;4912;p78"/>
          <p:cNvPicPr preferRelativeResize="0"/>
          <p:nvPr>
            <p:ph idx="1" type="body"/>
          </p:nvPr>
        </p:nvPicPr>
        <p:blipFill rotWithShape="1">
          <a:blip r:embed="rId3">
            <a:alphaModFix/>
          </a:blip>
          <a:srcRect b="18656" l="0" r="-1" t="0"/>
          <a:stretch/>
        </p:blipFill>
        <p:spPr>
          <a:xfrm>
            <a:off x="159386" y="530442"/>
            <a:ext cx="12191999" cy="4499016"/>
          </a:xfrm>
          <a:prstGeom prst="rect">
            <a:avLst/>
          </a:prstGeom>
          <a:noFill/>
          <a:ln>
            <a:noFill/>
          </a:ln>
        </p:spPr>
      </p:pic>
      <p:cxnSp>
        <p:nvCxnSpPr>
          <p:cNvPr id="4913" name="Google Shape;4913;p78"/>
          <p:cNvCxnSpPr/>
          <p:nvPr/>
        </p:nvCxnSpPr>
        <p:spPr>
          <a:xfrm rot="10800000">
            <a:off x="8386843" y="5264106"/>
            <a:ext cx="0" cy="914400"/>
          </a:xfrm>
          <a:prstGeom prst="straightConnector1">
            <a:avLst/>
          </a:prstGeom>
          <a:noFill/>
          <a:ln cap="flat" cmpd="sng" w="19050">
            <a:solidFill>
              <a:srgbClr val="FFFFFF">
                <a:alpha val="80000"/>
              </a:srgbClr>
            </a:solidFill>
            <a:prstDash val="solid"/>
            <a:miter lim="800000"/>
            <a:headEnd len="sm" w="sm" type="none"/>
            <a:tailEnd len="sm" w="sm" type="none"/>
          </a:ln>
        </p:spPr>
      </p:cxnSp>
      <p:sp>
        <p:nvSpPr>
          <p:cNvPr id="4914" name="Google Shape;4914;p78"/>
          <p:cNvSpPr txBox="1"/>
          <p:nvPr>
            <p:ph idx="12" type="sldNum"/>
          </p:nvPr>
        </p:nvSpPr>
        <p:spPr>
          <a:xfrm>
            <a:off x="8610600" y="6501384"/>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solidFill>
                  <a:srgbClr val="3F3F3F"/>
                </a:solidFill>
                <a:latin typeface="Calibri"/>
                <a:ea typeface="Calibri"/>
                <a:cs typeface="Calibri"/>
                <a:sym typeface="Calibri"/>
              </a:rPr>
              <a:t>‹#›</a:t>
            </a:fld>
            <a:endParaRPr>
              <a:solidFill>
                <a:srgbClr val="3F3F3F"/>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18" name="Shape 4918"/>
        <p:cNvGrpSpPr/>
        <p:nvPr/>
      </p:nvGrpSpPr>
      <p:grpSpPr>
        <a:xfrm>
          <a:off x="0" y="0"/>
          <a:ext cx="0" cy="0"/>
          <a:chOff x="0" y="0"/>
          <a:chExt cx="0" cy="0"/>
        </a:xfrm>
      </p:grpSpPr>
      <p:sp>
        <p:nvSpPr>
          <p:cNvPr id="4919" name="Google Shape;4919;p79"/>
          <p:cNvSpPr/>
          <p:nvPr/>
        </p:nvSpPr>
        <p:spPr>
          <a:xfrm>
            <a:off x="320040" y="5361710"/>
            <a:ext cx="11548872" cy="1176250"/>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920" name="Google Shape;4920;p79"/>
          <p:cNvSpPr txBox="1"/>
          <p:nvPr>
            <p:ph type="title"/>
          </p:nvPr>
        </p:nvSpPr>
        <p:spPr>
          <a:xfrm>
            <a:off x="899288" y="5593412"/>
            <a:ext cx="7484787" cy="1264588"/>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rgbClr val="FFFFFF"/>
              </a:buClr>
              <a:buSzPts val="4800"/>
              <a:buFont typeface="Calibri"/>
              <a:buNone/>
            </a:pPr>
            <a:r>
              <a:rPr lang="en-US" sz="4800">
                <a:solidFill>
                  <a:srgbClr val="FFFFFF"/>
                </a:solidFill>
              </a:rPr>
              <a:t>Question</a:t>
            </a:r>
            <a:endParaRPr/>
          </a:p>
        </p:txBody>
      </p:sp>
      <p:pic>
        <p:nvPicPr>
          <p:cNvPr id="4921" name="Google Shape;4921;p79"/>
          <p:cNvPicPr preferRelativeResize="0"/>
          <p:nvPr>
            <p:ph idx="1" type="body"/>
          </p:nvPr>
        </p:nvPicPr>
        <p:blipFill rotWithShape="1">
          <a:blip r:embed="rId3">
            <a:alphaModFix/>
          </a:blip>
          <a:srcRect b="8896" l="0" r="-1" t="8895"/>
          <a:stretch/>
        </p:blipFill>
        <p:spPr>
          <a:xfrm>
            <a:off x="0" y="1131140"/>
            <a:ext cx="12192000" cy="4462272"/>
          </a:xfrm>
          <a:prstGeom prst="rect">
            <a:avLst/>
          </a:prstGeom>
          <a:noFill/>
          <a:ln>
            <a:noFill/>
          </a:ln>
        </p:spPr>
      </p:pic>
      <p:cxnSp>
        <p:nvCxnSpPr>
          <p:cNvPr id="4922" name="Google Shape;4922;p79"/>
          <p:cNvCxnSpPr/>
          <p:nvPr/>
        </p:nvCxnSpPr>
        <p:spPr>
          <a:xfrm rot="10800000">
            <a:off x="8386843" y="5264106"/>
            <a:ext cx="0" cy="914400"/>
          </a:xfrm>
          <a:prstGeom prst="straightConnector1">
            <a:avLst/>
          </a:prstGeom>
          <a:noFill/>
          <a:ln cap="flat" cmpd="sng" w="19050">
            <a:solidFill>
              <a:srgbClr val="FFFFFF">
                <a:alpha val="80000"/>
              </a:srgbClr>
            </a:solidFill>
            <a:prstDash val="solid"/>
            <a:miter lim="800000"/>
            <a:headEnd len="sm" w="sm" type="none"/>
            <a:tailEnd len="sm" w="sm" type="none"/>
          </a:ln>
        </p:spPr>
      </p:cxnSp>
      <p:sp>
        <p:nvSpPr>
          <p:cNvPr id="4923" name="Google Shape;4923;p79"/>
          <p:cNvSpPr txBox="1"/>
          <p:nvPr>
            <p:ph idx="12" type="sldNum"/>
          </p:nvPr>
        </p:nvSpPr>
        <p:spPr>
          <a:xfrm>
            <a:off x="8610600" y="6501384"/>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solidFill>
                  <a:srgbClr val="3F3F3F"/>
                </a:solidFill>
                <a:latin typeface="Calibri"/>
                <a:ea typeface="Calibri"/>
                <a:cs typeface="Calibri"/>
                <a:sym typeface="Calibri"/>
              </a:rPr>
              <a:t>‹#›</a:t>
            </a:fld>
            <a:endParaRPr>
              <a:solidFill>
                <a:srgbClr val="3F3F3F"/>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27" name="Shape 4927"/>
        <p:cNvGrpSpPr/>
        <p:nvPr/>
      </p:nvGrpSpPr>
      <p:grpSpPr>
        <a:xfrm>
          <a:off x="0" y="0"/>
          <a:ext cx="0" cy="0"/>
          <a:chOff x="0" y="0"/>
          <a:chExt cx="0" cy="0"/>
        </a:xfrm>
      </p:grpSpPr>
      <p:sp>
        <p:nvSpPr>
          <p:cNvPr id="4928" name="Google Shape;4928;p80"/>
          <p:cNvSpPr txBox="1"/>
          <p:nvPr>
            <p:ph type="title"/>
          </p:nvPr>
        </p:nvSpPr>
        <p:spPr>
          <a:xfrm>
            <a:off x="1524000" y="2245809"/>
            <a:ext cx="9144000" cy="156471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Font typeface="Calibri"/>
              <a:buNone/>
            </a:pPr>
            <a:r>
              <a:rPr lang="en-US" sz="4800">
                <a:solidFill>
                  <a:schemeClr val="dk1"/>
                </a:solidFill>
                <a:latin typeface="Calibri"/>
                <a:ea typeface="Calibri"/>
                <a:cs typeface="Calibri"/>
                <a:sym typeface="Calibri"/>
              </a:rPr>
              <a:t>Exercises</a:t>
            </a:r>
            <a:endParaRPr sz="4800">
              <a:solidFill>
                <a:schemeClr val="dk1"/>
              </a:solidFill>
              <a:latin typeface="Calibri"/>
              <a:ea typeface="Calibri"/>
              <a:cs typeface="Calibri"/>
              <a:sym typeface="Calibri"/>
            </a:endParaRPr>
          </a:p>
        </p:txBody>
      </p:sp>
      <p:sp>
        <p:nvSpPr>
          <p:cNvPr id="4929" name="Google Shape;4929;p80"/>
          <p:cNvSpPr txBox="1"/>
          <p:nvPr>
            <p:ph idx="1" type="body"/>
          </p:nvPr>
        </p:nvSpPr>
        <p:spPr>
          <a:xfrm>
            <a:off x="1524000" y="3947050"/>
            <a:ext cx="9144000" cy="57258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000"/>
              <a:buNone/>
            </a:pPr>
            <a:r>
              <a:t/>
            </a:r>
            <a:endParaRPr sz="2000">
              <a:solidFill>
                <a:schemeClr val="dk1"/>
              </a:solidFill>
              <a:latin typeface="Calibri"/>
              <a:ea typeface="Calibri"/>
              <a:cs typeface="Calibri"/>
              <a:sym typeface="Calibri"/>
            </a:endParaRPr>
          </a:p>
        </p:txBody>
      </p:sp>
      <p:sp>
        <p:nvSpPr>
          <p:cNvPr id="4930" name="Google Shape;4930;p80"/>
          <p:cNvSpPr/>
          <p:nvPr/>
        </p:nvSpPr>
        <p:spPr>
          <a:xfrm>
            <a:off x="0" y="1"/>
            <a:ext cx="5920619" cy="2130951"/>
          </a:xfrm>
          <a:custGeom>
            <a:rect b="b" l="l" r="r" t="t"/>
            <a:pathLst>
              <a:path extrusionOk="0" h="2130951" w="5920619">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31" name="Google Shape;4931;p80"/>
          <p:cNvSpPr/>
          <p:nvPr/>
        </p:nvSpPr>
        <p:spPr>
          <a:xfrm>
            <a:off x="5097839" y="0"/>
            <a:ext cx="7094160" cy="2130952"/>
          </a:xfrm>
          <a:custGeom>
            <a:rect b="b" l="l" r="r" t="t"/>
            <a:pathLst>
              <a:path extrusionOk="0" h="2130952" w="709416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32" name="Google Shape;4932;p80"/>
          <p:cNvSpPr/>
          <p:nvPr/>
        </p:nvSpPr>
        <p:spPr>
          <a:xfrm flipH="1">
            <a:off x="6149721" y="4682920"/>
            <a:ext cx="4522796" cy="2175080"/>
          </a:xfrm>
          <a:custGeom>
            <a:rect b="b" l="l" r="r" t="t"/>
            <a:pathLst>
              <a:path extrusionOk="0" h="2175080" w="4522796">
                <a:moveTo>
                  <a:pt x="3515449" y="0"/>
                </a:moveTo>
                <a:lnTo>
                  <a:pt x="0" y="0"/>
                </a:lnTo>
                <a:lnTo>
                  <a:pt x="0" y="2175080"/>
                </a:lnTo>
                <a:lnTo>
                  <a:pt x="4522796" y="217508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alibri"/>
              <a:ea typeface="Calibri"/>
              <a:cs typeface="Calibri"/>
              <a:sym typeface="Calibri"/>
            </a:endParaRPr>
          </a:p>
        </p:txBody>
      </p:sp>
      <p:sp>
        <p:nvSpPr>
          <p:cNvPr id="4933" name="Google Shape;4933;p80"/>
          <p:cNvSpPr/>
          <p:nvPr/>
        </p:nvSpPr>
        <p:spPr>
          <a:xfrm>
            <a:off x="6266810" y="4682920"/>
            <a:ext cx="5925190" cy="2175080"/>
          </a:xfrm>
          <a:custGeom>
            <a:rect b="b" l="l" r="r" t="t"/>
            <a:pathLst>
              <a:path extrusionOk="0" h="2175080" w="5925190">
                <a:moveTo>
                  <a:pt x="1007347" y="0"/>
                </a:moveTo>
                <a:lnTo>
                  <a:pt x="5925190" y="0"/>
                </a:lnTo>
                <a:lnTo>
                  <a:pt x="5925190" y="2175080"/>
                </a:lnTo>
                <a:lnTo>
                  <a:pt x="0" y="2175080"/>
                </a:lnTo>
                <a:close/>
              </a:path>
            </a:pathLst>
          </a:custGeom>
          <a:solidFill>
            <a:srgbClr val="4372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34" name="Google Shape;4934;p80"/>
          <p:cNvSpPr/>
          <p:nvPr/>
        </p:nvSpPr>
        <p:spPr>
          <a:xfrm>
            <a:off x="0" y="4682920"/>
            <a:ext cx="7114535" cy="2175080"/>
          </a:xfrm>
          <a:custGeom>
            <a:rect b="b" l="l" r="r" t="t"/>
            <a:pathLst>
              <a:path extrusionOk="0" h="2175080" w="7114535">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35" name="Google Shape;4935;p80"/>
          <p:cNvSpPr/>
          <p:nvPr>
            <p:ph idx="12" type="sldNum"/>
          </p:nvPr>
        </p:nvSpPr>
        <p:spPr>
          <a:xfrm>
            <a:off x="8820150" y="6356350"/>
            <a:ext cx="2533650" cy="365125"/>
          </a:xfrm>
          <a:prstGeom prst="ellipse">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SzPts val="1200"/>
              <a:buNone/>
            </a:pPr>
            <a:fld id="{00000000-1234-1234-1234-123412341234}" type="slidenum">
              <a:rPr lang="en-US">
                <a:solidFill>
                  <a:srgbClr val="FFFFFF"/>
                </a:solidFill>
              </a:rPr>
              <a:t>‹#›</a:t>
            </a:fld>
            <a:endParaRPr>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96" name="Shape 3996"/>
        <p:cNvGrpSpPr/>
        <p:nvPr/>
      </p:nvGrpSpPr>
      <p:grpSpPr>
        <a:xfrm>
          <a:off x="0" y="0"/>
          <a:ext cx="0" cy="0"/>
          <a:chOff x="0" y="0"/>
          <a:chExt cx="0" cy="0"/>
        </a:xfrm>
      </p:grpSpPr>
      <p:sp>
        <p:nvSpPr>
          <p:cNvPr id="3997" name="Google Shape;3997;p9"/>
          <p:cNvSpPr txBox="1"/>
          <p:nvPr>
            <p:ph type="title"/>
          </p:nvPr>
        </p:nvSpPr>
        <p:spPr>
          <a:xfrm>
            <a:off x="764628" y="1365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00"/>
              <a:buFont typeface="Calibri"/>
              <a:buNone/>
            </a:pPr>
            <a:r>
              <a:rPr lang="en-US" sz="4000">
                <a:solidFill>
                  <a:srgbClr val="FFFFFF"/>
                </a:solidFill>
                <a:latin typeface="Times New Roman"/>
                <a:ea typeface="Times New Roman"/>
                <a:cs typeface="Times New Roman"/>
                <a:sym typeface="Times New Roman"/>
              </a:rPr>
              <a:t>Association rule mining</a:t>
            </a:r>
            <a:endParaRPr sz="4000">
              <a:latin typeface="Times New Roman"/>
              <a:ea typeface="Times New Roman"/>
              <a:cs typeface="Times New Roman"/>
              <a:sym typeface="Times New Roman"/>
            </a:endParaRPr>
          </a:p>
        </p:txBody>
      </p:sp>
      <p:sp>
        <p:nvSpPr>
          <p:cNvPr id="3998" name="Google Shape;3998;p9"/>
          <p:cNvSpPr txBox="1"/>
          <p:nvPr>
            <p:ph idx="1" type="body"/>
          </p:nvPr>
        </p:nvSpPr>
        <p:spPr>
          <a:xfrm>
            <a:off x="838200" y="1594397"/>
            <a:ext cx="10515600" cy="4351338"/>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600"/>
              <a:buChar char="•"/>
            </a:pPr>
            <a:r>
              <a:rPr lang="en-US" sz="2600"/>
              <a:t>Proposed by Agrawal et al in 1993. </a:t>
            </a:r>
            <a:endParaRPr sz="2600"/>
          </a:p>
          <a:p>
            <a:pPr indent="-228600" lvl="0" marL="228600" rtl="0" algn="l">
              <a:lnSpc>
                <a:spcPct val="90000"/>
              </a:lnSpc>
              <a:spcBef>
                <a:spcPts val="1000"/>
              </a:spcBef>
              <a:spcAft>
                <a:spcPts val="0"/>
              </a:spcAft>
              <a:buClr>
                <a:schemeClr val="dk1"/>
              </a:buClr>
              <a:buSzPts val="2600"/>
              <a:buChar char="•"/>
            </a:pPr>
            <a:r>
              <a:rPr lang="en-US" sz="2600"/>
              <a:t>It is an important data mining model studied extensively by the database and data mining community. </a:t>
            </a:r>
            <a:endParaRPr sz="2600"/>
          </a:p>
          <a:p>
            <a:pPr indent="-228600" lvl="0" marL="228600" rtl="0" algn="l">
              <a:lnSpc>
                <a:spcPct val="90000"/>
              </a:lnSpc>
              <a:spcBef>
                <a:spcPts val="390"/>
              </a:spcBef>
              <a:spcAft>
                <a:spcPts val="0"/>
              </a:spcAft>
              <a:buClr>
                <a:schemeClr val="dk1"/>
              </a:buClr>
              <a:buSzPts val="2600"/>
              <a:buChar char="•"/>
            </a:pPr>
            <a:r>
              <a:rPr lang="en-US" sz="2600"/>
              <a:t>Assume all data are categorical.</a:t>
            </a:r>
            <a:endParaRPr sz="2600"/>
          </a:p>
          <a:p>
            <a:pPr indent="-228600" lvl="0" marL="228600" rtl="0" algn="l">
              <a:lnSpc>
                <a:spcPct val="90000"/>
              </a:lnSpc>
              <a:spcBef>
                <a:spcPts val="390"/>
              </a:spcBef>
              <a:spcAft>
                <a:spcPts val="0"/>
              </a:spcAft>
              <a:buClr>
                <a:schemeClr val="dk1"/>
              </a:buClr>
              <a:buSzPts val="2600"/>
              <a:buChar char="•"/>
            </a:pPr>
            <a:r>
              <a:rPr lang="en-US" sz="2600"/>
              <a:t>No good algorithm for numeric data.</a:t>
            </a:r>
            <a:endParaRPr sz="2600"/>
          </a:p>
          <a:p>
            <a:pPr indent="-228600" lvl="0" marL="228600" rtl="0" algn="l">
              <a:lnSpc>
                <a:spcPct val="90000"/>
              </a:lnSpc>
              <a:spcBef>
                <a:spcPts val="390"/>
              </a:spcBef>
              <a:spcAft>
                <a:spcPts val="0"/>
              </a:spcAft>
              <a:buClr>
                <a:schemeClr val="dk1"/>
              </a:buClr>
              <a:buSzPts val="2600"/>
              <a:buChar char="•"/>
            </a:pPr>
            <a:r>
              <a:rPr lang="en-US" sz="2600"/>
              <a:t>Initially used for Market Basket Analysis to find how items purchased by customers are related.</a:t>
            </a:r>
            <a:endParaRPr sz="2600"/>
          </a:p>
          <a:p>
            <a:pPr indent="-228600" lvl="0" marL="228600" rtl="0" algn="l">
              <a:lnSpc>
                <a:spcPct val="90000"/>
              </a:lnSpc>
              <a:spcBef>
                <a:spcPts val="390"/>
              </a:spcBef>
              <a:spcAft>
                <a:spcPts val="0"/>
              </a:spcAft>
              <a:buClr>
                <a:schemeClr val="dk1"/>
              </a:buClr>
              <a:buSzPts val="2600"/>
              <a:buFont typeface="Noto Sans Symbols"/>
              <a:buNone/>
            </a:pPr>
            <a:r>
              <a:rPr lang="en-US" sz="2600"/>
              <a:t>		</a:t>
            </a:r>
            <a:endParaRPr sz="2600"/>
          </a:p>
          <a:p>
            <a:pPr indent="-228600" lvl="0" marL="228600" rtl="0" algn="l">
              <a:lnSpc>
                <a:spcPct val="90000"/>
              </a:lnSpc>
              <a:spcBef>
                <a:spcPts val="390"/>
              </a:spcBef>
              <a:spcAft>
                <a:spcPts val="0"/>
              </a:spcAft>
              <a:buClr>
                <a:schemeClr val="dk1"/>
              </a:buClr>
              <a:buSzPts val="2600"/>
              <a:buFont typeface="Noto Sans Symbols"/>
              <a:buNone/>
            </a:pPr>
            <a:r>
              <a:rPr lang="en-US" sz="2600"/>
              <a:t>	Bread → Milk	   [sup = 5%, conf = 100%]</a:t>
            </a:r>
            <a:endParaRPr sz="2600"/>
          </a:p>
        </p:txBody>
      </p:sp>
      <p:sp>
        <p:nvSpPr>
          <p:cNvPr id="3999" name="Google Shape;399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SzPts val="2090"/>
              <a:buNone/>
            </a:pPr>
            <a:fld id="{00000000-1234-1234-1234-123412341234}" type="slidenum">
              <a:rPr lang="en-US" sz="2090">
                <a:solidFill>
                  <a:srgbClr val="FFFFFF"/>
                </a:solidFill>
              </a:rPr>
              <a:t>‹#›</a:t>
            </a:fld>
            <a:endParaRPr sz="2090">
              <a:solidFill>
                <a:srgbClr val="FFFFFF"/>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39" name="Shape 4939"/>
        <p:cNvGrpSpPr/>
        <p:nvPr/>
      </p:nvGrpSpPr>
      <p:grpSpPr>
        <a:xfrm>
          <a:off x="0" y="0"/>
          <a:ext cx="0" cy="0"/>
          <a:chOff x="0" y="0"/>
          <a:chExt cx="0" cy="0"/>
        </a:xfrm>
      </p:grpSpPr>
      <p:sp>
        <p:nvSpPr>
          <p:cNvPr id="4940" name="Google Shape;4940;p81"/>
          <p:cNvSpPr/>
          <p:nvPr/>
        </p:nvSpPr>
        <p:spPr>
          <a:xfrm>
            <a:off x="0" y="0"/>
            <a:ext cx="5468548" cy="6858000"/>
          </a:xfrm>
          <a:prstGeom prst="rect">
            <a:avLst/>
          </a:prstGeom>
          <a:solidFill>
            <a:srgbClr val="653E3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41" name="Google Shape;4941;p81"/>
          <p:cNvSpPr txBox="1"/>
          <p:nvPr>
            <p:ph type="title"/>
          </p:nvPr>
        </p:nvSpPr>
        <p:spPr>
          <a:xfrm>
            <a:off x="621629" y="640080"/>
            <a:ext cx="4225290" cy="557881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4400"/>
              <a:buFont typeface="Calibri"/>
              <a:buNone/>
            </a:pPr>
            <a:r>
              <a:rPr lang="en-US">
                <a:solidFill>
                  <a:srgbClr val="FFFFFF"/>
                </a:solidFill>
              </a:rPr>
              <a:t>Exercise 01</a:t>
            </a:r>
            <a:br>
              <a:rPr lang="en-US">
                <a:solidFill>
                  <a:srgbClr val="FFFFFF"/>
                </a:solidFill>
              </a:rPr>
            </a:br>
            <a:r>
              <a:rPr lang="en-US">
                <a:solidFill>
                  <a:srgbClr val="FFFFFF"/>
                </a:solidFill>
              </a:rPr>
              <a:t>Support=2</a:t>
            </a:r>
            <a:endParaRPr>
              <a:solidFill>
                <a:srgbClr val="FFFFFF"/>
              </a:solidFill>
            </a:endParaRPr>
          </a:p>
        </p:txBody>
      </p:sp>
      <p:pic>
        <p:nvPicPr>
          <p:cNvPr id="4942" name="Google Shape;4942;p81"/>
          <p:cNvPicPr preferRelativeResize="0"/>
          <p:nvPr>
            <p:ph idx="1" type="body"/>
          </p:nvPr>
        </p:nvPicPr>
        <p:blipFill rotWithShape="1">
          <a:blip r:embed="rId3">
            <a:alphaModFix/>
          </a:blip>
          <a:srcRect b="239" l="0" r="-1" t="0"/>
          <a:stretch/>
        </p:blipFill>
        <p:spPr>
          <a:xfrm>
            <a:off x="5970530" y="1149927"/>
            <a:ext cx="5459470" cy="5571548"/>
          </a:xfrm>
          <a:prstGeom prst="rect">
            <a:avLst/>
          </a:prstGeom>
          <a:noFill/>
          <a:ln>
            <a:noFill/>
          </a:ln>
        </p:spPr>
      </p:pic>
      <p:sp>
        <p:nvSpPr>
          <p:cNvPr id="4943" name="Google Shape;4943;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7" name="Shape 4947"/>
        <p:cNvGrpSpPr/>
        <p:nvPr/>
      </p:nvGrpSpPr>
      <p:grpSpPr>
        <a:xfrm>
          <a:off x="0" y="0"/>
          <a:ext cx="0" cy="0"/>
          <a:chOff x="0" y="0"/>
          <a:chExt cx="0" cy="0"/>
        </a:xfrm>
      </p:grpSpPr>
      <p:sp>
        <p:nvSpPr>
          <p:cNvPr id="4948" name="Google Shape;4948;p82"/>
          <p:cNvSpPr txBox="1"/>
          <p:nvPr>
            <p:ph type="title"/>
          </p:nvPr>
        </p:nvSpPr>
        <p:spPr>
          <a:xfrm>
            <a:off x="838200" y="35613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FP Growth: Solution</a:t>
            </a:r>
            <a:endParaRPr/>
          </a:p>
        </p:txBody>
      </p:sp>
      <p:sp>
        <p:nvSpPr>
          <p:cNvPr id="4949" name="Google Shape;4949;p8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576973"/>
                </a:solidFill>
                <a:latin typeface="Calibri"/>
                <a:ea typeface="Calibri"/>
                <a:cs typeface="Calibri"/>
                <a:sym typeface="Calibri"/>
              </a:rPr>
              <a:t>‹#›</a:t>
            </a:fld>
            <a:endParaRPr b="0" i="0" sz="1800" u="none" cap="none" strike="noStrike">
              <a:solidFill>
                <a:srgbClr val="576973"/>
              </a:solidFill>
              <a:latin typeface="Calibri"/>
              <a:ea typeface="Calibri"/>
              <a:cs typeface="Calibri"/>
              <a:sym typeface="Calibri"/>
            </a:endParaRPr>
          </a:p>
        </p:txBody>
      </p:sp>
      <p:sp>
        <p:nvSpPr>
          <p:cNvPr id="4950" name="Google Shape;4950;p82"/>
          <p:cNvSpPr/>
          <p:nvPr/>
        </p:nvSpPr>
        <p:spPr>
          <a:xfrm>
            <a:off x="477672" y="1223890"/>
            <a:ext cx="11818961" cy="6321731"/>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00"/>
              </a:buClr>
              <a:buSzPts val="2400"/>
              <a:buFont typeface="Arial"/>
              <a:buNone/>
            </a:pPr>
            <a:r>
              <a:t/>
            </a:r>
            <a:endParaRPr b="0" i="0" sz="2400" u="none" cap="none" strike="noStrike">
              <a:solidFill>
                <a:srgbClr val="FF0000"/>
              </a:solidFill>
              <a:latin typeface="Arial"/>
              <a:ea typeface="Arial"/>
              <a:cs typeface="Arial"/>
              <a:sym typeface="Arial"/>
            </a:endParaRPr>
          </a:p>
        </p:txBody>
      </p:sp>
      <p:pic>
        <p:nvPicPr>
          <p:cNvPr id="4951" name="Google Shape;4951;p82"/>
          <p:cNvPicPr preferRelativeResize="0"/>
          <p:nvPr/>
        </p:nvPicPr>
        <p:blipFill rotWithShape="1">
          <a:blip r:embed="rId3">
            <a:alphaModFix/>
          </a:blip>
          <a:srcRect b="0" l="0" r="0" t="0"/>
          <a:stretch/>
        </p:blipFill>
        <p:spPr>
          <a:xfrm>
            <a:off x="1246250" y="1498211"/>
            <a:ext cx="8907684" cy="476747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5" name="Shape 4955"/>
        <p:cNvGrpSpPr/>
        <p:nvPr/>
      </p:nvGrpSpPr>
      <p:grpSpPr>
        <a:xfrm>
          <a:off x="0" y="0"/>
          <a:ext cx="0" cy="0"/>
          <a:chOff x="0" y="0"/>
          <a:chExt cx="0" cy="0"/>
        </a:xfrm>
      </p:grpSpPr>
      <p:sp>
        <p:nvSpPr>
          <p:cNvPr id="4956" name="Google Shape;4956;p8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FP Growth: Solution</a:t>
            </a:r>
            <a:endParaRPr/>
          </a:p>
        </p:txBody>
      </p:sp>
      <p:sp>
        <p:nvSpPr>
          <p:cNvPr id="4957" name="Google Shape;4957;p8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576973"/>
                </a:solidFill>
                <a:latin typeface="Calibri"/>
                <a:ea typeface="Calibri"/>
                <a:cs typeface="Calibri"/>
                <a:sym typeface="Calibri"/>
              </a:rPr>
              <a:t>‹#›</a:t>
            </a:fld>
            <a:endParaRPr b="0" i="0" sz="1800" u="none" cap="none" strike="noStrike">
              <a:solidFill>
                <a:srgbClr val="576973"/>
              </a:solidFill>
              <a:latin typeface="Calibri"/>
              <a:ea typeface="Calibri"/>
              <a:cs typeface="Calibri"/>
              <a:sym typeface="Calibri"/>
            </a:endParaRPr>
          </a:p>
        </p:txBody>
      </p:sp>
      <p:pic>
        <p:nvPicPr>
          <p:cNvPr id="4958" name="Google Shape;4958;p83"/>
          <p:cNvPicPr preferRelativeResize="0"/>
          <p:nvPr/>
        </p:nvPicPr>
        <p:blipFill rotWithShape="1">
          <a:blip r:embed="rId3">
            <a:alphaModFix/>
          </a:blip>
          <a:srcRect b="0" l="0" r="0" t="0"/>
          <a:stretch/>
        </p:blipFill>
        <p:spPr>
          <a:xfrm>
            <a:off x="1615858" y="1324899"/>
            <a:ext cx="9569884" cy="501465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2" name="Shape 4962"/>
        <p:cNvGrpSpPr/>
        <p:nvPr/>
      </p:nvGrpSpPr>
      <p:grpSpPr>
        <a:xfrm>
          <a:off x="0" y="0"/>
          <a:ext cx="0" cy="0"/>
          <a:chOff x="0" y="0"/>
          <a:chExt cx="0" cy="0"/>
        </a:xfrm>
      </p:grpSpPr>
      <p:sp>
        <p:nvSpPr>
          <p:cNvPr id="4963" name="Google Shape;4963;p84"/>
          <p:cNvSpPr txBox="1"/>
          <p:nvPr>
            <p:ph type="title"/>
          </p:nvPr>
        </p:nvSpPr>
        <p:spPr>
          <a:xfrm>
            <a:off x="775421" y="82182"/>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solidFill>
                  <a:schemeClr val="lt1"/>
                </a:solidFill>
              </a:rPr>
              <a:t>FP Exexrcise 02 </a:t>
            </a:r>
            <a:endParaRPr>
              <a:solidFill>
                <a:schemeClr val="lt1"/>
              </a:solidFill>
            </a:endParaRPr>
          </a:p>
        </p:txBody>
      </p:sp>
      <p:sp>
        <p:nvSpPr>
          <p:cNvPr id="4964" name="Google Shape;4964;p8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888888"/>
              </a:buClr>
              <a:buSzPts val="1800"/>
              <a:buFont typeface="Calibri"/>
              <a:buNone/>
            </a:pPr>
            <a:fld id="{00000000-1234-1234-1234-123412341234}" type="slidenum">
              <a:rPr lang="en-US"/>
              <a:t>‹#›</a:t>
            </a:fld>
            <a:endParaRPr/>
          </a:p>
        </p:txBody>
      </p:sp>
      <p:sp>
        <p:nvSpPr>
          <p:cNvPr id="4965" name="Google Shape;4965;p84"/>
          <p:cNvSpPr txBox="1"/>
          <p:nvPr/>
        </p:nvSpPr>
        <p:spPr>
          <a:xfrm>
            <a:off x="212725" y="1392702"/>
            <a:ext cx="1981200" cy="4839823"/>
          </a:xfrm>
          <a:prstGeom prst="rect">
            <a:avLst/>
          </a:prstGeom>
          <a:noFill/>
          <a:ln>
            <a:noFill/>
          </a:ln>
        </p:spPr>
        <p:txBody>
          <a:bodyPr anchorCtr="0" anchor="t" bIns="45700" lIns="91425" spcFirstLastPara="1" rIns="91425" wrap="square" tIns="45700">
            <a:noAutofit/>
          </a:bodyPr>
          <a:lstStyle/>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B C E F O</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G</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E I</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D E G</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E G L</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E J</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B C E F P</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D</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E G M</a:t>
            </a:r>
            <a:endParaRPr b="0" i="0" sz="1800" u="none" cap="none" strike="noStrike">
              <a:solidFill>
                <a:schemeClr val="dk1"/>
              </a:solidFill>
              <a:latin typeface="Calibri"/>
              <a:ea typeface="Calibri"/>
              <a:cs typeface="Calibri"/>
              <a:sym typeface="Calibri"/>
            </a:endParaRPr>
          </a:p>
          <a:p>
            <a:pPr indent="-342900" lvl="0" marL="457200" marR="0" rtl="0" algn="l">
              <a:lnSpc>
                <a:spcPct val="90000"/>
              </a:lnSpc>
              <a:spcBef>
                <a:spcPts val="1000"/>
              </a:spcBef>
              <a:spcAft>
                <a:spcPts val="0"/>
              </a:spcAft>
              <a:buClr>
                <a:schemeClr val="dk1"/>
              </a:buClr>
              <a:buSzPts val="1800"/>
              <a:buFont typeface="Arial"/>
              <a:buNone/>
            </a:pPr>
            <a:r>
              <a:rPr b="0" i="0" lang="en-US" sz="2800" u="none" cap="none" strike="noStrike">
                <a:solidFill>
                  <a:schemeClr val="dk1"/>
                </a:solidFill>
                <a:latin typeface="Calibri"/>
                <a:ea typeface="Calibri"/>
                <a:cs typeface="Calibri"/>
                <a:sym typeface="Calibri"/>
              </a:rPr>
              <a:t>A C E G N</a:t>
            </a:r>
            <a:endParaRPr b="0" i="0" sz="1800" u="none" cap="none" strike="noStrike">
              <a:solidFill>
                <a:schemeClr val="dk1"/>
              </a:solidFill>
              <a:latin typeface="Calibri"/>
              <a:ea typeface="Calibri"/>
              <a:cs typeface="Calibri"/>
              <a:sym typeface="Calibri"/>
            </a:endParaRPr>
          </a:p>
        </p:txBody>
      </p:sp>
      <p:graphicFrame>
        <p:nvGraphicFramePr>
          <p:cNvPr id="4966" name="Google Shape;4966;p84"/>
          <p:cNvGraphicFramePr/>
          <p:nvPr/>
        </p:nvGraphicFramePr>
        <p:xfrm>
          <a:off x="3675185" y="216022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4967" name="Google Shape;4967;p84"/>
          <p:cNvSpPr/>
          <p:nvPr/>
        </p:nvSpPr>
        <p:spPr>
          <a:xfrm>
            <a:off x="7394917" y="1817916"/>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4968" name="Google Shape;4968;p84"/>
          <p:cNvSpPr txBox="1"/>
          <p:nvPr/>
        </p:nvSpPr>
        <p:spPr>
          <a:xfrm>
            <a:off x="3556003" y="1241375"/>
            <a:ext cx="1928733" cy="6463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Freq. 1-Itemsets.</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FF0000"/>
              </a:buClr>
              <a:buSzPts val="1800"/>
              <a:buFont typeface="Arial"/>
              <a:buNone/>
            </a:pPr>
            <a:r>
              <a:rPr b="0" i="0" lang="en-US" sz="1800" u="none" cap="none" strike="noStrike">
                <a:solidFill>
                  <a:srgbClr val="FF0000"/>
                </a:solidFill>
                <a:latin typeface="Arial"/>
                <a:ea typeface="Arial"/>
                <a:cs typeface="Arial"/>
                <a:sym typeface="Arial"/>
              </a:rPr>
              <a:t>Supp. Count ≥2</a:t>
            </a:r>
            <a:endParaRPr b="0" i="0" sz="1800" u="none" cap="none" strike="noStrike">
              <a:solidFill>
                <a:srgbClr val="FF0000"/>
              </a:solidFill>
              <a:latin typeface="Arial"/>
              <a:ea typeface="Arial"/>
              <a:cs typeface="Arial"/>
              <a:sym typeface="Arial"/>
            </a:endParaRPr>
          </a:p>
        </p:txBody>
      </p:sp>
      <p:sp>
        <p:nvSpPr>
          <p:cNvPr id="4969" name="Google Shape;4969;p84"/>
          <p:cNvSpPr txBox="1"/>
          <p:nvPr/>
        </p:nvSpPr>
        <p:spPr>
          <a:xfrm>
            <a:off x="346639" y="1072563"/>
            <a:ext cx="1653017"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Transactions</a:t>
            </a:r>
            <a:endParaRPr b="0" i="0" sz="1400" u="none" cap="none" strike="noStrike">
              <a:solidFill>
                <a:srgbClr val="000000"/>
              </a:solidFill>
              <a:latin typeface="Arial"/>
              <a:ea typeface="Arial"/>
              <a:cs typeface="Arial"/>
              <a:sym typeface="Arial"/>
            </a:endParaRPr>
          </a:p>
        </p:txBody>
      </p:sp>
      <p:sp>
        <p:nvSpPr>
          <p:cNvPr id="4970" name="Google Shape;4970;p84"/>
          <p:cNvSpPr txBox="1"/>
          <p:nvPr/>
        </p:nvSpPr>
        <p:spPr>
          <a:xfrm>
            <a:off x="6169855" y="1241375"/>
            <a:ext cx="5478194" cy="6463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Transactions with items sorted based on frequencies, and ignoring the infrequent items. </a:t>
            </a:r>
            <a:endParaRPr b="0" i="0" sz="18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68"/>
                                        </p:tgtEl>
                                        <p:attrNameLst>
                                          <p:attrName>style.visibility</p:attrName>
                                        </p:attrNameLst>
                                      </p:cBhvr>
                                      <p:to>
                                        <p:strVal val="visible"/>
                                      </p:to>
                                    </p:set>
                                    <p:anim calcmode="lin" valueType="num">
                                      <p:cBhvr additive="base">
                                        <p:cTn dur="500"/>
                                        <p:tgtEl>
                                          <p:spTgt spid="4968"/>
                                        </p:tgtEl>
                                        <p:attrNameLst>
                                          <p:attrName>ppt_w</p:attrName>
                                        </p:attrNameLst>
                                      </p:cBhvr>
                                      <p:tavLst>
                                        <p:tav fmla="" tm="0">
                                          <p:val>
                                            <p:strVal val="0"/>
                                          </p:val>
                                        </p:tav>
                                        <p:tav fmla="" tm="100000">
                                          <p:val>
                                            <p:strVal val="#ppt_w"/>
                                          </p:val>
                                        </p:tav>
                                      </p:tavLst>
                                    </p:anim>
                                    <p:anim calcmode="lin" valueType="num">
                                      <p:cBhvr additive="base">
                                        <p:cTn dur="500"/>
                                        <p:tgtEl>
                                          <p:spTgt spid="49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66"/>
                                        </p:tgtEl>
                                        <p:attrNameLst>
                                          <p:attrName>style.visibility</p:attrName>
                                        </p:attrNameLst>
                                      </p:cBhvr>
                                      <p:to>
                                        <p:strVal val="visible"/>
                                      </p:to>
                                    </p:set>
                                    <p:anim calcmode="lin" valueType="num">
                                      <p:cBhvr additive="base">
                                        <p:cTn dur="500"/>
                                        <p:tgtEl>
                                          <p:spTgt spid="4966"/>
                                        </p:tgtEl>
                                        <p:attrNameLst>
                                          <p:attrName>ppt_w</p:attrName>
                                        </p:attrNameLst>
                                      </p:cBhvr>
                                      <p:tavLst>
                                        <p:tav fmla="" tm="0">
                                          <p:val>
                                            <p:strVal val="0"/>
                                          </p:val>
                                        </p:tav>
                                        <p:tav fmla="" tm="100000">
                                          <p:val>
                                            <p:strVal val="#ppt_w"/>
                                          </p:val>
                                        </p:tav>
                                      </p:tavLst>
                                    </p:anim>
                                    <p:anim calcmode="lin" valueType="num">
                                      <p:cBhvr additive="base">
                                        <p:cTn dur="500"/>
                                        <p:tgtEl>
                                          <p:spTgt spid="49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70"/>
                                        </p:tgtEl>
                                        <p:attrNameLst>
                                          <p:attrName>style.visibility</p:attrName>
                                        </p:attrNameLst>
                                      </p:cBhvr>
                                      <p:to>
                                        <p:strVal val="visible"/>
                                      </p:to>
                                    </p:set>
                                    <p:anim calcmode="lin" valueType="num">
                                      <p:cBhvr additive="base">
                                        <p:cTn dur="500"/>
                                        <p:tgtEl>
                                          <p:spTgt spid="4970"/>
                                        </p:tgtEl>
                                        <p:attrNameLst>
                                          <p:attrName>ppt_w</p:attrName>
                                        </p:attrNameLst>
                                      </p:cBhvr>
                                      <p:tavLst>
                                        <p:tav fmla="" tm="0">
                                          <p:val>
                                            <p:strVal val="0"/>
                                          </p:val>
                                        </p:tav>
                                        <p:tav fmla="" tm="100000">
                                          <p:val>
                                            <p:strVal val="#ppt_w"/>
                                          </p:val>
                                        </p:tav>
                                      </p:tavLst>
                                    </p:anim>
                                    <p:anim calcmode="lin" valueType="num">
                                      <p:cBhvr additive="base">
                                        <p:cTn dur="500"/>
                                        <p:tgtEl>
                                          <p:spTgt spid="49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67"/>
                                        </p:tgtEl>
                                        <p:attrNameLst>
                                          <p:attrName>style.visibility</p:attrName>
                                        </p:attrNameLst>
                                      </p:cBhvr>
                                      <p:to>
                                        <p:strVal val="visible"/>
                                      </p:to>
                                    </p:set>
                                    <p:anim calcmode="lin" valueType="num">
                                      <p:cBhvr additive="base">
                                        <p:cTn dur="500"/>
                                        <p:tgtEl>
                                          <p:spTgt spid="4967"/>
                                        </p:tgtEl>
                                        <p:attrNameLst>
                                          <p:attrName>ppt_w</p:attrName>
                                        </p:attrNameLst>
                                      </p:cBhvr>
                                      <p:tavLst>
                                        <p:tav fmla="" tm="0">
                                          <p:val>
                                            <p:strVal val="0"/>
                                          </p:val>
                                        </p:tav>
                                        <p:tav fmla="" tm="100000">
                                          <p:val>
                                            <p:strVal val="#ppt_w"/>
                                          </p:val>
                                        </p:tav>
                                      </p:tavLst>
                                    </p:anim>
                                    <p:anim calcmode="lin" valueType="num">
                                      <p:cBhvr additive="base">
                                        <p:cTn dur="500"/>
                                        <p:tgtEl>
                                          <p:spTgt spid="496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5" name="Shape 4975"/>
        <p:cNvGrpSpPr/>
        <p:nvPr/>
      </p:nvGrpSpPr>
      <p:grpSpPr>
        <a:xfrm>
          <a:off x="0" y="0"/>
          <a:ext cx="0" cy="0"/>
          <a:chOff x="0" y="0"/>
          <a:chExt cx="0" cy="0"/>
        </a:xfrm>
      </p:grpSpPr>
      <p:sp>
        <p:nvSpPr>
          <p:cNvPr id="4976" name="Google Shape;4976;p85"/>
          <p:cNvSpPr/>
          <p:nvPr/>
        </p:nvSpPr>
        <p:spPr>
          <a:xfrm>
            <a:off x="1676400" y="228601"/>
            <a:ext cx="89916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1</a:t>
            </a:r>
            <a:r>
              <a:rPr b="0" baseline="30000" i="0" lang="en-US" sz="4400" u="none" cap="none" strike="noStrike">
                <a:solidFill>
                  <a:schemeClr val="lt1"/>
                </a:solidFill>
                <a:latin typeface="Times New Roman"/>
                <a:ea typeface="Times New Roman"/>
                <a:cs typeface="Times New Roman"/>
                <a:sym typeface="Times New Roman"/>
              </a:rPr>
              <a:t>st</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graphicFrame>
        <p:nvGraphicFramePr>
          <p:cNvPr id="4977" name="Google Shape;4977;p85"/>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4978" name="Google Shape;4978;p85"/>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4979" name="Google Shape;4979;p85"/>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4980" name="Google Shape;4980;p85"/>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A:1</a:t>
            </a:r>
            <a:endParaRPr b="0" i="0" sz="1800" u="none" cap="none" strike="noStrike">
              <a:solidFill>
                <a:schemeClr val="dk1"/>
              </a:solidFill>
              <a:latin typeface="Calibri"/>
              <a:ea typeface="Calibri"/>
              <a:cs typeface="Calibri"/>
              <a:sym typeface="Calibri"/>
            </a:endParaRPr>
          </a:p>
        </p:txBody>
      </p:sp>
      <p:sp>
        <p:nvSpPr>
          <p:cNvPr id="4981" name="Google Shape;4981;p85"/>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C:1</a:t>
            </a:r>
            <a:endParaRPr b="0" i="0" sz="1800" u="none" cap="none" strike="noStrike">
              <a:solidFill>
                <a:schemeClr val="dk1"/>
              </a:solidFill>
              <a:latin typeface="Calibri"/>
              <a:ea typeface="Calibri"/>
              <a:cs typeface="Calibri"/>
              <a:sym typeface="Calibri"/>
            </a:endParaRPr>
          </a:p>
        </p:txBody>
      </p:sp>
      <p:sp>
        <p:nvSpPr>
          <p:cNvPr id="4982" name="Google Shape;4982;p85"/>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sp>
        <p:nvSpPr>
          <p:cNvPr id="4983" name="Google Shape;4983;p85"/>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4984" name="Google Shape;4984;p85"/>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4985" name="Google Shape;4985;p85"/>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4986" name="Google Shape;4986;p85"/>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4987" name="Google Shape;4987;p85"/>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4988" name="Google Shape;4988;p85"/>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4989" name="Google Shape;4989;p85"/>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4990" name="Google Shape;4990;p85"/>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4991" name="Google Shape;4991;p85"/>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4992" name="Google Shape;4992;p85"/>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4993" name="Google Shape;4993;p85"/>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4994" name="Google Shape;4994;p85"/>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4995" name="Google Shape;4995;p85"/>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0" name="Shape 5000"/>
        <p:cNvGrpSpPr/>
        <p:nvPr/>
      </p:nvGrpSpPr>
      <p:grpSpPr>
        <a:xfrm>
          <a:off x="0" y="0"/>
          <a:ext cx="0" cy="0"/>
          <a:chOff x="0" y="0"/>
          <a:chExt cx="0" cy="0"/>
        </a:xfrm>
      </p:grpSpPr>
      <p:sp>
        <p:nvSpPr>
          <p:cNvPr id="5001" name="Google Shape;5001;p86"/>
          <p:cNvSpPr/>
          <p:nvPr/>
        </p:nvSpPr>
        <p:spPr>
          <a:xfrm>
            <a:off x="1752600" y="228601"/>
            <a:ext cx="87630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2</a:t>
            </a:r>
            <a:r>
              <a:rPr b="0" baseline="30000" i="0" lang="en-US" sz="4400" u="none" cap="none" strike="noStrike">
                <a:solidFill>
                  <a:schemeClr val="lt1"/>
                </a:solidFill>
                <a:latin typeface="Times New Roman"/>
                <a:ea typeface="Times New Roman"/>
                <a:cs typeface="Times New Roman"/>
                <a:sym typeface="Times New Roman"/>
              </a:rPr>
              <a:t>nd</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002" name="Google Shape;5002;p86"/>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003" name="Google Shape;5003;p86"/>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004" name="Google Shape;5004;p86"/>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005" name="Google Shape;5005;p86"/>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006" name="Google Shape;5006;p86"/>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007" name="Google Shape;5007;p86"/>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A:2</a:t>
            </a:r>
            <a:endParaRPr b="0" i="0" sz="1800" u="none" cap="none" strike="noStrike">
              <a:solidFill>
                <a:schemeClr val="dk1"/>
              </a:solidFill>
              <a:latin typeface="Calibri"/>
              <a:ea typeface="Calibri"/>
              <a:cs typeface="Calibri"/>
              <a:sym typeface="Calibri"/>
            </a:endParaRPr>
          </a:p>
        </p:txBody>
      </p:sp>
      <p:sp>
        <p:nvSpPr>
          <p:cNvPr id="5008" name="Google Shape;5008;p86"/>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C:2</a:t>
            </a:r>
            <a:endParaRPr b="0" i="0" sz="1800" u="none" cap="none" strike="noStrike">
              <a:solidFill>
                <a:schemeClr val="dk1"/>
              </a:solidFill>
              <a:latin typeface="Calibri"/>
              <a:ea typeface="Calibri"/>
              <a:cs typeface="Calibri"/>
              <a:sym typeface="Calibri"/>
            </a:endParaRPr>
          </a:p>
        </p:txBody>
      </p:sp>
      <p:sp>
        <p:nvSpPr>
          <p:cNvPr id="5009" name="Google Shape;5009;p86"/>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sp>
        <p:nvSpPr>
          <p:cNvPr id="5010" name="Google Shape;5010;p86"/>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5011" name="Google Shape;5011;p86"/>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5012" name="Google Shape;5012;p86"/>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013" name="Google Shape;5013;p86"/>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014" name="Google Shape;5014;p86"/>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015" name="Google Shape;5015;p86"/>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016" name="Google Shape;5016;p86"/>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017" name="Google Shape;5017;p86"/>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018" name="Google Shape;5018;p86"/>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019" name="Google Shape;5019;p86"/>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020" name="Google Shape;5020;p86"/>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021" name="Google Shape;5021;p86"/>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022" name="Google Shape;5022;p86"/>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cxnSp>
        <p:nvCxnSpPr>
          <p:cNvPr id="5023" name="Google Shape;5023;p86"/>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8" name="Shape 5028"/>
        <p:cNvGrpSpPr/>
        <p:nvPr/>
      </p:nvGrpSpPr>
      <p:grpSpPr>
        <a:xfrm>
          <a:off x="0" y="0"/>
          <a:ext cx="0" cy="0"/>
          <a:chOff x="0" y="0"/>
          <a:chExt cx="0" cy="0"/>
        </a:xfrm>
      </p:grpSpPr>
      <p:sp>
        <p:nvSpPr>
          <p:cNvPr id="5029" name="Google Shape;5029;p87"/>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3</a:t>
            </a:r>
            <a:r>
              <a:rPr b="0" baseline="30000" i="0" lang="en-US" sz="4400" u="none" cap="none" strike="noStrike">
                <a:solidFill>
                  <a:schemeClr val="lt1"/>
                </a:solidFill>
                <a:latin typeface="Times New Roman"/>
                <a:ea typeface="Times New Roman"/>
                <a:cs typeface="Times New Roman"/>
                <a:sym typeface="Times New Roman"/>
              </a:rPr>
              <a:t>rd</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030" name="Google Shape;5030;p87"/>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031" name="Google Shape;5031;p87"/>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032" name="Google Shape;5032;p87"/>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033" name="Google Shape;5033;p87"/>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034" name="Google Shape;5034;p87"/>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035" name="Google Shape;5035;p87"/>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A:2</a:t>
            </a:r>
            <a:endParaRPr b="0" i="0" sz="1800" u="none" cap="none" strike="noStrike">
              <a:solidFill>
                <a:schemeClr val="dk1"/>
              </a:solidFill>
              <a:latin typeface="Calibri"/>
              <a:ea typeface="Calibri"/>
              <a:cs typeface="Calibri"/>
              <a:sym typeface="Calibri"/>
            </a:endParaRPr>
          </a:p>
        </p:txBody>
      </p:sp>
      <p:sp>
        <p:nvSpPr>
          <p:cNvPr id="5036" name="Google Shape;5036;p87"/>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C:2</a:t>
            </a:r>
            <a:endParaRPr b="0" i="0" sz="1800" u="none" cap="none" strike="noStrike">
              <a:solidFill>
                <a:schemeClr val="dk1"/>
              </a:solidFill>
              <a:latin typeface="Calibri"/>
              <a:ea typeface="Calibri"/>
              <a:cs typeface="Calibri"/>
              <a:sym typeface="Calibri"/>
            </a:endParaRPr>
          </a:p>
        </p:txBody>
      </p:sp>
      <p:sp>
        <p:nvSpPr>
          <p:cNvPr id="5037" name="Google Shape;5037;p87"/>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sp>
        <p:nvSpPr>
          <p:cNvPr id="5038" name="Google Shape;5038;p87"/>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5039" name="Google Shape;5039;p87"/>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5040" name="Google Shape;5040;p87"/>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041" name="Google Shape;5041;p87"/>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042" name="Google Shape;5042;p87"/>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043" name="Google Shape;5043;p87"/>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044" name="Google Shape;5044;p87"/>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045" name="Google Shape;5045;p87"/>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046" name="Google Shape;5046;p87"/>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047" name="Google Shape;5047;p87"/>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048" name="Google Shape;5048;p87"/>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049" name="Google Shape;5049;p87"/>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050" name="Google Shape;5050;p87"/>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051" name="Google Shape;5051;p87"/>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cxnSp>
        <p:nvCxnSpPr>
          <p:cNvPr id="5052" name="Google Shape;5052;p87"/>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053" name="Google Shape;5053;p87"/>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cxnSp>
        <p:nvCxnSpPr>
          <p:cNvPr id="5054" name="Google Shape;5054;p87"/>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9" name="Shape 5059"/>
        <p:cNvGrpSpPr/>
        <p:nvPr/>
      </p:nvGrpSpPr>
      <p:grpSpPr>
        <a:xfrm>
          <a:off x="0" y="0"/>
          <a:ext cx="0" cy="0"/>
          <a:chOff x="0" y="0"/>
          <a:chExt cx="0" cy="0"/>
        </a:xfrm>
      </p:grpSpPr>
      <p:sp>
        <p:nvSpPr>
          <p:cNvPr id="5060" name="Google Shape;5060;p88"/>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061" name="Google Shape;5061;p88"/>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4</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062" name="Google Shape;5062;p88"/>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063" name="Google Shape;5063;p88"/>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064" name="Google Shape;5064;p88"/>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065" name="Google Shape;5065;p88"/>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066" name="Google Shape;5066;p88"/>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A:3</a:t>
            </a:r>
            <a:endParaRPr b="0" i="0" sz="1800" u="none" cap="none" strike="noStrike">
              <a:solidFill>
                <a:schemeClr val="dk1"/>
              </a:solidFill>
              <a:latin typeface="Calibri"/>
              <a:ea typeface="Calibri"/>
              <a:cs typeface="Calibri"/>
              <a:sym typeface="Calibri"/>
            </a:endParaRPr>
          </a:p>
        </p:txBody>
      </p:sp>
      <p:sp>
        <p:nvSpPr>
          <p:cNvPr id="5067" name="Google Shape;5067;p88"/>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C:3</a:t>
            </a:r>
            <a:endParaRPr b="0" i="0" sz="1800" u="none" cap="none" strike="noStrike">
              <a:solidFill>
                <a:schemeClr val="dk1"/>
              </a:solidFill>
              <a:latin typeface="Calibri"/>
              <a:ea typeface="Calibri"/>
              <a:cs typeface="Calibri"/>
              <a:sym typeface="Calibri"/>
            </a:endParaRPr>
          </a:p>
        </p:txBody>
      </p:sp>
      <p:sp>
        <p:nvSpPr>
          <p:cNvPr id="5068" name="Google Shape;5068;p88"/>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sp>
        <p:nvSpPr>
          <p:cNvPr id="5069" name="Google Shape;5069;p88"/>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5070" name="Google Shape;5070;p88"/>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5071" name="Google Shape;5071;p88"/>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072" name="Google Shape;5072;p88"/>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073" name="Google Shape;5073;p88"/>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074" name="Google Shape;5074;p88"/>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075" name="Google Shape;5075;p88"/>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076" name="Google Shape;5076;p88"/>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077" name="Google Shape;5077;p88"/>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078" name="Google Shape;5078;p88"/>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079" name="Google Shape;5079;p88"/>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080" name="Google Shape;5080;p88"/>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081" name="Google Shape;5081;p88"/>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082" name="Google Shape;5082;p88"/>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cxnSp>
        <p:nvCxnSpPr>
          <p:cNvPr id="5083" name="Google Shape;5083;p88"/>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084" name="Google Shape;5084;p88"/>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085" name="Google Shape;5085;p88"/>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086" name="Google Shape;5086;p88"/>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087" name="Google Shape;5087;p88"/>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088" name="Google Shape;5088;p88"/>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089" name="Google Shape;5089;p88"/>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090" name="Google Shape;5090;p88"/>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091" name="Google Shape;5091;p88"/>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092" name="Google Shape;5092;p88"/>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7" name="Shape 5097"/>
        <p:cNvGrpSpPr/>
        <p:nvPr/>
      </p:nvGrpSpPr>
      <p:grpSpPr>
        <a:xfrm>
          <a:off x="0" y="0"/>
          <a:ext cx="0" cy="0"/>
          <a:chOff x="0" y="0"/>
          <a:chExt cx="0" cy="0"/>
        </a:xfrm>
      </p:grpSpPr>
      <p:sp>
        <p:nvSpPr>
          <p:cNvPr id="5098" name="Google Shape;5098;p89"/>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099" name="Google Shape;5099;p89"/>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5</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100" name="Google Shape;5100;p89"/>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101" name="Google Shape;5101;p89"/>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102" name="Google Shape;5102;p89"/>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103" name="Google Shape;5103;p89"/>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104" name="Google Shape;5104;p89"/>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A:4</a:t>
            </a:r>
            <a:endParaRPr b="0" i="0" sz="1800" u="none" cap="none" strike="noStrike">
              <a:solidFill>
                <a:schemeClr val="dk1"/>
              </a:solidFill>
              <a:latin typeface="Calibri"/>
              <a:ea typeface="Calibri"/>
              <a:cs typeface="Calibri"/>
              <a:sym typeface="Calibri"/>
            </a:endParaRPr>
          </a:p>
        </p:txBody>
      </p:sp>
      <p:sp>
        <p:nvSpPr>
          <p:cNvPr id="5105" name="Google Shape;5105;p89"/>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C:4</a:t>
            </a:r>
            <a:endParaRPr b="0" i="0" sz="1800" u="none" cap="none" strike="noStrike">
              <a:solidFill>
                <a:schemeClr val="dk1"/>
              </a:solidFill>
              <a:latin typeface="Calibri"/>
              <a:ea typeface="Calibri"/>
              <a:cs typeface="Calibri"/>
              <a:sym typeface="Calibri"/>
            </a:endParaRPr>
          </a:p>
        </p:txBody>
      </p:sp>
      <p:sp>
        <p:nvSpPr>
          <p:cNvPr id="5106" name="Google Shape;5106;p89"/>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E:3</a:t>
            </a:r>
            <a:endParaRPr b="0" i="0" sz="1800" u="none" cap="none" strike="noStrike">
              <a:solidFill>
                <a:schemeClr val="dk1"/>
              </a:solidFill>
              <a:latin typeface="Calibri"/>
              <a:ea typeface="Calibri"/>
              <a:cs typeface="Calibri"/>
              <a:sym typeface="Calibri"/>
            </a:endParaRPr>
          </a:p>
        </p:txBody>
      </p:sp>
      <p:sp>
        <p:nvSpPr>
          <p:cNvPr id="5107" name="Google Shape;5107;p89"/>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5108" name="Google Shape;5108;p89"/>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5109" name="Google Shape;5109;p89"/>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110" name="Google Shape;5110;p89"/>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111" name="Google Shape;5111;p89"/>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112" name="Google Shape;5112;p89"/>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113" name="Google Shape;5113;p89"/>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114" name="Google Shape;5114;p89"/>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115" name="Google Shape;5115;p89"/>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116" name="Google Shape;5116;p89"/>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117" name="Google Shape;5117;p89"/>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118" name="Google Shape;5118;p89"/>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119" name="Google Shape;5119;p89"/>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120" name="Google Shape;5120;p89"/>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E:1</a:t>
            </a:r>
            <a:endParaRPr b="0" i="0" sz="1800" u="none" cap="none" strike="noStrike">
              <a:solidFill>
                <a:schemeClr val="dk1"/>
              </a:solidFill>
              <a:latin typeface="Calibri"/>
              <a:ea typeface="Calibri"/>
              <a:cs typeface="Calibri"/>
              <a:sym typeface="Calibri"/>
            </a:endParaRPr>
          </a:p>
        </p:txBody>
      </p:sp>
      <p:cxnSp>
        <p:nvCxnSpPr>
          <p:cNvPr id="5121" name="Google Shape;5121;p89"/>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122" name="Google Shape;5122;p89"/>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123" name="Google Shape;5123;p89"/>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G:2</a:t>
            </a:r>
            <a:endParaRPr b="0" i="0" sz="1800" u="none" cap="none" strike="noStrike">
              <a:solidFill>
                <a:schemeClr val="dk1"/>
              </a:solidFill>
              <a:latin typeface="Calibri"/>
              <a:ea typeface="Calibri"/>
              <a:cs typeface="Calibri"/>
              <a:sym typeface="Calibri"/>
            </a:endParaRPr>
          </a:p>
        </p:txBody>
      </p:sp>
      <p:cxnSp>
        <p:nvCxnSpPr>
          <p:cNvPr id="5124" name="Google Shape;5124;p89"/>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125" name="Google Shape;5125;p89"/>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126" name="Google Shape;5126;p89"/>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127" name="Google Shape;5127;p89"/>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128" name="Google Shape;5128;p89"/>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129" name="Google Shape;5129;p89"/>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130" name="Google Shape;5130;p89"/>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5" name="Shape 5135"/>
        <p:cNvGrpSpPr/>
        <p:nvPr/>
      </p:nvGrpSpPr>
      <p:grpSpPr>
        <a:xfrm>
          <a:off x="0" y="0"/>
          <a:ext cx="0" cy="0"/>
          <a:chOff x="0" y="0"/>
          <a:chExt cx="0" cy="0"/>
        </a:xfrm>
      </p:grpSpPr>
      <p:sp>
        <p:nvSpPr>
          <p:cNvPr id="5136" name="Google Shape;5136;p90"/>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137" name="Google Shape;5137;p90"/>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6</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138" name="Google Shape;5138;p90"/>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139" name="Google Shape;5139;p90"/>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140" name="Google Shape;5140;p90"/>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141" name="Google Shape;5141;p90"/>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142" name="Google Shape;5142;p90"/>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A:4</a:t>
            </a:r>
            <a:endParaRPr b="0" i="0" sz="1800" u="none" cap="none" strike="noStrike">
              <a:solidFill>
                <a:schemeClr val="dk1"/>
              </a:solidFill>
              <a:latin typeface="Calibri"/>
              <a:ea typeface="Calibri"/>
              <a:cs typeface="Calibri"/>
              <a:sym typeface="Calibri"/>
            </a:endParaRPr>
          </a:p>
        </p:txBody>
      </p:sp>
      <p:sp>
        <p:nvSpPr>
          <p:cNvPr id="5143" name="Google Shape;5143;p90"/>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C:4</a:t>
            </a:r>
            <a:endParaRPr b="0" i="0" sz="1800" u="none" cap="none" strike="noStrike">
              <a:solidFill>
                <a:schemeClr val="dk1"/>
              </a:solidFill>
              <a:latin typeface="Calibri"/>
              <a:ea typeface="Calibri"/>
              <a:cs typeface="Calibri"/>
              <a:sym typeface="Calibri"/>
            </a:endParaRPr>
          </a:p>
        </p:txBody>
      </p:sp>
      <p:sp>
        <p:nvSpPr>
          <p:cNvPr id="5144" name="Google Shape;5144;p90"/>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E:3</a:t>
            </a:r>
            <a:endParaRPr b="0" i="0" sz="1800" u="none" cap="none" strike="noStrike">
              <a:solidFill>
                <a:schemeClr val="dk1"/>
              </a:solidFill>
              <a:latin typeface="Calibri"/>
              <a:ea typeface="Calibri"/>
              <a:cs typeface="Calibri"/>
              <a:sym typeface="Calibri"/>
            </a:endParaRPr>
          </a:p>
        </p:txBody>
      </p:sp>
      <p:sp>
        <p:nvSpPr>
          <p:cNvPr id="5145" name="Google Shape;5145;p90"/>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B:1</a:t>
            </a:r>
            <a:endParaRPr b="0" i="0" sz="1800" u="none" cap="none" strike="noStrike">
              <a:solidFill>
                <a:schemeClr val="dk1"/>
              </a:solidFill>
              <a:latin typeface="Calibri"/>
              <a:ea typeface="Calibri"/>
              <a:cs typeface="Calibri"/>
              <a:sym typeface="Calibri"/>
            </a:endParaRPr>
          </a:p>
        </p:txBody>
      </p:sp>
      <p:sp>
        <p:nvSpPr>
          <p:cNvPr id="5146" name="Google Shape;5146;p90"/>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F:1</a:t>
            </a:r>
            <a:endParaRPr b="0" i="0" sz="1800" u="none" cap="none" strike="noStrike">
              <a:solidFill>
                <a:schemeClr val="dk1"/>
              </a:solidFill>
              <a:latin typeface="Calibri"/>
              <a:ea typeface="Calibri"/>
              <a:cs typeface="Calibri"/>
              <a:sym typeface="Calibri"/>
            </a:endParaRPr>
          </a:p>
        </p:txBody>
      </p:sp>
      <p:cxnSp>
        <p:nvCxnSpPr>
          <p:cNvPr id="5147" name="Google Shape;5147;p90"/>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148" name="Google Shape;5148;p90"/>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149" name="Google Shape;5149;p90"/>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150" name="Google Shape;5150;p90"/>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151" name="Google Shape;5151;p90"/>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152" name="Google Shape;5152;p90"/>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153" name="Google Shape;5153;p90"/>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154" name="Google Shape;5154;p90"/>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155" name="Google Shape;5155;p90"/>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156" name="Google Shape;5156;p90"/>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157" name="Google Shape;5157;p90"/>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158" name="Google Shape;5158;p90"/>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159" name="Google Shape;5159;p90"/>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160" name="Google Shape;5160;p90"/>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161" name="Google Shape;5161;p90"/>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G:2</a:t>
            </a:r>
            <a:endParaRPr b="0" i="0" sz="1800" u="none" cap="none" strike="noStrike">
              <a:solidFill>
                <a:schemeClr val="dk1"/>
              </a:solidFill>
              <a:latin typeface="Calibri"/>
              <a:ea typeface="Calibri"/>
              <a:cs typeface="Calibri"/>
              <a:sym typeface="Calibri"/>
            </a:endParaRPr>
          </a:p>
        </p:txBody>
      </p:sp>
      <p:cxnSp>
        <p:nvCxnSpPr>
          <p:cNvPr id="5162" name="Google Shape;5162;p90"/>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163" name="Google Shape;5163;p90"/>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164" name="Google Shape;5164;p90"/>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165" name="Google Shape;5165;p90"/>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166" name="Google Shape;5166;p90"/>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167" name="Google Shape;5167;p90"/>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168" name="Google Shape;5168;p90"/>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03" name="Shape 4003"/>
        <p:cNvGrpSpPr/>
        <p:nvPr/>
      </p:nvGrpSpPr>
      <p:grpSpPr>
        <a:xfrm>
          <a:off x="0" y="0"/>
          <a:ext cx="0" cy="0"/>
          <a:chOff x="0" y="0"/>
          <a:chExt cx="0" cy="0"/>
        </a:xfrm>
      </p:grpSpPr>
      <p:sp>
        <p:nvSpPr>
          <p:cNvPr id="4004" name="Google Shape;4004;p10"/>
          <p:cNvSpPr txBox="1"/>
          <p:nvPr>
            <p:ph type="title"/>
          </p:nvPr>
        </p:nvSpPr>
        <p:spPr>
          <a:xfrm>
            <a:off x="838200" y="195262"/>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00"/>
              <a:buFont typeface="Calibri"/>
              <a:buNone/>
            </a:pPr>
            <a:r>
              <a:rPr lang="en-US" sz="3800">
                <a:solidFill>
                  <a:srgbClr val="FFFFFF"/>
                </a:solidFill>
                <a:latin typeface="Times New Roman"/>
                <a:ea typeface="Times New Roman"/>
                <a:cs typeface="Times New Roman"/>
                <a:sym typeface="Times New Roman"/>
              </a:rPr>
              <a:t>Why Is Freq. Pattern Mining Important?</a:t>
            </a:r>
            <a:endParaRPr>
              <a:latin typeface="Times New Roman"/>
              <a:ea typeface="Times New Roman"/>
              <a:cs typeface="Times New Roman"/>
              <a:sym typeface="Times New Roman"/>
            </a:endParaRPr>
          </a:p>
        </p:txBody>
      </p:sp>
      <p:sp>
        <p:nvSpPr>
          <p:cNvPr id="4005" name="Google Shape;4005;p10"/>
          <p:cNvSpPr txBox="1"/>
          <p:nvPr>
            <p:ph idx="1" type="body"/>
          </p:nvPr>
        </p:nvSpPr>
        <p:spPr>
          <a:xfrm>
            <a:off x="-1" y="1191491"/>
            <a:ext cx="12067309" cy="5529984"/>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Discloses an intrinsic and important property of data sets</a:t>
            </a:r>
            <a:endParaRPr/>
          </a:p>
          <a:p>
            <a:pPr indent="-228600" lvl="0" marL="228600" rtl="0" algn="l">
              <a:lnSpc>
                <a:spcPct val="90000"/>
              </a:lnSpc>
              <a:spcBef>
                <a:spcPts val="1000"/>
              </a:spcBef>
              <a:spcAft>
                <a:spcPts val="0"/>
              </a:spcAft>
              <a:buClr>
                <a:schemeClr val="dk1"/>
              </a:buClr>
              <a:buSzPts val="2200"/>
              <a:buChar char="•"/>
            </a:pPr>
            <a:r>
              <a:rPr lang="en-US" sz="2200"/>
              <a:t>Forms the foundation for many essential data mining tasks</a:t>
            </a:r>
            <a:endParaRPr/>
          </a:p>
          <a:p>
            <a:pPr indent="-228600" lvl="1" marL="685800" rtl="0" algn="l">
              <a:lnSpc>
                <a:spcPct val="90000"/>
              </a:lnSpc>
              <a:spcBef>
                <a:spcPts val="500"/>
              </a:spcBef>
              <a:spcAft>
                <a:spcPts val="0"/>
              </a:spcAft>
              <a:buClr>
                <a:schemeClr val="dk1"/>
              </a:buClr>
              <a:buSzPts val="2200"/>
              <a:buChar char="•"/>
            </a:pPr>
            <a:r>
              <a:rPr lang="en-US" sz="2200"/>
              <a:t>Association, correlation, and causality analysis</a:t>
            </a:r>
            <a:endParaRPr/>
          </a:p>
          <a:p>
            <a:pPr indent="-228600" lvl="1" marL="685800" rtl="0" algn="l">
              <a:lnSpc>
                <a:spcPct val="90000"/>
              </a:lnSpc>
              <a:spcBef>
                <a:spcPts val="500"/>
              </a:spcBef>
              <a:spcAft>
                <a:spcPts val="0"/>
              </a:spcAft>
              <a:buClr>
                <a:schemeClr val="dk1"/>
              </a:buClr>
              <a:buSzPts val="2200"/>
              <a:buChar char="•"/>
            </a:pPr>
            <a:r>
              <a:rPr lang="en-US" sz="2200"/>
              <a:t>Sequential, structural (e.g., sub-graph) patterns</a:t>
            </a:r>
            <a:endParaRPr/>
          </a:p>
          <a:p>
            <a:pPr indent="-228600" lvl="1" marL="685800" rtl="0" algn="l">
              <a:lnSpc>
                <a:spcPct val="90000"/>
              </a:lnSpc>
              <a:spcBef>
                <a:spcPts val="500"/>
              </a:spcBef>
              <a:spcAft>
                <a:spcPts val="0"/>
              </a:spcAft>
              <a:buClr>
                <a:schemeClr val="dk1"/>
              </a:buClr>
              <a:buSzPts val="2200"/>
              <a:buChar char="•"/>
            </a:pPr>
            <a:r>
              <a:rPr lang="en-US" sz="2200"/>
              <a:t>Pattern analysis in spatiotemporal, multimedia, time-series, and stream data </a:t>
            </a:r>
            <a:endParaRPr/>
          </a:p>
          <a:p>
            <a:pPr indent="-228600" lvl="1" marL="685800" rtl="0" algn="l">
              <a:lnSpc>
                <a:spcPct val="90000"/>
              </a:lnSpc>
              <a:spcBef>
                <a:spcPts val="500"/>
              </a:spcBef>
              <a:spcAft>
                <a:spcPts val="0"/>
              </a:spcAft>
              <a:buClr>
                <a:schemeClr val="dk1"/>
              </a:buClr>
              <a:buSzPts val="2200"/>
              <a:buChar char="•"/>
            </a:pPr>
            <a:r>
              <a:rPr lang="en-US" sz="2200"/>
              <a:t>Classification: associative classification</a:t>
            </a:r>
            <a:endParaRPr/>
          </a:p>
          <a:p>
            <a:pPr indent="-228600" lvl="1" marL="685800" rtl="0" algn="l">
              <a:lnSpc>
                <a:spcPct val="90000"/>
              </a:lnSpc>
              <a:spcBef>
                <a:spcPts val="500"/>
              </a:spcBef>
              <a:spcAft>
                <a:spcPts val="0"/>
              </a:spcAft>
              <a:buClr>
                <a:schemeClr val="dk1"/>
              </a:buClr>
              <a:buSzPts val="2200"/>
              <a:buChar char="•"/>
            </a:pPr>
            <a:r>
              <a:rPr lang="en-US" sz="2200"/>
              <a:t>Cluster analysis: frequent pattern-based clustering</a:t>
            </a:r>
            <a:endParaRPr/>
          </a:p>
          <a:p>
            <a:pPr indent="-228600" lvl="1" marL="685800" rtl="0" algn="l">
              <a:lnSpc>
                <a:spcPct val="90000"/>
              </a:lnSpc>
              <a:spcBef>
                <a:spcPts val="500"/>
              </a:spcBef>
              <a:spcAft>
                <a:spcPts val="0"/>
              </a:spcAft>
              <a:buClr>
                <a:schemeClr val="dk1"/>
              </a:buClr>
              <a:buSzPts val="2200"/>
              <a:buChar char="•"/>
            </a:pPr>
            <a:r>
              <a:rPr lang="en-US" sz="2200"/>
              <a:t>Data warehousing: iceberg cube and cube-gradient </a:t>
            </a:r>
            <a:endParaRPr/>
          </a:p>
          <a:p>
            <a:pPr indent="-228600" lvl="1" marL="685800" rtl="0" algn="l">
              <a:lnSpc>
                <a:spcPct val="90000"/>
              </a:lnSpc>
              <a:spcBef>
                <a:spcPts val="500"/>
              </a:spcBef>
              <a:spcAft>
                <a:spcPts val="0"/>
              </a:spcAft>
              <a:buClr>
                <a:schemeClr val="dk1"/>
              </a:buClr>
              <a:buSzPts val="2200"/>
              <a:buChar char="•"/>
            </a:pPr>
            <a:r>
              <a:rPr lang="en-US" sz="2200"/>
              <a:t>Semantic data compression: fascicles</a:t>
            </a:r>
            <a:endParaRPr/>
          </a:p>
          <a:p>
            <a:pPr indent="-228600" lvl="1" marL="685800" rtl="0" algn="l">
              <a:lnSpc>
                <a:spcPct val="90000"/>
              </a:lnSpc>
              <a:spcBef>
                <a:spcPts val="500"/>
              </a:spcBef>
              <a:spcAft>
                <a:spcPts val="0"/>
              </a:spcAft>
              <a:buClr>
                <a:schemeClr val="dk1"/>
              </a:buClr>
              <a:buSzPts val="2200"/>
              <a:buChar char="•"/>
            </a:pPr>
            <a:r>
              <a:rPr lang="en-US" sz="2200"/>
              <a:t>Broad applications</a:t>
            </a:r>
            <a:endParaRPr sz="2200"/>
          </a:p>
          <a:p>
            <a:pPr indent="-88900" lvl="1" marL="685800" rtl="0" algn="l">
              <a:lnSpc>
                <a:spcPct val="90000"/>
              </a:lnSpc>
              <a:spcBef>
                <a:spcPts val="500"/>
              </a:spcBef>
              <a:spcAft>
                <a:spcPts val="0"/>
              </a:spcAft>
              <a:buClr>
                <a:schemeClr val="dk1"/>
              </a:buClr>
              <a:buSzPts val="2200"/>
              <a:buNone/>
            </a:pPr>
            <a:r>
              <a:t/>
            </a:r>
            <a:endParaRPr/>
          </a:p>
        </p:txBody>
      </p:sp>
      <p:sp>
        <p:nvSpPr>
          <p:cNvPr id="4006" name="Google Shape;400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SzPts val="2090"/>
              <a:buNone/>
            </a:pPr>
            <a:fld id="{00000000-1234-1234-1234-123412341234}" type="slidenum">
              <a:rPr lang="en-US" sz="2090">
                <a:solidFill>
                  <a:srgbClr val="FFFFFF"/>
                </a:solidFill>
              </a:rPr>
              <a:t>‹#›</a:t>
            </a:fld>
            <a:endParaRPr sz="2090">
              <a:solidFill>
                <a:srgbClr val="FFFFFF"/>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3" name="Shape 5173"/>
        <p:cNvGrpSpPr/>
        <p:nvPr/>
      </p:nvGrpSpPr>
      <p:grpSpPr>
        <a:xfrm>
          <a:off x="0" y="0"/>
          <a:ext cx="0" cy="0"/>
          <a:chOff x="0" y="0"/>
          <a:chExt cx="0" cy="0"/>
        </a:xfrm>
      </p:grpSpPr>
      <p:sp>
        <p:nvSpPr>
          <p:cNvPr id="5174" name="Google Shape;5174;p91"/>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175" name="Google Shape;5175;p91"/>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7</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176" name="Google Shape;5176;p91"/>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177" name="Google Shape;5177;p91"/>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178" name="Google Shape;5178;p91"/>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179" name="Google Shape;5179;p91"/>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180" name="Google Shape;5180;p91"/>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A:5</a:t>
            </a:r>
            <a:endParaRPr b="0" i="0" sz="1800" u="none" cap="none" strike="noStrike">
              <a:solidFill>
                <a:schemeClr val="dk1"/>
              </a:solidFill>
              <a:latin typeface="Calibri"/>
              <a:ea typeface="Calibri"/>
              <a:cs typeface="Calibri"/>
              <a:sym typeface="Calibri"/>
            </a:endParaRPr>
          </a:p>
        </p:txBody>
      </p:sp>
      <p:sp>
        <p:nvSpPr>
          <p:cNvPr id="5181" name="Google Shape;5181;p91"/>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C:5</a:t>
            </a:r>
            <a:endParaRPr b="0" i="0" sz="1800" u="none" cap="none" strike="noStrike">
              <a:solidFill>
                <a:schemeClr val="dk1"/>
              </a:solidFill>
              <a:latin typeface="Calibri"/>
              <a:ea typeface="Calibri"/>
              <a:cs typeface="Calibri"/>
              <a:sym typeface="Calibri"/>
            </a:endParaRPr>
          </a:p>
        </p:txBody>
      </p:sp>
      <p:sp>
        <p:nvSpPr>
          <p:cNvPr id="5182" name="Google Shape;5182;p91"/>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E:4</a:t>
            </a:r>
            <a:endParaRPr b="0" i="0" sz="1800" u="none" cap="none" strike="noStrike">
              <a:solidFill>
                <a:schemeClr val="dk1"/>
              </a:solidFill>
              <a:latin typeface="Calibri"/>
              <a:ea typeface="Calibri"/>
              <a:cs typeface="Calibri"/>
              <a:sym typeface="Calibri"/>
            </a:endParaRPr>
          </a:p>
        </p:txBody>
      </p:sp>
      <p:sp>
        <p:nvSpPr>
          <p:cNvPr id="5183" name="Google Shape;5183;p91"/>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B:2</a:t>
            </a:r>
            <a:endParaRPr b="0" i="0" sz="1800" u="none" cap="none" strike="noStrike">
              <a:solidFill>
                <a:schemeClr val="dk1"/>
              </a:solidFill>
              <a:latin typeface="Calibri"/>
              <a:ea typeface="Calibri"/>
              <a:cs typeface="Calibri"/>
              <a:sym typeface="Calibri"/>
            </a:endParaRPr>
          </a:p>
        </p:txBody>
      </p:sp>
      <p:sp>
        <p:nvSpPr>
          <p:cNvPr id="5184" name="Google Shape;5184;p91"/>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F:2</a:t>
            </a:r>
            <a:endParaRPr b="0" i="0" sz="1800" u="none" cap="none" strike="noStrike">
              <a:solidFill>
                <a:schemeClr val="dk1"/>
              </a:solidFill>
              <a:latin typeface="Calibri"/>
              <a:ea typeface="Calibri"/>
              <a:cs typeface="Calibri"/>
              <a:sym typeface="Calibri"/>
            </a:endParaRPr>
          </a:p>
        </p:txBody>
      </p:sp>
      <p:cxnSp>
        <p:nvCxnSpPr>
          <p:cNvPr id="5185" name="Google Shape;5185;p91"/>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186" name="Google Shape;5186;p91"/>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187" name="Google Shape;5187;p91"/>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188" name="Google Shape;5188;p91"/>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189" name="Google Shape;5189;p91"/>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190" name="Google Shape;5190;p91"/>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191" name="Google Shape;5191;p91"/>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192" name="Google Shape;5192;p91"/>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193" name="Google Shape;5193;p91"/>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194" name="Google Shape;5194;p91"/>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195" name="Google Shape;5195;p91"/>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196" name="Google Shape;5196;p91"/>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197" name="Google Shape;5197;p91"/>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198" name="Google Shape;5198;p91"/>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199" name="Google Shape;5199;p91"/>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G:2</a:t>
            </a:r>
            <a:endParaRPr b="0" i="0" sz="1800" u="none" cap="none" strike="noStrike">
              <a:solidFill>
                <a:schemeClr val="dk1"/>
              </a:solidFill>
              <a:latin typeface="Calibri"/>
              <a:ea typeface="Calibri"/>
              <a:cs typeface="Calibri"/>
              <a:sym typeface="Calibri"/>
            </a:endParaRPr>
          </a:p>
        </p:txBody>
      </p:sp>
      <p:cxnSp>
        <p:nvCxnSpPr>
          <p:cNvPr id="5200" name="Google Shape;5200;p91"/>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201" name="Google Shape;5201;p91"/>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202" name="Google Shape;5202;p91"/>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203" name="Google Shape;5203;p91"/>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204" name="Google Shape;5204;p91"/>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205" name="Google Shape;5205;p91"/>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206" name="Google Shape;5206;p91"/>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1" name="Shape 5211"/>
        <p:cNvGrpSpPr/>
        <p:nvPr/>
      </p:nvGrpSpPr>
      <p:grpSpPr>
        <a:xfrm>
          <a:off x="0" y="0"/>
          <a:ext cx="0" cy="0"/>
          <a:chOff x="0" y="0"/>
          <a:chExt cx="0" cy="0"/>
        </a:xfrm>
      </p:grpSpPr>
      <p:sp>
        <p:nvSpPr>
          <p:cNvPr id="5212" name="Google Shape;5212;p92"/>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213" name="Google Shape;5213;p92"/>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8</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214" name="Google Shape;5214;p92"/>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215" name="Google Shape;5215;p92"/>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216" name="Google Shape;5216;p92"/>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217" name="Google Shape;5217;p92"/>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218" name="Google Shape;5218;p92"/>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A:6</a:t>
            </a:r>
            <a:endParaRPr b="0" i="0" sz="1800" u="none" cap="none" strike="noStrike">
              <a:solidFill>
                <a:schemeClr val="dk1"/>
              </a:solidFill>
              <a:latin typeface="Calibri"/>
              <a:ea typeface="Calibri"/>
              <a:cs typeface="Calibri"/>
              <a:sym typeface="Calibri"/>
            </a:endParaRPr>
          </a:p>
        </p:txBody>
      </p:sp>
      <p:sp>
        <p:nvSpPr>
          <p:cNvPr id="5219" name="Google Shape;5219;p92"/>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C:6</a:t>
            </a:r>
            <a:endParaRPr b="0" i="0" sz="1800" u="none" cap="none" strike="noStrike">
              <a:solidFill>
                <a:schemeClr val="dk1"/>
              </a:solidFill>
              <a:latin typeface="Calibri"/>
              <a:ea typeface="Calibri"/>
              <a:cs typeface="Calibri"/>
              <a:sym typeface="Calibri"/>
            </a:endParaRPr>
          </a:p>
        </p:txBody>
      </p:sp>
      <p:sp>
        <p:nvSpPr>
          <p:cNvPr id="5220" name="Google Shape;5220;p92"/>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E:4</a:t>
            </a:r>
            <a:endParaRPr b="0" i="0" sz="1800" u="none" cap="none" strike="noStrike">
              <a:solidFill>
                <a:schemeClr val="dk1"/>
              </a:solidFill>
              <a:latin typeface="Calibri"/>
              <a:ea typeface="Calibri"/>
              <a:cs typeface="Calibri"/>
              <a:sym typeface="Calibri"/>
            </a:endParaRPr>
          </a:p>
        </p:txBody>
      </p:sp>
      <p:sp>
        <p:nvSpPr>
          <p:cNvPr id="5221" name="Google Shape;5221;p92"/>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B:2</a:t>
            </a:r>
            <a:endParaRPr b="0" i="0" sz="1800" u="none" cap="none" strike="noStrike">
              <a:solidFill>
                <a:schemeClr val="dk1"/>
              </a:solidFill>
              <a:latin typeface="Calibri"/>
              <a:ea typeface="Calibri"/>
              <a:cs typeface="Calibri"/>
              <a:sym typeface="Calibri"/>
            </a:endParaRPr>
          </a:p>
        </p:txBody>
      </p:sp>
      <p:sp>
        <p:nvSpPr>
          <p:cNvPr id="5222" name="Google Shape;5222;p92"/>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F:2</a:t>
            </a:r>
            <a:endParaRPr b="0" i="0" sz="1800" u="none" cap="none" strike="noStrike">
              <a:solidFill>
                <a:schemeClr val="dk1"/>
              </a:solidFill>
              <a:latin typeface="Calibri"/>
              <a:ea typeface="Calibri"/>
              <a:cs typeface="Calibri"/>
              <a:sym typeface="Calibri"/>
            </a:endParaRPr>
          </a:p>
        </p:txBody>
      </p:sp>
      <p:cxnSp>
        <p:nvCxnSpPr>
          <p:cNvPr id="5223" name="Google Shape;5223;p92"/>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224" name="Google Shape;5224;p92"/>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225" name="Google Shape;5225;p92"/>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226" name="Google Shape;5226;p92"/>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227" name="Google Shape;5227;p92"/>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228" name="Google Shape;5228;p92"/>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229" name="Google Shape;5229;p92"/>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230" name="Google Shape;5230;p92"/>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231" name="Google Shape;5231;p92"/>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232" name="Google Shape;5232;p92"/>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233" name="Google Shape;5233;p92"/>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234" name="Google Shape;5234;p92"/>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235" name="Google Shape;5235;p92"/>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236" name="Google Shape;5236;p92"/>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237" name="Google Shape;5237;p92"/>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G:2</a:t>
            </a:r>
            <a:endParaRPr b="0" i="0" sz="1800" u="none" cap="none" strike="noStrike">
              <a:solidFill>
                <a:schemeClr val="dk1"/>
              </a:solidFill>
              <a:latin typeface="Calibri"/>
              <a:ea typeface="Calibri"/>
              <a:cs typeface="Calibri"/>
              <a:sym typeface="Calibri"/>
            </a:endParaRPr>
          </a:p>
        </p:txBody>
      </p:sp>
      <p:cxnSp>
        <p:nvCxnSpPr>
          <p:cNvPr id="5238" name="Google Shape;5238;p92"/>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239" name="Google Shape;5239;p92"/>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240" name="Google Shape;5240;p92"/>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241" name="Google Shape;5241;p92"/>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242" name="Google Shape;5242;p92"/>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243" name="Google Shape;5243;p92"/>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244" name="Google Shape;5244;p92"/>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
        <p:nvSpPr>
          <p:cNvPr id="5245" name="Google Shape;5245;p92"/>
          <p:cNvSpPr/>
          <p:nvPr/>
        </p:nvSpPr>
        <p:spPr>
          <a:xfrm>
            <a:off x="8610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246" name="Google Shape;5246;p92"/>
          <p:cNvCxnSpPr/>
          <p:nvPr/>
        </p:nvCxnSpPr>
        <p:spPr>
          <a:xfrm>
            <a:off x="7467600" y="3048000"/>
            <a:ext cx="1295400" cy="533400"/>
          </a:xfrm>
          <a:prstGeom prst="straightConnector1">
            <a:avLst/>
          </a:prstGeom>
          <a:noFill/>
          <a:ln cap="flat" cmpd="sng" w="9525">
            <a:solidFill>
              <a:schemeClr val="dk1"/>
            </a:solidFill>
            <a:prstDash val="solid"/>
            <a:round/>
            <a:headEnd len="sm" w="sm" type="none"/>
            <a:tailEnd len="sm" w="sm" type="none"/>
          </a:ln>
        </p:spPr>
      </p:cxnSp>
      <p:cxnSp>
        <p:nvCxnSpPr>
          <p:cNvPr id="5247" name="Google Shape;5247;p92"/>
          <p:cNvCxnSpPr/>
          <p:nvPr/>
        </p:nvCxnSpPr>
        <p:spPr>
          <a:xfrm flipH="1" rot="10800000">
            <a:off x="8839200" y="3886200"/>
            <a:ext cx="76200" cy="13716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2" name="Shape 5252"/>
        <p:cNvGrpSpPr/>
        <p:nvPr/>
      </p:nvGrpSpPr>
      <p:grpSpPr>
        <a:xfrm>
          <a:off x="0" y="0"/>
          <a:ext cx="0" cy="0"/>
          <a:chOff x="0" y="0"/>
          <a:chExt cx="0" cy="0"/>
        </a:xfrm>
      </p:grpSpPr>
      <p:sp>
        <p:nvSpPr>
          <p:cNvPr id="5253" name="Google Shape;5253;p93"/>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254" name="Google Shape;5254;p93"/>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9</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255" name="Google Shape;5255;p93"/>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256" name="Google Shape;5256;p93"/>
          <p:cNvCxnSpPr/>
          <p:nvPr/>
        </p:nvCxnSpPr>
        <p:spPr>
          <a:xfrm>
            <a:off x="7239000" y="3200400"/>
            <a:ext cx="457200" cy="304800"/>
          </a:xfrm>
          <a:prstGeom prst="straightConnector1">
            <a:avLst/>
          </a:prstGeom>
          <a:noFill/>
          <a:ln cap="flat" cmpd="sng" w="9525">
            <a:solidFill>
              <a:schemeClr val="dk1"/>
            </a:solidFill>
            <a:prstDash val="solid"/>
            <a:round/>
            <a:headEnd len="sm" w="sm" type="none"/>
            <a:tailEnd len="sm" w="sm" type="none"/>
          </a:ln>
        </p:spPr>
      </p:cxnSp>
      <p:graphicFrame>
        <p:nvGraphicFramePr>
          <p:cNvPr id="5257" name="Google Shape;5257;p93"/>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258" name="Google Shape;5258;p93"/>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259" name="Google Shape;5259;p93"/>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A:7</a:t>
            </a:r>
            <a:endParaRPr b="0" i="0" sz="1800" u="none" cap="none" strike="noStrike">
              <a:solidFill>
                <a:schemeClr val="dk1"/>
              </a:solidFill>
              <a:latin typeface="Calibri"/>
              <a:ea typeface="Calibri"/>
              <a:cs typeface="Calibri"/>
              <a:sym typeface="Calibri"/>
            </a:endParaRPr>
          </a:p>
        </p:txBody>
      </p:sp>
      <p:sp>
        <p:nvSpPr>
          <p:cNvPr id="5260" name="Google Shape;5260;p93"/>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C:7</a:t>
            </a:r>
            <a:endParaRPr b="0" i="0" sz="1800" u="none" cap="none" strike="noStrike">
              <a:solidFill>
                <a:schemeClr val="dk1"/>
              </a:solidFill>
              <a:latin typeface="Calibri"/>
              <a:ea typeface="Calibri"/>
              <a:cs typeface="Calibri"/>
              <a:sym typeface="Calibri"/>
            </a:endParaRPr>
          </a:p>
        </p:txBody>
      </p:sp>
      <p:sp>
        <p:nvSpPr>
          <p:cNvPr id="5261" name="Google Shape;5261;p93"/>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E:5</a:t>
            </a:r>
            <a:endParaRPr b="0" i="0" sz="1800" u="none" cap="none" strike="noStrike">
              <a:solidFill>
                <a:schemeClr val="dk1"/>
              </a:solidFill>
              <a:latin typeface="Calibri"/>
              <a:ea typeface="Calibri"/>
              <a:cs typeface="Calibri"/>
              <a:sym typeface="Calibri"/>
            </a:endParaRPr>
          </a:p>
        </p:txBody>
      </p:sp>
      <p:sp>
        <p:nvSpPr>
          <p:cNvPr id="5262" name="Google Shape;5262;p93"/>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B:2</a:t>
            </a:r>
            <a:endParaRPr b="0" i="0" sz="1800" u="none" cap="none" strike="noStrike">
              <a:solidFill>
                <a:schemeClr val="dk1"/>
              </a:solidFill>
              <a:latin typeface="Calibri"/>
              <a:ea typeface="Calibri"/>
              <a:cs typeface="Calibri"/>
              <a:sym typeface="Calibri"/>
            </a:endParaRPr>
          </a:p>
        </p:txBody>
      </p:sp>
      <p:sp>
        <p:nvSpPr>
          <p:cNvPr id="5263" name="Google Shape;5263;p93"/>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F:2</a:t>
            </a:r>
            <a:endParaRPr b="0" i="0" sz="1800" u="none" cap="none" strike="noStrike">
              <a:solidFill>
                <a:schemeClr val="dk1"/>
              </a:solidFill>
              <a:latin typeface="Calibri"/>
              <a:ea typeface="Calibri"/>
              <a:cs typeface="Calibri"/>
              <a:sym typeface="Calibri"/>
            </a:endParaRPr>
          </a:p>
        </p:txBody>
      </p:sp>
      <p:cxnSp>
        <p:nvCxnSpPr>
          <p:cNvPr id="5264" name="Google Shape;5264;p93"/>
          <p:cNvCxnSpPr/>
          <p:nvPr/>
        </p:nvCxnSpPr>
        <p:spPr>
          <a:xfrm flipH="1">
            <a:off x="7696200" y="17526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5265" name="Google Shape;5265;p93"/>
          <p:cNvCxnSpPr/>
          <p:nvPr/>
        </p:nvCxnSpPr>
        <p:spPr>
          <a:xfrm flipH="1">
            <a:off x="7086600" y="2438400"/>
            <a:ext cx="381000" cy="381000"/>
          </a:xfrm>
          <a:prstGeom prst="straightConnector1">
            <a:avLst/>
          </a:prstGeom>
          <a:noFill/>
          <a:ln cap="flat" cmpd="sng" w="9525">
            <a:solidFill>
              <a:schemeClr val="dk1"/>
            </a:solidFill>
            <a:prstDash val="solid"/>
            <a:round/>
            <a:headEnd len="sm" w="sm" type="none"/>
            <a:tailEnd len="sm" w="sm" type="none"/>
          </a:ln>
        </p:spPr>
      </p:cxnSp>
      <p:cxnSp>
        <p:nvCxnSpPr>
          <p:cNvPr id="5266" name="Google Shape;5266;p93"/>
          <p:cNvCxnSpPr/>
          <p:nvPr/>
        </p:nvCxnSpPr>
        <p:spPr>
          <a:xfrm flipH="1">
            <a:off x="6629400" y="3200400"/>
            <a:ext cx="304800" cy="381000"/>
          </a:xfrm>
          <a:prstGeom prst="straightConnector1">
            <a:avLst/>
          </a:prstGeom>
          <a:noFill/>
          <a:ln cap="flat" cmpd="sng" w="9525">
            <a:solidFill>
              <a:schemeClr val="dk1"/>
            </a:solidFill>
            <a:prstDash val="solid"/>
            <a:round/>
            <a:headEnd len="sm" w="sm" type="none"/>
            <a:tailEnd len="sm" w="sm" type="none"/>
          </a:ln>
        </p:spPr>
      </p:cxnSp>
      <p:cxnSp>
        <p:nvCxnSpPr>
          <p:cNvPr id="5267" name="Google Shape;5267;p93"/>
          <p:cNvCxnSpPr/>
          <p:nvPr/>
        </p:nvCxnSpPr>
        <p:spPr>
          <a:xfrm>
            <a:off x="6553200" y="3962400"/>
            <a:ext cx="0" cy="457200"/>
          </a:xfrm>
          <a:prstGeom prst="straightConnector1">
            <a:avLst/>
          </a:prstGeom>
          <a:noFill/>
          <a:ln cap="flat" cmpd="sng" w="9525">
            <a:solidFill>
              <a:schemeClr val="dk1"/>
            </a:solidFill>
            <a:prstDash val="solid"/>
            <a:round/>
            <a:headEnd len="sm" w="sm" type="none"/>
            <a:tailEnd len="sm" w="sm" type="none"/>
          </a:ln>
        </p:spPr>
      </p:cxnSp>
      <p:cxnSp>
        <p:nvCxnSpPr>
          <p:cNvPr id="5268" name="Google Shape;5268;p93"/>
          <p:cNvCxnSpPr/>
          <p:nvPr/>
        </p:nvCxnSpPr>
        <p:spPr>
          <a:xfrm>
            <a:off x="6553200" y="4800600"/>
            <a:ext cx="0" cy="457200"/>
          </a:xfrm>
          <a:prstGeom prst="straightConnector1">
            <a:avLst/>
          </a:prstGeom>
          <a:noFill/>
          <a:ln cap="flat" cmpd="sng" w="9525">
            <a:solidFill>
              <a:schemeClr val="dk1"/>
            </a:solidFill>
            <a:prstDash val="solid"/>
            <a:round/>
            <a:headEnd len="sm" w="sm" type="none"/>
            <a:tailEnd len="sm" w="sm" type="none"/>
          </a:ln>
        </p:spPr>
      </p:cxnSp>
      <p:cxnSp>
        <p:nvCxnSpPr>
          <p:cNvPr id="5269" name="Google Shape;5269;p93"/>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270" name="Google Shape;5270;p93"/>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271" name="Google Shape;5271;p93"/>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272" name="Google Shape;5272;p93"/>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273" name="Google Shape;5273;p93"/>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274" name="Google Shape;5274;p93"/>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275" name="Google Shape;5275;p93"/>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276" name="Google Shape;5276;p93"/>
          <p:cNvCxnSpPr/>
          <p:nvPr/>
        </p:nvCxnSpPr>
        <p:spPr>
          <a:xfrm>
            <a:off x="8534400" y="1676400"/>
            <a:ext cx="685800" cy="381000"/>
          </a:xfrm>
          <a:prstGeom prst="straightConnector1">
            <a:avLst/>
          </a:prstGeom>
          <a:noFill/>
          <a:ln cap="flat" cmpd="sng" w="9525">
            <a:solidFill>
              <a:schemeClr val="dk1"/>
            </a:solidFill>
            <a:prstDash val="solid"/>
            <a:round/>
            <a:headEnd len="sm" w="sm" type="none"/>
            <a:tailEnd len="sm" w="sm" type="none"/>
          </a:ln>
        </p:spPr>
      </p:cxnSp>
      <p:cxnSp>
        <p:nvCxnSpPr>
          <p:cNvPr id="5277" name="Google Shape;5277;p93"/>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278" name="Google Shape;5278;p93"/>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G:3</a:t>
            </a:r>
            <a:endParaRPr b="0" i="0" sz="1800" u="none" cap="none" strike="noStrike">
              <a:solidFill>
                <a:schemeClr val="dk1"/>
              </a:solidFill>
              <a:latin typeface="Calibri"/>
              <a:ea typeface="Calibri"/>
              <a:cs typeface="Calibri"/>
              <a:sym typeface="Calibri"/>
            </a:endParaRPr>
          </a:p>
        </p:txBody>
      </p:sp>
      <p:cxnSp>
        <p:nvCxnSpPr>
          <p:cNvPr id="5279" name="Google Shape;5279;p93"/>
          <p:cNvCxnSpPr/>
          <p:nvPr/>
        </p:nvCxnSpPr>
        <p:spPr>
          <a:xfrm>
            <a:off x="6934200" y="3886200"/>
            <a:ext cx="762000" cy="381000"/>
          </a:xfrm>
          <a:prstGeom prst="straightConnector1">
            <a:avLst/>
          </a:prstGeom>
          <a:noFill/>
          <a:ln cap="flat" cmpd="sng" w="9525">
            <a:solidFill>
              <a:schemeClr val="dk1"/>
            </a:solidFill>
            <a:prstDash val="solid"/>
            <a:round/>
            <a:headEnd len="sm" w="sm" type="none"/>
            <a:tailEnd len="sm" w="sm" type="none"/>
          </a:ln>
        </p:spPr>
      </p:cxnSp>
      <p:cxnSp>
        <p:nvCxnSpPr>
          <p:cNvPr id="5280" name="Google Shape;5280;p93"/>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281" name="Google Shape;5281;p93"/>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282" name="Google Shape;5282;p93"/>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283" name="Google Shape;5283;p93"/>
          <p:cNvCxnSpPr/>
          <p:nvPr/>
        </p:nvCxnSpPr>
        <p:spPr>
          <a:xfrm>
            <a:off x="8077200" y="4648200"/>
            <a:ext cx="609600" cy="609600"/>
          </a:xfrm>
          <a:prstGeom prst="straightConnector1">
            <a:avLst/>
          </a:prstGeom>
          <a:noFill/>
          <a:ln cap="flat" cmpd="sng" w="9525">
            <a:solidFill>
              <a:schemeClr val="dk1"/>
            </a:solidFill>
            <a:prstDash val="solid"/>
            <a:round/>
            <a:headEnd len="sm" w="sm" type="none"/>
            <a:tailEnd len="sm" w="sm" type="none"/>
          </a:ln>
        </p:spPr>
      </p:cxnSp>
      <p:cxnSp>
        <p:nvCxnSpPr>
          <p:cNvPr id="5284" name="Google Shape;5284;p93"/>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285" name="Google Shape;5285;p93"/>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
        <p:nvSpPr>
          <p:cNvPr id="5286" name="Google Shape;5286;p93"/>
          <p:cNvSpPr/>
          <p:nvPr/>
        </p:nvSpPr>
        <p:spPr>
          <a:xfrm>
            <a:off x="8610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287" name="Google Shape;5287;p93"/>
          <p:cNvCxnSpPr/>
          <p:nvPr/>
        </p:nvCxnSpPr>
        <p:spPr>
          <a:xfrm>
            <a:off x="7467600" y="3048000"/>
            <a:ext cx="1295400" cy="533400"/>
          </a:xfrm>
          <a:prstGeom prst="straightConnector1">
            <a:avLst/>
          </a:prstGeom>
          <a:noFill/>
          <a:ln cap="flat" cmpd="sng" w="9525">
            <a:solidFill>
              <a:schemeClr val="dk1"/>
            </a:solidFill>
            <a:prstDash val="solid"/>
            <a:round/>
            <a:headEnd len="sm" w="sm" type="none"/>
            <a:tailEnd len="sm" w="sm" type="none"/>
          </a:ln>
        </p:spPr>
      </p:cxnSp>
      <p:cxnSp>
        <p:nvCxnSpPr>
          <p:cNvPr id="5288" name="Google Shape;5288;p93"/>
          <p:cNvCxnSpPr/>
          <p:nvPr/>
        </p:nvCxnSpPr>
        <p:spPr>
          <a:xfrm flipH="1" rot="10800000">
            <a:off x="8839200" y="3886200"/>
            <a:ext cx="76200" cy="13716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3" name="Shape 5293"/>
        <p:cNvGrpSpPr/>
        <p:nvPr/>
      </p:nvGrpSpPr>
      <p:grpSpPr>
        <a:xfrm>
          <a:off x="0" y="0"/>
          <a:ext cx="0" cy="0"/>
          <a:chOff x="0" y="0"/>
          <a:chExt cx="0" cy="0"/>
        </a:xfrm>
      </p:grpSpPr>
      <p:sp>
        <p:nvSpPr>
          <p:cNvPr id="5294" name="Google Shape;5294;p94"/>
          <p:cNvSpPr/>
          <p:nvPr/>
        </p:nvSpPr>
        <p:spPr>
          <a:xfrm>
            <a:off x="1828800" y="1143000"/>
            <a:ext cx="1981200" cy="4648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E</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B F</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D</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a:p>
            <a:pPr indent="-342900" lvl="0" marL="342900" marR="0" rtl="0" algn="l">
              <a:lnSpc>
                <a:spcPct val="100000"/>
              </a:lnSpc>
              <a:spcBef>
                <a:spcPts val="480"/>
              </a:spcBef>
              <a:spcAft>
                <a:spcPts val="0"/>
              </a:spcAft>
              <a:buClr>
                <a:srgbClr val="FF0000"/>
              </a:buClr>
              <a:buSzPts val="2400"/>
              <a:buFont typeface="Times New Roman"/>
              <a:buNone/>
            </a:pPr>
            <a:r>
              <a:rPr b="1" i="0" lang="en-US" sz="2400" u="none" cap="none" strike="noStrike">
                <a:solidFill>
                  <a:srgbClr val="FF0000"/>
                </a:solidFill>
                <a:latin typeface="Times New Roman"/>
                <a:ea typeface="Times New Roman"/>
                <a:cs typeface="Times New Roman"/>
                <a:sym typeface="Times New Roman"/>
              </a:rPr>
              <a:t>A C E G</a:t>
            </a:r>
            <a:endParaRPr b="0" i="0" sz="1800" u="none" cap="none" strike="noStrike">
              <a:solidFill>
                <a:schemeClr val="dk1"/>
              </a:solidFill>
              <a:latin typeface="Calibri"/>
              <a:ea typeface="Calibri"/>
              <a:cs typeface="Calibri"/>
              <a:sym typeface="Calibri"/>
            </a:endParaRPr>
          </a:p>
        </p:txBody>
      </p:sp>
      <p:sp>
        <p:nvSpPr>
          <p:cNvPr id="5295" name="Google Shape;5295;p94"/>
          <p:cNvSpPr/>
          <p:nvPr/>
        </p:nvSpPr>
        <p:spPr>
          <a:xfrm>
            <a:off x="1676400" y="228601"/>
            <a:ext cx="8839200" cy="7159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400"/>
              <a:buFont typeface="Times New Roman"/>
              <a:buNone/>
            </a:pPr>
            <a:r>
              <a:rPr b="0" i="0" lang="en-US" sz="4400" u="none" cap="none" strike="noStrike">
                <a:solidFill>
                  <a:schemeClr val="lt1"/>
                </a:solidFill>
                <a:latin typeface="Times New Roman"/>
                <a:ea typeface="Times New Roman"/>
                <a:cs typeface="Times New Roman"/>
                <a:sym typeface="Times New Roman"/>
              </a:rPr>
              <a:t>FP-Tree after reading 10</a:t>
            </a:r>
            <a:r>
              <a:rPr b="0" baseline="30000" i="0" lang="en-US" sz="4400" u="none" cap="none" strike="noStrike">
                <a:solidFill>
                  <a:schemeClr val="lt1"/>
                </a:solidFill>
                <a:latin typeface="Times New Roman"/>
                <a:ea typeface="Times New Roman"/>
                <a:cs typeface="Times New Roman"/>
                <a:sym typeface="Times New Roman"/>
              </a:rPr>
              <a:t>th</a:t>
            </a:r>
            <a:r>
              <a:rPr b="0" i="0" lang="en-US" sz="4400" u="none" cap="none" strike="noStrike">
                <a:solidFill>
                  <a:schemeClr val="lt1"/>
                </a:solidFill>
                <a:latin typeface="Times New Roman"/>
                <a:ea typeface="Times New Roman"/>
                <a:cs typeface="Times New Roman"/>
                <a:sym typeface="Times New Roman"/>
              </a:rPr>
              <a:t> transaction</a:t>
            </a:r>
            <a:endParaRPr b="0" i="0" sz="1800" u="none" cap="none" strike="noStrike">
              <a:solidFill>
                <a:schemeClr val="lt1"/>
              </a:solidFill>
              <a:latin typeface="Calibri"/>
              <a:ea typeface="Calibri"/>
              <a:cs typeface="Calibri"/>
              <a:sym typeface="Calibri"/>
            </a:endParaRPr>
          </a:p>
        </p:txBody>
      </p:sp>
      <p:sp>
        <p:nvSpPr>
          <p:cNvPr id="5296" name="Google Shape;5296;p94"/>
          <p:cNvSpPr/>
          <p:nvPr/>
        </p:nvSpPr>
        <p:spPr>
          <a:xfrm>
            <a:off x="7467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297" name="Google Shape;5297;p94"/>
          <p:cNvCxnSpPr/>
          <p:nvPr/>
        </p:nvCxnSpPr>
        <p:spPr>
          <a:xfrm>
            <a:off x="7239000" y="3200400"/>
            <a:ext cx="457200" cy="304800"/>
          </a:xfrm>
          <a:prstGeom prst="straightConnector1">
            <a:avLst/>
          </a:prstGeom>
          <a:noFill/>
          <a:ln cap="flat" cmpd="sng" w="19050">
            <a:solidFill>
              <a:schemeClr val="dk1"/>
            </a:solidFill>
            <a:prstDash val="solid"/>
            <a:round/>
            <a:headEnd len="sm" w="sm" type="none"/>
            <a:tailEnd len="sm" w="sm" type="none"/>
          </a:ln>
        </p:spPr>
      </p:cxnSp>
      <p:graphicFrame>
        <p:nvGraphicFramePr>
          <p:cNvPr id="5298" name="Google Shape;5298;p94"/>
          <p:cNvGraphicFramePr/>
          <p:nvPr/>
        </p:nvGraphicFramePr>
        <p:xfrm>
          <a:off x="4114800" y="19812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299" name="Google Shape;5299;p94"/>
          <p:cNvSpPr/>
          <p:nvPr/>
        </p:nvSpPr>
        <p:spPr>
          <a:xfrm>
            <a:off x="7848600" y="1371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300" name="Google Shape;5300;p94"/>
          <p:cNvSpPr/>
          <p:nvPr/>
        </p:nvSpPr>
        <p:spPr>
          <a:xfrm>
            <a:off x="72390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A:8</a:t>
            </a:r>
            <a:endParaRPr b="0" i="0" sz="1800" u="none" cap="none" strike="noStrike">
              <a:solidFill>
                <a:schemeClr val="dk1"/>
              </a:solidFill>
              <a:latin typeface="Calibri"/>
              <a:ea typeface="Calibri"/>
              <a:cs typeface="Calibri"/>
              <a:sym typeface="Calibri"/>
            </a:endParaRPr>
          </a:p>
        </p:txBody>
      </p:sp>
      <p:sp>
        <p:nvSpPr>
          <p:cNvPr id="5301" name="Google Shape;5301;p94"/>
          <p:cNvSpPr/>
          <p:nvPr/>
        </p:nvSpPr>
        <p:spPr>
          <a:xfrm>
            <a:off x="6705600" y="2819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C:8</a:t>
            </a:r>
            <a:endParaRPr b="0" i="0" sz="1800" u="none" cap="none" strike="noStrike">
              <a:solidFill>
                <a:schemeClr val="dk1"/>
              </a:solidFill>
              <a:latin typeface="Calibri"/>
              <a:ea typeface="Calibri"/>
              <a:cs typeface="Calibri"/>
              <a:sym typeface="Calibri"/>
            </a:endParaRPr>
          </a:p>
        </p:txBody>
      </p:sp>
      <p:sp>
        <p:nvSpPr>
          <p:cNvPr id="5302" name="Google Shape;5302;p94"/>
          <p:cNvSpPr/>
          <p:nvPr/>
        </p:nvSpPr>
        <p:spPr>
          <a:xfrm>
            <a:off x="6248400" y="3581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E:6</a:t>
            </a:r>
            <a:endParaRPr b="0" i="0" sz="1800" u="none" cap="none" strike="noStrike">
              <a:solidFill>
                <a:schemeClr val="dk1"/>
              </a:solidFill>
              <a:latin typeface="Calibri"/>
              <a:ea typeface="Calibri"/>
              <a:cs typeface="Calibri"/>
              <a:sym typeface="Calibri"/>
            </a:endParaRPr>
          </a:p>
        </p:txBody>
      </p:sp>
      <p:sp>
        <p:nvSpPr>
          <p:cNvPr id="5303" name="Google Shape;5303;p94"/>
          <p:cNvSpPr/>
          <p:nvPr/>
        </p:nvSpPr>
        <p:spPr>
          <a:xfrm>
            <a:off x="6248400" y="4419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B:2</a:t>
            </a:r>
            <a:endParaRPr b="0" i="0" sz="1800" u="none" cap="none" strike="noStrike">
              <a:solidFill>
                <a:schemeClr val="dk1"/>
              </a:solidFill>
              <a:latin typeface="Calibri"/>
              <a:ea typeface="Calibri"/>
              <a:cs typeface="Calibri"/>
              <a:sym typeface="Calibri"/>
            </a:endParaRPr>
          </a:p>
        </p:txBody>
      </p:sp>
      <p:sp>
        <p:nvSpPr>
          <p:cNvPr id="5304" name="Google Shape;5304;p94"/>
          <p:cNvSpPr/>
          <p:nvPr/>
        </p:nvSpPr>
        <p:spPr>
          <a:xfrm>
            <a:off x="62484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F:2</a:t>
            </a:r>
            <a:endParaRPr b="0" i="0" sz="1800" u="none" cap="none" strike="noStrike">
              <a:solidFill>
                <a:schemeClr val="dk1"/>
              </a:solidFill>
              <a:latin typeface="Calibri"/>
              <a:ea typeface="Calibri"/>
              <a:cs typeface="Calibri"/>
              <a:sym typeface="Calibri"/>
            </a:endParaRPr>
          </a:p>
        </p:txBody>
      </p:sp>
      <p:cxnSp>
        <p:nvCxnSpPr>
          <p:cNvPr id="5305" name="Google Shape;5305;p94"/>
          <p:cNvCxnSpPr/>
          <p:nvPr/>
        </p:nvCxnSpPr>
        <p:spPr>
          <a:xfrm flipH="1">
            <a:off x="7696200" y="1752600"/>
            <a:ext cx="381000" cy="304800"/>
          </a:xfrm>
          <a:prstGeom prst="straightConnector1">
            <a:avLst/>
          </a:prstGeom>
          <a:noFill/>
          <a:ln cap="flat" cmpd="sng" w="19050">
            <a:solidFill>
              <a:schemeClr val="dk1"/>
            </a:solidFill>
            <a:prstDash val="solid"/>
            <a:round/>
            <a:headEnd len="sm" w="sm" type="none"/>
            <a:tailEnd len="sm" w="sm" type="none"/>
          </a:ln>
        </p:spPr>
      </p:cxnSp>
      <p:cxnSp>
        <p:nvCxnSpPr>
          <p:cNvPr id="5306" name="Google Shape;5306;p94"/>
          <p:cNvCxnSpPr/>
          <p:nvPr/>
        </p:nvCxnSpPr>
        <p:spPr>
          <a:xfrm flipH="1">
            <a:off x="7086600" y="2438400"/>
            <a:ext cx="381000" cy="381000"/>
          </a:xfrm>
          <a:prstGeom prst="straightConnector1">
            <a:avLst/>
          </a:prstGeom>
          <a:noFill/>
          <a:ln cap="flat" cmpd="sng" w="19050">
            <a:solidFill>
              <a:schemeClr val="dk1"/>
            </a:solidFill>
            <a:prstDash val="solid"/>
            <a:round/>
            <a:headEnd len="sm" w="sm" type="none"/>
            <a:tailEnd len="sm" w="sm" type="none"/>
          </a:ln>
        </p:spPr>
      </p:cxnSp>
      <p:cxnSp>
        <p:nvCxnSpPr>
          <p:cNvPr id="5307" name="Google Shape;5307;p94"/>
          <p:cNvCxnSpPr/>
          <p:nvPr/>
        </p:nvCxnSpPr>
        <p:spPr>
          <a:xfrm flipH="1">
            <a:off x="6629400" y="3200400"/>
            <a:ext cx="304800" cy="381000"/>
          </a:xfrm>
          <a:prstGeom prst="straightConnector1">
            <a:avLst/>
          </a:prstGeom>
          <a:noFill/>
          <a:ln cap="flat" cmpd="sng" w="19050">
            <a:solidFill>
              <a:schemeClr val="dk1"/>
            </a:solidFill>
            <a:prstDash val="solid"/>
            <a:round/>
            <a:headEnd len="sm" w="sm" type="none"/>
            <a:tailEnd len="sm" w="sm" type="none"/>
          </a:ln>
        </p:spPr>
      </p:cxnSp>
      <p:cxnSp>
        <p:nvCxnSpPr>
          <p:cNvPr id="5308" name="Google Shape;5308;p94"/>
          <p:cNvCxnSpPr/>
          <p:nvPr/>
        </p:nvCxnSpPr>
        <p:spPr>
          <a:xfrm>
            <a:off x="6553200" y="3962400"/>
            <a:ext cx="0" cy="457200"/>
          </a:xfrm>
          <a:prstGeom prst="straightConnector1">
            <a:avLst/>
          </a:prstGeom>
          <a:noFill/>
          <a:ln cap="flat" cmpd="sng" w="19050">
            <a:solidFill>
              <a:schemeClr val="dk1"/>
            </a:solidFill>
            <a:prstDash val="solid"/>
            <a:round/>
            <a:headEnd len="sm" w="sm" type="none"/>
            <a:tailEnd len="sm" w="sm" type="none"/>
          </a:ln>
        </p:spPr>
      </p:cxnSp>
      <p:cxnSp>
        <p:nvCxnSpPr>
          <p:cNvPr id="5309" name="Google Shape;5309;p94"/>
          <p:cNvCxnSpPr/>
          <p:nvPr/>
        </p:nvCxnSpPr>
        <p:spPr>
          <a:xfrm>
            <a:off x="6553200" y="4800600"/>
            <a:ext cx="0" cy="457200"/>
          </a:xfrm>
          <a:prstGeom prst="straightConnector1">
            <a:avLst/>
          </a:prstGeom>
          <a:noFill/>
          <a:ln cap="flat" cmpd="sng" w="19050">
            <a:solidFill>
              <a:schemeClr val="dk1"/>
            </a:solidFill>
            <a:prstDash val="solid"/>
            <a:round/>
            <a:headEnd len="sm" w="sm" type="none"/>
            <a:tailEnd len="sm" w="sm" type="none"/>
          </a:ln>
        </p:spPr>
      </p:cxnSp>
      <p:cxnSp>
        <p:nvCxnSpPr>
          <p:cNvPr id="5310" name="Google Shape;5310;p94"/>
          <p:cNvCxnSpPr/>
          <p:nvPr/>
        </p:nvCxnSpPr>
        <p:spPr>
          <a:xfrm>
            <a:off x="5105400" y="45720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311" name="Google Shape;5311;p94"/>
          <p:cNvCxnSpPr/>
          <p:nvPr/>
        </p:nvCxnSpPr>
        <p:spPr>
          <a:xfrm>
            <a:off x="5181600" y="29718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312" name="Google Shape;5312;p94"/>
          <p:cNvCxnSpPr/>
          <p:nvPr/>
        </p:nvCxnSpPr>
        <p:spPr>
          <a:xfrm>
            <a:off x="5257800" y="25908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313" name="Google Shape;5313;p94"/>
          <p:cNvCxnSpPr/>
          <p:nvPr/>
        </p:nvCxnSpPr>
        <p:spPr>
          <a:xfrm>
            <a:off x="5257800" y="22098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314" name="Google Shape;5314;p94"/>
          <p:cNvCxnSpPr/>
          <p:nvPr/>
        </p:nvCxnSpPr>
        <p:spPr>
          <a:xfrm>
            <a:off x="5334000" y="37338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315" name="Google Shape;5315;p94"/>
          <p:cNvSpPr txBox="1"/>
          <p:nvPr/>
        </p:nvSpPr>
        <p:spPr>
          <a:xfrm>
            <a:off x="4038601" y="1371601"/>
            <a:ext cx="771365"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Header</a:t>
            </a:r>
            <a:endParaRPr b="0" i="0" sz="1800" u="none" cap="none" strike="noStrike">
              <a:solidFill>
                <a:schemeClr val="dk1"/>
              </a:solidFill>
              <a:latin typeface="Calibri"/>
              <a:ea typeface="Calibri"/>
              <a:cs typeface="Calibri"/>
              <a:sym typeface="Calibri"/>
            </a:endParaRPr>
          </a:p>
        </p:txBody>
      </p:sp>
      <p:sp>
        <p:nvSpPr>
          <p:cNvPr id="5316" name="Google Shape;5316;p94"/>
          <p:cNvSpPr/>
          <p:nvPr/>
        </p:nvSpPr>
        <p:spPr>
          <a:xfrm>
            <a:off x="8915400" y="20574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317" name="Google Shape;5317;p94"/>
          <p:cNvCxnSpPr/>
          <p:nvPr/>
        </p:nvCxnSpPr>
        <p:spPr>
          <a:xfrm>
            <a:off x="8534400" y="1676400"/>
            <a:ext cx="685800" cy="381000"/>
          </a:xfrm>
          <a:prstGeom prst="straightConnector1">
            <a:avLst/>
          </a:prstGeom>
          <a:noFill/>
          <a:ln cap="flat" cmpd="sng" w="19050">
            <a:solidFill>
              <a:schemeClr val="dk1"/>
            </a:solidFill>
            <a:prstDash val="solid"/>
            <a:round/>
            <a:headEnd len="sm" w="sm" type="none"/>
            <a:tailEnd len="sm" w="sm" type="none"/>
          </a:ln>
        </p:spPr>
      </p:cxnSp>
      <p:cxnSp>
        <p:nvCxnSpPr>
          <p:cNvPr id="5318" name="Google Shape;5318;p94"/>
          <p:cNvCxnSpPr/>
          <p:nvPr/>
        </p:nvCxnSpPr>
        <p:spPr>
          <a:xfrm flipH="1" rot="10800000">
            <a:off x="6934200" y="23622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319" name="Google Shape;5319;p94"/>
          <p:cNvSpPr/>
          <p:nvPr/>
        </p:nvSpPr>
        <p:spPr>
          <a:xfrm>
            <a:off x="7467600" y="4267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G:4</a:t>
            </a:r>
            <a:endParaRPr b="0" i="0" sz="1800" u="none" cap="none" strike="noStrike">
              <a:solidFill>
                <a:schemeClr val="dk1"/>
              </a:solidFill>
              <a:latin typeface="Calibri"/>
              <a:ea typeface="Calibri"/>
              <a:cs typeface="Calibri"/>
              <a:sym typeface="Calibri"/>
            </a:endParaRPr>
          </a:p>
        </p:txBody>
      </p:sp>
      <p:cxnSp>
        <p:nvCxnSpPr>
          <p:cNvPr id="5320" name="Google Shape;5320;p94"/>
          <p:cNvCxnSpPr/>
          <p:nvPr/>
        </p:nvCxnSpPr>
        <p:spPr>
          <a:xfrm>
            <a:off x="6934200" y="3886200"/>
            <a:ext cx="762000" cy="381000"/>
          </a:xfrm>
          <a:prstGeom prst="straightConnector1">
            <a:avLst/>
          </a:prstGeom>
          <a:noFill/>
          <a:ln cap="flat" cmpd="sng" w="19050">
            <a:solidFill>
              <a:schemeClr val="dk1"/>
            </a:solidFill>
            <a:prstDash val="solid"/>
            <a:round/>
            <a:headEnd len="sm" w="sm" type="none"/>
            <a:tailEnd len="sm" w="sm" type="none"/>
          </a:ln>
        </p:spPr>
      </p:cxnSp>
      <p:cxnSp>
        <p:nvCxnSpPr>
          <p:cNvPr id="5321" name="Google Shape;5321;p94"/>
          <p:cNvCxnSpPr/>
          <p:nvPr/>
        </p:nvCxnSpPr>
        <p:spPr>
          <a:xfrm>
            <a:off x="5257800" y="33528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322" name="Google Shape;5322;p94"/>
          <p:cNvCxnSpPr/>
          <p:nvPr/>
        </p:nvCxnSpPr>
        <p:spPr>
          <a:xfrm>
            <a:off x="7848600" y="3886200"/>
            <a:ext cx="0" cy="381000"/>
          </a:xfrm>
          <a:prstGeom prst="straightConnector1">
            <a:avLst/>
          </a:prstGeom>
          <a:noFill/>
          <a:ln cap="flat" cmpd="sng" w="9525">
            <a:solidFill>
              <a:schemeClr val="dk1"/>
            </a:solidFill>
            <a:prstDash val="dot"/>
            <a:round/>
            <a:headEnd len="sm" w="sm" type="none"/>
            <a:tailEnd len="med" w="med" type="triangle"/>
          </a:ln>
        </p:spPr>
      </p:cxnSp>
      <p:sp>
        <p:nvSpPr>
          <p:cNvPr id="5323" name="Google Shape;5323;p94"/>
          <p:cNvSpPr/>
          <p:nvPr/>
        </p:nvSpPr>
        <p:spPr>
          <a:xfrm>
            <a:off x="8458200" y="525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324" name="Google Shape;5324;p94"/>
          <p:cNvCxnSpPr/>
          <p:nvPr/>
        </p:nvCxnSpPr>
        <p:spPr>
          <a:xfrm>
            <a:off x="8077200" y="4648200"/>
            <a:ext cx="609600" cy="609600"/>
          </a:xfrm>
          <a:prstGeom prst="straightConnector1">
            <a:avLst/>
          </a:prstGeom>
          <a:noFill/>
          <a:ln cap="flat" cmpd="sng" w="19050">
            <a:solidFill>
              <a:schemeClr val="dk1"/>
            </a:solidFill>
            <a:prstDash val="solid"/>
            <a:round/>
            <a:headEnd len="sm" w="sm" type="none"/>
            <a:tailEnd len="sm" w="sm" type="none"/>
          </a:ln>
        </p:spPr>
      </p:cxnSp>
      <p:cxnSp>
        <p:nvCxnSpPr>
          <p:cNvPr id="5325" name="Google Shape;5325;p94"/>
          <p:cNvCxnSpPr/>
          <p:nvPr/>
        </p:nvCxnSpPr>
        <p:spPr>
          <a:xfrm>
            <a:off x="5181600" y="41910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326" name="Google Shape;5326;p94"/>
          <p:cNvCxnSpPr/>
          <p:nvPr/>
        </p:nvCxnSpPr>
        <p:spPr>
          <a:xfrm>
            <a:off x="6858000" y="5105400"/>
            <a:ext cx="1600200" cy="304800"/>
          </a:xfrm>
          <a:prstGeom prst="straightConnector1">
            <a:avLst/>
          </a:prstGeom>
          <a:noFill/>
          <a:ln cap="flat" cmpd="sng" w="9525">
            <a:solidFill>
              <a:schemeClr val="dk1"/>
            </a:solidFill>
            <a:prstDash val="dot"/>
            <a:round/>
            <a:headEnd len="sm" w="sm" type="none"/>
            <a:tailEnd len="med" w="med" type="triangle"/>
          </a:ln>
        </p:spPr>
      </p:cxnSp>
      <p:sp>
        <p:nvSpPr>
          <p:cNvPr id="5327" name="Google Shape;5327;p94"/>
          <p:cNvSpPr/>
          <p:nvPr/>
        </p:nvSpPr>
        <p:spPr>
          <a:xfrm>
            <a:off x="8610600" y="3505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328" name="Google Shape;5328;p94"/>
          <p:cNvCxnSpPr/>
          <p:nvPr/>
        </p:nvCxnSpPr>
        <p:spPr>
          <a:xfrm>
            <a:off x="7467600" y="3048000"/>
            <a:ext cx="1295400" cy="533400"/>
          </a:xfrm>
          <a:prstGeom prst="straightConnector1">
            <a:avLst/>
          </a:prstGeom>
          <a:noFill/>
          <a:ln cap="flat" cmpd="sng" w="19050">
            <a:solidFill>
              <a:schemeClr val="dk1"/>
            </a:solidFill>
            <a:prstDash val="solid"/>
            <a:round/>
            <a:headEnd len="sm" w="sm" type="none"/>
            <a:tailEnd len="sm" w="sm" type="none"/>
          </a:ln>
        </p:spPr>
      </p:cxnSp>
      <p:cxnSp>
        <p:nvCxnSpPr>
          <p:cNvPr id="5329" name="Google Shape;5329;p94"/>
          <p:cNvCxnSpPr/>
          <p:nvPr/>
        </p:nvCxnSpPr>
        <p:spPr>
          <a:xfrm flipH="1" rot="10800000">
            <a:off x="8839200" y="3886200"/>
            <a:ext cx="76200" cy="1371600"/>
          </a:xfrm>
          <a:prstGeom prst="straightConnector1">
            <a:avLst/>
          </a:prstGeom>
          <a:noFill/>
          <a:ln cap="flat" cmpd="sng" w="9525">
            <a:solidFill>
              <a:schemeClr val="dk1"/>
            </a:solidFill>
            <a:prstDash val="dot"/>
            <a:round/>
            <a:headEnd len="sm" w="sm" type="none"/>
            <a:tailEnd len="med" w="med" type="triangle"/>
          </a:ln>
        </p:spPr>
      </p:cxn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3" name="Shape 5333"/>
        <p:cNvGrpSpPr/>
        <p:nvPr/>
      </p:nvGrpSpPr>
      <p:grpSpPr>
        <a:xfrm>
          <a:off x="0" y="0"/>
          <a:ext cx="0" cy="0"/>
          <a:chOff x="0" y="0"/>
          <a:chExt cx="0" cy="0"/>
        </a:xfrm>
      </p:grpSpPr>
      <p:sp>
        <p:nvSpPr>
          <p:cNvPr id="5334" name="Google Shape;5334;p9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88888"/>
              </a:buClr>
              <a:buSzPts val="1200"/>
              <a:buFont typeface="Calibri"/>
              <a:buNone/>
            </a:pPr>
            <a:fld id="{00000000-1234-1234-1234-123412341234}" type="slidenum">
              <a:rPr lang="en-US"/>
              <a:t>‹#›</a:t>
            </a:fld>
            <a:endParaRPr/>
          </a:p>
        </p:txBody>
      </p:sp>
      <p:sp>
        <p:nvSpPr>
          <p:cNvPr id="5335" name="Google Shape;5335;p95"/>
          <p:cNvSpPr/>
          <p:nvPr/>
        </p:nvSpPr>
        <p:spPr>
          <a:xfrm>
            <a:off x="3352800" y="2133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G:1</a:t>
            </a:r>
            <a:endParaRPr b="0" i="0" sz="1800" u="none" cap="none" strike="noStrike">
              <a:solidFill>
                <a:schemeClr val="dk1"/>
              </a:solidFill>
              <a:latin typeface="Calibri"/>
              <a:ea typeface="Calibri"/>
              <a:cs typeface="Calibri"/>
              <a:sym typeface="Calibri"/>
            </a:endParaRPr>
          </a:p>
        </p:txBody>
      </p:sp>
      <p:cxnSp>
        <p:nvCxnSpPr>
          <p:cNvPr id="5336" name="Google Shape;5336;p95"/>
          <p:cNvCxnSpPr/>
          <p:nvPr/>
        </p:nvCxnSpPr>
        <p:spPr>
          <a:xfrm>
            <a:off x="3124200" y="1828800"/>
            <a:ext cx="457200" cy="304800"/>
          </a:xfrm>
          <a:prstGeom prst="straightConnector1">
            <a:avLst/>
          </a:prstGeom>
          <a:noFill/>
          <a:ln cap="flat" cmpd="sng" w="19050">
            <a:solidFill>
              <a:schemeClr val="dk1"/>
            </a:solidFill>
            <a:prstDash val="solid"/>
            <a:round/>
            <a:headEnd len="sm" w="sm" type="none"/>
            <a:tailEnd len="sm" w="sm" type="none"/>
          </a:ln>
        </p:spPr>
      </p:cxnSp>
      <p:graphicFrame>
        <p:nvGraphicFramePr>
          <p:cNvPr id="5337" name="Google Shape;5337;p95"/>
          <p:cNvGraphicFramePr/>
          <p:nvPr/>
        </p:nvGraphicFramePr>
        <p:xfrm>
          <a:off x="0" y="609600"/>
          <a:ext cx="3000000" cy="3000000"/>
        </p:xfrm>
        <a:graphic>
          <a:graphicData uri="http://schemas.openxmlformats.org/drawingml/2006/table">
            <a:tbl>
              <a:tblPr>
                <a:noFill/>
                <a:tableStyleId>{BF4D7573-AD9E-44DB-A1FB-6CA1F5AF7E30}</a:tableStyleId>
              </a:tblPr>
              <a:tblGrid>
                <a:gridCol w="723900"/>
                <a:gridCol w="723900"/>
              </a:tblGrid>
              <a:tr h="25400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C:8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E:8</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G:5</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B:2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1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D:2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2750">
                <a:tc>
                  <a:txBody>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F:2</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5338" name="Google Shape;5338;p95"/>
          <p:cNvSpPr/>
          <p:nvPr/>
        </p:nvSpPr>
        <p:spPr>
          <a:xfrm>
            <a:off x="3733800" y="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null</a:t>
            </a:r>
            <a:endParaRPr b="0" i="0" sz="1800" u="none" cap="none" strike="noStrike">
              <a:solidFill>
                <a:schemeClr val="dk1"/>
              </a:solidFill>
              <a:latin typeface="Calibri"/>
              <a:ea typeface="Calibri"/>
              <a:cs typeface="Calibri"/>
              <a:sym typeface="Calibri"/>
            </a:endParaRPr>
          </a:p>
        </p:txBody>
      </p:sp>
      <p:sp>
        <p:nvSpPr>
          <p:cNvPr id="5339" name="Google Shape;5339;p95"/>
          <p:cNvSpPr/>
          <p:nvPr/>
        </p:nvSpPr>
        <p:spPr>
          <a:xfrm>
            <a:off x="3124200" y="685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A:8</a:t>
            </a:r>
            <a:endParaRPr b="0" i="0" sz="1800" u="none" cap="none" strike="noStrike">
              <a:solidFill>
                <a:schemeClr val="dk1"/>
              </a:solidFill>
              <a:latin typeface="Calibri"/>
              <a:ea typeface="Calibri"/>
              <a:cs typeface="Calibri"/>
              <a:sym typeface="Calibri"/>
            </a:endParaRPr>
          </a:p>
        </p:txBody>
      </p:sp>
      <p:sp>
        <p:nvSpPr>
          <p:cNvPr id="5340" name="Google Shape;5340;p95"/>
          <p:cNvSpPr/>
          <p:nvPr/>
        </p:nvSpPr>
        <p:spPr>
          <a:xfrm>
            <a:off x="2590800" y="1447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C:8</a:t>
            </a:r>
            <a:endParaRPr b="0" i="0" sz="1800" u="none" cap="none" strike="noStrike">
              <a:solidFill>
                <a:schemeClr val="dk1"/>
              </a:solidFill>
              <a:latin typeface="Calibri"/>
              <a:ea typeface="Calibri"/>
              <a:cs typeface="Calibri"/>
              <a:sym typeface="Calibri"/>
            </a:endParaRPr>
          </a:p>
        </p:txBody>
      </p:sp>
      <p:sp>
        <p:nvSpPr>
          <p:cNvPr id="5341" name="Google Shape;5341;p95"/>
          <p:cNvSpPr/>
          <p:nvPr/>
        </p:nvSpPr>
        <p:spPr>
          <a:xfrm>
            <a:off x="2133600" y="2209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E:6</a:t>
            </a:r>
            <a:endParaRPr b="0" i="0" sz="1800" u="none" cap="none" strike="noStrike">
              <a:solidFill>
                <a:schemeClr val="dk1"/>
              </a:solidFill>
              <a:latin typeface="Calibri"/>
              <a:ea typeface="Calibri"/>
              <a:cs typeface="Calibri"/>
              <a:sym typeface="Calibri"/>
            </a:endParaRPr>
          </a:p>
        </p:txBody>
      </p:sp>
      <p:sp>
        <p:nvSpPr>
          <p:cNvPr id="5342" name="Google Shape;5342;p95"/>
          <p:cNvSpPr/>
          <p:nvPr/>
        </p:nvSpPr>
        <p:spPr>
          <a:xfrm>
            <a:off x="2133600" y="30480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B:2</a:t>
            </a:r>
            <a:endParaRPr b="0" i="0" sz="1800" u="none" cap="none" strike="noStrike">
              <a:solidFill>
                <a:schemeClr val="dk1"/>
              </a:solidFill>
              <a:latin typeface="Calibri"/>
              <a:ea typeface="Calibri"/>
              <a:cs typeface="Calibri"/>
              <a:sym typeface="Calibri"/>
            </a:endParaRPr>
          </a:p>
        </p:txBody>
      </p:sp>
      <p:sp>
        <p:nvSpPr>
          <p:cNvPr id="5343" name="Google Shape;5343;p95"/>
          <p:cNvSpPr/>
          <p:nvPr/>
        </p:nvSpPr>
        <p:spPr>
          <a:xfrm>
            <a:off x="2133600" y="3886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F:2</a:t>
            </a:r>
            <a:endParaRPr b="0" i="0" sz="1800" u="none" cap="none" strike="noStrike">
              <a:solidFill>
                <a:schemeClr val="dk1"/>
              </a:solidFill>
              <a:latin typeface="Calibri"/>
              <a:ea typeface="Calibri"/>
              <a:cs typeface="Calibri"/>
              <a:sym typeface="Calibri"/>
            </a:endParaRPr>
          </a:p>
        </p:txBody>
      </p:sp>
      <p:cxnSp>
        <p:nvCxnSpPr>
          <p:cNvPr id="5344" name="Google Shape;5344;p95"/>
          <p:cNvCxnSpPr/>
          <p:nvPr/>
        </p:nvCxnSpPr>
        <p:spPr>
          <a:xfrm flipH="1">
            <a:off x="3581400" y="381000"/>
            <a:ext cx="381000" cy="304800"/>
          </a:xfrm>
          <a:prstGeom prst="straightConnector1">
            <a:avLst/>
          </a:prstGeom>
          <a:noFill/>
          <a:ln cap="flat" cmpd="sng" w="19050">
            <a:solidFill>
              <a:schemeClr val="dk1"/>
            </a:solidFill>
            <a:prstDash val="solid"/>
            <a:round/>
            <a:headEnd len="sm" w="sm" type="none"/>
            <a:tailEnd len="sm" w="sm" type="none"/>
          </a:ln>
        </p:spPr>
      </p:cxnSp>
      <p:cxnSp>
        <p:nvCxnSpPr>
          <p:cNvPr id="5345" name="Google Shape;5345;p95"/>
          <p:cNvCxnSpPr/>
          <p:nvPr/>
        </p:nvCxnSpPr>
        <p:spPr>
          <a:xfrm flipH="1">
            <a:off x="2971800" y="1066800"/>
            <a:ext cx="381000" cy="381000"/>
          </a:xfrm>
          <a:prstGeom prst="straightConnector1">
            <a:avLst/>
          </a:prstGeom>
          <a:noFill/>
          <a:ln cap="flat" cmpd="sng" w="19050">
            <a:solidFill>
              <a:schemeClr val="dk1"/>
            </a:solidFill>
            <a:prstDash val="solid"/>
            <a:round/>
            <a:headEnd len="sm" w="sm" type="none"/>
            <a:tailEnd len="sm" w="sm" type="none"/>
          </a:ln>
        </p:spPr>
      </p:cxnSp>
      <p:cxnSp>
        <p:nvCxnSpPr>
          <p:cNvPr id="5346" name="Google Shape;5346;p95"/>
          <p:cNvCxnSpPr/>
          <p:nvPr/>
        </p:nvCxnSpPr>
        <p:spPr>
          <a:xfrm flipH="1">
            <a:off x="2514600" y="1828800"/>
            <a:ext cx="304800" cy="381000"/>
          </a:xfrm>
          <a:prstGeom prst="straightConnector1">
            <a:avLst/>
          </a:prstGeom>
          <a:noFill/>
          <a:ln cap="flat" cmpd="sng" w="19050">
            <a:solidFill>
              <a:schemeClr val="dk1"/>
            </a:solidFill>
            <a:prstDash val="solid"/>
            <a:round/>
            <a:headEnd len="sm" w="sm" type="none"/>
            <a:tailEnd len="sm" w="sm" type="none"/>
          </a:ln>
        </p:spPr>
      </p:cxnSp>
      <p:cxnSp>
        <p:nvCxnSpPr>
          <p:cNvPr id="5347" name="Google Shape;5347;p95"/>
          <p:cNvCxnSpPr/>
          <p:nvPr/>
        </p:nvCxnSpPr>
        <p:spPr>
          <a:xfrm>
            <a:off x="2438400" y="2590800"/>
            <a:ext cx="0" cy="457200"/>
          </a:xfrm>
          <a:prstGeom prst="straightConnector1">
            <a:avLst/>
          </a:prstGeom>
          <a:noFill/>
          <a:ln cap="flat" cmpd="sng" w="19050">
            <a:solidFill>
              <a:schemeClr val="dk1"/>
            </a:solidFill>
            <a:prstDash val="solid"/>
            <a:round/>
            <a:headEnd len="sm" w="sm" type="none"/>
            <a:tailEnd len="sm" w="sm" type="none"/>
          </a:ln>
        </p:spPr>
      </p:cxnSp>
      <p:cxnSp>
        <p:nvCxnSpPr>
          <p:cNvPr id="5348" name="Google Shape;5348;p95"/>
          <p:cNvCxnSpPr/>
          <p:nvPr/>
        </p:nvCxnSpPr>
        <p:spPr>
          <a:xfrm>
            <a:off x="2438400" y="3429000"/>
            <a:ext cx="0" cy="457200"/>
          </a:xfrm>
          <a:prstGeom prst="straightConnector1">
            <a:avLst/>
          </a:prstGeom>
          <a:noFill/>
          <a:ln cap="flat" cmpd="sng" w="19050">
            <a:solidFill>
              <a:schemeClr val="dk1"/>
            </a:solidFill>
            <a:prstDash val="solid"/>
            <a:round/>
            <a:headEnd len="sm" w="sm" type="none"/>
            <a:tailEnd len="sm" w="sm" type="none"/>
          </a:ln>
        </p:spPr>
      </p:cxnSp>
      <p:cxnSp>
        <p:nvCxnSpPr>
          <p:cNvPr id="5349" name="Google Shape;5349;p95"/>
          <p:cNvCxnSpPr/>
          <p:nvPr/>
        </p:nvCxnSpPr>
        <p:spPr>
          <a:xfrm>
            <a:off x="990600" y="3200400"/>
            <a:ext cx="1143000" cy="838200"/>
          </a:xfrm>
          <a:prstGeom prst="straightConnector1">
            <a:avLst/>
          </a:prstGeom>
          <a:noFill/>
          <a:ln cap="flat" cmpd="sng" w="9525">
            <a:solidFill>
              <a:schemeClr val="dk1"/>
            </a:solidFill>
            <a:prstDash val="dot"/>
            <a:round/>
            <a:headEnd len="sm" w="sm" type="none"/>
            <a:tailEnd len="med" w="med" type="triangle"/>
          </a:ln>
        </p:spPr>
      </p:cxnSp>
      <p:cxnSp>
        <p:nvCxnSpPr>
          <p:cNvPr id="5350" name="Google Shape;5350;p95"/>
          <p:cNvCxnSpPr/>
          <p:nvPr/>
        </p:nvCxnSpPr>
        <p:spPr>
          <a:xfrm>
            <a:off x="1066800" y="1600200"/>
            <a:ext cx="1143000" cy="685800"/>
          </a:xfrm>
          <a:prstGeom prst="straightConnector1">
            <a:avLst/>
          </a:prstGeom>
          <a:noFill/>
          <a:ln cap="flat" cmpd="sng" w="9525">
            <a:solidFill>
              <a:schemeClr val="dk1"/>
            </a:solidFill>
            <a:prstDash val="dot"/>
            <a:round/>
            <a:headEnd len="sm" w="sm" type="none"/>
            <a:tailEnd len="med" w="med" type="triangle"/>
          </a:ln>
        </p:spPr>
      </p:cxnSp>
      <p:cxnSp>
        <p:nvCxnSpPr>
          <p:cNvPr id="5351" name="Google Shape;5351;p95"/>
          <p:cNvCxnSpPr/>
          <p:nvPr/>
        </p:nvCxnSpPr>
        <p:spPr>
          <a:xfrm>
            <a:off x="1143000" y="1219200"/>
            <a:ext cx="1447800" cy="381000"/>
          </a:xfrm>
          <a:prstGeom prst="straightConnector1">
            <a:avLst/>
          </a:prstGeom>
          <a:noFill/>
          <a:ln cap="flat" cmpd="sng" w="9525">
            <a:solidFill>
              <a:schemeClr val="dk1"/>
            </a:solidFill>
            <a:prstDash val="dot"/>
            <a:round/>
            <a:headEnd len="sm" w="sm" type="none"/>
            <a:tailEnd len="med" w="med" type="triangle"/>
          </a:ln>
        </p:spPr>
      </p:cxnSp>
      <p:cxnSp>
        <p:nvCxnSpPr>
          <p:cNvPr id="5352" name="Google Shape;5352;p95"/>
          <p:cNvCxnSpPr/>
          <p:nvPr/>
        </p:nvCxnSpPr>
        <p:spPr>
          <a:xfrm>
            <a:off x="1143000" y="838200"/>
            <a:ext cx="1981200" cy="0"/>
          </a:xfrm>
          <a:prstGeom prst="straightConnector1">
            <a:avLst/>
          </a:prstGeom>
          <a:noFill/>
          <a:ln cap="flat" cmpd="sng" w="9525">
            <a:solidFill>
              <a:schemeClr val="dk1"/>
            </a:solidFill>
            <a:prstDash val="dot"/>
            <a:round/>
            <a:headEnd len="sm" w="sm" type="none"/>
            <a:tailEnd len="med" w="med" type="triangle"/>
          </a:ln>
        </p:spPr>
      </p:cxnSp>
      <p:cxnSp>
        <p:nvCxnSpPr>
          <p:cNvPr id="5353" name="Google Shape;5353;p95"/>
          <p:cNvCxnSpPr/>
          <p:nvPr/>
        </p:nvCxnSpPr>
        <p:spPr>
          <a:xfrm>
            <a:off x="1219200" y="2362200"/>
            <a:ext cx="990600" cy="762000"/>
          </a:xfrm>
          <a:prstGeom prst="straightConnector1">
            <a:avLst/>
          </a:prstGeom>
          <a:noFill/>
          <a:ln cap="flat" cmpd="sng" w="9525">
            <a:solidFill>
              <a:schemeClr val="dk1"/>
            </a:solidFill>
            <a:prstDash val="dot"/>
            <a:round/>
            <a:headEnd len="sm" w="sm" type="none"/>
            <a:tailEnd len="med" w="med" type="triangle"/>
          </a:ln>
        </p:spPr>
      </p:cxnSp>
      <p:sp>
        <p:nvSpPr>
          <p:cNvPr id="5354" name="Google Shape;5354;p95"/>
          <p:cNvSpPr/>
          <p:nvPr/>
        </p:nvSpPr>
        <p:spPr>
          <a:xfrm>
            <a:off x="4800600" y="6858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E:2</a:t>
            </a:r>
            <a:endParaRPr b="0" i="0" sz="1800" u="none" cap="none" strike="noStrike">
              <a:solidFill>
                <a:schemeClr val="dk1"/>
              </a:solidFill>
              <a:latin typeface="Calibri"/>
              <a:ea typeface="Calibri"/>
              <a:cs typeface="Calibri"/>
              <a:sym typeface="Calibri"/>
            </a:endParaRPr>
          </a:p>
        </p:txBody>
      </p:sp>
      <p:cxnSp>
        <p:nvCxnSpPr>
          <p:cNvPr id="5355" name="Google Shape;5355;p95"/>
          <p:cNvCxnSpPr/>
          <p:nvPr/>
        </p:nvCxnSpPr>
        <p:spPr>
          <a:xfrm>
            <a:off x="4419600" y="304800"/>
            <a:ext cx="685800" cy="381000"/>
          </a:xfrm>
          <a:prstGeom prst="straightConnector1">
            <a:avLst/>
          </a:prstGeom>
          <a:noFill/>
          <a:ln cap="flat" cmpd="sng" w="19050">
            <a:solidFill>
              <a:schemeClr val="dk1"/>
            </a:solidFill>
            <a:prstDash val="solid"/>
            <a:round/>
            <a:headEnd len="sm" w="sm" type="none"/>
            <a:tailEnd len="sm" w="sm" type="none"/>
          </a:ln>
        </p:spPr>
      </p:cxnSp>
      <p:cxnSp>
        <p:nvCxnSpPr>
          <p:cNvPr id="5356" name="Google Shape;5356;p95"/>
          <p:cNvCxnSpPr/>
          <p:nvPr/>
        </p:nvCxnSpPr>
        <p:spPr>
          <a:xfrm flipH="1" rot="10800000">
            <a:off x="2819400" y="990600"/>
            <a:ext cx="2057400" cy="1295400"/>
          </a:xfrm>
          <a:prstGeom prst="straightConnector1">
            <a:avLst/>
          </a:prstGeom>
          <a:noFill/>
          <a:ln cap="flat" cmpd="sng" w="9525">
            <a:solidFill>
              <a:schemeClr val="dk1"/>
            </a:solidFill>
            <a:prstDash val="dot"/>
            <a:round/>
            <a:headEnd len="sm" w="sm" type="none"/>
            <a:tailEnd len="med" w="med" type="triangle"/>
          </a:ln>
        </p:spPr>
      </p:cxnSp>
      <p:sp>
        <p:nvSpPr>
          <p:cNvPr id="5357" name="Google Shape;5357;p95"/>
          <p:cNvSpPr/>
          <p:nvPr/>
        </p:nvSpPr>
        <p:spPr>
          <a:xfrm>
            <a:off x="3352800" y="2895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G:4</a:t>
            </a:r>
            <a:endParaRPr b="0" i="0" sz="1800" u="none" cap="none" strike="noStrike">
              <a:solidFill>
                <a:schemeClr val="dk1"/>
              </a:solidFill>
              <a:latin typeface="Calibri"/>
              <a:ea typeface="Calibri"/>
              <a:cs typeface="Calibri"/>
              <a:sym typeface="Calibri"/>
            </a:endParaRPr>
          </a:p>
        </p:txBody>
      </p:sp>
      <p:cxnSp>
        <p:nvCxnSpPr>
          <p:cNvPr id="5358" name="Google Shape;5358;p95"/>
          <p:cNvCxnSpPr/>
          <p:nvPr/>
        </p:nvCxnSpPr>
        <p:spPr>
          <a:xfrm>
            <a:off x="2819400" y="2514600"/>
            <a:ext cx="762000" cy="381000"/>
          </a:xfrm>
          <a:prstGeom prst="straightConnector1">
            <a:avLst/>
          </a:prstGeom>
          <a:noFill/>
          <a:ln cap="flat" cmpd="sng" w="19050">
            <a:solidFill>
              <a:schemeClr val="dk1"/>
            </a:solidFill>
            <a:prstDash val="solid"/>
            <a:round/>
            <a:headEnd len="sm" w="sm" type="none"/>
            <a:tailEnd len="sm" w="sm" type="none"/>
          </a:ln>
        </p:spPr>
      </p:cxnSp>
      <p:cxnSp>
        <p:nvCxnSpPr>
          <p:cNvPr id="5359" name="Google Shape;5359;p95"/>
          <p:cNvCxnSpPr/>
          <p:nvPr/>
        </p:nvCxnSpPr>
        <p:spPr>
          <a:xfrm>
            <a:off x="1143000" y="1981200"/>
            <a:ext cx="2286000" cy="228600"/>
          </a:xfrm>
          <a:prstGeom prst="straightConnector1">
            <a:avLst/>
          </a:prstGeom>
          <a:noFill/>
          <a:ln cap="flat" cmpd="sng" w="9525">
            <a:solidFill>
              <a:schemeClr val="dk1"/>
            </a:solidFill>
            <a:prstDash val="dot"/>
            <a:round/>
            <a:headEnd len="sm" w="sm" type="none"/>
            <a:tailEnd len="med" w="med" type="triangle"/>
          </a:ln>
        </p:spPr>
      </p:cxnSp>
      <p:cxnSp>
        <p:nvCxnSpPr>
          <p:cNvPr id="5360" name="Google Shape;5360;p95"/>
          <p:cNvCxnSpPr/>
          <p:nvPr/>
        </p:nvCxnSpPr>
        <p:spPr>
          <a:xfrm>
            <a:off x="3733800" y="2514600"/>
            <a:ext cx="0" cy="381000"/>
          </a:xfrm>
          <a:prstGeom prst="straightConnector1">
            <a:avLst/>
          </a:prstGeom>
          <a:noFill/>
          <a:ln cap="flat" cmpd="sng" w="9525">
            <a:solidFill>
              <a:schemeClr val="dk1"/>
            </a:solidFill>
            <a:prstDash val="dot"/>
            <a:round/>
            <a:headEnd len="sm" w="sm" type="none"/>
            <a:tailEnd len="med" w="med" type="triangle"/>
          </a:ln>
        </p:spPr>
      </p:cxnSp>
      <p:sp>
        <p:nvSpPr>
          <p:cNvPr id="5361" name="Google Shape;5361;p95"/>
          <p:cNvSpPr/>
          <p:nvPr/>
        </p:nvSpPr>
        <p:spPr>
          <a:xfrm>
            <a:off x="4343400" y="38862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362" name="Google Shape;5362;p95"/>
          <p:cNvCxnSpPr/>
          <p:nvPr/>
        </p:nvCxnSpPr>
        <p:spPr>
          <a:xfrm>
            <a:off x="3962400" y="3276600"/>
            <a:ext cx="609600" cy="609600"/>
          </a:xfrm>
          <a:prstGeom prst="straightConnector1">
            <a:avLst/>
          </a:prstGeom>
          <a:noFill/>
          <a:ln cap="flat" cmpd="sng" w="19050">
            <a:solidFill>
              <a:schemeClr val="dk1"/>
            </a:solidFill>
            <a:prstDash val="solid"/>
            <a:round/>
            <a:headEnd len="sm" w="sm" type="none"/>
            <a:tailEnd len="sm" w="sm" type="none"/>
          </a:ln>
        </p:spPr>
      </p:cxnSp>
      <p:cxnSp>
        <p:nvCxnSpPr>
          <p:cNvPr id="5363" name="Google Shape;5363;p95"/>
          <p:cNvCxnSpPr/>
          <p:nvPr/>
        </p:nvCxnSpPr>
        <p:spPr>
          <a:xfrm>
            <a:off x="1066800" y="2819400"/>
            <a:ext cx="1676400" cy="914400"/>
          </a:xfrm>
          <a:prstGeom prst="straightConnector1">
            <a:avLst/>
          </a:prstGeom>
          <a:noFill/>
          <a:ln cap="flat" cmpd="sng" w="9525">
            <a:solidFill>
              <a:schemeClr val="dk1"/>
            </a:solidFill>
            <a:prstDash val="dot"/>
            <a:round/>
            <a:headEnd len="sm" w="sm" type="none"/>
            <a:tailEnd len="sm" w="sm" type="none"/>
          </a:ln>
        </p:spPr>
      </p:cxnSp>
      <p:cxnSp>
        <p:nvCxnSpPr>
          <p:cNvPr id="5364" name="Google Shape;5364;p95"/>
          <p:cNvCxnSpPr/>
          <p:nvPr/>
        </p:nvCxnSpPr>
        <p:spPr>
          <a:xfrm>
            <a:off x="2743200" y="3733800"/>
            <a:ext cx="1600200" cy="304800"/>
          </a:xfrm>
          <a:prstGeom prst="straightConnector1">
            <a:avLst/>
          </a:prstGeom>
          <a:noFill/>
          <a:ln cap="flat" cmpd="sng" w="9525">
            <a:solidFill>
              <a:schemeClr val="dk1"/>
            </a:solidFill>
            <a:prstDash val="dot"/>
            <a:round/>
            <a:headEnd len="sm" w="sm" type="none"/>
            <a:tailEnd len="med" w="med" type="triangle"/>
          </a:ln>
        </p:spPr>
      </p:cxnSp>
      <p:sp>
        <p:nvSpPr>
          <p:cNvPr id="5365" name="Google Shape;5365;p95"/>
          <p:cNvSpPr/>
          <p:nvPr/>
        </p:nvSpPr>
        <p:spPr>
          <a:xfrm>
            <a:off x="4495800" y="2133600"/>
            <a:ext cx="762000" cy="381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D:1</a:t>
            </a:r>
            <a:endParaRPr b="0" i="0" sz="1800" u="none" cap="none" strike="noStrike">
              <a:solidFill>
                <a:schemeClr val="dk1"/>
              </a:solidFill>
              <a:latin typeface="Calibri"/>
              <a:ea typeface="Calibri"/>
              <a:cs typeface="Calibri"/>
              <a:sym typeface="Calibri"/>
            </a:endParaRPr>
          </a:p>
        </p:txBody>
      </p:sp>
      <p:cxnSp>
        <p:nvCxnSpPr>
          <p:cNvPr id="5366" name="Google Shape;5366;p95"/>
          <p:cNvCxnSpPr/>
          <p:nvPr/>
        </p:nvCxnSpPr>
        <p:spPr>
          <a:xfrm>
            <a:off x="3352800" y="1676400"/>
            <a:ext cx="1295400" cy="533400"/>
          </a:xfrm>
          <a:prstGeom prst="straightConnector1">
            <a:avLst/>
          </a:prstGeom>
          <a:noFill/>
          <a:ln cap="flat" cmpd="sng" w="19050">
            <a:solidFill>
              <a:schemeClr val="dk1"/>
            </a:solidFill>
            <a:prstDash val="solid"/>
            <a:round/>
            <a:headEnd len="sm" w="sm" type="none"/>
            <a:tailEnd len="sm" w="sm" type="none"/>
          </a:ln>
        </p:spPr>
      </p:cxnSp>
      <p:cxnSp>
        <p:nvCxnSpPr>
          <p:cNvPr id="5367" name="Google Shape;5367;p95"/>
          <p:cNvCxnSpPr/>
          <p:nvPr/>
        </p:nvCxnSpPr>
        <p:spPr>
          <a:xfrm flipH="1" rot="10800000">
            <a:off x="4724400" y="2514600"/>
            <a:ext cx="76200" cy="1371600"/>
          </a:xfrm>
          <a:prstGeom prst="straightConnector1">
            <a:avLst/>
          </a:prstGeom>
          <a:noFill/>
          <a:ln cap="flat" cmpd="sng" w="9525">
            <a:solidFill>
              <a:schemeClr val="dk1"/>
            </a:solidFill>
            <a:prstDash val="dot"/>
            <a:round/>
            <a:headEnd len="sm" w="sm" type="none"/>
            <a:tailEnd len="med" w="med" type="triangle"/>
          </a:ln>
        </p:spPr>
      </p:cxnSp>
      <p:graphicFrame>
        <p:nvGraphicFramePr>
          <p:cNvPr id="5368" name="Google Shape;5368;p95"/>
          <p:cNvGraphicFramePr/>
          <p:nvPr/>
        </p:nvGraphicFramePr>
        <p:xfrm>
          <a:off x="5617030" y="216801"/>
          <a:ext cx="3000000" cy="3000000"/>
        </p:xfrm>
        <a:graphic>
          <a:graphicData uri="http://schemas.openxmlformats.org/drawingml/2006/table">
            <a:tbl>
              <a:tblPr>
                <a:noFill/>
                <a:tableStyleId>{BF4D7573-AD9E-44DB-A1FB-6CA1F5AF7E30}</a:tableStyleId>
              </a:tblPr>
              <a:tblGrid>
                <a:gridCol w="923525"/>
                <a:gridCol w="1332775"/>
                <a:gridCol w="1840675"/>
                <a:gridCol w="2477975"/>
              </a:tblGrid>
              <a:tr h="432975">
                <a:tc>
                  <a:txBody>
                    <a:bodyPr/>
                    <a:lstStyle/>
                    <a:p>
                      <a:pPr indent="0" lvl="0" marL="0" marR="0" rtl="0" algn="ctr">
                        <a:lnSpc>
                          <a:spcPct val="100000"/>
                        </a:lnSpc>
                        <a:spcBef>
                          <a:spcPts val="0"/>
                        </a:spcBef>
                        <a:spcAft>
                          <a:spcPts val="0"/>
                        </a:spcAft>
                        <a:buClr>
                          <a:schemeClr val="dk1"/>
                        </a:buClr>
                        <a:buSzPts val="1600"/>
                        <a:buFont typeface="Arial"/>
                        <a:buNone/>
                      </a:pPr>
                      <a:r>
                        <a:rPr b="1" i="0" lang="en-US" sz="1600" u="none" cap="none" strike="noStrike">
                          <a:solidFill>
                            <a:schemeClr val="dk1"/>
                          </a:solidFill>
                          <a:latin typeface="Times New Roman"/>
                          <a:ea typeface="Times New Roman"/>
                          <a:cs typeface="Times New Roman"/>
                          <a:sym typeface="Times New Roman"/>
                        </a:rPr>
                        <a:t>Items Arranged in ascending order of support</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600"/>
                        <a:buFont typeface="Arial"/>
                        <a:buNone/>
                      </a:pPr>
                      <a:r>
                        <a:rPr b="1" i="0" lang="en-US" sz="1600" u="none" cap="none" strike="noStrike">
                          <a:solidFill>
                            <a:schemeClr val="dk1"/>
                          </a:solidFill>
                          <a:latin typeface="Times New Roman"/>
                          <a:ea typeface="Times New Roman"/>
                          <a:cs typeface="Times New Roman"/>
                          <a:sym typeface="Times New Roman"/>
                        </a:rPr>
                        <a:t>Conditional Pattern Base</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600"/>
                        <a:buFont typeface="Arial"/>
                        <a:buNone/>
                      </a:pPr>
                      <a:r>
                        <a:rPr b="1" i="0" lang="en-US" sz="1600" u="none" cap="none" strike="noStrike">
                          <a:solidFill>
                            <a:schemeClr val="dk1"/>
                          </a:solidFill>
                          <a:latin typeface="Times New Roman"/>
                          <a:ea typeface="Times New Roman"/>
                          <a:cs typeface="Times New Roman"/>
                          <a:sym typeface="Times New Roman"/>
                        </a:rPr>
                        <a:t>Conditional Frequent Pattern Tree</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600"/>
                        <a:buFont typeface="Arial"/>
                        <a:buNone/>
                      </a:pPr>
                      <a:r>
                        <a:rPr b="1" i="0" lang="en-US" sz="1600" u="none" cap="none" strike="noStrike">
                          <a:solidFill>
                            <a:schemeClr val="dk1"/>
                          </a:solidFill>
                          <a:latin typeface="Times New Roman"/>
                          <a:ea typeface="Times New Roman"/>
                          <a:cs typeface="Times New Roman"/>
                          <a:sym typeface="Times New Roman"/>
                        </a:rPr>
                        <a:t>Frequent Pattern Generated</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F</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{A,C,E,B :2}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{A:2,C:2,E:2,B:2}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{A,F:2} , {C,F:2} ,{E,F :2} ,{B,F:2}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{A,C,E,B,F:2}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D</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{A,C:1} {A,C,E,G:1}</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{A:2 ,C:2}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{A,D:2} ,</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{C,D:2}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{A,C,D:2}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B</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 C,E:2}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{A:2,C:2,E:2}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{A,B:2} {C,B:2} {E,B:2}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{A,C,E,B:2}</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G</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{A,C:1} {A,C,E:4}</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{E:4}</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{A,G:2}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{C,G:2}</a:t>
                      </a:r>
                      <a:endParaRPr sz="1800" u="none" cap="none" strike="noStrike"/>
                    </a:p>
                    <a:p>
                      <a:pPr indent="0" lvl="0" marL="0" marR="0" rtl="0" algn="l">
                        <a:lnSpc>
                          <a:spcPct val="100000"/>
                        </a:lnSpc>
                        <a:spcBef>
                          <a:spcPts val="32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{A.C.G:2} {E,G:4}</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E</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{A,C:6}</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{A,C:6}</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{A,E:6} {C,E:6} {A,C.E:6}</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32975">
                <a:tc>
                  <a:txBody>
                    <a:bodyPr/>
                    <a:lstStyle/>
                    <a:p>
                      <a:pPr indent="0" lvl="0" marL="0" marR="0" rtl="0" algn="ct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C</a:t>
                      </a:r>
                      <a:endParaRPr sz="1800" u="none" cap="none" strike="noStrike"/>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{A:8}</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Times New Roman"/>
                          <a:ea typeface="Times New Roman"/>
                          <a:cs typeface="Times New Roman"/>
                          <a:sym typeface="Times New Roman"/>
                        </a:rPr>
                        <a:t>{A,C:8}</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transition>
    <p:fade thruBlk="1"/>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2" name="Shape 5372"/>
        <p:cNvGrpSpPr/>
        <p:nvPr/>
      </p:nvGrpSpPr>
      <p:grpSpPr>
        <a:xfrm>
          <a:off x="0" y="0"/>
          <a:ext cx="0" cy="0"/>
          <a:chOff x="0" y="0"/>
          <a:chExt cx="0" cy="0"/>
        </a:xfrm>
      </p:grpSpPr>
      <p:sp>
        <p:nvSpPr>
          <p:cNvPr id="5373" name="Google Shape;5373;p96"/>
          <p:cNvSpPr txBox="1"/>
          <p:nvPr>
            <p:ph type="title"/>
          </p:nvPr>
        </p:nvSpPr>
        <p:spPr>
          <a:xfrm>
            <a:off x="789874" y="16493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solidFill>
                  <a:schemeClr val="lt1"/>
                </a:solidFill>
              </a:rPr>
              <a:t>Exercise 03</a:t>
            </a:r>
            <a:endParaRPr>
              <a:solidFill>
                <a:schemeClr val="lt1"/>
              </a:solidFill>
            </a:endParaRPr>
          </a:p>
        </p:txBody>
      </p:sp>
      <p:sp>
        <p:nvSpPr>
          <p:cNvPr id="5374" name="Google Shape;5374;p9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888888"/>
              </a:buClr>
              <a:buSzPts val="1800"/>
              <a:buFont typeface="Calibri"/>
              <a:buNone/>
            </a:pPr>
            <a:fld id="{00000000-1234-1234-1234-123412341234}" type="slidenum">
              <a:rPr lang="en-US"/>
              <a:t>‹#›</a:t>
            </a:fld>
            <a:endParaRPr/>
          </a:p>
        </p:txBody>
      </p:sp>
      <p:pic>
        <p:nvPicPr>
          <p:cNvPr descr="https://media.geeksforgeeks.org/wp-content/uploads/20190719120251/data7.png" id="5375" name="Google Shape;5375;p96"/>
          <p:cNvPicPr preferRelativeResize="0"/>
          <p:nvPr/>
        </p:nvPicPr>
        <p:blipFill rotWithShape="1">
          <a:blip r:embed="rId3">
            <a:alphaModFix/>
          </a:blip>
          <a:srcRect b="0" l="0" r="0" t="0"/>
          <a:stretch/>
        </p:blipFill>
        <p:spPr>
          <a:xfrm>
            <a:off x="2720645" y="2480934"/>
            <a:ext cx="6086475" cy="2085976"/>
          </a:xfrm>
          <a:prstGeom prst="rect">
            <a:avLst/>
          </a:prstGeom>
          <a:noFill/>
          <a:ln>
            <a:noFill/>
          </a:ln>
        </p:spPr>
      </p:pic>
      <p:sp>
        <p:nvSpPr>
          <p:cNvPr id="5376" name="Google Shape;5376;p96"/>
          <p:cNvSpPr/>
          <p:nvPr/>
        </p:nvSpPr>
        <p:spPr>
          <a:xfrm>
            <a:off x="5105166" y="2170707"/>
            <a:ext cx="1079142"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min_sup:3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0" name="Shape 5380"/>
        <p:cNvGrpSpPr/>
        <p:nvPr/>
      </p:nvGrpSpPr>
      <p:grpSpPr>
        <a:xfrm>
          <a:off x="0" y="0"/>
          <a:ext cx="0" cy="0"/>
          <a:chOff x="0" y="0"/>
          <a:chExt cx="0" cy="0"/>
        </a:xfrm>
      </p:grpSpPr>
      <p:sp>
        <p:nvSpPr>
          <p:cNvPr id="5381" name="Google Shape;5381;p97"/>
          <p:cNvSpPr txBox="1"/>
          <p:nvPr>
            <p:ph type="title"/>
          </p:nvPr>
        </p:nvSpPr>
        <p:spPr>
          <a:xfrm>
            <a:off x="778824" y="175334"/>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solidFill>
                  <a:schemeClr val="lt1"/>
                </a:solidFill>
              </a:rPr>
              <a:t>Solution</a:t>
            </a:r>
            <a:endParaRPr>
              <a:solidFill>
                <a:schemeClr val="lt1"/>
              </a:solidFill>
            </a:endParaRPr>
          </a:p>
        </p:txBody>
      </p:sp>
      <p:sp>
        <p:nvSpPr>
          <p:cNvPr id="5382" name="Google Shape;5382;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5383" name="Google Shape;5383;p9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888888"/>
              </a:buClr>
              <a:buSzPts val="1800"/>
              <a:buFont typeface="Calibri"/>
              <a:buNone/>
            </a:pPr>
            <a:fld id="{00000000-1234-1234-1234-123412341234}" type="slidenum">
              <a:rPr lang="en-US"/>
              <a:t>‹#›</a:t>
            </a:fld>
            <a:endParaRPr/>
          </a:p>
        </p:txBody>
      </p:sp>
      <p:pic>
        <p:nvPicPr>
          <p:cNvPr descr="https://media.geeksforgeeks.org/wp-content/uploads/20190719121347/order-item-set.png" id="5384" name="Google Shape;5384;p97"/>
          <p:cNvPicPr preferRelativeResize="0"/>
          <p:nvPr/>
        </p:nvPicPr>
        <p:blipFill rotWithShape="1">
          <a:blip r:embed="rId3">
            <a:alphaModFix/>
          </a:blip>
          <a:srcRect b="0" l="0" r="0" t="0"/>
          <a:stretch/>
        </p:blipFill>
        <p:spPr>
          <a:xfrm>
            <a:off x="4168239" y="1855542"/>
            <a:ext cx="3578324" cy="1552678"/>
          </a:xfrm>
          <a:prstGeom prst="rect">
            <a:avLst/>
          </a:prstGeom>
          <a:noFill/>
          <a:ln>
            <a:noFill/>
          </a:ln>
        </p:spPr>
      </p:pic>
      <p:pic>
        <p:nvPicPr>
          <p:cNvPr descr="https://media.geeksforgeeks.org/wp-content/uploads/20190719123308/keo.png" id="5385" name="Google Shape;5385;p97"/>
          <p:cNvPicPr preferRelativeResize="0"/>
          <p:nvPr/>
        </p:nvPicPr>
        <p:blipFill rotWithShape="1">
          <a:blip r:embed="rId4">
            <a:alphaModFix/>
          </a:blip>
          <a:srcRect b="0" l="0" r="0" t="0"/>
          <a:stretch/>
        </p:blipFill>
        <p:spPr>
          <a:xfrm>
            <a:off x="7881676" y="1267260"/>
            <a:ext cx="4310324" cy="2975160"/>
          </a:xfrm>
          <a:prstGeom prst="rect">
            <a:avLst/>
          </a:prstGeom>
          <a:noFill/>
          <a:ln>
            <a:noFill/>
          </a:ln>
        </p:spPr>
      </p:pic>
      <p:sp>
        <p:nvSpPr>
          <p:cNvPr id="5386" name="Google Shape;5386;p97"/>
          <p:cNvSpPr/>
          <p:nvPr/>
        </p:nvSpPr>
        <p:spPr>
          <a:xfrm>
            <a:off x="7600208" y="2493819"/>
            <a:ext cx="593766" cy="451262"/>
          </a:xfrm>
          <a:prstGeom prst="rightArrow">
            <a:avLst>
              <a:gd fmla="val 50000" name="adj1"/>
              <a:gd fmla="val 50000" name="adj2"/>
            </a:avLst>
          </a:prstGeom>
          <a:solidFill>
            <a:schemeClr val="accent1"/>
          </a:solidFill>
          <a:ln cap="flat" cmpd="sng" w="25400">
            <a:solidFill>
              <a:srgbClr val="006C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descr="https://media.geeksforgeeks.org/wp-content/uploads/20190719131125/condtional-pattern-base.png" id="5387" name="Google Shape;5387;p97"/>
          <p:cNvPicPr preferRelativeResize="0"/>
          <p:nvPr/>
        </p:nvPicPr>
        <p:blipFill rotWithShape="1">
          <a:blip r:embed="rId5">
            <a:alphaModFix/>
          </a:blip>
          <a:srcRect b="0" l="0" r="0" t="0"/>
          <a:stretch/>
        </p:blipFill>
        <p:spPr>
          <a:xfrm>
            <a:off x="7885216" y="5005488"/>
            <a:ext cx="4306784" cy="1442813"/>
          </a:xfrm>
          <a:prstGeom prst="rect">
            <a:avLst/>
          </a:prstGeom>
          <a:noFill/>
          <a:ln>
            <a:noFill/>
          </a:ln>
        </p:spPr>
      </p:pic>
      <p:sp>
        <p:nvSpPr>
          <p:cNvPr id="5388" name="Google Shape;5388;p97"/>
          <p:cNvSpPr/>
          <p:nvPr/>
        </p:nvSpPr>
        <p:spPr>
          <a:xfrm>
            <a:off x="9820893" y="4334493"/>
            <a:ext cx="475013" cy="676894"/>
          </a:xfrm>
          <a:prstGeom prst="downArrow">
            <a:avLst>
              <a:gd fmla="val 50000" name="adj1"/>
              <a:gd fmla="val 50000" name="adj2"/>
            </a:avLst>
          </a:prstGeom>
          <a:solidFill>
            <a:schemeClr val="accent1"/>
          </a:solidFill>
          <a:ln cap="flat" cmpd="sng" w="25400">
            <a:solidFill>
              <a:srgbClr val="006C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descr="https://media.geeksforgeeks.org/wp-content/uploads/20190719131644/condtional-fp-tree.png" id="5389" name="Google Shape;5389;p97"/>
          <p:cNvPicPr preferRelativeResize="0"/>
          <p:nvPr/>
        </p:nvPicPr>
        <p:blipFill rotWithShape="1">
          <a:blip r:embed="rId6">
            <a:alphaModFix/>
          </a:blip>
          <a:srcRect b="0" l="0" r="0" t="0"/>
          <a:stretch/>
        </p:blipFill>
        <p:spPr>
          <a:xfrm>
            <a:off x="3669475" y="5005492"/>
            <a:ext cx="3681351" cy="1423981"/>
          </a:xfrm>
          <a:prstGeom prst="rect">
            <a:avLst/>
          </a:prstGeom>
          <a:noFill/>
          <a:ln>
            <a:noFill/>
          </a:ln>
        </p:spPr>
      </p:pic>
      <p:sp>
        <p:nvSpPr>
          <p:cNvPr id="5390" name="Google Shape;5390;p97"/>
          <p:cNvSpPr/>
          <p:nvPr/>
        </p:nvSpPr>
        <p:spPr>
          <a:xfrm>
            <a:off x="7338951" y="5533902"/>
            <a:ext cx="653142" cy="439387"/>
          </a:xfrm>
          <a:prstGeom prst="leftArrow">
            <a:avLst>
              <a:gd fmla="val 50000" name="adj1"/>
              <a:gd fmla="val 50000" name="adj2"/>
            </a:avLst>
          </a:prstGeom>
          <a:solidFill>
            <a:schemeClr val="accent1"/>
          </a:solidFill>
          <a:ln cap="flat" cmpd="sng" w="25400">
            <a:solidFill>
              <a:srgbClr val="006C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descr="https://media.geeksforgeeks.org/wp-content/uploads/20190719132051/fp-generated.png" id="5391" name="Google Shape;5391;p97"/>
          <p:cNvPicPr preferRelativeResize="0"/>
          <p:nvPr/>
        </p:nvPicPr>
        <p:blipFill rotWithShape="1">
          <a:blip r:embed="rId7">
            <a:alphaModFix/>
          </a:blip>
          <a:srcRect b="0" l="0" r="0" t="0"/>
          <a:stretch/>
        </p:blipFill>
        <p:spPr>
          <a:xfrm>
            <a:off x="0" y="5047013"/>
            <a:ext cx="3348842" cy="1436913"/>
          </a:xfrm>
          <a:prstGeom prst="rect">
            <a:avLst/>
          </a:prstGeom>
          <a:noFill/>
          <a:ln>
            <a:noFill/>
          </a:ln>
        </p:spPr>
      </p:pic>
      <p:sp>
        <p:nvSpPr>
          <p:cNvPr id="5392" name="Google Shape;5392;p97"/>
          <p:cNvSpPr/>
          <p:nvPr/>
        </p:nvSpPr>
        <p:spPr>
          <a:xfrm>
            <a:off x="3228109" y="5520047"/>
            <a:ext cx="512618" cy="439387"/>
          </a:xfrm>
          <a:prstGeom prst="leftArrow">
            <a:avLst>
              <a:gd fmla="val 50000" name="adj1"/>
              <a:gd fmla="val 50000" name="adj2"/>
            </a:avLst>
          </a:prstGeom>
          <a:solidFill>
            <a:schemeClr val="accent1"/>
          </a:solidFill>
          <a:ln cap="flat" cmpd="sng" w="25400">
            <a:solidFill>
              <a:srgbClr val="006C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descr="https://media.geeksforgeeks.org/wp-content/uploads/20190719120251/data7.png" id="5393" name="Google Shape;5393;p97"/>
          <p:cNvPicPr preferRelativeResize="0"/>
          <p:nvPr/>
        </p:nvPicPr>
        <p:blipFill rotWithShape="1">
          <a:blip r:embed="rId8">
            <a:alphaModFix/>
          </a:blip>
          <a:srcRect b="0" l="0" r="0" t="0"/>
          <a:stretch/>
        </p:blipFill>
        <p:spPr>
          <a:xfrm>
            <a:off x="0" y="1863417"/>
            <a:ext cx="3835730" cy="1532926"/>
          </a:xfrm>
          <a:prstGeom prst="rect">
            <a:avLst/>
          </a:prstGeom>
          <a:noFill/>
          <a:ln>
            <a:noFill/>
          </a:ln>
        </p:spPr>
      </p:pic>
      <p:sp>
        <p:nvSpPr>
          <p:cNvPr id="5394" name="Google Shape;5394;p97"/>
          <p:cNvSpPr/>
          <p:nvPr/>
        </p:nvSpPr>
        <p:spPr>
          <a:xfrm>
            <a:off x="3774375" y="2396837"/>
            <a:ext cx="593766" cy="451262"/>
          </a:xfrm>
          <a:prstGeom prst="rightArrow">
            <a:avLst>
              <a:gd fmla="val 50000" name="adj1"/>
              <a:gd fmla="val 50000" name="adj2"/>
            </a:avLst>
          </a:prstGeom>
          <a:solidFill>
            <a:schemeClr val="accent1"/>
          </a:solidFill>
          <a:ln cap="flat" cmpd="sng" w="25400">
            <a:solidFill>
              <a:srgbClr val="006C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sp>
        <p:nvSpPr>
          <p:cNvPr id="5395" name="Google Shape;5395;p97"/>
          <p:cNvSpPr txBox="1"/>
          <p:nvPr/>
        </p:nvSpPr>
        <p:spPr>
          <a:xfrm>
            <a:off x="581891" y="1484416"/>
            <a:ext cx="2220686"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400"/>
              <a:buFont typeface="Arial"/>
              <a:buNone/>
            </a:pPr>
            <a:r>
              <a:rPr b="0" i="0" lang="en-US" sz="1400" u="none" cap="none" strike="noStrike">
                <a:solidFill>
                  <a:srgbClr val="FF0000"/>
                </a:solidFill>
                <a:latin typeface="Arial"/>
                <a:ea typeface="Arial"/>
                <a:cs typeface="Arial"/>
                <a:sym typeface="Arial"/>
              </a:rPr>
              <a:t>Original Set</a:t>
            </a:r>
            <a:endParaRPr b="0" i="0" sz="1800" u="none" cap="none" strike="noStrike">
              <a:solidFill>
                <a:schemeClr val="dk1"/>
              </a:solidFill>
              <a:latin typeface="Calibri"/>
              <a:ea typeface="Calibri"/>
              <a:cs typeface="Calibri"/>
              <a:sym typeface="Calibri"/>
            </a:endParaRPr>
          </a:p>
        </p:txBody>
      </p:sp>
      <p:sp>
        <p:nvSpPr>
          <p:cNvPr id="5396" name="Google Shape;5396;p97"/>
          <p:cNvSpPr txBox="1"/>
          <p:nvPr/>
        </p:nvSpPr>
        <p:spPr>
          <a:xfrm>
            <a:off x="4926281" y="1387435"/>
            <a:ext cx="2220686"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400"/>
              <a:buFont typeface="Arial"/>
              <a:buNone/>
            </a:pPr>
            <a:r>
              <a:rPr b="0" i="0" lang="en-US" sz="1400" u="none" cap="none" strike="noStrike">
                <a:solidFill>
                  <a:srgbClr val="FF0000"/>
                </a:solidFill>
                <a:latin typeface="Arial"/>
                <a:ea typeface="Arial"/>
                <a:cs typeface="Arial"/>
                <a:sym typeface="Arial"/>
              </a:rPr>
              <a:t>Ordered Set as per Support Count</a:t>
            </a:r>
            <a:endParaRPr b="0" i="0" sz="1800" u="none" cap="none" strike="noStrike">
              <a:solidFill>
                <a:schemeClr val="dk1"/>
              </a:solidFill>
              <a:latin typeface="Calibri"/>
              <a:ea typeface="Calibri"/>
              <a:cs typeface="Calibri"/>
              <a:sym typeface="Calibri"/>
            </a:endParaRPr>
          </a:p>
        </p:txBody>
      </p:sp>
      <p:sp>
        <p:nvSpPr>
          <p:cNvPr id="5397" name="Google Shape;5397;p97"/>
          <p:cNvSpPr txBox="1"/>
          <p:nvPr/>
        </p:nvSpPr>
        <p:spPr>
          <a:xfrm>
            <a:off x="9520051" y="1717965"/>
            <a:ext cx="2220686"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400"/>
              <a:buFont typeface="Arial"/>
              <a:buNone/>
            </a:pPr>
            <a:r>
              <a:rPr b="0" i="0" lang="en-US" sz="1400" u="none" cap="none" strike="noStrike">
                <a:solidFill>
                  <a:srgbClr val="FF0000"/>
                </a:solidFill>
                <a:latin typeface="Arial"/>
                <a:ea typeface="Arial"/>
                <a:cs typeface="Arial"/>
                <a:sym typeface="Arial"/>
              </a:rPr>
              <a:t>FP Tree</a:t>
            </a:r>
            <a:endParaRPr b="0" i="0" sz="1800" u="none" cap="none" strike="noStrike">
              <a:solidFill>
                <a:schemeClr val="dk1"/>
              </a:solidFill>
              <a:latin typeface="Calibri"/>
              <a:ea typeface="Calibri"/>
              <a:cs typeface="Calibri"/>
              <a:sym typeface="Calibri"/>
            </a:endParaRPr>
          </a:p>
        </p:txBody>
      </p:sp>
      <p:sp>
        <p:nvSpPr>
          <p:cNvPr id="5398" name="Google Shape;5398;p97"/>
          <p:cNvSpPr/>
          <p:nvPr/>
        </p:nvSpPr>
        <p:spPr>
          <a:xfrm>
            <a:off x="363952" y="3441367"/>
            <a:ext cx="4924746"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Item Set with min_sup:3 = {K : 5, E : 4, M : 3, O : 3, Y :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2" name="Shape 5402"/>
        <p:cNvGrpSpPr/>
        <p:nvPr/>
      </p:nvGrpSpPr>
      <p:grpSpPr>
        <a:xfrm>
          <a:off x="0" y="0"/>
          <a:ext cx="0" cy="0"/>
          <a:chOff x="0" y="0"/>
          <a:chExt cx="0" cy="0"/>
        </a:xfrm>
      </p:grpSpPr>
      <p:sp>
        <p:nvSpPr>
          <p:cNvPr id="5403" name="Google Shape;5403;p9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Advantages Disadvantages of FP Growth</a:t>
            </a:r>
            <a:endParaRPr/>
          </a:p>
        </p:txBody>
      </p:sp>
      <p:sp>
        <p:nvSpPr>
          <p:cNvPr id="5404" name="Google Shape;5404;p98"/>
          <p:cNvSpPr txBox="1"/>
          <p:nvPr/>
        </p:nvSpPr>
        <p:spPr>
          <a:xfrm>
            <a:off x="411162" y="1284525"/>
            <a:ext cx="10942500" cy="518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Arial"/>
              <a:buNone/>
            </a:pPr>
            <a:r>
              <a:rPr b="1" i="0" lang="en-US" sz="2000" u="none" cap="none" strike="noStrike">
                <a:solidFill>
                  <a:srgbClr val="FF0000"/>
                </a:solidFill>
                <a:latin typeface="Arial"/>
                <a:ea typeface="Arial"/>
                <a:cs typeface="Arial"/>
                <a:sym typeface="Arial"/>
              </a:rPr>
              <a:t>Advantages Of FP Growth Algorithm</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1" i="0" sz="2000" u="none" cap="none" strike="noStrike">
              <a:solidFill>
                <a:srgbClr val="FF0000"/>
              </a:solidFill>
              <a:latin typeface="Arial"/>
              <a:ea typeface="Arial"/>
              <a:cs typeface="Arial"/>
              <a:sym typeface="Arial"/>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This algorithm needs to scan the database only twice when compared to Apriori which scans the transactions for each iteration.</a:t>
            </a:r>
            <a:endParaRPr b="0" i="0" sz="1800" u="none" cap="none" strike="noStrike">
              <a:solidFill>
                <a:schemeClr val="dk1"/>
              </a:solidFill>
              <a:latin typeface="Calibri"/>
              <a:ea typeface="Calibri"/>
              <a:cs typeface="Calibri"/>
              <a:sym typeface="Calibri"/>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The pairing of items is not done in this algorithm and this makes it faster.</a:t>
            </a:r>
            <a:endParaRPr b="0" i="0" sz="1800" u="none" cap="none" strike="noStrike">
              <a:solidFill>
                <a:schemeClr val="dk1"/>
              </a:solidFill>
              <a:latin typeface="Calibri"/>
              <a:ea typeface="Calibri"/>
              <a:cs typeface="Calibri"/>
              <a:sym typeface="Calibri"/>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The database is stored in a compact version in memory.</a:t>
            </a:r>
            <a:endParaRPr b="0" i="0" sz="1800" u="none" cap="none" strike="noStrike">
              <a:solidFill>
                <a:schemeClr val="dk1"/>
              </a:solidFill>
              <a:latin typeface="Calibri"/>
              <a:ea typeface="Calibri"/>
              <a:cs typeface="Calibri"/>
              <a:sym typeface="Calibri"/>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It is efficient and scalable for mining both long and short frequent patterns.</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0000"/>
              </a:buClr>
              <a:buSzPts val="2000"/>
              <a:buFont typeface="Arial"/>
              <a:buNone/>
            </a:pPr>
            <a:r>
              <a:rPr b="1" i="0" lang="en-US" sz="2000" u="none" cap="none" strike="noStrike">
                <a:solidFill>
                  <a:srgbClr val="FF0000"/>
                </a:solidFill>
                <a:latin typeface="Arial"/>
                <a:ea typeface="Arial"/>
                <a:cs typeface="Arial"/>
                <a:sym typeface="Arial"/>
              </a:rPr>
              <a:t>Disadvantages Of FP-Growth Algorithm</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1" i="0" sz="2000" u="none" cap="none" strike="noStrike">
              <a:solidFill>
                <a:srgbClr val="FF0000"/>
              </a:solidFill>
              <a:latin typeface="Arial"/>
              <a:ea typeface="Arial"/>
              <a:cs typeface="Arial"/>
              <a:sym typeface="Arial"/>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FP Tree is more cumbersome and difficult to build than Apriori.</a:t>
            </a:r>
            <a:endParaRPr b="0" i="0" sz="1800" u="none" cap="none" strike="noStrike">
              <a:solidFill>
                <a:schemeClr val="dk1"/>
              </a:solidFill>
              <a:latin typeface="Calibri"/>
              <a:ea typeface="Calibri"/>
              <a:cs typeface="Calibri"/>
              <a:sym typeface="Calibri"/>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It may be expensive.</a:t>
            </a:r>
            <a:endParaRPr b="0" i="0" sz="1800" u="none" cap="none" strike="noStrike">
              <a:solidFill>
                <a:schemeClr val="dk1"/>
              </a:solidFill>
              <a:latin typeface="Calibri"/>
              <a:ea typeface="Calibri"/>
              <a:cs typeface="Calibri"/>
              <a:sym typeface="Calibri"/>
            </a:endParaRPr>
          </a:p>
          <a:p>
            <a:pPr indent="-127000" lvl="0" marL="0" marR="0" rtl="0" algn="l">
              <a:lnSpc>
                <a:spcPct val="100000"/>
              </a:lnSpc>
              <a:spcBef>
                <a:spcPts val="0"/>
              </a:spcBef>
              <a:spcAft>
                <a:spcPts val="0"/>
              </a:spcAft>
              <a:buClr>
                <a:srgbClr val="000000"/>
              </a:buClr>
              <a:buSzPts val="2000"/>
              <a:buFont typeface="Arial"/>
              <a:buAutoNum type="arabicPeriod"/>
            </a:pPr>
            <a:r>
              <a:rPr b="0" i="0" lang="en-US" sz="2000" u="none" cap="none" strike="noStrike">
                <a:solidFill>
                  <a:srgbClr val="000000"/>
                </a:solidFill>
                <a:latin typeface="Arial"/>
                <a:ea typeface="Arial"/>
                <a:cs typeface="Arial"/>
                <a:sym typeface="Arial"/>
              </a:rPr>
              <a:t>When the database is large, the algorithm may not fit in the shared memory.</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8" name="Shape 5408"/>
        <p:cNvGrpSpPr/>
        <p:nvPr/>
      </p:nvGrpSpPr>
      <p:grpSpPr>
        <a:xfrm>
          <a:off x="0" y="0"/>
          <a:ext cx="0" cy="0"/>
          <a:chOff x="0" y="0"/>
          <a:chExt cx="0" cy="0"/>
        </a:xfrm>
      </p:grpSpPr>
      <p:sp>
        <p:nvSpPr>
          <p:cNvPr id="5409" name="Google Shape;5409;p9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Comparison of FP Growth with Apriori</a:t>
            </a:r>
            <a:endParaRPr sz="3959"/>
          </a:p>
        </p:txBody>
      </p:sp>
      <p:sp>
        <p:nvSpPr>
          <p:cNvPr id="5410" name="Google Shape;5410;p99"/>
          <p:cNvSpPr txBox="1"/>
          <p:nvPr/>
        </p:nvSpPr>
        <p:spPr>
          <a:xfrm>
            <a:off x="411162" y="1284525"/>
            <a:ext cx="10942500" cy="518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000000"/>
              </a:solidFill>
              <a:latin typeface="Arial"/>
              <a:ea typeface="Arial"/>
              <a:cs typeface="Arial"/>
              <a:sym typeface="Arial"/>
            </a:endParaRPr>
          </a:p>
        </p:txBody>
      </p:sp>
      <p:graphicFrame>
        <p:nvGraphicFramePr>
          <p:cNvPr id="5411" name="Google Shape;5411;p99"/>
          <p:cNvGraphicFramePr/>
          <p:nvPr/>
        </p:nvGraphicFramePr>
        <p:xfrm>
          <a:off x="653367" y="1392701"/>
          <a:ext cx="3000000" cy="3000000"/>
        </p:xfrm>
        <a:graphic>
          <a:graphicData uri="http://schemas.openxmlformats.org/drawingml/2006/table">
            <a:tbl>
              <a:tblPr>
                <a:noFill/>
                <a:tableStyleId>{BF4D7573-AD9E-44DB-A1FB-6CA1F5AF7E30}</a:tableStyleId>
              </a:tblPr>
              <a:tblGrid>
                <a:gridCol w="5257800"/>
                <a:gridCol w="5257800"/>
              </a:tblGrid>
              <a:tr h="409150">
                <a:tc>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FP Growth</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Apriori</a:t>
                      </a:r>
                      <a:endParaRPr b="1" sz="14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9150">
                <a:tc gridSpan="2">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Pattern Generation</a:t>
                      </a:r>
                      <a:endParaRPr sz="14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695550">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FP growth generates pattern by constructing a FP tree</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Apriori generates pattern by pairing the items into singletons, pairs and triplets.</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9150">
                <a:tc gridSpan="2">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Candidate Generation</a:t>
                      </a:r>
                      <a:endParaRPr sz="14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409150">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There is no candidate generation</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Apriori uses candidate generation</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9150">
                <a:tc gridSpan="2">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Process</a:t>
                      </a:r>
                      <a:endParaRPr sz="14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981975">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The process is faster as compared to Apriori. The runtime of process increases linearly with increase in number of itemsets.</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The process is comparatively slower than FP Growth, the runtime increases exponentially with increase in number of itemsets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9150">
                <a:tc gridSpan="2">
                  <a:txBody>
                    <a:bodyPr/>
                    <a:lstStyle/>
                    <a:p>
                      <a:pPr indent="0" lvl="0" marL="0" marR="0" rtl="0" algn="ctr">
                        <a:lnSpc>
                          <a:spcPct val="100000"/>
                        </a:lnSpc>
                        <a:spcBef>
                          <a:spcPts val="0"/>
                        </a:spcBef>
                        <a:spcAft>
                          <a:spcPts val="0"/>
                        </a:spcAft>
                        <a:buClr>
                          <a:srgbClr val="FF0000"/>
                        </a:buClr>
                        <a:buSzPts val="1400"/>
                        <a:buFont typeface="Calibri"/>
                        <a:buNone/>
                      </a:pPr>
                      <a:r>
                        <a:rPr b="1" lang="en-US" sz="1400" u="none" cap="none" strike="noStrike">
                          <a:solidFill>
                            <a:srgbClr val="FF0000"/>
                          </a:solidFill>
                        </a:rPr>
                        <a:t>Memory Usage</a:t>
                      </a:r>
                      <a:endParaRPr sz="14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409150">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A compact version of database is saved</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The candidates combinations are saved in memory</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5" name="Shape 5415"/>
        <p:cNvGrpSpPr/>
        <p:nvPr/>
      </p:nvGrpSpPr>
      <p:grpSpPr>
        <a:xfrm>
          <a:off x="0" y="0"/>
          <a:ext cx="0" cy="0"/>
          <a:chOff x="0" y="0"/>
          <a:chExt cx="0" cy="0"/>
        </a:xfrm>
      </p:grpSpPr>
      <p:sp>
        <p:nvSpPr>
          <p:cNvPr id="5416" name="Google Shape;5416;p100"/>
          <p:cNvSpPr txBox="1"/>
          <p:nvPr>
            <p:ph type="title"/>
          </p:nvPr>
        </p:nvSpPr>
        <p:spPr>
          <a:xfrm>
            <a:off x="3238500" y="381000"/>
            <a:ext cx="8382000" cy="685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sz="3200">
                <a:solidFill>
                  <a:schemeClr val="lt2"/>
                </a:solidFill>
              </a:rPr>
              <a:t>FP Growth-Generating Rules</a:t>
            </a:r>
            <a:endParaRPr sz="3200">
              <a:solidFill>
                <a:schemeClr val="lt2"/>
              </a:solidFill>
              <a:latin typeface="Times New Roman"/>
              <a:ea typeface="Times New Roman"/>
              <a:cs typeface="Times New Roman"/>
              <a:sym typeface="Times New Roman"/>
            </a:endParaRPr>
          </a:p>
        </p:txBody>
      </p:sp>
      <p:sp>
        <p:nvSpPr>
          <p:cNvPr id="5417" name="Google Shape;5417;p100"/>
          <p:cNvSpPr txBox="1"/>
          <p:nvPr>
            <p:ph idx="1" type="body"/>
          </p:nvPr>
        </p:nvSpPr>
        <p:spPr>
          <a:xfrm>
            <a:off x="207818" y="1447800"/>
            <a:ext cx="11776364" cy="50292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1440"/>
              <a:buNone/>
            </a:pPr>
            <a:r>
              <a:rPr lang="en-US" sz="1800">
                <a:latin typeface="Times New Roman"/>
                <a:ea typeface="Times New Roman"/>
                <a:cs typeface="Times New Roman"/>
                <a:sym typeface="Times New Roman"/>
              </a:rPr>
              <a:t>Generating rules in the FP algorithm is the process of identifying strong association rules from the frequent itemsets that have been mined. Association rules are a type of data mining rule that describes the relationship between two or more items. They are typically expressed in the form "if-then" statements, such as "if a customer buys diapers, then they are also likely to buy beer.“</a:t>
            </a:r>
            <a:endParaRPr sz="1800">
              <a:latin typeface="Times New Roman"/>
              <a:ea typeface="Times New Roman"/>
              <a:cs typeface="Times New Roman"/>
              <a:sym typeface="Times New Roman"/>
            </a:endParaRPr>
          </a:p>
          <a:p>
            <a:pPr indent="0" lvl="0" marL="0" rtl="0" algn="just">
              <a:lnSpc>
                <a:spcPct val="90000"/>
              </a:lnSpc>
              <a:spcBef>
                <a:spcPts val="0"/>
              </a:spcBef>
              <a:spcAft>
                <a:spcPts val="0"/>
              </a:spcAft>
              <a:buSzPts val="1440"/>
              <a:buNone/>
            </a:pPr>
            <a:r>
              <a:rPr lang="en-US">
                <a:latin typeface="Times New Roman"/>
                <a:ea typeface="Times New Roman"/>
                <a:cs typeface="Times New Roman"/>
                <a:sym typeface="Times New Roman"/>
              </a:rPr>
              <a:t>It generates association rules by using the following steps:</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Calculate the support and confidence of each frequent itemset. Support is the proportion of transactions in the database that contain the itemset. Confidence is the proportion of transactions that contain the itemset among those that also contain the antecedent item.</a:t>
            </a:r>
            <a:endParaRPr sz="1800">
              <a:latin typeface="Times New Roman"/>
              <a:ea typeface="Times New Roman"/>
              <a:cs typeface="Times New Roman"/>
              <a:sym typeface="Times New Roman"/>
            </a:endParaRPr>
          </a:p>
          <a:p>
            <a:pPr indent="-342900" lvl="0" marL="457200" rtl="0" algn="l">
              <a:lnSpc>
                <a:spcPct val="90000"/>
              </a:lnSpc>
              <a:spcBef>
                <a:spcPts val="1000"/>
              </a:spcBef>
              <a:spcAft>
                <a:spcPts val="0"/>
              </a:spcAft>
              <a:buClr>
                <a:schemeClr val="dk1"/>
              </a:buClr>
              <a:buSzPts val="1800"/>
              <a:buChar char="•"/>
            </a:pPr>
            <a:r>
              <a:rPr lang="en-US" sz="1800">
                <a:latin typeface="Times New Roman"/>
                <a:ea typeface="Times New Roman"/>
                <a:cs typeface="Times New Roman"/>
                <a:sym typeface="Times New Roman"/>
              </a:rPr>
              <a:t>Filter the frequent itemsets based on minimum support and minimum confidence thresholds. This ensures that only rules that are both common and reliable are considered.</a:t>
            </a:r>
            <a:endParaRPr sz="1800">
              <a:latin typeface="Times New Roman"/>
              <a:ea typeface="Times New Roman"/>
              <a:cs typeface="Times New Roman"/>
              <a:sym typeface="Times New Roman"/>
            </a:endParaRPr>
          </a:p>
          <a:p>
            <a:pPr indent="-228600" lvl="0" marL="457200" rtl="0" algn="l">
              <a:lnSpc>
                <a:spcPct val="90000"/>
              </a:lnSpc>
              <a:spcBef>
                <a:spcPts val="1000"/>
              </a:spcBef>
              <a:spcAft>
                <a:spcPts val="0"/>
              </a:spcAft>
              <a:buClr>
                <a:schemeClr val="dk1"/>
              </a:buClr>
              <a:buSzPts val="1800"/>
              <a:buNone/>
            </a:pPr>
            <a:r>
              <a:t/>
            </a:r>
            <a:endParaRPr sz="1800">
              <a:latin typeface="Times New Roman"/>
              <a:ea typeface="Times New Roman"/>
              <a:cs typeface="Times New Roman"/>
              <a:sym typeface="Times New Roman"/>
            </a:endParaRPr>
          </a:p>
          <a:p>
            <a:pPr indent="-285750" lvl="0" marL="285750" rtl="0" algn="just">
              <a:lnSpc>
                <a:spcPct val="90000"/>
              </a:lnSpc>
              <a:spcBef>
                <a:spcPts val="0"/>
              </a:spcBef>
              <a:spcAft>
                <a:spcPts val="0"/>
              </a:spcAft>
              <a:buSzPts val="1440"/>
              <a:buFont typeface="Arial"/>
              <a:buChar char="•"/>
            </a:pPr>
            <a:r>
              <a:rPr lang="en-US" sz="1800">
                <a:latin typeface="Times New Roman"/>
                <a:ea typeface="Times New Roman"/>
                <a:cs typeface="Times New Roman"/>
                <a:sym typeface="Times New Roman"/>
              </a:rPr>
              <a:t>Generate association rules for each remaining frequent itemset. For each frequent itemset, generate an association rule for each subset of the itemset. The antecedent of the rule is the subset of the itemset, and the consequent is the remaining item in the itemset.</a:t>
            </a:r>
            <a:endParaRPr sz="1800">
              <a:latin typeface="Times New Roman"/>
              <a:ea typeface="Times New Roman"/>
              <a:cs typeface="Times New Roman"/>
              <a:sym typeface="Times New Roman"/>
            </a:endParaRPr>
          </a:p>
          <a:p>
            <a:pPr indent="0" lvl="0" marL="0" rtl="0" algn="just">
              <a:lnSpc>
                <a:spcPct val="90000"/>
              </a:lnSpc>
              <a:spcBef>
                <a:spcPts val="0"/>
              </a:spcBef>
              <a:spcAft>
                <a:spcPts val="0"/>
              </a:spcAft>
              <a:buSzPts val="1440"/>
              <a:buNone/>
            </a:pPr>
            <a:r>
              <a:t/>
            </a:r>
            <a:endParaRPr sz="1800">
              <a:latin typeface="Times New Roman"/>
              <a:ea typeface="Times New Roman"/>
              <a:cs typeface="Times New Roman"/>
              <a:sym typeface="Times New Roman"/>
            </a:endParaRPr>
          </a:p>
        </p:txBody>
      </p:sp>
      <p:sp>
        <p:nvSpPr>
          <p:cNvPr id="5418" name="Google Shape;5418;p100"/>
          <p:cNvSpPr txBox="1"/>
          <p:nvPr/>
        </p:nvSpPr>
        <p:spPr>
          <a:xfrm>
            <a:off x="8763000" y="6400800"/>
            <a:ext cx="1905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ahoma"/>
                <a:ea typeface="Tahoma"/>
                <a:cs typeface="Tahoma"/>
                <a:sym typeface="Tahoma"/>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Större template">
      <a:dk1>
        <a:srgbClr val="273339"/>
      </a:dk1>
      <a:lt1>
        <a:srgbClr val="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