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1" r:id="rId5"/>
    <p:sldMasterId id="2147483674" r:id="rId6"/>
    <p:sldMasterId id="2147483687" r:id="rId7"/>
    <p:sldMasterId id="2147483700" r:id="rId8"/>
    <p:sldMasterId id="2147483713"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4" r:id="rId59"/>
    <p:sldId id="305" r:id="rId60"/>
    <p:sldId id="306" r:id="rId61"/>
    <p:sldId id="307" r:id="rId62"/>
    <p:sldId id="308" r:id="rId63"/>
    <p:sldId id="309" r:id="rId64"/>
    <p:sldId id="310" r:id="rId65"/>
    <p:sldId id="311" r:id="rId66"/>
    <p:sldId id="312" r:id="rId67"/>
    <p:sldId id="313" r:id="rId68"/>
    <p:sldId id="314" r:id="rId69"/>
    <p:sldId id="315" r:id="rId70"/>
    <p:sldId id="316" r:id="rId71"/>
    <p:sldId id="317" r:id="rId72"/>
    <p:sldId id="318" r:id="rId73"/>
    <p:sldId id="319" r:id="rId74"/>
    <p:sldId id="320" r:id="rId75"/>
    <p:sldId id="321" r:id="rId76"/>
    <p:sldId id="322" r:id="rId77"/>
    <p:sldId id="323" r:id="rId78"/>
    <p:sldId id="324" r:id="rId79"/>
    <p:sldId id="325" r:id="rId80"/>
    <p:sldId id="326" r:id="rId81"/>
    <p:sldId id="327" r:id="rId82"/>
    <p:sldId id="328" r:id="rId83"/>
    <p:sldId id="329" r:id="rId84"/>
  </p:sldIdLst>
  <p:sldSz cy="6858000" cx="9144000"/>
  <p:notesSz cx="7010400" cy="9296400"/>
  <p:embeddedFontLst>
    <p:embeddedFont>
      <p:font typeface="Tahoma"/>
      <p:regular r:id="rId85"/>
      <p:bold r:id="rId8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87" roundtripDataSignature="AMtx7mh20qWrGTVch5XWFdzprpxjl+cpz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DE0C611-5D22-4549-AA86-DFE2A1D49849}">
  <a:tblStyle styleId="{CDE0C611-5D22-4549-AA86-DFE2A1D49849}"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0.xml"/><Relationship Id="rId84" Type="http://schemas.openxmlformats.org/officeDocument/2006/relationships/slide" Target="slides/slide74.xml"/><Relationship Id="rId83" Type="http://schemas.openxmlformats.org/officeDocument/2006/relationships/slide" Target="slides/slide73.xml"/><Relationship Id="rId42" Type="http://schemas.openxmlformats.org/officeDocument/2006/relationships/slide" Target="slides/slide32.xml"/><Relationship Id="rId86" Type="http://schemas.openxmlformats.org/officeDocument/2006/relationships/font" Target="fonts/Tahoma-bold.fntdata"/><Relationship Id="rId41" Type="http://schemas.openxmlformats.org/officeDocument/2006/relationships/slide" Target="slides/slide31.xml"/><Relationship Id="rId85" Type="http://schemas.openxmlformats.org/officeDocument/2006/relationships/font" Target="fonts/Tahoma-regular.fntdata"/><Relationship Id="rId44" Type="http://schemas.openxmlformats.org/officeDocument/2006/relationships/slide" Target="slides/slide34.xml"/><Relationship Id="rId43" Type="http://schemas.openxmlformats.org/officeDocument/2006/relationships/slide" Target="slides/slide33.xml"/><Relationship Id="rId87" Type="http://customschemas.google.com/relationships/presentationmetadata" Target="metadata"/><Relationship Id="rId46" Type="http://schemas.openxmlformats.org/officeDocument/2006/relationships/slide" Target="slides/slide36.xml"/><Relationship Id="rId45" Type="http://schemas.openxmlformats.org/officeDocument/2006/relationships/slide" Target="slides/slide35.xml"/><Relationship Id="rId80" Type="http://schemas.openxmlformats.org/officeDocument/2006/relationships/slide" Target="slides/slide70.xml"/><Relationship Id="rId82" Type="http://schemas.openxmlformats.org/officeDocument/2006/relationships/slide" Target="slides/slide72.xml"/><Relationship Id="rId81" Type="http://schemas.openxmlformats.org/officeDocument/2006/relationships/slide" Target="slides/slide7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8.xml"/><Relationship Id="rId47" Type="http://schemas.openxmlformats.org/officeDocument/2006/relationships/slide" Target="slides/slide37.xml"/><Relationship Id="rId49" Type="http://schemas.openxmlformats.org/officeDocument/2006/relationships/slide" Target="slides/slide39.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slide" Target="slides/slide63.xml"/><Relationship Id="rId72" Type="http://schemas.openxmlformats.org/officeDocument/2006/relationships/slide" Target="slides/slide62.xml"/><Relationship Id="rId31" Type="http://schemas.openxmlformats.org/officeDocument/2006/relationships/slide" Target="slides/slide21.xml"/><Relationship Id="rId75" Type="http://schemas.openxmlformats.org/officeDocument/2006/relationships/slide" Target="slides/slide65.xml"/><Relationship Id="rId30" Type="http://schemas.openxmlformats.org/officeDocument/2006/relationships/slide" Target="slides/slide20.xml"/><Relationship Id="rId74" Type="http://schemas.openxmlformats.org/officeDocument/2006/relationships/slide" Target="slides/slide64.xml"/><Relationship Id="rId33" Type="http://schemas.openxmlformats.org/officeDocument/2006/relationships/slide" Target="slides/slide23.xml"/><Relationship Id="rId77" Type="http://schemas.openxmlformats.org/officeDocument/2006/relationships/slide" Target="slides/slide67.xml"/><Relationship Id="rId32" Type="http://schemas.openxmlformats.org/officeDocument/2006/relationships/slide" Target="slides/slide22.xml"/><Relationship Id="rId76" Type="http://schemas.openxmlformats.org/officeDocument/2006/relationships/slide" Target="slides/slide66.xml"/><Relationship Id="rId35" Type="http://schemas.openxmlformats.org/officeDocument/2006/relationships/slide" Target="slides/slide25.xml"/><Relationship Id="rId79" Type="http://schemas.openxmlformats.org/officeDocument/2006/relationships/slide" Target="slides/slide69.xml"/><Relationship Id="rId34" Type="http://schemas.openxmlformats.org/officeDocument/2006/relationships/slide" Target="slides/slide24.xml"/><Relationship Id="rId78" Type="http://schemas.openxmlformats.org/officeDocument/2006/relationships/slide" Target="slides/slide68.xml"/><Relationship Id="rId71" Type="http://schemas.openxmlformats.org/officeDocument/2006/relationships/slide" Target="slides/slide61.xml"/><Relationship Id="rId70" Type="http://schemas.openxmlformats.org/officeDocument/2006/relationships/slide" Target="slides/slide60.xml"/><Relationship Id="rId37" Type="http://schemas.openxmlformats.org/officeDocument/2006/relationships/slide" Target="slides/slide27.xml"/><Relationship Id="rId36" Type="http://schemas.openxmlformats.org/officeDocument/2006/relationships/slide" Target="slides/slide26.xml"/><Relationship Id="rId39" Type="http://schemas.openxmlformats.org/officeDocument/2006/relationships/slide" Target="slides/slide29.xml"/><Relationship Id="rId38" Type="http://schemas.openxmlformats.org/officeDocument/2006/relationships/slide" Target="slides/slide28.xml"/><Relationship Id="rId62" Type="http://schemas.openxmlformats.org/officeDocument/2006/relationships/slide" Target="slides/slide52.xml"/><Relationship Id="rId61" Type="http://schemas.openxmlformats.org/officeDocument/2006/relationships/slide" Target="slides/slide51.xml"/><Relationship Id="rId20" Type="http://schemas.openxmlformats.org/officeDocument/2006/relationships/slide" Target="slides/slide10.xml"/><Relationship Id="rId64" Type="http://schemas.openxmlformats.org/officeDocument/2006/relationships/slide" Target="slides/slide54.xml"/><Relationship Id="rId63" Type="http://schemas.openxmlformats.org/officeDocument/2006/relationships/slide" Target="slides/slide53.xml"/><Relationship Id="rId22" Type="http://schemas.openxmlformats.org/officeDocument/2006/relationships/slide" Target="slides/slide12.xml"/><Relationship Id="rId66" Type="http://schemas.openxmlformats.org/officeDocument/2006/relationships/slide" Target="slides/slide56.xml"/><Relationship Id="rId21" Type="http://schemas.openxmlformats.org/officeDocument/2006/relationships/slide" Target="slides/slide11.xml"/><Relationship Id="rId65" Type="http://schemas.openxmlformats.org/officeDocument/2006/relationships/slide" Target="slides/slide55.xml"/><Relationship Id="rId24" Type="http://schemas.openxmlformats.org/officeDocument/2006/relationships/slide" Target="slides/slide14.xml"/><Relationship Id="rId68" Type="http://schemas.openxmlformats.org/officeDocument/2006/relationships/slide" Target="slides/slide58.xml"/><Relationship Id="rId23" Type="http://schemas.openxmlformats.org/officeDocument/2006/relationships/slide" Target="slides/slide13.xml"/><Relationship Id="rId67" Type="http://schemas.openxmlformats.org/officeDocument/2006/relationships/slide" Target="slides/slide57.xml"/><Relationship Id="rId60" Type="http://schemas.openxmlformats.org/officeDocument/2006/relationships/slide" Target="slides/slide50.xml"/><Relationship Id="rId26" Type="http://schemas.openxmlformats.org/officeDocument/2006/relationships/slide" Target="slides/slide16.xml"/><Relationship Id="rId25" Type="http://schemas.openxmlformats.org/officeDocument/2006/relationships/slide" Target="slides/slide15.xml"/><Relationship Id="rId69" Type="http://schemas.openxmlformats.org/officeDocument/2006/relationships/slide" Target="slides/slide59.xml"/><Relationship Id="rId28" Type="http://schemas.openxmlformats.org/officeDocument/2006/relationships/slide" Target="slides/slide18.xml"/><Relationship Id="rId27" Type="http://schemas.openxmlformats.org/officeDocument/2006/relationships/slide" Target="slides/slide17.xml"/><Relationship Id="rId29" Type="http://schemas.openxmlformats.org/officeDocument/2006/relationships/slide" Target="slides/slide19.xml"/><Relationship Id="rId51" Type="http://schemas.openxmlformats.org/officeDocument/2006/relationships/slide" Target="slides/slide41.xml"/><Relationship Id="rId50" Type="http://schemas.openxmlformats.org/officeDocument/2006/relationships/slide" Target="slides/slide40.xml"/><Relationship Id="rId53" Type="http://schemas.openxmlformats.org/officeDocument/2006/relationships/slide" Target="slides/slide43.xml"/><Relationship Id="rId52" Type="http://schemas.openxmlformats.org/officeDocument/2006/relationships/slide" Target="slides/slide42.xml"/><Relationship Id="rId11" Type="http://schemas.openxmlformats.org/officeDocument/2006/relationships/slide" Target="slides/slide1.xml"/><Relationship Id="rId55" Type="http://schemas.openxmlformats.org/officeDocument/2006/relationships/slide" Target="slides/slide45.xml"/><Relationship Id="rId10" Type="http://schemas.openxmlformats.org/officeDocument/2006/relationships/notesMaster" Target="notesMasters/notesMaster1.xml"/><Relationship Id="rId54" Type="http://schemas.openxmlformats.org/officeDocument/2006/relationships/slide" Target="slides/slide44.xml"/><Relationship Id="rId13" Type="http://schemas.openxmlformats.org/officeDocument/2006/relationships/slide" Target="slides/slide3.xml"/><Relationship Id="rId57" Type="http://schemas.openxmlformats.org/officeDocument/2006/relationships/slide" Target="slides/slide47.xml"/><Relationship Id="rId12" Type="http://schemas.openxmlformats.org/officeDocument/2006/relationships/slide" Target="slides/slide2.xml"/><Relationship Id="rId56" Type="http://schemas.openxmlformats.org/officeDocument/2006/relationships/slide" Target="slides/slide46.xml"/><Relationship Id="rId15" Type="http://schemas.openxmlformats.org/officeDocument/2006/relationships/slide" Target="slides/slide5.xml"/><Relationship Id="rId59" Type="http://schemas.openxmlformats.org/officeDocument/2006/relationships/slide" Target="slides/slide49.xml"/><Relationship Id="rId14" Type="http://schemas.openxmlformats.org/officeDocument/2006/relationships/slide" Target="slides/slide4.xml"/><Relationship Id="rId58" Type="http://schemas.openxmlformats.org/officeDocument/2006/relationships/slide" Target="slides/slide48.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1: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47" name="Google Shape;347;p1: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10: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18" name="Google Shape;418;p10: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11: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24" name="Google Shape;424;p11: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13:notes"/>
          <p:cNvSpPr txBox="1"/>
          <p:nvPr/>
        </p:nvSpPr>
        <p:spPr>
          <a:xfrm>
            <a:off x="3884760" y="8685360"/>
            <a:ext cx="2971440" cy="45828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IN"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
        <p:nvSpPr>
          <p:cNvPr id="431" name="Google Shape;431;p13:notes"/>
          <p:cNvSpPr txBox="1"/>
          <p:nvPr>
            <p:ph idx="1" type="body"/>
          </p:nvPr>
        </p:nvSpPr>
        <p:spPr>
          <a:xfrm>
            <a:off x="915120" y="4343760"/>
            <a:ext cx="5027040" cy="4116600"/>
          </a:xfrm>
          <a:prstGeom prst="rect">
            <a:avLst/>
          </a:prstGeom>
          <a:noFill/>
          <a:ln>
            <a:noFill/>
          </a:ln>
        </p:spPr>
        <p:txBody>
          <a:bodyPr anchorCtr="0" anchor="t" bIns="42825" lIns="86025" spcFirstLastPara="1" rIns="86025" wrap="square" tIns="42825">
            <a:noAutofit/>
          </a:bodyPr>
          <a:lstStyle/>
          <a:p>
            <a:pPr indent="0" lvl="0" marL="0" rtl="0" algn="l">
              <a:lnSpc>
                <a:spcPct val="100000"/>
              </a:lnSpc>
              <a:spcBef>
                <a:spcPts val="0"/>
              </a:spcBef>
              <a:spcAft>
                <a:spcPts val="0"/>
              </a:spcAft>
              <a:buSzPts val="1100"/>
              <a:buNone/>
            </a:pPr>
            <a:r>
              <a:t/>
            </a:r>
            <a:endParaRPr b="0" sz="2000" strike="noStrike">
              <a:solidFill>
                <a:srgbClr val="000000"/>
              </a:solidFill>
              <a:latin typeface="Arial"/>
              <a:ea typeface="Arial"/>
              <a:cs typeface="Arial"/>
              <a:sym typeface="Arial"/>
            </a:endParaRPr>
          </a:p>
        </p:txBody>
      </p:sp>
      <p:sp>
        <p:nvSpPr>
          <p:cNvPr id="432" name="Google Shape;432;p13: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14: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46" name="Google Shape;446;p14: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15: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54" name="Google Shape;454;p15: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16: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61" name="Google Shape;461;p16: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17: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68" name="Google Shape;468;p17: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18: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77" name="Google Shape;477;p18: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19:notes"/>
          <p:cNvSpPr txBox="1"/>
          <p:nvPr/>
        </p:nvSpPr>
        <p:spPr>
          <a:xfrm>
            <a:off x="3884760" y="8685360"/>
            <a:ext cx="2971440" cy="45828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IN"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
        <p:nvSpPr>
          <p:cNvPr id="532" name="Google Shape;532;p19: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100"/>
              <a:buNone/>
            </a:pPr>
            <a:r>
              <a:t/>
            </a:r>
            <a:endParaRPr b="0" sz="2000" strike="noStrike">
              <a:solidFill>
                <a:srgbClr val="000000"/>
              </a:solidFill>
              <a:latin typeface="Arial"/>
              <a:ea typeface="Arial"/>
              <a:cs typeface="Arial"/>
              <a:sym typeface="Arial"/>
            </a:endParaRPr>
          </a:p>
        </p:txBody>
      </p:sp>
      <p:sp>
        <p:nvSpPr>
          <p:cNvPr id="533" name="Google Shape;533;p19: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p20:notes"/>
          <p:cNvSpPr txBox="1"/>
          <p:nvPr/>
        </p:nvSpPr>
        <p:spPr>
          <a:xfrm>
            <a:off x="3884760" y="8685360"/>
            <a:ext cx="2971440" cy="45828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IN"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
        <p:nvSpPr>
          <p:cNvPr id="551" name="Google Shape;551;p20: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100"/>
              <a:buNone/>
            </a:pPr>
            <a:r>
              <a:t/>
            </a:r>
            <a:endParaRPr b="0" sz="2000" strike="noStrike">
              <a:solidFill>
                <a:srgbClr val="000000"/>
              </a:solidFill>
              <a:latin typeface="Arial"/>
              <a:ea typeface="Arial"/>
              <a:cs typeface="Arial"/>
              <a:sym typeface="Arial"/>
            </a:endParaRPr>
          </a:p>
        </p:txBody>
      </p:sp>
      <p:sp>
        <p:nvSpPr>
          <p:cNvPr id="552" name="Google Shape;552;p20: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2: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5" name="Google Shape;355;p2: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p21: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75" name="Google Shape;575;p21: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p22: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81" name="Google Shape;581;p22: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p23: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87" name="Google Shape;587;p23: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24: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93" name="Google Shape;593;p24: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p25: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11" name="Google Shape;611;p25: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p26: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33" name="Google Shape;633;p26: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p27: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39" name="Google Shape;639;p27: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p28: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45" name="Google Shape;645;p28: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p29: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51" name="Google Shape;651;p29: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p30: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57" name="Google Shape;657;p30: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3: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62" name="Google Shape;362;p3: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p31: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63" name="Google Shape;663;p31: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p32: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70" name="Google Shape;670;p32: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p33: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78" name="Google Shape;678;p33: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p34: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85" name="Google Shape;685;p34: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p35:notes"/>
          <p:cNvSpPr txBox="1"/>
          <p:nvPr>
            <p:ph idx="1" type="body"/>
          </p:nvPr>
        </p:nvSpPr>
        <p:spPr>
          <a:xfrm>
            <a:off x="685800" y="4400640"/>
            <a:ext cx="5486040" cy="36003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100"/>
              <a:buNone/>
            </a:pPr>
            <a:r>
              <a:t/>
            </a:r>
            <a:endParaRPr b="0" sz="2000" strike="noStrike">
              <a:solidFill>
                <a:srgbClr val="000000"/>
              </a:solidFill>
              <a:latin typeface="Arial"/>
              <a:ea typeface="Arial"/>
              <a:cs typeface="Arial"/>
              <a:sym typeface="Arial"/>
            </a:endParaRPr>
          </a:p>
        </p:txBody>
      </p:sp>
      <p:sp>
        <p:nvSpPr>
          <p:cNvPr id="694" name="Google Shape;694;p35:notes"/>
          <p:cNvSpPr txBox="1"/>
          <p:nvPr/>
        </p:nvSpPr>
        <p:spPr>
          <a:xfrm>
            <a:off x="3884760" y="8685360"/>
            <a:ext cx="2971440" cy="45828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IN"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
        <p:nvSpPr>
          <p:cNvPr id="695" name="Google Shape;695;p35: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p36: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01" name="Google Shape;701;p36: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p37:notes"/>
          <p:cNvSpPr txBox="1"/>
          <p:nvPr>
            <p:ph idx="1" type="body"/>
          </p:nvPr>
        </p:nvSpPr>
        <p:spPr>
          <a:xfrm>
            <a:off x="685800" y="4400640"/>
            <a:ext cx="5486040" cy="36003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100"/>
              <a:buNone/>
            </a:pPr>
            <a:r>
              <a:t/>
            </a:r>
            <a:endParaRPr b="0" sz="2000" strike="noStrike">
              <a:solidFill>
                <a:srgbClr val="000000"/>
              </a:solidFill>
              <a:latin typeface="Arial"/>
              <a:ea typeface="Arial"/>
              <a:cs typeface="Arial"/>
              <a:sym typeface="Arial"/>
            </a:endParaRPr>
          </a:p>
        </p:txBody>
      </p:sp>
      <p:sp>
        <p:nvSpPr>
          <p:cNvPr id="731" name="Google Shape;731;p37:notes"/>
          <p:cNvSpPr txBox="1"/>
          <p:nvPr/>
        </p:nvSpPr>
        <p:spPr>
          <a:xfrm>
            <a:off x="3884760" y="8685360"/>
            <a:ext cx="2971440" cy="45828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IN"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
        <p:nvSpPr>
          <p:cNvPr id="732" name="Google Shape;732;p37: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6" name="Shape 736"/>
        <p:cNvGrpSpPr/>
        <p:nvPr/>
      </p:nvGrpSpPr>
      <p:grpSpPr>
        <a:xfrm>
          <a:off x="0" y="0"/>
          <a:ext cx="0" cy="0"/>
          <a:chOff x="0" y="0"/>
          <a:chExt cx="0" cy="0"/>
        </a:xfrm>
      </p:grpSpPr>
      <p:sp>
        <p:nvSpPr>
          <p:cNvPr id="737" name="Google Shape;737;p38: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38" name="Google Shape;738;p38: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7" name="Shape 767"/>
        <p:cNvGrpSpPr/>
        <p:nvPr/>
      </p:nvGrpSpPr>
      <p:grpSpPr>
        <a:xfrm>
          <a:off x="0" y="0"/>
          <a:ext cx="0" cy="0"/>
          <a:chOff x="0" y="0"/>
          <a:chExt cx="0" cy="0"/>
        </a:xfrm>
      </p:grpSpPr>
      <p:sp>
        <p:nvSpPr>
          <p:cNvPr id="768" name="Google Shape;768;p39: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69" name="Google Shape;769;p39: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p40: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75" name="Google Shape;775;p40: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4: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69" name="Google Shape;369;p4: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p41: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84" name="Google Shape;784;p41: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1" name="Shape 801"/>
        <p:cNvGrpSpPr/>
        <p:nvPr/>
      </p:nvGrpSpPr>
      <p:grpSpPr>
        <a:xfrm>
          <a:off x="0" y="0"/>
          <a:ext cx="0" cy="0"/>
          <a:chOff x="0" y="0"/>
          <a:chExt cx="0" cy="0"/>
        </a:xfrm>
      </p:grpSpPr>
      <p:sp>
        <p:nvSpPr>
          <p:cNvPr id="802" name="Google Shape;802;p42:notes"/>
          <p:cNvSpPr txBox="1"/>
          <p:nvPr>
            <p:ph idx="1" type="body"/>
          </p:nvPr>
        </p:nvSpPr>
        <p:spPr>
          <a:xfrm>
            <a:off x="685800" y="4400640"/>
            <a:ext cx="5486040" cy="36003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100"/>
              <a:buNone/>
            </a:pPr>
            <a:r>
              <a:t/>
            </a:r>
            <a:endParaRPr b="0" sz="2000" strike="noStrike">
              <a:solidFill>
                <a:srgbClr val="000000"/>
              </a:solidFill>
              <a:latin typeface="Arial"/>
              <a:ea typeface="Arial"/>
              <a:cs typeface="Arial"/>
              <a:sym typeface="Arial"/>
            </a:endParaRPr>
          </a:p>
        </p:txBody>
      </p:sp>
      <p:sp>
        <p:nvSpPr>
          <p:cNvPr id="803" name="Google Shape;803;p42:notes"/>
          <p:cNvSpPr txBox="1"/>
          <p:nvPr/>
        </p:nvSpPr>
        <p:spPr>
          <a:xfrm>
            <a:off x="3884760" y="8685360"/>
            <a:ext cx="2971440" cy="45828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IN"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
        <p:nvSpPr>
          <p:cNvPr id="804" name="Google Shape;804;p42: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1" name="Shape 831"/>
        <p:cNvGrpSpPr/>
        <p:nvPr/>
      </p:nvGrpSpPr>
      <p:grpSpPr>
        <a:xfrm>
          <a:off x="0" y="0"/>
          <a:ext cx="0" cy="0"/>
          <a:chOff x="0" y="0"/>
          <a:chExt cx="0" cy="0"/>
        </a:xfrm>
      </p:grpSpPr>
      <p:sp>
        <p:nvSpPr>
          <p:cNvPr id="832" name="Google Shape;832;p43:notes"/>
          <p:cNvSpPr txBox="1"/>
          <p:nvPr>
            <p:ph idx="1" type="body"/>
          </p:nvPr>
        </p:nvSpPr>
        <p:spPr>
          <a:xfrm>
            <a:off x="685800" y="4400640"/>
            <a:ext cx="5486040" cy="36003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100"/>
              <a:buNone/>
            </a:pPr>
            <a:r>
              <a:t/>
            </a:r>
            <a:endParaRPr b="0" sz="2000" strike="noStrike">
              <a:solidFill>
                <a:srgbClr val="000000"/>
              </a:solidFill>
              <a:latin typeface="Arial"/>
              <a:ea typeface="Arial"/>
              <a:cs typeface="Arial"/>
              <a:sym typeface="Arial"/>
            </a:endParaRPr>
          </a:p>
        </p:txBody>
      </p:sp>
      <p:sp>
        <p:nvSpPr>
          <p:cNvPr id="833" name="Google Shape;833;p43:notes"/>
          <p:cNvSpPr txBox="1"/>
          <p:nvPr/>
        </p:nvSpPr>
        <p:spPr>
          <a:xfrm>
            <a:off x="3884760" y="8685360"/>
            <a:ext cx="2971440" cy="45828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IN"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
        <p:nvSpPr>
          <p:cNvPr id="834" name="Google Shape;834;p43: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9" name="Shape 839"/>
        <p:cNvGrpSpPr/>
        <p:nvPr/>
      </p:nvGrpSpPr>
      <p:grpSpPr>
        <a:xfrm>
          <a:off x="0" y="0"/>
          <a:ext cx="0" cy="0"/>
          <a:chOff x="0" y="0"/>
          <a:chExt cx="0" cy="0"/>
        </a:xfrm>
      </p:grpSpPr>
      <p:sp>
        <p:nvSpPr>
          <p:cNvPr id="840" name="Google Shape;840;p44:notes"/>
          <p:cNvSpPr txBox="1"/>
          <p:nvPr>
            <p:ph idx="1" type="body"/>
          </p:nvPr>
        </p:nvSpPr>
        <p:spPr>
          <a:xfrm>
            <a:off x="685800" y="4400640"/>
            <a:ext cx="5486040" cy="36003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100"/>
              <a:buNone/>
            </a:pPr>
            <a:r>
              <a:t/>
            </a:r>
            <a:endParaRPr b="0" sz="2000" strike="noStrike">
              <a:solidFill>
                <a:srgbClr val="000000"/>
              </a:solidFill>
              <a:latin typeface="Arial"/>
              <a:ea typeface="Arial"/>
              <a:cs typeface="Arial"/>
              <a:sym typeface="Arial"/>
            </a:endParaRPr>
          </a:p>
        </p:txBody>
      </p:sp>
      <p:sp>
        <p:nvSpPr>
          <p:cNvPr id="841" name="Google Shape;841;p44:notes"/>
          <p:cNvSpPr txBox="1"/>
          <p:nvPr/>
        </p:nvSpPr>
        <p:spPr>
          <a:xfrm>
            <a:off x="3884760" y="8685360"/>
            <a:ext cx="2971440" cy="45828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IN"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
        <p:nvSpPr>
          <p:cNvPr id="842" name="Google Shape;842;p44: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6" name="Shape 846"/>
        <p:cNvGrpSpPr/>
        <p:nvPr/>
      </p:nvGrpSpPr>
      <p:grpSpPr>
        <a:xfrm>
          <a:off x="0" y="0"/>
          <a:ext cx="0" cy="0"/>
          <a:chOff x="0" y="0"/>
          <a:chExt cx="0" cy="0"/>
        </a:xfrm>
      </p:grpSpPr>
      <p:sp>
        <p:nvSpPr>
          <p:cNvPr id="847" name="Google Shape;847;p45:notes"/>
          <p:cNvSpPr txBox="1"/>
          <p:nvPr>
            <p:ph idx="1" type="body"/>
          </p:nvPr>
        </p:nvSpPr>
        <p:spPr>
          <a:xfrm>
            <a:off x="685800" y="4400640"/>
            <a:ext cx="5486040" cy="36003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100"/>
              <a:buNone/>
            </a:pPr>
            <a:r>
              <a:t/>
            </a:r>
            <a:endParaRPr b="0" sz="2000" strike="noStrike">
              <a:solidFill>
                <a:srgbClr val="000000"/>
              </a:solidFill>
              <a:latin typeface="Arial"/>
              <a:ea typeface="Arial"/>
              <a:cs typeface="Arial"/>
              <a:sym typeface="Arial"/>
            </a:endParaRPr>
          </a:p>
        </p:txBody>
      </p:sp>
      <p:sp>
        <p:nvSpPr>
          <p:cNvPr id="848" name="Google Shape;848;p45:notes"/>
          <p:cNvSpPr txBox="1"/>
          <p:nvPr/>
        </p:nvSpPr>
        <p:spPr>
          <a:xfrm>
            <a:off x="3884760" y="8685360"/>
            <a:ext cx="2971440" cy="45828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IN"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
        <p:nvSpPr>
          <p:cNvPr id="849" name="Google Shape;849;p45: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3" name="Shape 853"/>
        <p:cNvGrpSpPr/>
        <p:nvPr/>
      </p:nvGrpSpPr>
      <p:grpSpPr>
        <a:xfrm>
          <a:off x="0" y="0"/>
          <a:ext cx="0" cy="0"/>
          <a:chOff x="0" y="0"/>
          <a:chExt cx="0" cy="0"/>
        </a:xfrm>
      </p:grpSpPr>
      <p:sp>
        <p:nvSpPr>
          <p:cNvPr id="854" name="Google Shape;854;p46: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55" name="Google Shape;855;p46: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0" name="Shape 860"/>
        <p:cNvGrpSpPr/>
        <p:nvPr/>
      </p:nvGrpSpPr>
      <p:grpSpPr>
        <a:xfrm>
          <a:off x="0" y="0"/>
          <a:ext cx="0" cy="0"/>
          <a:chOff x="0" y="0"/>
          <a:chExt cx="0" cy="0"/>
        </a:xfrm>
      </p:grpSpPr>
      <p:sp>
        <p:nvSpPr>
          <p:cNvPr id="861" name="Google Shape;861;p47: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2" name="Google Shape;862;p47: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9" name="Shape 899"/>
        <p:cNvGrpSpPr/>
        <p:nvPr/>
      </p:nvGrpSpPr>
      <p:grpSpPr>
        <a:xfrm>
          <a:off x="0" y="0"/>
          <a:ext cx="0" cy="0"/>
          <a:chOff x="0" y="0"/>
          <a:chExt cx="0" cy="0"/>
        </a:xfrm>
      </p:grpSpPr>
      <p:sp>
        <p:nvSpPr>
          <p:cNvPr id="900" name="Google Shape;900;p48: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01" name="Google Shape;901;p48: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5" name="Shape 905"/>
        <p:cNvGrpSpPr/>
        <p:nvPr/>
      </p:nvGrpSpPr>
      <p:grpSpPr>
        <a:xfrm>
          <a:off x="0" y="0"/>
          <a:ext cx="0" cy="0"/>
          <a:chOff x="0" y="0"/>
          <a:chExt cx="0" cy="0"/>
        </a:xfrm>
      </p:grpSpPr>
      <p:sp>
        <p:nvSpPr>
          <p:cNvPr id="906" name="Google Shape;906;p49: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07" name="Google Shape;907;p49: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1" name="Shape 911"/>
        <p:cNvGrpSpPr/>
        <p:nvPr/>
      </p:nvGrpSpPr>
      <p:grpSpPr>
        <a:xfrm>
          <a:off x="0" y="0"/>
          <a:ext cx="0" cy="0"/>
          <a:chOff x="0" y="0"/>
          <a:chExt cx="0" cy="0"/>
        </a:xfrm>
      </p:grpSpPr>
      <p:sp>
        <p:nvSpPr>
          <p:cNvPr id="912" name="Google Shape;912;p50: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13" name="Google Shape;913;p50: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5: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85" name="Google Shape;385;p5: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0" name="Shape 950"/>
        <p:cNvGrpSpPr/>
        <p:nvPr/>
      </p:nvGrpSpPr>
      <p:grpSpPr>
        <a:xfrm>
          <a:off x="0" y="0"/>
          <a:ext cx="0" cy="0"/>
          <a:chOff x="0" y="0"/>
          <a:chExt cx="0" cy="0"/>
        </a:xfrm>
      </p:grpSpPr>
      <p:sp>
        <p:nvSpPr>
          <p:cNvPr id="951" name="Google Shape;951;p51: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52" name="Google Shape;952;p51: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5" name="Shape 975"/>
        <p:cNvGrpSpPr/>
        <p:nvPr/>
      </p:nvGrpSpPr>
      <p:grpSpPr>
        <a:xfrm>
          <a:off x="0" y="0"/>
          <a:ext cx="0" cy="0"/>
          <a:chOff x="0" y="0"/>
          <a:chExt cx="0" cy="0"/>
        </a:xfrm>
      </p:grpSpPr>
      <p:sp>
        <p:nvSpPr>
          <p:cNvPr id="976" name="Google Shape;976;p52: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77" name="Google Shape;977;p52: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1" name="Shape 981"/>
        <p:cNvGrpSpPr/>
        <p:nvPr/>
      </p:nvGrpSpPr>
      <p:grpSpPr>
        <a:xfrm>
          <a:off x="0" y="0"/>
          <a:ext cx="0" cy="0"/>
          <a:chOff x="0" y="0"/>
          <a:chExt cx="0" cy="0"/>
        </a:xfrm>
      </p:grpSpPr>
      <p:sp>
        <p:nvSpPr>
          <p:cNvPr id="982" name="Google Shape;982;p53: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83" name="Google Shape;983;p53: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7" name="Shape 987"/>
        <p:cNvGrpSpPr/>
        <p:nvPr/>
      </p:nvGrpSpPr>
      <p:grpSpPr>
        <a:xfrm>
          <a:off x="0" y="0"/>
          <a:ext cx="0" cy="0"/>
          <a:chOff x="0" y="0"/>
          <a:chExt cx="0" cy="0"/>
        </a:xfrm>
      </p:grpSpPr>
      <p:sp>
        <p:nvSpPr>
          <p:cNvPr id="988" name="Google Shape;988;p54: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89" name="Google Shape;989;p54: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4" name="Shape 994"/>
        <p:cNvGrpSpPr/>
        <p:nvPr/>
      </p:nvGrpSpPr>
      <p:grpSpPr>
        <a:xfrm>
          <a:off x="0" y="0"/>
          <a:ext cx="0" cy="0"/>
          <a:chOff x="0" y="0"/>
          <a:chExt cx="0" cy="0"/>
        </a:xfrm>
      </p:grpSpPr>
      <p:sp>
        <p:nvSpPr>
          <p:cNvPr id="995" name="Google Shape;995;p55: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96" name="Google Shape;996;p55: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0" name="Shape 1000"/>
        <p:cNvGrpSpPr/>
        <p:nvPr/>
      </p:nvGrpSpPr>
      <p:grpSpPr>
        <a:xfrm>
          <a:off x="0" y="0"/>
          <a:ext cx="0" cy="0"/>
          <a:chOff x="0" y="0"/>
          <a:chExt cx="0" cy="0"/>
        </a:xfrm>
      </p:grpSpPr>
      <p:sp>
        <p:nvSpPr>
          <p:cNvPr id="1001" name="Google Shape;1001;p56: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02" name="Google Shape;1002;p56: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6" name="Shape 1006"/>
        <p:cNvGrpSpPr/>
        <p:nvPr/>
      </p:nvGrpSpPr>
      <p:grpSpPr>
        <a:xfrm>
          <a:off x="0" y="0"/>
          <a:ext cx="0" cy="0"/>
          <a:chOff x="0" y="0"/>
          <a:chExt cx="0" cy="0"/>
        </a:xfrm>
      </p:grpSpPr>
      <p:sp>
        <p:nvSpPr>
          <p:cNvPr id="1007" name="Google Shape;1007;p57: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08" name="Google Shape;1008;p57: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3" name="Shape 1013"/>
        <p:cNvGrpSpPr/>
        <p:nvPr/>
      </p:nvGrpSpPr>
      <p:grpSpPr>
        <a:xfrm>
          <a:off x="0" y="0"/>
          <a:ext cx="0" cy="0"/>
          <a:chOff x="0" y="0"/>
          <a:chExt cx="0" cy="0"/>
        </a:xfrm>
      </p:grpSpPr>
      <p:sp>
        <p:nvSpPr>
          <p:cNvPr id="1014" name="Google Shape;1014;p58: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15" name="Google Shape;1015;p58: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9" name="Shape 1019"/>
        <p:cNvGrpSpPr/>
        <p:nvPr/>
      </p:nvGrpSpPr>
      <p:grpSpPr>
        <a:xfrm>
          <a:off x="0" y="0"/>
          <a:ext cx="0" cy="0"/>
          <a:chOff x="0" y="0"/>
          <a:chExt cx="0" cy="0"/>
        </a:xfrm>
      </p:grpSpPr>
      <p:sp>
        <p:nvSpPr>
          <p:cNvPr id="1020" name="Google Shape;1020;p59: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21" name="Google Shape;1021;p59: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5" name="Shape 1025"/>
        <p:cNvGrpSpPr/>
        <p:nvPr/>
      </p:nvGrpSpPr>
      <p:grpSpPr>
        <a:xfrm>
          <a:off x="0" y="0"/>
          <a:ext cx="0" cy="0"/>
          <a:chOff x="0" y="0"/>
          <a:chExt cx="0" cy="0"/>
        </a:xfrm>
      </p:grpSpPr>
      <p:sp>
        <p:nvSpPr>
          <p:cNvPr id="1026" name="Google Shape;1026;p60: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27" name="Google Shape;1027;p60: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6: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91" name="Google Shape;391;p6: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1" name="Shape 1031"/>
        <p:cNvGrpSpPr/>
        <p:nvPr/>
      </p:nvGrpSpPr>
      <p:grpSpPr>
        <a:xfrm>
          <a:off x="0" y="0"/>
          <a:ext cx="0" cy="0"/>
          <a:chOff x="0" y="0"/>
          <a:chExt cx="0" cy="0"/>
        </a:xfrm>
      </p:grpSpPr>
      <p:sp>
        <p:nvSpPr>
          <p:cNvPr id="1032" name="Google Shape;1032;p61: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33" name="Google Shape;1033;p61: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7" name="Shape 1037"/>
        <p:cNvGrpSpPr/>
        <p:nvPr/>
      </p:nvGrpSpPr>
      <p:grpSpPr>
        <a:xfrm>
          <a:off x="0" y="0"/>
          <a:ext cx="0" cy="0"/>
          <a:chOff x="0" y="0"/>
          <a:chExt cx="0" cy="0"/>
        </a:xfrm>
      </p:grpSpPr>
      <p:sp>
        <p:nvSpPr>
          <p:cNvPr id="1038" name="Google Shape;1038;p62: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39" name="Google Shape;1039;p62: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3" name="Shape 1043"/>
        <p:cNvGrpSpPr/>
        <p:nvPr/>
      </p:nvGrpSpPr>
      <p:grpSpPr>
        <a:xfrm>
          <a:off x="0" y="0"/>
          <a:ext cx="0" cy="0"/>
          <a:chOff x="0" y="0"/>
          <a:chExt cx="0" cy="0"/>
        </a:xfrm>
      </p:grpSpPr>
      <p:sp>
        <p:nvSpPr>
          <p:cNvPr id="1044" name="Google Shape;1044;p63: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45" name="Google Shape;1045;p63: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0" name="Shape 1050"/>
        <p:cNvGrpSpPr/>
        <p:nvPr/>
      </p:nvGrpSpPr>
      <p:grpSpPr>
        <a:xfrm>
          <a:off x="0" y="0"/>
          <a:ext cx="0" cy="0"/>
          <a:chOff x="0" y="0"/>
          <a:chExt cx="0" cy="0"/>
        </a:xfrm>
      </p:grpSpPr>
      <p:sp>
        <p:nvSpPr>
          <p:cNvPr id="1051" name="Google Shape;1051;p64: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52" name="Google Shape;1052;p64: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7" name="Shape 1057"/>
        <p:cNvGrpSpPr/>
        <p:nvPr/>
      </p:nvGrpSpPr>
      <p:grpSpPr>
        <a:xfrm>
          <a:off x="0" y="0"/>
          <a:ext cx="0" cy="0"/>
          <a:chOff x="0" y="0"/>
          <a:chExt cx="0" cy="0"/>
        </a:xfrm>
      </p:grpSpPr>
      <p:sp>
        <p:nvSpPr>
          <p:cNvPr id="1058" name="Google Shape;1058;p65: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59" name="Google Shape;1059;p65: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5" name="Shape 1065"/>
        <p:cNvGrpSpPr/>
        <p:nvPr/>
      </p:nvGrpSpPr>
      <p:grpSpPr>
        <a:xfrm>
          <a:off x="0" y="0"/>
          <a:ext cx="0" cy="0"/>
          <a:chOff x="0" y="0"/>
          <a:chExt cx="0" cy="0"/>
        </a:xfrm>
      </p:grpSpPr>
      <p:sp>
        <p:nvSpPr>
          <p:cNvPr id="1066" name="Google Shape;1066;p66: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67" name="Google Shape;1067;p66: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6" name="Shape 1076"/>
        <p:cNvGrpSpPr/>
        <p:nvPr/>
      </p:nvGrpSpPr>
      <p:grpSpPr>
        <a:xfrm>
          <a:off x="0" y="0"/>
          <a:ext cx="0" cy="0"/>
          <a:chOff x="0" y="0"/>
          <a:chExt cx="0" cy="0"/>
        </a:xfrm>
      </p:grpSpPr>
      <p:sp>
        <p:nvSpPr>
          <p:cNvPr id="1077" name="Google Shape;1077;p67: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78" name="Google Shape;1078;p67: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3" name="Shape 1083"/>
        <p:cNvGrpSpPr/>
        <p:nvPr/>
      </p:nvGrpSpPr>
      <p:grpSpPr>
        <a:xfrm>
          <a:off x="0" y="0"/>
          <a:ext cx="0" cy="0"/>
          <a:chOff x="0" y="0"/>
          <a:chExt cx="0" cy="0"/>
        </a:xfrm>
      </p:grpSpPr>
      <p:sp>
        <p:nvSpPr>
          <p:cNvPr id="1084" name="Google Shape;1084;p68: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85" name="Google Shape;1085;p68: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1" name="Shape 1091"/>
        <p:cNvGrpSpPr/>
        <p:nvPr/>
      </p:nvGrpSpPr>
      <p:grpSpPr>
        <a:xfrm>
          <a:off x="0" y="0"/>
          <a:ext cx="0" cy="0"/>
          <a:chOff x="0" y="0"/>
          <a:chExt cx="0" cy="0"/>
        </a:xfrm>
      </p:grpSpPr>
      <p:sp>
        <p:nvSpPr>
          <p:cNvPr id="1092" name="Google Shape;1092;p69: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93" name="Google Shape;1093;p69: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1" name="Shape 1101"/>
        <p:cNvGrpSpPr/>
        <p:nvPr/>
      </p:nvGrpSpPr>
      <p:grpSpPr>
        <a:xfrm>
          <a:off x="0" y="0"/>
          <a:ext cx="0" cy="0"/>
          <a:chOff x="0" y="0"/>
          <a:chExt cx="0" cy="0"/>
        </a:xfrm>
      </p:grpSpPr>
      <p:sp>
        <p:nvSpPr>
          <p:cNvPr id="1102" name="Google Shape;1102;p70: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03" name="Google Shape;1103;p70: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7: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97" name="Google Shape;397;p7: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7" name="Shape 1107"/>
        <p:cNvGrpSpPr/>
        <p:nvPr/>
      </p:nvGrpSpPr>
      <p:grpSpPr>
        <a:xfrm>
          <a:off x="0" y="0"/>
          <a:ext cx="0" cy="0"/>
          <a:chOff x="0" y="0"/>
          <a:chExt cx="0" cy="0"/>
        </a:xfrm>
      </p:grpSpPr>
      <p:sp>
        <p:nvSpPr>
          <p:cNvPr id="1108" name="Google Shape;1108;p71: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09" name="Google Shape;1109;p71: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3" name="Shape 1113"/>
        <p:cNvGrpSpPr/>
        <p:nvPr/>
      </p:nvGrpSpPr>
      <p:grpSpPr>
        <a:xfrm>
          <a:off x="0" y="0"/>
          <a:ext cx="0" cy="0"/>
          <a:chOff x="0" y="0"/>
          <a:chExt cx="0" cy="0"/>
        </a:xfrm>
      </p:grpSpPr>
      <p:sp>
        <p:nvSpPr>
          <p:cNvPr id="1114" name="Google Shape;1114;p72: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15" name="Google Shape;1115;p72: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9" name="Shape 1119"/>
        <p:cNvGrpSpPr/>
        <p:nvPr/>
      </p:nvGrpSpPr>
      <p:grpSpPr>
        <a:xfrm>
          <a:off x="0" y="0"/>
          <a:ext cx="0" cy="0"/>
          <a:chOff x="0" y="0"/>
          <a:chExt cx="0" cy="0"/>
        </a:xfrm>
      </p:grpSpPr>
      <p:sp>
        <p:nvSpPr>
          <p:cNvPr id="1120" name="Google Shape;1120;p73: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21" name="Google Shape;1121;p73: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5" name="Shape 1125"/>
        <p:cNvGrpSpPr/>
        <p:nvPr/>
      </p:nvGrpSpPr>
      <p:grpSpPr>
        <a:xfrm>
          <a:off x="0" y="0"/>
          <a:ext cx="0" cy="0"/>
          <a:chOff x="0" y="0"/>
          <a:chExt cx="0" cy="0"/>
        </a:xfrm>
      </p:grpSpPr>
      <p:sp>
        <p:nvSpPr>
          <p:cNvPr id="1126" name="Google Shape;1126;p74: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27" name="Google Shape;1127;p74: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1" name="Shape 1131"/>
        <p:cNvGrpSpPr/>
        <p:nvPr/>
      </p:nvGrpSpPr>
      <p:grpSpPr>
        <a:xfrm>
          <a:off x="0" y="0"/>
          <a:ext cx="0" cy="0"/>
          <a:chOff x="0" y="0"/>
          <a:chExt cx="0" cy="0"/>
        </a:xfrm>
      </p:grpSpPr>
      <p:sp>
        <p:nvSpPr>
          <p:cNvPr id="1132" name="Google Shape;1132;p75: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33" name="Google Shape;1133;p75: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8: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04" name="Google Shape;404;p8: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9: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11" name="Google Shape;411;p9: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 name="Shape 14"/>
        <p:cNvGrpSpPr/>
        <p:nvPr/>
      </p:nvGrpSpPr>
      <p:grpSpPr>
        <a:xfrm>
          <a:off x="0" y="0"/>
          <a:ext cx="0" cy="0"/>
          <a:chOff x="0" y="0"/>
          <a:chExt cx="0" cy="0"/>
        </a:xfrm>
      </p:grpSpPr>
      <p:sp>
        <p:nvSpPr>
          <p:cNvPr id="15" name="Google Shape;15;p77"/>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44" name="Shape 44"/>
        <p:cNvGrpSpPr/>
        <p:nvPr/>
      </p:nvGrpSpPr>
      <p:grpSpPr>
        <a:xfrm>
          <a:off x="0" y="0"/>
          <a:ext cx="0" cy="0"/>
          <a:chOff x="0" y="0"/>
          <a:chExt cx="0" cy="0"/>
        </a:xfrm>
      </p:grpSpPr>
      <p:sp>
        <p:nvSpPr>
          <p:cNvPr id="45" name="Google Shape;45;p96"/>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96"/>
          <p:cNvSpPr txBox="1"/>
          <p:nvPr>
            <p:ph idx="1" type="body"/>
          </p:nvPr>
        </p:nvSpPr>
        <p:spPr>
          <a:xfrm>
            <a:off x="380880" y="1447920"/>
            <a:ext cx="838152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96"/>
          <p:cNvSpPr txBox="1"/>
          <p:nvPr>
            <p:ph idx="2" type="body"/>
          </p:nvPr>
        </p:nvSpPr>
        <p:spPr>
          <a:xfrm>
            <a:off x="380880" y="4074840"/>
            <a:ext cx="838152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48" name="Shape 48"/>
        <p:cNvGrpSpPr/>
        <p:nvPr/>
      </p:nvGrpSpPr>
      <p:grpSpPr>
        <a:xfrm>
          <a:off x="0" y="0"/>
          <a:ext cx="0" cy="0"/>
          <a:chOff x="0" y="0"/>
          <a:chExt cx="0" cy="0"/>
        </a:xfrm>
      </p:grpSpPr>
      <p:sp>
        <p:nvSpPr>
          <p:cNvPr id="49" name="Google Shape;49;p97"/>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97"/>
          <p:cNvSpPr txBox="1"/>
          <p:nvPr>
            <p:ph idx="1" type="body"/>
          </p:nvPr>
        </p:nvSpPr>
        <p:spPr>
          <a:xfrm>
            <a:off x="3808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97"/>
          <p:cNvSpPr txBox="1"/>
          <p:nvPr>
            <p:ph idx="2" type="body"/>
          </p:nvPr>
        </p:nvSpPr>
        <p:spPr>
          <a:xfrm>
            <a:off x="46756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97"/>
          <p:cNvSpPr txBox="1"/>
          <p:nvPr>
            <p:ph idx="3" type="body"/>
          </p:nvPr>
        </p:nvSpPr>
        <p:spPr>
          <a:xfrm>
            <a:off x="46756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97"/>
          <p:cNvSpPr txBox="1"/>
          <p:nvPr>
            <p:ph idx="4" type="body"/>
          </p:nvPr>
        </p:nvSpPr>
        <p:spPr>
          <a:xfrm>
            <a:off x="3808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54" name="Shape 54"/>
        <p:cNvGrpSpPr/>
        <p:nvPr/>
      </p:nvGrpSpPr>
      <p:grpSpPr>
        <a:xfrm>
          <a:off x="0" y="0"/>
          <a:ext cx="0" cy="0"/>
          <a:chOff x="0" y="0"/>
          <a:chExt cx="0" cy="0"/>
        </a:xfrm>
      </p:grpSpPr>
      <p:sp>
        <p:nvSpPr>
          <p:cNvPr id="55" name="Google Shape;55;p98"/>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98"/>
          <p:cNvSpPr txBox="1"/>
          <p:nvPr>
            <p:ph idx="1" type="body"/>
          </p:nvPr>
        </p:nvSpPr>
        <p:spPr>
          <a:xfrm>
            <a:off x="380880" y="1447920"/>
            <a:ext cx="838152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 name="Google Shape;57;p98"/>
          <p:cNvSpPr txBox="1"/>
          <p:nvPr>
            <p:ph idx="2" type="body"/>
          </p:nvPr>
        </p:nvSpPr>
        <p:spPr>
          <a:xfrm>
            <a:off x="380880" y="1447920"/>
            <a:ext cx="838152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58" name="Google Shape;58;p98"/>
          <p:cNvPicPr preferRelativeResize="0"/>
          <p:nvPr/>
        </p:nvPicPr>
        <p:blipFill rotWithShape="1">
          <a:blip r:embed="rId2">
            <a:alphaModFix/>
          </a:blip>
          <a:srcRect b="0" l="0" r="0" t="0"/>
          <a:stretch/>
        </p:blipFill>
        <p:spPr>
          <a:xfrm>
            <a:off x="1420200" y="1447560"/>
            <a:ext cx="6302520" cy="5028840"/>
          </a:xfrm>
          <a:prstGeom prst="rect">
            <a:avLst/>
          </a:prstGeom>
          <a:noFill/>
          <a:ln>
            <a:noFill/>
          </a:ln>
        </p:spPr>
      </p:pic>
      <p:pic>
        <p:nvPicPr>
          <p:cNvPr id="59" name="Google Shape;59;p98"/>
          <p:cNvPicPr preferRelativeResize="0"/>
          <p:nvPr/>
        </p:nvPicPr>
        <p:blipFill rotWithShape="1">
          <a:blip r:embed="rId2">
            <a:alphaModFix/>
          </a:blip>
          <a:srcRect b="0" l="0" r="0" t="0"/>
          <a:stretch/>
        </p:blipFill>
        <p:spPr>
          <a:xfrm>
            <a:off x="1420200" y="1447560"/>
            <a:ext cx="6302520" cy="502884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69" name="Shape 69"/>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70" name="Shape 70"/>
        <p:cNvGrpSpPr/>
        <p:nvPr/>
      </p:nvGrpSpPr>
      <p:grpSpPr>
        <a:xfrm>
          <a:off x="0" y="0"/>
          <a:ext cx="0" cy="0"/>
          <a:chOff x="0" y="0"/>
          <a:chExt cx="0" cy="0"/>
        </a:xfrm>
      </p:grpSpPr>
      <p:sp>
        <p:nvSpPr>
          <p:cNvPr id="71" name="Google Shape;71;p99"/>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99"/>
          <p:cNvSpPr txBox="1"/>
          <p:nvPr>
            <p:ph idx="1" type="subTitle"/>
          </p:nvPr>
        </p:nvSpPr>
        <p:spPr>
          <a:xfrm>
            <a:off x="380880" y="1447920"/>
            <a:ext cx="8381520" cy="502884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73" name="Shape 73"/>
        <p:cNvGrpSpPr/>
        <p:nvPr/>
      </p:nvGrpSpPr>
      <p:grpSpPr>
        <a:xfrm>
          <a:off x="0" y="0"/>
          <a:ext cx="0" cy="0"/>
          <a:chOff x="0" y="0"/>
          <a:chExt cx="0" cy="0"/>
        </a:xfrm>
      </p:grpSpPr>
      <p:sp>
        <p:nvSpPr>
          <p:cNvPr id="74" name="Google Shape;74;p100"/>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00"/>
          <p:cNvSpPr txBox="1"/>
          <p:nvPr>
            <p:ph idx="1" type="body"/>
          </p:nvPr>
        </p:nvSpPr>
        <p:spPr>
          <a:xfrm>
            <a:off x="380880" y="1447920"/>
            <a:ext cx="838152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76" name="Shape 76"/>
        <p:cNvGrpSpPr/>
        <p:nvPr/>
      </p:nvGrpSpPr>
      <p:grpSpPr>
        <a:xfrm>
          <a:off x="0" y="0"/>
          <a:ext cx="0" cy="0"/>
          <a:chOff x="0" y="0"/>
          <a:chExt cx="0" cy="0"/>
        </a:xfrm>
      </p:grpSpPr>
      <p:sp>
        <p:nvSpPr>
          <p:cNvPr id="77" name="Google Shape;77;p101"/>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01"/>
          <p:cNvSpPr txBox="1"/>
          <p:nvPr>
            <p:ph idx="1" type="body"/>
          </p:nvPr>
        </p:nvSpPr>
        <p:spPr>
          <a:xfrm>
            <a:off x="3808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01"/>
          <p:cNvSpPr txBox="1"/>
          <p:nvPr>
            <p:ph idx="2" type="body"/>
          </p:nvPr>
        </p:nvSpPr>
        <p:spPr>
          <a:xfrm>
            <a:off x="46756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0" name="Shape 80"/>
        <p:cNvGrpSpPr/>
        <p:nvPr/>
      </p:nvGrpSpPr>
      <p:grpSpPr>
        <a:xfrm>
          <a:off x="0" y="0"/>
          <a:ext cx="0" cy="0"/>
          <a:chOff x="0" y="0"/>
          <a:chExt cx="0" cy="0"/>
        </a:xfrm>
      </p:grpSpPr>
      <p:sp>
        <p:nvSpPr>
          <p:cNvPr id="81" name="Google Shape;81;p102"/>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82" name="Shape 82"/>
        <p:cNvGrpSpPr/>
        <p:nvPr/>
      </p:nvGrpSpPr>
      <p:grpSpPr>
        <a:xfrm>
          <a:off x="0" y="0"/>
          <a:ext cx="0" cy="0"/>
          <a:chOff x="0" y="0"/>
          <a:chExt cx="0" cy="0"/>
        </a:xfrm>
      </p:grpSpPr>
      <p:sp>
        <p:nvSpPr>
          <p:cNvPr id="83" name="Google Shape;83;p103"/>
          <p:cNvSpPr txBox="1"/>
          <p:nvPr>
            <p:ph idx="1" type="subTitle"/>
          </p:nvPr>
        </p:nvSpPr>
        <p:spPr>
          <a:xfrm>
            <a:off x="380880" y="380880"/>
            <a:ext cx="8381520" cy="317844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84" name="Shape 84"/>
        <p:cNvGrpSpPr/>
        <p:nvPr/>
      </p:nvGrpSpPr>
      <p:grpSpPr>
        <a:xfrm>
          <a:off x="0" y="0"/>
          <a:ext cx="0" cy="0"/>
          <a:chOff x="0" y="0"/>
          <a:chExt cx="0" cy="0"/>
        </a:xfrm>
      </p:grpSpPr>
      <p:sp>
        <p:nvSpPr>
          <p:cNvPr id="85" name="Google Shape;85;p104"/>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104"/>
          <p:cNvSpPr txBox="1"/>
          <p:nvPr>
            <p:ph idx="1" type="body"/>
          </p:nvPr>
        </p:nvSpPr>
        <p:spPr>
          <a:xfrm>
            <a:off x="3808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04"/>
          <p:cNvSpPr txBox="1"/>
          <p:nvPr>
            <p:ph idx="2" type="body"/>
          </p:nvPr>
        </p:nvSpPr>
        <p:spPr>
          <a:xfrm>
            <a:off x="3808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104"/>
          <p:cNvSpPr txBox="1"/>
          <p:nvPr>
            <p:ph idx="3" type="body"/>
          </p:nvPr>
        </p:nvSpPr>
        <p:spPr>
          <a:xfrm>
            <a:off x="46756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6" name="Shape 16"/>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89" name="Shape 89"/>
        <p:cNvGrpSpPr/>
        <p:nvPr/>
      </p:nvGrpSpPr>
      <p:grpSpPr>
        <a:xfrm>
          <a:off x="0" y="0"/>
          <a:ext cx="0" cy="0"/>
          <a:chOff x="0" y="0"/>
          <a:chExt cx="0" cy="0"/>
        </a:xfrm>
      </p:grpSpPr>
      <p:sp>
        <p:nvSpPr>
          <p:cNvPr id="90" name="Google Shape;90;p105"/>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105"/>
          <p:cNvSpPr txBox="1"/>
          <p:nvPr>
            <p:ph idx="1" type="body"/>
          </p:nvPr>
        </p:nvSpPr>
        <p:spPr>
          <a:xfrm>
            <a:off x="3808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 name="Google Shape;92;p105"/>
          <p:cNvSpPr txBox="1"/>
          <p:nvPr>
            <p:ph idx="2" type="body"/>
          </p:nvPr>
        </p:nvSpPr>
        <p:spPr>
          <a:xfrm>
            <a:off x="46756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p105"/>
          <p:cNvSpPr txBox="1"/>
          <p:nvPr>
            <p:ph idx="3" type="body"/>
          </p:nvPr>
        </p:nvSpPr>
        <p:spPr>
          <a:xfrm>
            <a:off x="46756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94" name="Shape 94"/>
        <p:cNvGrpSpPr/>
        <p:nvPr/>
      </p:nvGrpSpPr>
      <p:grpSpPr>
        <a:xfrm>
          <a:off x="0" y="0"/>
          <a:ext cx="0" cy="0"/>
          <a:chOff x="0" y="0"/>
          <a:chExt cx="0" cy="0"/>
        </a:xfrm>
      </p:grpSpPr>
      <p:sp>
        <p:nvSpPr>
          <p:cNvPr id="95" name="Google Shape;95;p106"/>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p106"/>
          <p:cNvSpPr txBox="1"/>
          <p:nvPr>
            <p:ph idx="1" type="body"/>
          </p:nvPr>
        </p:nvSpPr>
        <p:spPr>
          <a:xfrm>
            <a:off x="3808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106"/>
          <p:cNvSpPr txBox="1"/>
          <p:nvPr>
            <p:ph idx="2" type="body"/>
          </p:nvPr>
        </p:nvSpPr>
        <p:spPr>
          <a:xfrm>
            <a:off x="46756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 name="Google Shape;98;p106"/>
          <p:cNvSpPr txBox="1"/>
          <p:nvPr>
            <p:ph idx="3" type="body"/>
          </p:nvPr>
        </p:nvSpPr>
        <p:spPr>
          <a:xfrm>
            <a:off x="380880" y="4074840"/>
            <a:ext cx="838152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99" name="Shape 99"/>
        <p:cNvGrpSpPr/>
        <p:nvPr/>
      </p:nvGrpSpPr>
      <p:grpSpPr>
        <a:xfrm>
          <a:off x="0" y="0"/>
          <a:ext cx="0" cy="0"/>
          <a:chOff x="0" y="0"/>
          <a:chExt cx="0" cy="0"/>
        </a:xfrm>
      </p:grpSpPr>
      <p:sp>
        <p:nvSpPr>
          <p:cNvPr id="100" name="Google Shape;100;p107"/>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07"/>
          <p:cNvSpPr txBox="1"/>
          <p:nvPr>
            <p:ph idx="1" type="body"/>
          </p:nvPr>
        </p:nvSpPr>
        <p:spPr>
          <a:xfrm>
            <a:off x="380880" y="1447920"/>
            <a:ext cx="838152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 name="Google Shape;102;p107"/>
          <p:cNvSpPr txBox="1"/>
          <p:nvPr>
            <p:ph idx="2" type="body"/>
          </p:nvPr>
        </p:nvSpPr>
        <p:spPr>
          <a:xfrm>
            <a:off x="380880" y="4074840"/>
            <a:ext cx="838152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03" name="Shape 103"/>
        <p:cNvGrpSpPr/>
        <p:nvPr/>
      </p:nvGrpSpPr>
      <p:grpSpPr>
        <a:xfrm>
          <a:off x="0" y="0"/>
          <a:ext cx="0" cy="0"/>
          <a:chOff x="0" y="0"/>
          <a:chExt cx="0" cy="0"/>
        </a:xfrm>
      </p:grpSpPr>
      <p:sp>
        <p:nvSpPr>
          <p:cNvPr id="104" name="Google Shape;104;p108"/>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p108"/>
          <p:cNvSpPr txBox="1"/>
          <p:nvPr>
            <p:ph idx="1" type="body"/>
          </p:nvPr>
        </p:nvSpPr>
        <p:spPr>
          <a:xfrm>
            <a:off x="3808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 name="Google Shape;106;p108"/>
          <p:cNvSpPr txBox="1"/>
          <p:nvPr>
            <p:ph idx="2" type="body"/>
          </p:nvPr>
        </p:nvSpPr>
        <p:spPr>
          <a:xfrm>
            <a:off x="46756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108"/>
          <p:cNvSpPr txBox="1"/>
          <p:nvPr>
            <p:ph idx="3" type="body"/>
          </p:nvPr>
        </p:nvSpPr>
        <p:spPr>
          <a:xfrm>
            <a:off x="46756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 name="Google Shape;108;p108"/>
          <p:cNvSpPr txBox="1"/>
          <p:nvPr>
            <p:ph idx="4" type="body"/>
          </p:nvPr>
        </p:nvSpPr>
        <p:spPr>
          <a:xfrm>
            <a:off x="3808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09" name="Shape 109"/>
        <p:cNvGrpSpPr/>
        <p:nvPr/>
      </p:nvGrpSpPr>
      <p:grpSpPr>
        <a:xfrm>
          <a:off x="0" y="0"/>
          <a:ext cx="0" cy="0"/>
          <a:chOff x="0" y="0"/>
          <a:chExt cx="0" cy="0"/>
        </a:xfrm>
      </p:grpSpPr>
      <p:sp>
        <p:nvSpPr>
          <p:cNvPr id="110" name="Google Shape;110;p109"/>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p109"/>
          <p:cNvSpPr txBox="1"/>
          <p:nvPr>
            <p:ph idx="1" type="body"/>
          </p:nvPr>
        </p:nvSpPr>
        <p:spPr>
          <a:xfrm>
            <a:off x="380880" y="1447920"/>
            <a:ext cx="838152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 name="Google Shape;112;p109"/>
          <p:cNvSpPr txBox="1"/>
          <p:nvPr>
            <p:ph idx="2" type="body"/>
          </p:nvPr>
        </p:nvSpPr>
        <p:spPr>
          <a:xfrm>
            <a:off x="380880" y="1447920"/>
            <a:ext cx="838152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13" name="Google Shape;113;p109"/>
          <p:cNvPicPr preferRelativeResize="0"/>
          <p:nvPr/>
        </p:nvPicPr>
        <p:blipFill rotWithShape="1">
          <a:blip r:embed="rId2">
            <a:alphaModFix/>
          </a:blip>
          <a:srcRect b="0" l="0" r="0" t="0"/>
          <a:stretch/>
        </p:blipFill>
        <p:spPr>
          <a:xfrm>
            <a:off x="1420200" y="1447560"/>
            <a:ext cx="6302520" cy="5028840"/>
          </a:xfrm>
          <a:prstGeom prst="rect">
            <a:avLst/>
          </a:prstGeom>
          <a:noFill/>
          <a:ln>
            <a:noFill/>
          </a:ln>
        </p:spPr>
      </p:pic>
      <p:pic>
        <p:nvPicPr>
          <p:cNvPr id="114" name="Google Shape;114;p109"/>
          <p:cNvPicPr preferRelativeResize="0"/>
          <p:nvPr/>
        </p:nvPicPr>
        <p:blipFill rotWithShape="1">
          <a:blip r:embed="rId2">
            <a:alphaModFix/>
          </a:blip>
          <a:srcRect b="0" l="0" r="0" t="0"/>
          <a:stretch/>
        </p:blipFill>
        <p:spPr>
          <a:xfrm>
            <a:off x="1420200" y="1447560"/>
            <a:ext cx="6302520" cy="502884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30" name="Shape 130"/>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31" name="Shape 131"/>
        <p:cNvGrpSpPr/>
        <p:nvPr/>
      </p:nvGrpSpPr>
      <p:grpSpPr>
        <a:xfrm>
          <a:off x="0" y="0"/>
          <a:ext cx="0" cy="0"/>
          <a:chOff x="0" y="0"/>
          <a:chExt cx="0" cy="0"/>
        </a:xfrm>
      </p:grpSpPr>
      <p:sp>
        <p:nvSpPr>
          <p:cNvPr id="132" name="Google Shape;132;p110"/>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 name="Google Shape;133;p110"/>
          <p:cNvSpPr txBox="1"/>
          <p:nvPr>
            <p:ph idx="1" type="subTitle"/>
          </p:nvPr>
        </p:nvSpPr>
        <p:spPr>
          <a:xfrm>
            <a:off x="380880" y="1447920"/>
            <a:ext cx="8381520" cy="502884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34" name="Shape 134"/>
        <p:cNvGrpSpPr/>
        <p:nvPr/>
      </p:nvGrpSpPr>
      <p:grpSpPr>
        <a:xfrm>
          <a:off x="0" y="0"/>
          <a:ext cx="0" cy="0"/>
          <a:chOff x="0" y="0"/>
          <a:chExt cx="0" cy="0"/>
        </a:xfrm>
      </p:grpSpPr>
      <p:sp>
        <p:nvSpPr>
          <p:cNvPr id="135" name="Google Shape;135;p111"/>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 name="Google Shape;136;p111"/>
          <p:cNvSpPr txBox="1"/>
          <p:nvPr>
            <p:ph idx="1" type="body"/>
          </p:nvPr>
        </p:nvSpPr>
        <p:spPr>
          <a:xfrm>
            <a:off x="380880" y="1447920"/>
            <a:ext cx="838152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37" name="Shape 137"/>
        <p:cNvGrpSpPr/>
        <p:nvPr/>
      </p:nvGrpSpPr>
      <p:grpSpPr>
        <a:xfrm>
          <a:off x="0" y="0"/>
          <a:ext cx="0" cy="0"/>
          <a:chOff x="0" y="0"/>
          <a:chExt cx="0" cy="0"/>
        </a:xfrm>
      </p:grpSpPr>
      <p:sp>
        <p:nvSpPr>
          <p:cNvPr id="138" name="Google Shape;138;p112"/>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 name="Google Shape;139;p112"/>
          <p:cNvSpPr txBox="1"/>
          <p:nvPr>
            <p:ph idx="1" type="body"/>
          </p:nvPr>
        </p:nvSpPr>
        <p:spPr>
          <a:xfrm>
            <a:off x="3808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112"/>
          <p:cNvSpPr txBox="1"/>
          <p:nvPr>
            <p:ph idx="2" type="body"/>
          </p:nvPr>
        </p:nvSpPr>
        <p:spPr>
          <a:xfrm>
            <a:off x="46756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1" name="Shape 141"/>
        <p:cNvGrpSpPr/>
        <p:nvPr/>
      </p:nvGrpSpPr>
      <p:grpSpPr>
        <a:xfrm>
          <a:off x="0" y="0"/>
          <a:ext cx="0" cy="0"/>
          <a:chOff x="0" y="0"/>
          <a:chExt cx="0" cy="0"/>
        </a:xfrm>
      </p:grpSpPr>
      <p:sp>
        <p:nvSpPr>
          <p:cNvPr id="142" name="Google Shape;142;p113"/>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7" name="Shape 17"/>
        <p:cNvGrpSpPr/>
        <p:nvPr/>
      </p:nvGrpSpPr>
      <p:grpSpPr>
        <a:xfrm>
          <a:off x="0" y="0"/>
          <a:ext cx="0" cy="0"/>
          <a:chOff x="0" y="0"/>
          <a:chExt cx="0" cy="0"/>
        </a:xfrm>
      </p:grpSpPr>
      <p:sp>
        <p:nvSpPr>
          <p:cNvPr id="18" name="Google Shape;18;p89"/>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89"/>
          <p:cNvSpPr txBox="1"/>
          <p:nvPr>
            <p:ph idx="1" type="subTitle"/>
          </p:nvPr>
        </p:nvSpPr>
        <p:spPr>
          <a:xfrm>
            <a:off x="380880" y="1447920"/>
            <a:ext cx="8381520" cy="502884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143" name="Shape 143"/>
        <p:cNvGrpSpPr/>
        <p:nvPr/>
      </p:nvGrpSpPr>
      <p:grpSpPr>
        <a:xfrm>
          <a:off x="0" y="0"/>
          <a:ext cx="0" cy="0"/>
          <a:chOff x="0" y="0"/>
          <a:chExt cx="0" cy="0"/>
        </a:xfrm>
      </p:grpSpPr>
      <p:sp>
        <p:nvSpPr>
          <p:cNvPr id="144" name="Google Shape;144;p114"/>
          <p:cNvSpPr txBox="1"/>
          <p:nvPr>
            <p:ph idx="1" type="subTitle"/>
          </p:nvPr>
        </p:nvSpPr>
        <p:spPr>
          <a:xfrm>
            <a:off x="380880" y="380880"/>
            <a:ext cx="8381520" cy="317844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145" name="Shape 145"/>
        <p:cNvGrpSpPr/>
        <p:nvPr/>
      </p:nvGrpSpPr>
      <p:grpSpPr>
        <a:xfrm>
          <a:off x="0" y="0"/>
          <a:ext cx="0" cy="0"/>
          <a:chOff x="0" y="0"/>
          <a:chExt cx="0" cy="0"/>
        </a:xfrm>
      </p:grpSpPr>
      <p:sp>
        <p:nvSpPr>
          <p:cNvPr id="146" name="Google Shape;146;p115"/>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7" name="Google Shape;147;p115"/>
          <p:cNvSpPr txBox="1"/>
          <p:nvPr>
            <p:ph idx="1" type="body"/>
          </p:nvPr>
        </p:nvSpPr>
        <p:spPr>
          <a:xfrm>
            <a:off x="3808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 name="Google Shape;148;p115"/>
          <p:cNvSpPr txBox="1"/>
          <p:nvPr>
            <p:ph idx="2" type="body"/>
          </p:nvPr>
        </p:nvSpPr>
        <p:spPr>
          <a:xfrm>
            <a:off x="3808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 name="Google Shape;149;p115"/>
          <p:cNvSpPr txBox="1"/>
          <p:nvPr>
            <p:ph idx="3" type="body"/>
          </p:nvPr>
        </p:nvSpPr>
        <p:spPr>
          <a:xfrm>
            <a:off x="46756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150" name="Shape 150"/>
        <p:cNvGrpSpPr/>
        <p:nvPr/>
      </p:nvGrpSpPr>
      <p:grpSpPr>
        <a:xfrm>
          <a:off x="0" y="0"/>
          <a:ext cx="0" cy="0"/>
          <a:chOff x="0" y="0"/>
          <a:chExt cx="0" cy="0"/>
        </a:xfrm>
      </p:grpSpPr>
      <p:sp>
        <p:nvSpPr>
          <p:cNvPr id="151" name="Google Shape;151;p116"/>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 name="Google Shape;152;p116"/>
          <p:cNvSpPr txBox="1"/>
          <p:nvPr>
            <p:ph idx="1" type="body"/>
          </p:nvPr>
        </p:nvSpPr>
        <p:spPr>
          <a:xfrm>
            <a:off x="3808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 name="Google Shape;153;p116"/>
          <p:cNvSpPr txBox="1"/>
          <p:nvPr>
            <p:ph idx="2" type="body"/>
          </p:nvPr>
        </p:nvSpPr>
        <p:spPr>
          <a:xfrm>
            <a:off x="46756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 name="Google Shape;154;p116"/>
          <p:cNvSpPr txBox="1"/>
          <p:nvPr>
            <p:ph idx="3" type="body"/>
          </p:nvPr>
        </p:nvSpPr>
        <p:spPr>
          <a:xfrm>
            <a:off x="46756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155" name="Shape 155"/>
        <p:cNvGrpSpPr/>
        <p:nvPr/>
      </p:nvGrpSpPr>
      <p:grpSpPr>
        <a:xfrm>
          <a:off x="0" y="0"/>
          <a:ext cx="0" cy="0"/>
          <a:chOff x="0" y="0"/>
          <a:chExt cx="0" cy="0"/>
        </a:xfrm>
      </p:grpSpPr>
      <p:sp>
        <p:nvSpPr>
          <p:cNvPr id="156" name="Google Shape;156;p117"/>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7" name="Google Shape;157;p117"/>
          <p:cNvSpPr txBox="1"/>
          <p:nvPr>
            <p:ph idx="1" type="body"/>
          </p:nvPr>
        </p:nvSpPr>
        <p:spPr>
          <a:xfrm>
            <a:off x="3808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117"/>
          <p:cNvSpPr txBox="1"/>
          <p:nvPr>
            <p:ph idx="2" type="body"/>
          </p:nvPr>
        </p:nvSpPr>
        <p:spPr>
          <a:xfrm>
            <a:off x="46756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117"/>
          <p:cNvSpPr txBox="1"/>
          <p:nvPr>
            <p:ph idx="3" type="body"/>
          </p:nvPr>
        </p:nvSpPr>
        <p:spPr>
          <a:xfrm>
            <a:off x="380880" y="4074840"/>
            <a:ext cx="838152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160" name="Shape 160"/>
        <p:cNvGrpSpPr/>
        <p:nvPr/>
      </p:nvGrpSpPr>
      <p:grpSpPr>
        <a:xfrm>
          <a:off x="0" y="0"/>
          <a:ext cx="0" cy="0"/>
          <a:chOff x="0" y="0"/>
          <a:chExt cx="0" cy="0"/>
        </a:xfrm>
      </p:grpSpPr>
      <p:sp>
        <p:nvSpPr>
          <p:cNvPr id="161" name="Google Shape;161;p118"/>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2" name="Google Shape;162;p118"/>
          <p:cNvSpPr txBox="1"/>
          <p:nvPr>
            <p:ph idx="1" type="body"/>
          </p:nvPr>
        </p:nvSpPr>
        <p:spPr>
          <a:xfrm>
            <a:off x="380880" y="1447920"/>
            <a:ext cx="838152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 name="Google Shape;163;p118"/>
          <p:cNvSpPr txBox="1"/>
          <p:nvPr>
            <p:ph idx="2" type="body"/>
          </p:nvPr>
        </p:nvSpPr>
        <p:spPr>
          <a:xfrm>
            <a:off x="380880" y="4074840"/>
            <a:ext cx="838152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64" name="Shape 164"/>
        <p:cNvGrpSpPr/>
        <p:nvPr/>
      </p:nvGrpSpPr>
      <p:grpSpPr>
        <a:xfrm>
          <a:off x="0" y="0"/>
          <a:ext cx="0" cy="0"/>
          <a:chOff x="0" y="0"/>
          <a:chExt cx="0" cy="0"/>
        </a:xfrm>
      </p:grpSpPr>
      <p:sp>
        <p:nvSpPr>
          <p:cNvPr id="165" name="Google Shape;165;p119"/>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 name="Google Shape;166;p119"/>
          <p:cNvSpPr txBox="1"/>
          <p:nvPr>
            <p:ph idx="1" type="body"/>
          </p:nvPr>
        </p:nvSpPr>
        <p:spPr>
          <a:xfrm>
            <a:off x="3808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 name="Google Shape;167;p119"/>
          <p:cNvSpPr txBox="1"/>
          <p:nvPr>
            <p:ph idx="2" type="body"/>
          </p:nvPr>
        </p:nvSpPr>
        <p:spPr>
          <a:xfrm>
            <a:off x="46756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 name="Google Shape;168;p119"/>
          <p:cNvSpPr txBox="1"/>
          <p:nvPr>
            <p:ph idx="3" type="body"/>
          </p:nvPr>
        </p:nvSpPr>
        <p:spPr>
          <a:xfrm>
            <a:off x="46756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 name="Google Shape;169;p119"/>
          <p:cNvSpPr txBox="1"/>
          <p:nvPr>
            <p:ph idx="4" type="body"/>
          </p:nvPr>
        </p:nvSpPr>
        <p:spPr>
          <a:xfrm>
            <a:off x="3808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70" name="Shape 170"/>
        <p:cNvGrpSpPr/>
        <p:nvPr/>
      </p:nvGrpSpPr>
      <p:grpSpPr>
        <a:xfrm>
          <a:off x="0" y="0"/>
          <a:ext cx="0" cy="0"/>
          <a:chOff x="0" y="0"/>
          <a:chExt cx="0" cy="0"/>
        </a:xfrm>
      </p:grpSpPr>
      <p:sp>
        <p:nvSpPr>
          <p:cNvPr id="171" name="Google Shape;171;p120"/>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 name="Google Shape;172;p120"/>
          <p:cNvSpPr txBox="1"/>
          <p:nvPr>
            <p:ph idx="1" type="body"/>
          </p:nvPr>
        </p:nvSpPr>
        <p:spPr>
          <a:xfrm>
            <a:off x="380880" y="1447920"/>
            <a:ext cx="838152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120"/>
          <p:cNvSpPr txBox="1"/>
          <p:nvPr>
            <p:ph idx="2" type="body"/>
          </p:nvPr>
        </p:nvSpPr>
        <p:spPr>
          <a:xfrm>
            <a:off x="380880" y="1447920"/>
            <a:ext cx="838152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74" name="Google Shape;174;p120"/>
          <p:cNvPicPr preferRelativeResize="0"/>
          <p:nvPr/>
        </p:nvPicPr>
        <p:blipFill rotWithShape="1">
          <a:blip r:embed="rId2">
            <a:alphaModFix/>
          </a:blip>
          <a:srcRect b="0" l="0" r="0" t="0"/>
          <a:stretch/>
        </p:blipFill>
        <p:spPr>
          <a:xfrm>
            <a:off x="1420200" y="1447560"/>
            <a:ext cx="6302520" cy="5028840"/>
          </a:xfrm>
          <a:prstGeom prst="rect">
            <a:avLst/>
          </a:prstGeom>
          <a:noFill/>
          <a:ln>
            <a:noFill/>
          </a:ln>
        </p:spPr>
      </p:pic>
      <p:pic>
        <p:nvPicPr>
          <p:cNvPr id="175" name="Google Shape;175;p120"/>
          <p:cNvPicPr preferRelativeResize="0"/>
          <p:nvPr/>
        </p:nvPicPr>
        <p:blipFill rotWithShape="1">
          <a:blip r:embed="rId2">
            <a:alphaModFix/>
          </a:blip>
          <a:srcRect b="0" l="0" r="0" t="0"/>
          <a:stretch/>
        </p:blipFill>
        <p:spPr>
          <a:xfrm>
            <a:off x="1420200" y="1447560"/>
            <a:ext cx="6302520" cy="502884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88" name="Shape 188"/>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89" name="Shape 189"/>
        <p:cNvGrpSpPr/>
        <p:nvPr/>
      </p:nvGrpSpPr>
      <p:grpSpPr>
        <a:xfrm>
          <a:off x="0" y="0"/>
          <a:ext cx="0" cy="0"/>
          <a:chOff x="0" y="0"/>
          <a:chExt cx="0" cy="0"/>
        </a:xfrm>
      </p:grpSpPr>
      <p:sp>
        <p:nvSpPr>
          <p:cNvPr id="190" name="Google Shape;190;p121"/>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1" name="Google Shape;191;p121"/>
          <p:cNvSpPr txBox="1"/>
          <p:nvPr>
            <p:ph idx="1" type="subTitle"/>
          </p:nvPr>
        </p:nvSpPr>
        <p:spPr>
          <a:xfrm>
            <a:off x="380880" y="1447920"/>
            <a:ext cx="8381520" cy="502884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92" name="Shape 192"/>
        <p:cNvGrpSpPr/>
        <p:nvPr/>
      </p:nvGrpSpPr>
      <p:grpSpPr>
        <a:xfrm>
          <a:off x="0" y="0"/>
          <a:ext cx="0" cy="0"/>
          <a:chOff x="0" y="0"/>
          <a:chExt cx="0" cy="0"/>
        </a:xfrm>
      </p:grpSpPr>
      <p:sp>
        <p:nvSpPr>
          <p:cNvPr id="193" name="Google Shape;193;p122"/>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4" name="Google Shape;194;p122"/>
          <p:cNvSpPr txBox="1"/>
          <p:nvPr>
            <p:ph idx="1" type="body"/>
          </p:nvPr>
        </p:nvSpPr>
        <p:spPr>
          <a:xfrm>
            <a:off x="380880" y="1447920"/>
            <a:ext cx="838152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20" name="Shape 20"/>
        <p:cNvGrpSpPr/>
        <p:nvPr/>
      </p:nvGrpSpPr>
      <p:grpSpPr>
        <a:xfrm>
          <a:off x="0" y="0"/>
          <a:ext cx="0" cy="0"/>
          <a:chOff x="0" y="0"/>
          <a:chExt cx="0" cy="0"/>
        </a:xfrm>
      </p:grpSpPr>
      <p:sp>
        <p:nvSpPr>
          <p:cNvPr id="21" name="Google Shape;21;p90"/>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90"/>
          <p:cNvSpPr txBox="1"/>
          <p:nvPr>
            <p:ph idx="1" type="body"/>
          </p:nvPr>
        </p:nvSpPr>
        <p:spPr>
          <a:xfrm>
            <a:off x="380880" y="1447920"/>
            <a:ext cx="838152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95" name="Shape 195"/>
        <p:cNvGrpSpPr/>
        <p:nvPr/>
      </p:nvGrpSpPr>
      <p:grpSpPr>
        <a:xfrm>
          <a:off x="0" y="0"/>
          <a:ext cx="0" cy="0"/>
          <a:chOff x="0" y="0"/>
          <a:chExt cx="0" cy="0"/>
        </a:xfrm>
      </p:grpSpPr>
      <p:sp>
        <p:nvSpPr>
          <p:cNvPr id="196" name="Google Shape;196;p123"/>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7" name="Google Shape;197;p123"/>
          <p:cNvSpPr txBox="1"/>
          <p:nvPr>
            <p:ph idx="1" type="body"/>
          </p:nvPr>
        </p:nvSpPr>
        <p:spPr>
          <a:xfrm>
            <a:off x="3808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 name="Google Shape;198;p123"/>
          <p:cNvSpPr txBox="1"/>
          <p:nvPr>
            <p:ph idx="2" type="body"/>
          </p:nvPr>
        </p:nvSpPr>
        <p:spPr>
          <a:xfrm>
            <a:off x="46756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99" name="Shape 199"/>
        <p:cNvGrpSpPr/>
        <p:nvPr/>
      </p:nvGrpSpPr>
      <p:grpSpPr>
        <a:xfrm>
          <a:off x="0" y="0"/>
          <a:ext cx="0" cy="0"/>
          <a:chOff x="0" y="0"/>
          <a:chExt cx="0" cy="0"/>
        </a:xfrm>
      </p:grpSpPr>
      <p:sp>
        <p:nvSpPr>
          <p:cNvPr id="200" name="Google Shape;200;p124"/>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201" name="Shape 201"/>
        <p:cNvGrpSpPr/>
        <p:nvPr/>
      </p:nvGrpSpPr>
      <p:grpSpPr>
        <a:xfrm>
          <a:off x="0" y="0"/>
          <a:ext cx="0" cy="0"/>
          <a:chOff x="0" y="0"/>
          <a:chExt cx="0" cy="0"/>
        </a:xfrm>
      </p:grpSpPr>
      <p:sp>
        <p:nvSpPr>
          <p:cNvPr id="202" name="Google Shape;202;p125"/>
          <p:cNvSpPr txBox="1"/>
          <p:nvPr>
            <p:ph idx="1" type="subTitle"/>
          </p:nvPr>
        </p:nvSpPr>
        <p:spPr>
          <a:xfrm>
            <a:off x="380880" y="380880"/>
            <a:ext cx="8381520" cy="317844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203" name="Shape 203"/>
        <p:cNvGrpSpPr/>
        <p:nvPr/>
      </p:nvGrpSpPr>
      <p:grpSpPr>
        <a:xfrm>
          <a:off x="0" y="0"/>
          <a:ext cx="0" cy="0"/>
          <a:chOff x="0" y="0"/>
          <a:chExt cx="0" cy="0"/>
        </a:xfrm>
      </p:grpSpPr>
      <p:sp>
        <p:nvSpPr>
          <p:cNvPr id="204" name="Google Shape;204;p126"/>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5" name="Google Shape;205;p126"/>
          <p:cNvSpPr txBox="1"/>
          <p:nvPr>
            <p:ph idx="1" type="body"/>
          </p:nvPr>
        </p:nvSpPr>
        <p:spPr>
          <a:xfrm>
            <a:off x="3808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 name="Google Shape;206;p126"/>
          <p:cNvSpPr txBox="1"/>
          <p:nvPr>
            <p:ph idx="2" type="body"/>
          </p:nvPr>
        </p:nvSpPr>
        <p:spPr>
          <a:xfrm>
            <a:off x="3808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 name="Google Shape;207;p126"/>
          <p:cNvSpPr txBox="1"/>
          <p:nvPr>
            <p:ph idx="3" type="body"/>
          </p:nvPr>
        </p:nvSpPr>
        <p:spPr>
          <a:xfrm>
            <a:off x="46756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208" name="Shape 208"/>
        <p:cNvGrpSpPr/>
        <p:nvPr/>
      </p:nvGrpSpPr>
      <p:grpSpPr>
        <a:xfrm>
          <a:off x="0" y="0"/>
          <a:ext cx="0" cy="0"/>
          <a:chOff x="0" y="0"/>
          <a:chExt cx="0" cy="0"/>
        </a:xfrm>
      </p:grpSpPr>
      <p:sp>
        <p:nvSpPr>
          <p:cNvPr id="209" name="Google Shape;209;p127"/>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0" name="Google Shape;210;p127"/>
          <p:cNvSpPr txBox="1"/>
          <p:nvPr>
            <p:ph idx="1" type="body"/>
          </p:nvPr>
        </p:nvSpPr>
        <p:spPr>
          <a:xfrm>
            <a:off x="3808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127"/>
          <p:cNvSpPr txBox="1"/>
          <p:nvPr>
            <p:ph idx="2" type="body"/>
          </p:nvPr>
        </p:nvSpPr>
        <p:spPr>
          <a:xfrm>
            <a:off x="46756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 name="Google Shape;212;p127"/>
          <p:cNvSpPr txBox="1"/>
          <p:nvPr>
            <p:ph idx="3" type="body"/>
          </p:nvPr>
        </p:nvSpPr>
        <p:spPr>
          <a:xfrm>
            <a:off x="46756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213" name="Shape 213"/>
        <p:cNvGrpSpPr/>
        <p:nvPr/>
      </p:nvGrpSpPr>
      <p:grpSpPr>
        <a:xfrm>
          <a:off x="0" y="0"/>
          <a:ext cx="0" cy="0"/>
          <a:chOff x="0" y="0"/>
          <a:chExt cx="0" cy="0"/>
        </a:xfrm>
      </p:grpSpPr>
      <p:sp>
        <p:nvSpPr>
          <p:cNvPr id="214" name="Google Shape;214;p128"/>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5" name="Google Shape;215;p128"/>
          <p:cNvSpPr txBox="1"/>
          <p:nvPr>
            <p:ph idx="1" type="body"/>
          </p:nvPr>
        </p:nvSpPr>
        <p:spPr>
          <a:xfrm>
            <a:off x="3808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6" name="Google Shape;216;p128"/>
          <p:cNvSpPr txBox="1"/>
          <p:nvPr>
            <p:ph idx="2" type="body"/>
          </p:nvPr>
        </p:nvSpPr>
        <p:spPr>
          <a:xfrm>
            <a:off x="46756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 name="Google Shape;217;p128"/>
          <p:cNvSpPr txBox="1"/>
          <p:nvPr>
            <p:ph idx="3" type="body"/>
          </p:nvPr>
        </p:nvSpPr>
        <p:spPr>
          <a:xfrm>
            <a:off x="380880" y="4074840"/>
            <a:ext cx="838152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218" name="Shape 218"/>
        <p:cNvGrpSpPr/>
        <p:nvPr/>
      </p:nvGrpSpPr>
      <p:grpSpPr>
        <a:xfrm>
          <a:off x="0" y="0"/>
          <a:ext cx="0" cy="0"/>
          <a:chOff x="0" y="0"/>
          <a:chExt cx="0" cy="0"/>
        </a:xfrm>
      </p:grpSpPr>
      <p:sp>
        <p:nvSpPr>
          <p:cNvPr id="219" name="Google Shape;219;p129"/>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0" name="Google Shape;220;p129"/>
          <p:cNvSpPr txBox="1"/>
          <p:nvPr>
            <p:ph idx="1" type="body"/>
          </p:nvPr>
        </p:nvSpPr>
        <p:spPr>
          <a:xfrm>
            <a:off x="380880" y="1447920"/>
            <a:ext cx="838152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 name="Google Shape;221;p129"/>
          <p:cNvSpPr txBox="1"/>
          <p:nvPr>
            <p:ph idx="2" type="body"/>
          </p:nvPr>
        </p:nvSpPr>
        <p:spPr>
          <a:xfrm>
            <a:off x="380880" y="4074840"/>
            <a:ext cx="838152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222" name="Shape 222"/>
        <p:cNvGrpSpPr/>
        <p:nvPr/>
      </p:nvGrpSpPr>
      <p:grpSpPr>
        <a:xfrm>
          <a:off x="0" y="0"/>
          <a:ext cx="0" cy="0"/>
          <a:chOff x="0" y="0"/>
          <a:chExt cx="0" cy="0"/>
        </a:xfrm>
      </p:grpSpPr>
      <p:sp>
        <p:nvSpPr>
          <p:cNvPr id="223" name="Google Shape;223;p130"/>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4" name="Google Shape;224;p130"/>
          <p:cNvSpPr txBox="1"/>
          <p:nvPr>
            <p:ph idx="1" type="body"/>
          </p:nvPr>
        </p:nvSpPr>
        <p:spPr>
          <a:xfrm>
            <a:off x="3808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 name="Google Shape;225;p130"/>
          <p:cNvSpPr txBox="1"/>
          <p:nvPr>
            <p:ph idx="2" type="body"/>
          </p:nvPr>
        </p:nvSpPr>
        <p:spPr>
          <a:xfrm>
            <a:off x="46756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6" name="Google Shape;226;p130"/>
          <p:cNvSpPr txBox="1"/>
          <p:nvPr>
            <p:ph idx="3" type="body"/>
          </p:nvPr>
        </p:nvSpPr>
        <p:spPr>
          <a:xfrm>
            <a:off x="46756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 name="Google Shape;227;p130"/>
          <p:cNvSpPr txBox="1"/>
          <p:nvPr>
            <p:ph idx="4" type="body"/>
          </p:nvPr>
        </p:nvSpPr>
        <p:spPr>
          <a:xfrm>
            <a:off x="3808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228" name="Shape 228"/>
        <p:cNvGrpSpPr/>
        <p:nvPr/>
      </p:nvGrpSpPr>
      <p:grpSpPr>
        <a:xfrm>
          <a:off x="0" y="0"/>
          <a:ext cx="0" cy="0"/>
          <a:chOff x="0" y="0"/>
          <a:chExt cx="0" cy="0"/>
        </a:xfrm>
      </p:grpSpPr>
      <p:sp>
        <p:nvSpPr>
          <p:cNvPr id="229" name="Google Shape;229;p131"/>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0" name="Google Shape;230;p131"/>
          <p:cNvSpPr txBox="1"/>
          <p:nvPr>
            <p:ph idx="1" type="body"/>
          </p:nvPr>
        </p:nvSpPr>
        <p:spPr>
          <a:xfrm>
            <a:off x="380880" y="1447920"/>
            <a:ext cx="838152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 name="Google Shape;231;p131"/>
          <p:cNvSpPr txBox="1"/>
          <p:nvPr>
            <p:ph idx="2" type="body"/>
          </p:nvPr>
        </p:nvSpPr>
        <p:spPr>
          <a:xfrm>
            <a:off x="380880" y="1447920"/>
            <a:ext cx="838152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32" name="Google Shape;232;p131"/>
          <p:cNvPicPr preferRelativeResize="0"/>
          <p:nvPr/>
        </p:nvPicPr>
        <p:blipFill rotWithShape="1">
          <a:blip r:embed="rId2">
            <a:alphaModFix/>
          </a:blip>
          <a:srcRect b="0" l="0" r="0" t="0"/>
          <a:stretch/>
        </p:blipFill>
        <p:spPr>
          <a:xfrm>
            <a:off x="1420200" y="1447560"/>
            <a:ext cx="6302520" cy="5028840"/>
          </a:xfrm>
          <a:prstGeom prst="rect">
            <a:avLst/>
          </a:prstGeom>
          <a:noFill/>
          <a:ln>
            <a:noFill/>
          </a:ln>
        </p:spPr>
      </p:pic>
      <p:pic>
        <p:nvPicPr>
          <p:cNvPr id="233" name="Google Shape;233;p131"/>
          <p:cNvPicPr preferRelativeResize="0"/>
          <p:nvPr/>
        </p:nvPicPr>
        <p:blipFill rotWithShape="1">
          <a:blip r:embed="rId2">
            <a:alphaModFix/>
          </a:blip>
          <a:srcRect b="0" l="0" r="0" t="0"/>
          <a:stretch/>
        </p:blipFill>
        <p:spPr>
          <a:xfrm>
            <a:off x="1420200" y="1447560"/>
            <a:ext cx="6302520" cy="5028840"/>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243" name="Shape 243"/>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23" name="Shape 23"/>
        <p:cNvGrpSpPr/>
        <p:nvPr/>
      </p:nvGrpSpPr>
      <p:grpSpPr>
        <a:xfrm>
          <a:off x="0" y="0"/>
          <a:ext cx="0" cy="0"/>
          <a:chOff x="0" y="0"/>
          <a:chExt cx="0" cy="0"/>
        </a:xfrm>
      </p:grpSpPr>
      <p:sp>
        <p:nvSpPr>
          <p:cNvPr id="24" name="Google Shape;24;p91"/>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91"/>
          <p:cNvSpPr txBox="1"/>
          <p:nvPr>
            <p:ph idx="1" type="body"/>
          </p:nvPr>
        </p:nvSpPr>
        <p:spPr>
          <a:xfrm>
            <a:off x="3808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 name="Google Shape;26;p91"/>
          <p:cNvSpPr txBox="1"/>
          <p:nvPr>
            <p:ph idx="2" type="body"/>
          </p:nvPr>
        </p:nvSpPr>
        <p:spPr>
          <a:xfrm>
            <a:off x="46756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244" name="Shape 244"/>
        <p:cNvGrpSpPr/>
        <p:nvPr/>
      </p:nvGrpSpPr>
      <p:grpSpPr>
        <a:xfrm>
          <a:off x="0" y="0"/>
          <a:ext cx="0" cy="0"/>
          <a:chOff x="0" y="0"/>
          <a:chExt cx="0" cy="0"/>
        </a:xfrm>
      </p:grpSpPr>
      <p:sp>
        <p:nvSpPr>
          <p:cNvPr id="245" name="Google Shape;245;p132"/>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6" name="Google Shape;246;p132"/>
          <p:cNvSpPr txBox="1"/>
          <p:nvPr>
            <p:ph idx="1" type="subTitle"/>
          </p:nvPr>
        </p:nvSpPr>
        <p:spPr>
          <a:xfrm>
            <a:off x="380880" y="1447920"/>
            <a:ext cx="8381520" cy="502884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247" name="Shape 247"/>
        <p:cNvGrpSpPr/>
        <p:nvPr/>
      </p:nvGrpSpPr>
      <p:grpSpPr>
        <a:xfrm>
          <a:off x="0" y="0"/>
          <a:ext cx="0" cy="0"/>
          <a:chOff x="0" y="0"/>
          <a:chExt cx="0" cy="0"/>
        </a:xfrm>
      </p:grpSpPr>
      <p:sp>
        <p:nvSpPr>
          <p:cNvPr id="248" name="Google Shape;248;p133"/>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9" name="Google Shape;249;p133"/>
          <p:cNvSpPr txBox="1"/>
          <p:nvPr>
            <p:ph idx="1" type="body"/>
          </p:nvPr>
        </p:nvSpPr>
        <p:spPr>
          <a:xfrm>
            <a:off x="380880" y="1447920"/>
            <a:ext cx="838152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250" name="Shape 250"/>
        <p:cNvGrpSpPr/>
        <p:nvPr/>
      </p:nvGrpSpPr>
      <p:grpSpPr>
        <a:xfrm>
          <a:off x="0" y="0"/>
          <a:ext cx="0" cy="0"/>
          <a:chOff x="0" y="0"/>
          <a:chExt cx="0" cy="0"/>
        </a:xfrm>
      </p:grpSpPr>
      <p:sp>
        <p:nvSpPr>
          <p:cNvPr id="251" name="Google Shape;251;p134"/>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2" name="Google Shape;252;p134"/>
          <p:cNvSpPr txBox="1"/>
          <p:nvPr>
            <p:ph idx="1" type="body"/>
          </p:nvPr>
        </p:nvSpPr>
        <p:spPr>
          <a:xfrm>
            <a:off x="3808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 name="Google Shape;253;p134"/>
          <p:cNvSpPr txBox="1"/>
          <p:nvPr>
            <p:ph idx="2" type="body"/>
          </p:nvPr>
        </p:nvSpPr>
        <p:spPr>
          <a:xfrm>
            <a:off x="46756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4" name="Shape 254"/>
        <p:cNvGrpSpPr/>
        <p:nvPr/>
      </p:nvGrpSpPr>
      <p:grpSpPr>
        <a:xfrm>
          <a:off x="0" y="0"/>
          <a:ext cx="0" cy="0"/>
          <a:chOff x="0" y="0"/>
          <a:chExt cx="0" cy="0"/>
        </a:xfrm>
      </p:grpSpPr>
      <p:sp>
        <p:nvSpPr>
          <p:cNvPr id="255" name="Google Shape;255;p135"/>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256" name="Shape 256"/>
        <p:cNvGrpSpPr/>
        <p:nvPr/>
      </p:nvGrpSpPr>
      <p:grpSpPr>
        <a:xfrm>
          <a:off x="0" y="0"/>
          <a:ext cx="0" cy="0"/>
          <a:chOff x="0" y="0"/>
          <a:chExt cx="0" cy="0"/>
        </a:xfrm>
      </p:grpSpPr>
      <p:sp>
        <p:nvSpPr>
          <p:cNvPr id="257" name="Google Shape;257;p136"/>
          <p:cNvSpPr txBox="1"/>
          <p:nvPr>
            <p:ph idx="1" type="subTitle"/>
          </p:nvPr>
        </p:nvSpPr>
        <p:spPr>
          <a:xfrm>
            <a:off x="380880" y="380880"/>
            <a:ext cx="8381520" cy="317844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258" name="Shape 258"/>
        <p:cNvGrpSpPr/>
        <p:nvPr/>
      </p:nvGrpSpPr>
      <p:grpSpPr>
        <a:xfrm>
          <a:off x="0" y="0"/>
          <a:ext cx="0" cy="0"/>
          <a:chOff x="0" y="0"/>
          <a:chExt cx="0" cy="0"/>
        </a:xfrm>
      </p:grpSpPr>
      <p:sp>
        <p:nvSpPr>
          <p:cNvPr id="259" name="Google Shape;259;p137"/>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0" name="Google Shape;260;p137"/>
          <p:cNvSpPr txBox="1"/>
          <p:nvPr>
            <p:ph idx="1" type="body"/>
          </p:nvPr>
        </p:nvSpPr>
        <p:spPr>
          <a:xfrm>
            <a:off x="3808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 name="Google Shape;261;p137"/>
          <p:cNvSpPr txBox="1"/>
          <p:nvPr>
            <p:ph idx="2" type="body"/>
          </p:nvPr>
        </p:nvSpPr>
        <p:spPr>
          <a:xfrm>
            <a:off x="3808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 name="Google Shape;262;p137"/>
          <p:cNvSpPr txBox="1"/>
          <p:nvPr>
            <p:ph idx="3" type="body"/>
          </p:nvPr>
        </p:nvSpPr>
        <p:spPr>
          <a:xfrm>
            <a:off x="46756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263" name="Shape 263"/>
        <p:cNvGrpSpPr/>
        <p:nvPr/>
      </p:nvGrpSpPr>
      <p:grpSpPr>
        <a:xfrm>
          <a:off x="0" y="0"/>
          <a:ext cx="0" cy="0"/>
          <a:chOff x="0" y="0"/>
          <a:chExt cx="0" cy="0"/>
        </a:xfrm>
      </p:grpSpPr>
      <p:sp>
        <p:nvSpPr>
          <p:cNvPr id="264" name="Google Shape;264;p138"/>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5" name="Google Shape;265;p138"/>
          <p:cNvSpPr txBox="1"/>
          <p:nvPr>
            <p:ph idx="1" type="body"/>
          </p:nvPr>
        </p:nvSpPr>
        <p:spPr>
          <a:xfrm>
            <a:off x="3808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 name="Google Shape;266;p138"/>
          <p:cNvSpPr txBox="1"/>
          <p:nvPr>
            <p:ph idx="2" type="body"/>
          </p:nvPr>
        </p:nvSpPr>
        <p:spPr>
          <a:xfrm>
            <a:off x="46756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138"/>
          <p:cNvSpPr txBox="1"/>
          <p:nvPr>
            <p:ph idx="3" type="body"/>
          </p:nvPr>
        </p:nvSpPr>
        <p:spPr>
          <a:xfrm>
            <a:off x="46756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268" name="Shape 268"/>
        <p:cNvGrpSpPr/>
        <p:nvPr/>
      </p:nvGrpSpPr>
      <p:grpSpPr>
        <a:xfrm>
          <a:off x="0" y="0"/>
          <a:ext cx="0" cy="0"/>
          <a:chOff x="0" y="0"/>
          <a:chExt cx="0" cy="0"/>
        </a:xfrm>
      </p:grpSpPr>
      <p:sp>
        <p:nvSpPr>
          <p:cNvPr id="269" name="Google Shape;269;p139"/>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0" name="Google Shape;270;p139"/>
          <p:cNvSpPr txBox="1"/>
          <p:nvPr>
            <p:ph idx="1" type="body"/>
          </p:nvPr>
        </p:nvSpPr>
        <p:spPr>
          <a:xfrm>
            <a:off x="3808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 name="Google Shape;271;p139"/>
          <p:cNvSpPr txBox="1"/>
          <p:nvPr>
            <p:ph idx="2" type="body"/>
          </p:nvPr>
        </p:nvSpPr>
        <p:spPr>
          <a:xfrm>
            <a:off x="46756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 name="Google Shape;272;p139"/>
          <p:cNvSpPr txBox="1"/>
          <p:nvPr>
            <p:ph idx="3" type="body"/>
          </p:nvPr>
        </p:nvSpPr>
        <p:spPr>
          <a:xfrm>
            <a:off x="380880" y="4074840"/>
            <a:ext cx="838152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273" name="Shape 273"/>
        <p:cNvGrpSpPr/>
        <p:nvPr/>
      </p:nvGrpSpPr>
      <p:grpSpPr>
        <a:xfrm>
          <a:off x="0" y="0"/>
          <a:ext cx="0" cy="0"/>
          <a:chOff x="0" y="0"/>
          <a:chExt cx="0" cy="0"/>
        </a:xfrm>
      </p:grpSpPr>
      <p:sp>
        <p:nvSpPr>
          <p:cNvPr id="274" name="Google Shape;274;p140"/>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5" name="Google Shape;275;p140"/>
          <p:cNvSpPr txBox="1"/>
          <p:nvPr>
            <p:ph idx="1" type="body"/>
          </p:nvPr>
        </p:nvSpPr>
        <p:spPr>
          <a:xfrm>
            <a:off x="380880" y="1447920"/>
            <a:ext cx="838152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 name="Google Shape;276;p140"/>
          <p:cNvSpPr txBox="1"/>
          <p:nvPr>
            <p:ph idx="2" type="body"/>
          </p:nvPr>
        </p:nvSpPr>
        <p:spPr>
          <a:xfrm>
            <a:off x="380880" y="4074840"/>
            <a:ext cx="838152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277" name="Shape 277"/>
        <p:cNvGrpSpPr/>
        <p:nvPr/>
      </p:nvGrpSpPr>
      <p:grpSpPr>
        <a:xfrm>
          <a:off x="0" y="0"/>
          <a:ext cx="0" cy="0"/>
          <a:chOff x="0" y="0"/>
          <a:chExt cx="0" cy="0"/>
        </a:xfrm>
      </p:grpSpPr>
      <p:sp>
        <p:nvSpPr>
          <p:cNvPr id="278" name="Google Shape;278;p141"/>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9" name="Google Shape;279;p141"/>
          <p:cNvSpPr txBox="1"/>
          <p:nvPr>
            <p:ph idx="1" type="body"/>
          </p:nvPr>
        </p:nvSpPr>
        <p:spPr>
          <a:xfrm>
            <a:off x="3808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 name="Google Shape;280;p141"/>
          <p:cNvSpPr txBox="1"/>
          <p:nvPr>
            <p:ph idx="2" type="body"/>
          </p:nvPr>
        </p:nvSpPr>
        <p:spPr>
          <a:xfrm>
            <a:off x="46756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 name="Google Shape;281;p141"/>
          <p:cNvSpPr txBox="1"/>
          <p:nvPr>
            <p:ph idx="3" type="body"/>
          </p:nvPr>
        </p:nvSpPr>
        <p:spPr>
          <a:xfrm>
            <a:off x="46756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 name="Google Shape;282;p141"/>
          <p:cNvSpPr txBox="1"/>
          <p:nvPr>
            <p:ph idx="4" type="body"/>
          </p:nvPr>
        </p:nvSpPr>
        <p:spPr>
          <a:xfrm>
            <a:off x="3808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27" name="Shape 27"/>
        <p:cNvGrpSpPr/>
        <p:nvPr/>
      </p:nvGrpSpPr>
      <p:grpSpPr>
        <a:xfrm>
          <a:off x="0" y="0"/>
          <a:ext cx="0" cy="0"/>
          <a:chOff x="0" y="0"/>
          <a:chExt cx="0" cy="0"/>
        </a:xfrm>
      </p:grpSpPr>
      <p:sp>
        <p:nvSpPr>
          <p:cNvPr id="28" name="Google Shape;28;p92"/>
          <p:cNvSpPr txBox="1"/>
          <p:nvPr>
            <p:ph idx="1" type="subTitle"/>
          </p:nvPr>
        </p:nvSpPr>
        <p:spPr>
          <a:xfrm>
            <a:off x="380880" y="380880"/>
            <a:ext cx="8381520" cy="317844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283" name="Shape 283"/>
        <p:cNvGrpSpPr/>
        <p:nvPr/>
      </p:nvGrpSpPr>
      <p:grpSpPr>
        <a:xfrm>
          <a:off x="0" y="0"/>
          <a:ext cx="0" cy="0"/>
          <a:chOff x="0" y="0"/>
          <a:chExt cx="0" cy="0"/>
        </a:xfrm>
      </p:grpSpPr>
      <p:sp>
        <p:nvSpPr>
          <p:cNvPr id="284" name="Google Shape;284;p142"/>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5" name="Google Shape;285;p142"/>
          <p:cNvSpPr txBox="1"/>
          <p:nvPr>
            <p:ph idx="1" type="body"/>
          </p:nvPr>
        </p:nvSpPr>
        <p:spPr>
          <a:xfrm>
            <a:off x="380880" y="1447920"/>
            <a:ext cx="838152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 name="Google Shape;286;p142"/>
          <p:cNvSpPr txBox="1"/>
          <p:nvPr>
            <p:ph idx="2" type="body"/>
          </p:nvPr>
        </p:nvSpPr>
        <p:spPr>
          <a:xfrm>
            <a:off x="380880" y="1447920"/>
            <a:ext cx="838152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87" name="Google Shape;287;p142"/>
          <p:cNvPicPr preferRelativeResize="0"/>
          <p:nvPr/>
        </p:nvPicPr>
        <p:blipFill rotWithShape="1">
          <a:blip r:embed="rId2">
            <a:alphaModFix/>
          </a:blip>
          <a:srcRect b="0" l="0" r="0" t="0"/>
          <a:stretch/>
        </p:blipFill>
        <p:spPr>
          <a:xfrm>
            <a:off x="1420200" y="1447560"/>
            <a:ext cx="6302520" cy="5028840"/>
          </a:xfrm>
          <a:prstGeom prst="rect">
            <a:avLst/>
          </a:prstGeom>
          <a:noFill/>
          <a:ln>
            <a:noFill/>
          </a:ln>
        </p:spPr>
      </p:pic>
      <p:pic>
        <p:nvPicPr>
          <p:cNvPr id="288" name="Google Shape;288;p142"/>
          <p:cNvPicPr preferRelativeResize="0"/>
          <p:nvPr/>
        </p:nvPicPr>
        <p:blipFill rotWithShape="1">
          <a:blip r:embed="rId2">
            <a:alphaModFix/>
          </a:blip>
          <a:srcRect b="0" l="0" r="0" t="0"/>
          <a:stretch/>
        </p:blipFill>
        <p:spPr>
          <a:xfrm>
            <a:off x="1420200" y="1447560"/>
            <a:ext cx="6302520" cy="5028840"/>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299" name="Shape 299"/>
        <p:cNvGrpSpPr/>
        <p:nvPr/>
      </p:nvGrpSpPr>
      <p:grpSpPr>
        <a:xfrm>
          <a:off x="0" y="0"/>
          <a:ext cx="0" cy="0"/>
          <a:chOff x="0" y="0"/>
          <a:chExt cx="0" cy="0"/>
        </a:xfrm>
      </p:grpSpPr>
      <p:sp>
        <p:nvSpPr>
          <p:cNvPr id="300" name="Google Shape;300;p87"/>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1" name="Google Shape;301;p87"/>
          <p:cNvSpPr txBox="1"/>
          <p:nvPr>
            <p:ph idx="1" type="body"/>
          </p:nvPr>
        </p:nvSpPr>
        <p:spPr>
          <a:xfrm>
            <a:off x="3808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87"/>
          <p:cNvSpPr txBox="1"/>
          <p:nvPr>
            <p:ph idx="2" type="body"/>
          </p:nvPr>
        </p:nvSpPr>
        <p:spPr>
          <a:xfrm>
            <a:off x="46756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303" name="Shape 303"/>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304" name="Shape 304"/>
        <p:cNvGrpSpPr/>
        <p:nvPr/>
      </p:nvGrpSpPr>
      <p:grpSpPr>
        <a:xfrm>
          <a:off x="0" y="0"/>
          <a:ext cx="0" cy="0"/>
          <a:chOff x="0" y="0"/>
          <a:chExt cx="0" cy="0"/>
        </a:xfrm>
      </p:grpSpPr>
      <p:sp>
        <p:nvSpPr>
          <p:cNvPr id="305" name="Google Shape;305;p144"/>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6" name="Google Shape;306;p144"/>
          <p:cNvSpPr txBox="1"/>
          <p:nvPr>
            <p:ph idx="1" type="subTitle"/>
          </p:nvPr>
        </p:nvSpPr>
        <p:spPr>
          <a:xfrm>
            <a:off x="380880" y="1447920"/>
            <a:ext cx="8381520" cy="502884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307" name="Shape 307"/>
        <p:cNvGrpSpPr/>
        <p:nvPr/>
      </p:nvGrpSpPr>
      <p:grpSpPr>
        <a:xfrm>
          <a:off x="0" y="0"/>
          <a:ext cx="0" cy="0"/>
          <a:chOff x="0" y="0"/>
          <a:chExt cx="0" cy="0"/>
        </a:xfrm>
      </p:grpSpPr>
      <p:sp>
        <p:nvSpPr>
          <p:cNvPr id="308" name="Google Shape;308;p145"/>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9" name="Google Shape;309;p145"/>
          <p:cNvSpPr txBox="1"/>
          <p:nvPr>
            <p:ph idx="1" type="body"/>
          </p:nvPr>
        </p:nvSpPr>
        <p:spPr>
          <a:xfrm>
            <a:off x="380880" y="1447920"/>
            <a:ext cx="838152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0" name="Shape 310"/>
        <p:cNvGrpSpPr/>
        <p:nvPr/>
      </p:nvGrpSpPr>
      <p:grpSpPr>
        <a:xfrm>
          <a:off x="0" y="0"/>
          <a:ext cx="0" cy="0"/>
          <a:chOff x="0" y="0"/>
          <a:chExt cx="0" cy="0"/>
        </a:xfrm>
      </p:grpSpPr>
      <p:sp>
        <p:nvSpPr>
          <p:cNvPr id="311" name="Google Shape;311;p146"/>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312" name="Shape 312"/>
        <p:cNvGrpSpPr/>
        <p:nvPr/>
      </p:nvGrpSpPr>
      <p:grpSpPr>
        <a:xfrm>
          <a:off x="0" y="0"/>
          <a:ext cx="0" cy="0"/>
          <a:chOff x="0" y="0"/>
          <a:chExt cx="0" cy="0"/>
        </a:xfrm>
      </p:grpSpPr>
      <p:sp>
        <p:nvSpPr>
          <p:cNvPr id="313" name="Google Shape;313;p147"/>
          <p:cNvSpPr txBox="1"/>
          <p:nvPr>
            <p:ph idx="1" type="subTitle"/>
          </p:nvPr>
        </p:nvSpPr>
        <p:spPr>
          <a:xfrm>
            <a:off x="380880" y="380880"/>
            <a:ext cx="8381520" cy="317844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314" name="Shape 314"/>
        <p:cNvGrpSpPr/>
        <p:nvPr/>
      </p:nvGrpSpPr>
      <p:grpSpPr>
        <a:xfrm>
          <a:off x="0" y="0"/>
          <a:ext cx="0" cy="0"/>
          <a:chOff x="0" y="0"/>
          <a:chExt cx="0" cy="0"/>
        </a:xfrm>
      </p:grpSpPr>
      <p:sp>
        <p:nvSpPr>
          <p:cNvPr id="315" name="Google Shape;315;p148"/>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6" name="Google Shape;316;p148"/>
          <p:cNvSpPr txBox="1"/>
          <p:nvPr>
            <p:ph idx="1" type="body"/>
          </p:nvPr>
        </p:nvSpPr>
        <p:spPr>
          <a:xfrm>
            <a:off x="3808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 name="Google Shape;317;p148"/>
          <p:cNvSpPr txBox="1"/>
          <p:nvPr>
            <p:ph idx="2" type="body"/>
          </p:nvPr>
        </p:nvSpPr>
        <p:spPr>
          <a:xfrm>
            <a:off x="3808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148"/>
          <p:cNvSpPr txBox="1"/>
          <p:nvPr>
            <p:ph idx="3" type="body"/>
          </p:nvPr>
        </p:nvSpPr>
        <p:spPr>
          <a:xfrm>
            <a:off x="46756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319" name="Shape 319"/>
        <p:cNvGrpSpPr/>
        <p:nvPr/>
      </p:nvGrpSpPr>
      <p:grpSpPr>
        <a:xfrm>
          <a:off x="0" y="0"/>
          <a:ext cx="0" cy="0"/>
          <a:chOff x="0" y="0"/>
          <a:chExt cx="0" cy="0"/>
        </a:xfrm>
      </p:grpSpPr>
      <p:sp>
        <p:nvSpPr>
          <p:cNvPr id="320" name="Google Shape;320;p149"/>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1" name="Google Shape;321;p149"/>
          <p:cNvSpPr txBox="1"/>
          <p:nvPr>
            <p:ph idx="1" type="body"/>
          </p:nvPr>
        </p:nvSpPr>
        <p:spPr>
          <a:xfrm>
            <a:off x="3808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149"/>
          <p:cNvSpPr txBox="1"/>
          <p:nvPr>
            <p:ph idx="2" type="body"/>
          </p:nvPr>
        </p:nvSpPr>
        <p:spPr>
          <a:xfrm>
            <a:off x="46756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3" name="Google Shape;323;p149"/>
          <p:cNvSpPr txBox="1"/>
          <p:nvPr>
            <p:ph idx="3" type="body"/>
          </p:nvPr>
        </p:nvSpPr>
        <p:spPr>
          <a:xfrm>
            <a:off x="46756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324" name="Shape 324"/>
        <p:cNvGrpSpPr/>
        <p:nvPr/>
      </p:nvGrpSpPr>
      <p:grpSpPr>
        <a:xfrm>
          <a:off x="0" y="0"/>
          <a:ext cx="0" cy="0"/>
          <a:chOff x="0" y="0"/>
          <a:chExt cx="0" cy="0"/>
        </a:xfrm>
      </p:grpSpPr>
      <p:sp>
        <p:nvSpPr>
          <p:cNvPr id="325" name="Google Shape;325;p150"/>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6" name="Google Shape;326;p150"/>
          <p:cNvSpPr txBox="1"/>
          <p:nvPr>
            <p:ph idx="1" type="body"/>
          </p:nvPr>
        </p:nvSpPr>
        <p:spPr>
          <a:xfrm>
            <a:off x="3808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7" name="Google Shape;327;p150"/>
          <p:cNvSpPr txBox="1"/>
          <p:nvPr>
            <p:ph idx="2" type="body"/>
          </p:nvPr>
        </p:nvSpPr>
        <p:spPr>
          <a:xfrm>
            <a:off x="46756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8" name="Google Shape;328;p150"/>
          <p:cNvSpPr txBox="1"/>
          <p:nvPr>
            <p:ph idx="3" type="body"/>
          </p:nvPr>
        </p:nvSpPr>
        <p:spPr>
          <a:xfrm>
            <a:off x="380880" y="4074840"/>
            <a:ext cx="838152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29" name="Shape 29"/>
        <p:cNvGrpSpPr/>
        <p:nvPr/>
      </p:nvGrpSpPr>
      <p:grpSpPr>
        <a:xfrm>
          <a:off x="0" y="0"/>
          <a:ext cx="0" cy="0"/>
          <a:chOff x="0" y="0"/>
          <a:chExt cx="0" cy="0"/>
        </a:xfrm>
      </p:grpSpPr>
      <p:sp>
        <p:nvSpPr>
          <p:cNvPr id="30" name="Google Shape;30;p93"/>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93"/>
          <p:cNvSpPr txBox="1"/>
          <p:nvPr>
            <p:ph idx="1" type="body"/>
          </p:nvPr>
        </p:nvSpPr>
        <p:spPr>
          <a:xfrm>
            <a:off x="3808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93"/>
          <p:cNvSpPr txBox="1"/>
          <p:nvPr>
            <p:ph idx="2" type="body"/>
          </p:nvPr>
        </p:nvSpPr>
        <p:spPr>
          <a:xfrm>
            <a:off x="3808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93"/>
          <p:cNvSpPr txBox="1"/>
          <p:nvPr>
            <p:ph idx="3" type="body"/>
          </p:nvPr>
        </p:nvSpPr>
        <p:spPr>
          <a:xfrm>
            <a:off x="46756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329" name="Shape 329"/>
        <p:cNvGrpSpPr/>
        <p:nvPr/>
      </p:nvGrpSpPr>
      <p:grpSpPr>
        <a:xfrm>
          <a:off x="0" y="0"/>
          <a:ext cx="0" cy="0"/>
          <a:chOff x="0" y="0"/>
          <a:chExt cx="0" cy="0"/>
        </a:xfrm>
      </p:grpSpPr>
      <p:sp>
        <p:nvSpPr>
          <p:cNvPr id="330" name="Google Shape;330;p151"/>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1" name="Google Shape;331;p151"/>
          <p:cNvSpPr txBox="1"/>
          <p:nvPr>
            <p:ph idx="1" type="body"/>
          </p:nvPr>
        </p:nvSpPr>
        <p:spPr>
          <a:xfrm>
            <a:off x="380880" y="1447920"/>
            <a:ext cx="838152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2" name="Google Shape;332;p151"/>
          <p:cNvSpPr txBox="1"/>
          <p:nvPr>
            <p:ph idx="2" type="body"/>
          </p:nvPr>
        </p:nvSpPr>
        <p:spPr>
          <a:xfrm>
            <a:off x="380880" y="4074840"/>
            <a:ext cx="838152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333" name="Shape 333"/>
        <p:cNvGrpSpPr/>
        <p:nvPr/>
      </p:nvGrpSpPr>
      <p:grpSpPr>
        <a:xfrm>
          <a:off x="0" y="0"/>
          <a:ext cx="0" cy="0"/>
          <a:chOff x="0" y="0"/>
          <a:chExt cx="0" cy="0"/>
        </a:xfrm>
      </p:grpSpPr>
      <p:sp>
        <p:nvSpPr>
          <p:cNvPr id="334" name="Google Shape;334;p152"/>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5" name="Google Shape;335;p152"/>
          <p:cNvSpPr txBox="1"/>
          <p:nvPr>
            <p:ph idx="1" type="body"/>
          </p:nvPr>
        </p:nvSpPr>
        <p:spPr>
          <a:xfrm>
            <a:off x="3808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 name="Google Shape;336;p152"/>
          <p:cNvSpPr txBox="1"/>
          <p:nvPr>
            <p:ph idx="2" type="body"/>
          </p:nvPr>
        </p:nvSpPr>
        <p:spPr>
          <a:xfrm>
            <a:off x="46756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7" name="Google Shape;337;p152"/>
          <p:cNvSpPr txBox="1"/>
          <p:nvPr>
            <p:ph idx="3" type="body"/>
          </p:nvPr>
        </p:nvSpPr>
        <p:spPr>
          <a:xfrm>
            <a:off x="46756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8" name="Google Shape;338;p152"/>
          <p:cNvSpPr txBox="1"/>
          <p:nvPr>
            <p:ph idx="4" type="body"/>
          </p:nvPr>
        </p:nvSpPr>
        <p:spPr>
          <a:xfrm>
            <a:off x="3808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339" name="Shape 339"/>
        <p:cNvGrpSpPr/>
        <p:nvPr/>
      </p:nvGrpSpPr>
      <p:grpSpPr>
        <a:xfrm>
          <a:off x="0" y="0"/>
          <a:ext cx="0" cy="0"/>
          <a:chOff x="0" y="0"/>
          <a:chExt cx="0" cy="0"/>
        </a:xfrm>
      </p:grpSpPr>
      <p:sp>
        <p:nvSpPr>
          <p:cNvPr id="340" name="Google Shape;340;p153"/>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1" name="Google Shape;341;p153"/>
          <p:cNvSpPr txBox="1"/>
          <p:nvPr>
            <p:ph idx="1" type="body"/>
          </p:nvPr>
        </p:nvSpPr>
        <p:spPr>
          <a:xfrm>
            <a:off x="380880" y="1447920"/>
            <a:ext cx="838152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2" name="Google Shape;342;p153"/>
          <p:cNvSpPr txBox="1"/>
          <p:nvPr>
            <p:ph idx="2" type="body"/>
          </p:nvPr>
        </p:nvSpPr>
        <p:spPr>
          <a:xfrm>
            <a:off x="380880" y="1447920"/>
            <a:ext cx="838152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43" name="Google Shape;343;p153"/>
          <p:cNvPicPr preferRelativeResize="0"/>
          <p:nvPr/>
        </p:nvPicPr>
        <p:blipFill rotWithShape="1">
          <a:blip r:embed="rId2">
            <a:alphaModFix/>
          </a:blip>
          <a:srcRect b="0" l="0" r="0" t="0"/>
          <a:stretch/>
        </p:blipFill>
        <p:spPr>
          <a:xfrm>
            <a:off x="1420200" y="1447560"/>
            <a:ext cx="6302520" cy="5028840"/>
          </a:xfrm>
          <a:prstGeom prst="rect">
            <a:avLst/>
          </a:prstGeom>
          <a:noFill/>
          <a:ln>
            <a:noFill/>
          </a:ln>
        </p:spPr>
      </p:pic>
      <p:pic>
        <p:nvPicPr>
          <p:cNvPr id="344" name="Google Shape;344;p153"/>
          <p:cNvPicPr preferRelativeResize="0"/>
          <p:nvPr/>
        </p:nvPicPr>
        <p:blipFill rotWithShape="1">
          <a:blip r:embed="rId2">
            <a:alphaModFix/>
          </a:blip>
          <a:srcRect b="0" l="0" r="0" t="0"/>
          <a:stretch/>
        </p:blipFill>
        <p:spPr>
          <a:xfrm>
            <a:off x="1420200" y="1447560"/>
            <a:ext cx="6302520" cy="502884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34" name="Shape 34"/>
        <p:cNvGrpSpPr/>
        <p:nvPr/>
      </p:nvGrpSpPr>
      <p:grpSpPr>
        <a:xfrm>
          <a:off x="0" y="0"/>
          <a:ext cx="0" cy="0"/>
          <a:chOff x="0" y="0"/>
          <a:chExt cx="0" cy="0"/>
        </a:xfrm>
      </p:grpSpPr>
      <p:sp>
        <p:nvSpPr>
          <p:cNvPr id="35" name="Google Shape;35;p94"/>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94"/>
          <p:cNvSpPr txBox="1"/>
          <p:nvPr>
            <p:ph idx="1" type="body"/>
          </p:nvPr>
        </p:nvSpPr>
        <p:spPr>
          <a:xfrm>
            <a:off x="380880" y="1447920"/>
            <a:ext cx="4089960" cy="502884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94"/>
          <p:cNvSpPr txBox="1"/>
          <p:nvPr>
            <p:ph idx="2" type="body"/>
          </p:nvPr>
        </p:nvSpPr>
        <p:spPr>
          <a:xfrm>
            <a:off x="46756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94"/>
          <p:cNvSpPr txBox="1"/>
          <p:nvPr>
            <p:ph idx="3" type="body"/>
          </p:nvPr>
        </p:nvSpPr>
        <p:spPr>
          <a:xfrm>
            <a:off x="4675680" y="407484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39" name="Shape 39"/>
        <p:cNvGrpSpPr/>
        <p:nvPr/>
      </p:nvGrpSpPr>
      <p:grpSpPr>
        <a:xfrm>
          <a:off x="0" y="0"/>
          <a:ext cx="0" cy="0"/>
          <a:chOff x="0" y="0"/>
          <a:chExt cx="0" cy="0"/>
        </a:xfrm>
      </p:grpSpPr>
      <p:sp>
        <p:nvSpPr>
          <p:cNvPr id="40" name="Google Shape;40;p95"/>
          <p:cNvSpPr txBox="1"/>
          <p:nvPr>
            <p:ph type="title"/>
          </p:nvPr>
        </p:nvSpPr>
        <p:spPr>
          <a:xfrm>
            <a:off x="380880" y="380880"/>
            <a:ext cx="8381520" cy="68544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95"/>
          <p:cNvSpPr txBox="1"/>
          <p:nvPr>
            <p:ph idx="1" type="body"/>
          </p:nvPr>
        </p:nvSpPr>
        <p:spPr>
          <a:xfrm>
            <a:off x="3808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95"/>
          <p:cNvSpPr txBox="1"/>
          <p:nvPr>
            <p:ph idx="2" type="body"/>
          </p:nvPr>
        </p:nvSpPr>
        <p:spPr>
          <a:xfrm>
            <a:off x="4675680" y="1447920"/>
            <a:ext cx="408996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95"/>
          <p:cNvSpPr txBox="1"/>
          <p:nvPr>
            <p:ph idx="3" type="body"/>
          </p:nvPr>
        </p:nvSpPr>
        <p:spPr>
          <a:xfrm>
            <a:off x="380880" y="4074840"/>
            <a:ext cx="8381520" cy="23986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image" Target="../media/image1.jpg"/><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3" Type="http://schemas.openxmlformats.org/officeDocument/2006/relationships/slideLayout" Target="../slideLayouts/slideLayout36.xml"/><Relationship Id="rId12" Type="http://schemas.openxmlformats.org/officeDocument/2006/relationships/slideLayout" Target="../slideLayouts/slideLayout35.xml"/><Relationship Id="rId1" Type="http://schemas.openxmlformats.org/officeDocument/2006/relationships/image" Target="../media/image1.jpg"/><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4.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7.xml"/><Relationship Id="rId10" Type="http://schemas.openxmlformats.org/officeDocument/2006/relationships/slideLayout" Target="../slideLayouts/slideLayout46.xml"/><Relationship Id="rId13" Type="http://schemas.openxmlformats.org/officeDocument/2006/relationships/theme" Target="../theme/theme5.xml"/><Relationship Id="rId12" Type="http://schemas.openxmlformats.org/officeDocument/2006/relationships/slideLayout" Target="../slideLayouts/slideLayout48.xml"/><Relationship Id="rId1" Type="http://schemas.openxmlformats.org/officeDocument/2006/relationships/slideLayout" Target="../slideLayouts/slideLayout37.xml"/><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9" Type="http://schemas.openxmlformats.org/officeDocument/2006/relationships/slideLayout" Target="../slideLayouts/slideLayout45.xml"/><Relationship Id="rId5" Type="http://schemas.openxmlformats.org/officeDocument/2006/relationships/slideLayout" Target="../slideLayouts/slideLayout41.xml"/><Relationship Id="rId6" Type="http://schemas.openxmlformats.org/officeDocument/2006/relationships/slideLayout" Target="../slideLayouts/slideLayout42.xml"/><Relationship Id="rId7" Type="http://schemas.openxmlformats.org/officeDocument/2006/relationships/slideLayout" Target="../slideLayouts/slideLayout43.xml"/><Relationship Id="rId8"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8.xml"/><Relationship Id="rId10" Type="http://schemas.openxmlformats.org/officeDocument/2006/relationships/slideLayout" Target="../slideLayouts/slideLayout57.xml"/><Relationship Id="rId13" Type="http://schemas.openxmlformats.org/officeDocument/2006/relationships/slideLayout" Target="../slideLayouts/slideLayout60.xml"/><Relationship Id="rId12" Type="http://schemas.openxmlformats.org/officeDocument/2006/relationships/slideLayout" Target="../slideLayouts/slideLayout59.xml"/><Relationship Id="rId1" Type="http://schemas.openxmlformats.org/officeDocument/2006/relationships/image" Target="../media/image1.jpg"/><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7.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70.xml"/><Relationship Id="rId10" Type="http://schemas.openxmlformats.org/officeDocument/2006/relationships/slideLayout" Target="../slideLayouts/slideLayout69.xml"/><Relationship Id="rId13" Type="http://schemas.openxmlformats.org/officeDocument/2006/relationships/slideLayout" Target="../slideLayouts/slideLayout72.xml"/><Relationship Id="rId12" Type="http://schemas.openxmlformats.org/officeDocument/2006/relationships/slideLayout" Target="../slideLayouts/slideLayout71.xml"/><Relationship Id="rId1" Type="http://schemas.openxmlformats.org/officeDocument/2006/relationships/image" Target="../media/image1.jpg"/><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theme" Target="../theme/theme3.xml"/><Relationship Id="rId5" Type="http://schemas.openxmlformats.org/officeDocument/2006/relationships/slideLayout" Target="../slideLayouts/slideLayout64.xml"/><Relationship Id="rId6" Type="http://schemas.openxmlformats.org/officeDocument/2006/relationships/slideLayout" Target="../slideLayouts/slideLayout65.xml"/><Relationship Id="rId7" Type="http://schemas.openxmlformats.org/officeDocument/2006/relationships/slideLayout" Target="../slideLayouts/slideLayout66.xml"/><Relationship Id="rId8"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76"/>
          <p:cNvSpPr/>
          <p:nvPr/>
        </p:nvSpPr>
        <p:spPr>
          <a:xfrm>
            <a:off x="380880" y="1219320"/>
            <a:ext cx="8410320" cy="45720"/>
          </a:xfrm>
          <a:prstGeom prst="rect">
            <a:avLst/>
          </a:prstGeom>
          <a:solidFill>
            <a:schemeClr val="dk2">
              <a:alpha val="4862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 name="Google Shape;7;p76"/>
          <p:cNvPicPr preferRelativeResize="0"/>
          <p:nvPr/>
        </p:nvPicPr>
        <p:blipFill rotWithShape="1">
          <a:blip r:embed="rId1">
            <a:alphaModFix/>
          </a:blip>
          <a:srcRect b="0" l="0" r="0" t="0"/>
          <a:stretch/>
        </p:blipFill>
        <p:spPr>
          <a:xfrm>
            <a:off x="0" y="-11160"/>
            <a:ext cx="2057040" cy="1157040"/>
          </a:xfrm>
          <a:prstGeom prst="rect">
            <a:avLst/>
          </a:prstGeom>
          <a:noFill/>
          <a:ln>
            <a:noFill/>
          </a:ln>
        </p:spPr>
      </p:pic>
      <p:sp>
        <p:nvSpPr>
          <p:cNvPr id="8" name="Google Shape;8;p76"/>
          <p:cNvSpPr/>
          <p:nvPr/>
        </p:nvSpPr>
        <p:spPr>
          <a:xfrm>
            <a:off x="2590920" y="0"/>
            <a:ext cx="6552720" cy="1218960"/>
          </a:xfrm>
          <a:prstGeom prst="rect">
            <a:avLst/>
          </a:prstGeom>
          <a:solidFill>
            <a:schemeClr val="dk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 name="Google Shape;9;p76"/>
          <p:cNvSpPr txBox="1"/>
          <p:nvPr>
            <p:ph type="title"/>
          </p:nvPr>
        </p:nvSpPr>
        <p:spPr>
          <a:xfrm>
            <a:off x="2590920" y="380880"/>
            <a:ext cx="6171840" cy="68544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 name="Google Shape;10;p76"/>
          <p:cNvSpPr txBox="1"/>
          <p:nvPr>
            <p:ph idx="10" type="dt"/>
          </p:nvPr>
        </p:nvSpPr>
        <p:spPr>
          <a:xfrm>
            <a:off x="152280" y="6324480"/>
            <a:ext cx="1904760" cy="53316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1" name="Google Shape;11;p76"/>
          <p:cNvSpPr txBox="1"/>
          <p:nvPr>
            <p:ph idx="11" type="ftr"/>
          </p:nvPr>
        </p:nvSpPr>
        <p:spPr>
          <a:xfrm>
            <a:off x="3200400" y="6324480"/>
            <a:ext cx="2895120" cy="53316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2" name="Google Shape;12;p76"/>
          <p:cNvSpPr txBox="1"/>
          <p:nvPr>
            <p:ph idx="12" type="sldNum"/>
          </p:nvPr>
        </p:nvSpPr>
        <p:spPr>
          <a:xfrm>
            <a:off x="7238880" y="6400800"/>
            <a:ext cx="1904760" cy="456840"/>
          </a:xfrm>
          <a:prstGeom prst="rect">
            <a:avLst/>
          </a:prstGeom>
          <a:noFill/>
          <a:ln>
            <a:noFill/>
          </a:ln>
        </p:spPr>
        <p:txBody>
          <a:bodyPr anchorCtr="0" anchor="b"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9pPr>
          </a:lstStyle>
          <a:p>
            <a:pPr indent="0" lvl="0" marL="0" rtl="0" algn="r">
              <a:spcBef>
                <a:spcPts val="0"/>
              </a:spcBef>
              <a:spcAft>
                <a:spcPts val="0"/>
              </a:spcAft>
              <a:buNone/>
            </a:pPr>
            <a:fld id="{00000000-1234-1234-1234-123412341234}" type="slidenum">
              <a:rPr lang="en-IN"/>
              <a:t>‹#›</a:t>
            </a:fld>
            <a:endParaRPr sz="1400">
              <a:latin typeface="Times New Roman"/>
              <a:ea typeface="Times New Roman"/>
              <a:cs typeface="Times New Roman"/>
              <a:sym typeface="Times New Roman"/>
            </a:endParaRPr>
          </a:p>
        </p:txBody>
      </p:sp>
      <p:sp>
        <p:nvSpPr>
          <p:cNvPr id="13" name="Google Shape;13;p76"/>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0" name="Shape 60"/>
        <p:cNvGrpSpPr/>
        <p:nvPr/>
      </p:nvGrpSpPr>
      <p:grpSpPr>
        <a:xfrm>
          <a:off x="0" y="0"/>
          <a:ext cx="0" cy="0"/>
          <a:chOff x="0" y="0"/>
          <a:chExt cx="0" cy="0"/>
        </a:xfrm>
      </p:grpSpPr>
      <p:sp>
        <p:nvSpPr>
          <p:cNvPr id="61" name="Google Shape;61;p78"/>
          <p:cNvSpPr/>
          <p:nvPr/>
        </p:nvSpPr>
        <p:spPr>
          <a:xfrm>
            <a:off x="380880" y="1219320"/>
            <a:ext cx="8410320" cy="45720"/>
          </a:xfrm>
          <a:prstGeom prst="rect">
            <a:avLst/>
          </a:prstGeom>
          <a:solidFill>
            <a:schemeClr val="dk2">
              <a:alpha val="4862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2" name="Google Shape;62;p78"/>
          <p:cNvPicPr preferRelativeResize="0"/>
          <p:nvPr/>
        </p:nvPicPr>
        <p:blipFill rotWithShape="1">
          <a:blip r:embed="rId1">
            <a:alphaModFix/>
          </a:blip>
          <a:srcRect b="0" l="0" r="0" t="0"/>
          <a:stretch/>
        </p:blipFill>
        <p:spPr>
          <a:xfrm>
            <a:off x="0" y="-11160"/>
            <a:ext cx="2057040" cy="1157040"/>
          </a:xfrm>
          <a:prstGeom prst="rect">
            <a:avLst/>
          </a:prstGeom>
          <a:noFill/>
          <a:ln>
            <a:noFill/>
          </a:ln>
        </p:spPr>
      </p:pic>
      <p:sp>
        <p:nvSpPr>
          <p:cNvPr id="63" name="Google Shape;63;p78"/>
          <p:cNvSpPr/>
          <p:nvPr/>
        </p:nvSpPr>
        <p:spPr>
          <a:xfrm>
            <a:off x="2590920" y="0"/>
            <a:ext cx="6552720" cy="1218960"/>
          </a:xfrm>
          <a:prstGeom prst="rect">
            <a:avLst/>
          </a:prstGeom>
          <a:solidFill>
            <a:schemeClr val="dk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78"/>
          <p:cNvSpPr txBox="1"/>
          <p:nvPr>
            <p:ph type="title"/>
          </p:nvPr>
        </p:nvSpPr>
        <p:spPr>
          <a:xfrm>
            <a:off x="380880" y="380880"/>
            <a:ext cx="8381520" cy="68544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5" name="Google Shape;65;p78"/>
          <p:cNvSpPr txBox="1"/>
          <p:nvPr>
            <p:ph idx="1" type="body"/>
          </p:nvPr>
        </p:nvSpPr>
        <p:spPr>
          <a:xfrm>
            <a:off x="380880" y="1447920"/>
            <a:ext cx="8381520" cy="502884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6" name="Google Shape;66;p78"/>
          <p:cNvSpPr txBox="1"/>
          <p:nvPr>
            <p:ph idx="10" type="dt"/>
          </p:nvPr>
        </p:nvSpPr>
        <p:spPr>
          <a:xfrm>
            <a:off x="152280" y="6324480"/>
            <a:ext cx="1904760" cy="53316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7" name="Google Shape;67;p78"/>
          <p:cNvSpPr txBox="1"/>
          <p:nvPr>
            <p:ph idx="11" type="ftr"/>
          </p:nvPr>
        </p:nvSpPr>
        <p:spPr>
          <a:xfrm>
            <a:off x="3200400" y="6324480"/>
            <a:ext cx="2895120" cy="53316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8" name="Google Shape;68;p78"/>
          <p:cNvSpPr txBox="1"/>
          <p:nvPr>
            <p:ph idx="12" type="sldNum"/>
          </p:nvPr>
        </p:nvSpPr>
        <p:spPr>
          <a:xfrm>
            <a:off x="7238880" y="6400800"/>
            <a:ext cx="1904760" cy="456840"/>
          </a:xfrm>
          <a:prstGeom prst="rect">
            <a:avLst/>
          </a:prstGeom>
          <a:noFill/>
          <a:ln>
            <a:noFill/>
          </a:ln>
        </p:spPr>
        <p:txBody>
          <a:bodyPr anchorCtr="0" anchor="b"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9pPr>
          </a:lstStyle>
          <a:p>
            <a:pPr indent="0" lvl="0" marL="0" rtl="0" algn="r">
              <a:spcBef>
                <a:spcPts val="0"/>
              </a:spcBef>
              <a:spcAft>
                <a:spcPts val="0"/>
              </a:spcAft>
              <a:buNone/>
            </a:pPr>
            <a:fld id="{00000000-1234-1234-1234-123412341234}" type="slidenum">
              <a:rPr lang="en-IN"/>
              <a:t>‹#›</a:t>
            </a:fld>
            <a:endParaRPr sz="1400">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5" name="Shape 115"/>
        <p:cNvGrpSpPr/>
        <p:nvPr/>
      </p:nvGrpSpPr>
      <p:grpSpPr>
        <a:xfrm>
          <a:off x="0" y="0"/>
          <a:ext cx="0" cy="0"/>
          <a:chOff x="0" y="0"/>
          <a:chExt cx="0" cy="0"/>
        </a:xfrm>
      </p:grpSpPr>
      <p:sp>
        <p:nvSpPr>
          <p:cNvPr id="116" name="Google Shape;116;p80"/>
          <p:cNvSpPr/>
          <p:nvPr/>
        </p:nvSpPr>
        <p:spPr>
          <a:xfrm>
            <a:off x="380880" y="1219320"/>
            <a:ext cx="8410320" cy="45720"/>
          </a:xfrm>
          <a:prstGeom prst="rect">
            <a:avLst/>
          </a:prstGeom>
          <a:solidFill>
            <a:schemeClr val="dk2">
              <a:alpha val="4862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7" name="Google Shape;117;p80"/>
          <p:cNvPicPr preferRelativeResize="0"/>
          <p:nvPr/>
        </p:nvPicPr>
        <p:blipFill rotWithShape="1">
          <a:blip r:embed="rId1">
            <a:alphaModFix/>
          </a:blip>
          <a:srcRect b="0" l="0" r="0" t="0"/>
          <a:stretch/>
        </p:blipFill>
        <p:spPr>
          <a:xfrm>
            <a:off x="0" y="-11160"/>
            <a:ext cx="2057040" cy="1157040"/>
          </a:xfrm>
          <a:prstGeom prst="rect">
            <a:avLst/>
          </a:prstGeom>
          <a:noFill/>
          <a:ln>
            <a:noFill/>
          </a:ln>
        </p:spPr>
      </p:pic>
      <p:sp>
        <p:nvSpPr>
          <p:cNvPr id="118" name="Google Shape;118;p80"/>
          <p:cNvSpPr/>
          <p:nvPr/>
        </p:nvSpPr>
        <p:spPr>
          <a:xfrm>
            <a:off x="2590920" y="0"/>
            <a:ext cx="6552720" cy="1218960"/>
          </a:xfrm>
          <a:prstGeom prst="rect">
            <a:avLst/>
          </a:prstGeom>
          <a:solidFill>
            <a:schemeClr val="dk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p80"/>
          <p:cNvSpPr/>
          <p:nvPr/>
        </p:nvSpPr>
        <p:spPr>
          <a:xfrm>
            <a:off x="0" y="-9720"/>
            <a:ext cx="9143640" cy="1180800"/>
          </a:xfrm>
          <a:prstGeom prst="rect">
            <a:avLst/>
          </a:prstGeom>
          <a:solidFill>
            <a:srgbClr val="2733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p80"/>
          <p:cNvSpPr txBox="1"/>
          <p:nvPr>
            <p:ph type="title"/>
          </p:nvPr>
        </p:nvSpPr>
        <p:spPr>
          <a:xfrm>
            <a:off x="628560" y="244440"/>
            <a:ext cx="7886520" cy="67284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1" name="Google Shape;121;p80"/>
          <p:cNvSpPr txBox="1"/>
          <p:nvPr>
            <p:ph idx="10" type="dt"/>
          </p:nvPr>
        </p:nvSpPr>
        <p:spPr>
          <a:xfrm>
            <a:off x="361800" y="6465960"/>
            <a:ext cx="2057040" cy="28116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22" name="Google Shape;122;p80"/>
          <p:cNvSpPr txBox="1"/>
          <p:nvPr>
            <p:ph idx="11" type="ftr"/>
          </p:nvPr>
        </p:nvSpPr>
        <p:spPr>
          <a:xfrm>
            <a:off x="3029040" y="6465960"/>
            <a:ext cx="3085920" cy="28116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23" name="Google Shape;123;p80"/>
          <p:cNvSpPr txBox="1"/>
          <p:nvPr>
            <p:ph idx="12" type="sldNum"/>
          </p:nvPr>
        </p:nvSpPr>
        <p:spPr>
          <a:xfrm>
            <a:off x="6724800" y="6465960"/>
            <a:ext cx="2057040" cy="28116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IN"/>
              <a:t>‹#›</a:t>
            </a:fld>
            <a:endParaRPr sz="1400">
              <a:solidFill>
                <a:srgbClr val="000000"/>
              </a:solidFill>
              <a:latin typeface="Times New Roman"/>
              <a:ea typeface="Times New Roman"/>
              <a:cs typeface="Times New Roman"/>
              <a:sym typeface="Times New Roman"/>
            </a:endParaRPr>
          </a:p>
        </p:txBody>
      </p:sp>
      <p:sp>
        <p:nvSpPr>
          <p:cNvPr id="124" name="Google Shape;124;p80"/>
          <p:cNvSpPr/>
          <p:nvPr/>
        </p:nvSpPr>
        <p:spPr>
          <a:xfrm>
            <a:off x="0" y="6766560"/>
            <a:ext cx="1829520" cy="9108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80"/>
          <p:cNvSpPr/>
          <p:nvPr/>
        </p:nvSpPr>
        <p:spPr>
          <a:xfrm>
            <a:off x="1829880" y="6766560"/>
            <a:ext cx="1829520" cy="9108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80"/>
          <p:cNvSpPr/>
          <p:nvPr/>
        </p:nvSpPr>
        <p:spPr>
          <a:xfrm>
            <a:off x="3659760" y="6766560"/>
            <a:ext cx="1829520" cy="9108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80"/>
          <p:cNvSpPr/>
          <p:nvPr/>
        </p:nvSpPr>
        <p:spPr>
          <a:xfrm>
            <a:off x="5490000" y="6766560"/>
            <a:ext cx="1829520" cy="9108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80"/>
          <p:cNvSpPr/>
          <p:nvPr/>
        </p:nvSpPr>
        <p:spPr>
          <a:xfrm>
            <a:off x="7319880" y="6766560"/>
            <a:ext cx="1823760" cy="9108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80"/>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6" name="Shape 176"/>
        <p:cNvGrpSpPr/>
        <p:nvPr/>
      </p:nvGrpSpPr>
      <p:grpSpPr>
        <a:xfrm>
          <a:off x="0" y="0"/>
          <a:ext cx="0" cy="0"/>
          <a:chOff x="0" y="0"/>
          <a:chExt cx="0" cy="0"/>
        </a:xfrm>
      </p:grpSpPr>
      <p:sp>
        <p:nvSpPr>
          <p:cNvPr id="177" name="Google Shape;177;p82"/>
          <p:cNvSpPr/>
          <p:nvPr/>
        </p:nvSpPr>
        <p:spPr>
          <a:xfrm>
            <a:off x="0" y="-9720"/>
            <a:ext cx="9143640" cy="1180800"/>
          </a:xfrm>
          <a:prstGeom prst="rect">
            <a:avLst/>
          </a:prstGeom>
          <a:solidFill>
            <a:srgbClr val="2733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82"/>
          <p:cNvSpPr txBox="1"/>
          <p:nvPr>
            <p:ph type="title"/>
          </p:nvPr>
        </p:nvSpPr>
        <p:spPr>
          <a:xfrm>
            <a:off x="628560" y="244440"/>
            <a:ext cx="7886520" cy="67284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79" name="Google Shape;179;p82"/>
          <p:cNvSpPr txBox="1"/>
          <p:nvPr>
            <p:ph idx="10" type="dt"/>
          </p:nvPr>
        </p:nvSpPr>
        <p:spPr>
          <a:xfrm>
            <a:off x="361800" y="6465960"/>
            <a:ext cx="2057040" cy="28116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80" name="Google Shape;180;p82"/>
          <p:cNvSpPr txBox="1"/>
          <p:nvPr>
            <p:ph idx="11" type="ftr"/>
          </p:nvPr>
        </p:nvSpPr>
        <p:spPr>
          <a:xfrm>
            <a:off x="3029040" y="6465960"/>
            <a:ext cx="3085920" cy="28116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81" name="Google Shape;181;p82"/>
          <p:cNvSpPr txBox="1"/>
          <p:nvPr>
            <p:ph idx="12" type="sldNum"/>
          </p:nvPr>
        </p:nvSpPr>
        <p:spPr>
          <a:xfrm>
            <a:off x="6724800" y="6465960"/>
            <a:ext cx="2057040" cy="28116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50"/>
              <a:buFont typeface="Arial"/>
              <a:buNone/>
              <a:defRPr b="0" i="0" sz="135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350"/>
              <a:buFont typeface="Arial"/>
              <a:buNone/>
              <a:defRPr b="0" i="0" sz="135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350"/>
              <a:buFont typeface="Arial"/>
              <a:buNone/>
              <a:defRPr b="0" i="0" sz="135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350"/>
              <a:buFont typeface="Arial"/>
              <a:buNone/>
              <a:defRPr b="0" i="0" sz="135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350"/>
              <a:buFont typeface="Arial"/>
              <a:buNone/>
              <a:defRPr b="0" i="0" sz="135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350"/>
              <a:buFont typeface="Arial"/>
              <a:buNone/>
              <a:defRPr b="0" i="0" sz="135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350"/>
              <a:buFont typeface="Arial"/>
              <a:buNone/>
              <a:defRPr b="0" i="0" sz="135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350"/>
              <a:buFont typeface="Arial"/>
              <a:buNone/>
              <a:defRPr b="0" i="0" sz="135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350"/>
              <a:buFont typeface="Arial"/>
              <a:buNone/>
              <a:defRPr b="0" i="0" sz="135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IN"/>
              <a:t>‹#›</a:t>
            </a:fld>
            <a:endParaRPr sz="1400">
              <a:solidFill>
                <a:srgbClr val="000000"/>
              </a:solidFill>
              <a:latin typeface="Times New Roman"/>
              <a:ea typeface="Times New Roman"/>
              <a:cs typeface="Times New Roman"/>
              <a:sym typeface="Times New Roman"/>
            </a:endParaRPr>
          </a:p>
        </p:txBody>
      </p:sp>
      <p:sp>
        <p:nvSpPr>
          <p:cNvPr id="182" name="Google Shape;182;p82"/>
          <p:cNvSpPr/>
          <p:nvPr/>
        </p:nvSpPr>
        <p:spPr>
          <a:xfrm>
            <a:off x="0" y="6766560"/>
            <a:ext cx="1829520" cy="9108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82"/>
          <p:cNvSpPr/>
          <p:nvPr/>
        </p:nvSpPr>
        <p:spPr>
          <a:xfrm>
            <a:off x="1829880" y="6766560"/>
            <a:ext cx="1829520" cy="9108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82"/>
          <p:cNvSpPr/>
          <p:nvPr/>
        </p:nvSpPr>
        <p:spPr>
          <a:xfrm>
            <a:off x="3659760" y="6766560"/>
            <a:ext cx="1829520" cy="9108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82"/>
          <p:cNvSpPr/>
          <p:nvPr/>
        </p:nvSpPr>
        <p:spPr>
          <a:xfrm>
            <a:off x="5490000" y="6766560"/>
            <a:ext cx="1829520" cy="9108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82"/>
          <p:cNvSpPr/>
          <p:nvPr/>
        </p:nvSpPr>
        <p:spPr>
          <a:xfrm>
            <a:off x="7319880" y="6766560"/>
            <a:ext cx="1823760" cy="9108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82"/>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34" name="Shape 234"/>
        <p:cNvGrpSpPr/>
        <p:nvPr/>
      </p:nvGrpSpPr>
      <p:grpSpPr>
        <a:xfrm>
          <a:off x="0" y="0"/>
          <a:ext cx="0" cy="0"/>
          <a:chOff x="0" y="0"/>
          <a:chExt cx="0" cy="0"/>
        </a:xfrm>
      </p:grpSpPr>
      <p:sp>
        <p:nvSpPr>
          <p:cNvPr id="235" name="Google Shape;235;p84"/>
          <p:cNvSpPr/>
          <p:nvPr/>
        </p:nvSpPr>
        <p:spPr>
          <a:xfrm>
            <a:off x="380880" y="1219320"/>
            <a:ext cx="8410320" cy="45720"/>
          </a:xfrm>
          <a:prstGeom prst="rect">
            <a:avLst/>
          </a:prstGeom>
          <a:solidFill>
            <a:schemeClr val="dk2">
              <a:alpha val="4862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36" name="Google Shape;236;p84"/>
          <p:cNvPicPr preferRelativeResize="0"/>
          <p:nvPr/>
        </p:nvPicPr>
        <p:blipFill rotWithShape="1">
          <a:blip r:embed="rId1">
            <a:alphaModFix/>
          </a:blip>
          <a:srcRect b="0" l="0" r="0" t="0"/>
          <a:stretch/>
        </p:blipFill>
        <p:spPr>
          <a:xfrm>
            <a:off x="0" y="-11160"/>
            <a:ext cx="2057040" cy="1157040"/>
          </a:xfrm>
          <a:prstGeom prst="rect">
            <a:avLst/>
          </a:prstGeom>
          <a:noFill/>
          <a:ln>
            <a:noFill/>
          </a:ln>
        </p:spPr>
      </p:pic>
      <p:sp>
        <p:nvSpPr>
          <p:cNvPr id="237" name="Google Shape;237;p84"/>
          <p:cNvSpPr/>
          <p:nvPr/>
        </p:nvSpPr>
        <p:spPr>
          <a:xfrm>
            <a:off x="2590920" y="0"/>
            <a:ext cx="6552720" cy="1218960"/>
          </a:xfrm>
          <a:prstGeom prst="rect">
            <a:avLst/>
          </a:prstGeom>
          <a:solidFill>
            <a:schemeClr val="dk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p84"/>
          <p:cNvSpPr txBox="1"/>
          <p:nvPr>
            <p:ph idx="10" type="dt"/>
          </p:nvPr>
        </p:nvSpPr>
        <p:spPr>
          <a:xfrm>
            <a:off x="152280" y="6324480"/>
            <a:ext cx="1904760" cy="53316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239" name="Google Shape;239;p84"/>
          <p:cNvSpPr txBox="1"/>
          <p:nvPr>
            <p:ph idx="11" type="ftr"/>
          </p:nvPr>
        </p:nvSpPr>
        <p:spPr>
          <a:xfrm>
            <a:off x="3200400" y="6324480"/>
            <a:ext cx="2895120" cy="53316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240" name="Google Shape;240;p84"/>
          <p:cNvSpPr txBox="1"/>
          <p:nvPr>
            <p:ph idx="12" type="sldNum"/>
          </p:nvPr>
        </p:nvSpPr>
        <p:spPr>
          <a:xfrm>
            <a:off x="7238880" y="6400800"/>
            <a:ext cx="1904760" cy="456840"/>
          </a:xfrm>
          <a:prstGeom prst="rect">
            <a:avLst/>
          </a:prstGeom>
          <a:noFill/>
          <a:ln>
            <a:noFill/>
          </a:ln>
        </p:spPr>
        <p:txBody>
          <a:bodyPr anchorCtr="0" anchor="b"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9pPr>
          </a:lstStyle>
          <a:p>
            <a:pPr indent="0" lvl="0" marL="0" rtl="0" algn="r">
              <a:spcBef>
                <a:spcPts val="0"/>
              </a:spcBef>
              <a:spcAft>
                <a:spcPts val="0"/>
              </a:spcAft>
              <a:buNone/>
            </a:pPr>
            <a:fld id="{00000000-1234-1234-1234-123412341234}" type="slidenum">
              <a:rPr lang="en-IN"/>
              <a:t>‹#›</a:t>
            </a:fld>
            <a:endParaRPr sz="1400">
              <a:latin typeface="Times New Roman"/>
              <a:ea typeface="Times New Roman"/>
              <a:cs typeface="Times New Roman"/>
              <a:sym typeface="Times New Roman"/>
            </a:endParaRPr>
          </a:p>
        </p:txBody>
      </p:sp>
      <p:sp>
        <p:nvSpPr>
          <p:cNvPr id="241" name="Google Shape;241;p84"/>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42" name="Google Shape;242;p84"/>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9" name="Shape 289"/>
        <p:cNvGrpSpPr/>
        <p:nvPr/>
      </p:nvGrpSpPr>
      <p:grpSpPr>
        <a:xfrm>
          <a:off x="0" y="0"/>
          <a:ext cx="0" cy="0"/>
          <a:chOff x="0" y="0"/>
          <a:chExt cx="0" cy="0"/>
        </a:xfrm>
      </p:grpSpPr>
      <p:sp>
        <p:nvSpPr>
          <p:cNvPr id="290" name="Google Shape;290;p86"/>
          <p:cNvSpPr/>
          <p:nvPr/>
        </p:nvSpPr>
        <p:spPr>
          <a:xfrm>
            <a:off x="380880" y="1219320"/>
            <a:ext cx="8410320" cy="45720"/>
          </a:xfrm>
          <a:prstGeom prst="rect">
            <a:avLst/>
          </a:prstGeom>
          <a:solidFill>
            <a:schemeClr val="dk2">
              <a:alpha val="4862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91" name="Google Shape;291;p86"/>
          <p:cNvPicPr preferRelativeResize="0"/>
          <p:nvPr/>
        </p:nvPicPr>
        <p:blipFill rotWithShape="1">
          <a:blip r:embed="rId1">
            <a:alphaModFix/>
          </a:blip>
          <a:srcRect b="0" l="0" r="0" t="0"/>
          <a:stretch/>
        </p:blipFill>
        <p:spPr>
          <a:xfrm>
            <a:off x="0" y="-11160"/>
            <a:ext cx="2057040" cy="1157040"/>
          </a:xfrm>
          <a:prstGeom prst="rect">
            <a:avLst/>
          </a:prstGeom>
          <a:noFill/>
          <a:ln>
            <a:noFill/>
          </a:ln>
        </p:spPr>
      </p:pic>
      <p:sp>
        <p:nvSpPr>
          <p:cNvPr id="292" name="Google Shape;292;p86"/>
          <p:cNvSpPr/>
          <p:nvPr/>
        </p:nvSpPr>
        <p:spPr>
          <a:xfrm>
            <a:off x="2590920" y="0"/>
            <a:ext cx="6552720" cy="1218960"/>
          </a:xfrm>
          <a:prstGeom prst="rect">
            <a:avLst/>
          </a:prstGeom>
          <a:solidFill>
            <a:schemeClr val="dk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 name="Google Shape;293;p86"/>
          <p:cNvSpPr txBox="1"/>
          <p:nvPr>
            <p:ph type="title"/>
          </p:nvPr>
        </p:nvSpPr>
        <p:spPr>
          <a:xfrm>
            <a:off x="380880" y="380880"/>
            <a:ext cx="8381520" cy="68544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94" name="Google Shape;294;p86"/>
          <p:cNvSpPr txBox="1"/>
          <p:nvPr>
            <p:ph idx="1" type="body"/>
          </p:nvPr>
        </p:nvSpPr>
        <p:spPr>
          <a:xfrm>
            <a:off x="457200" y="1719360"/>
            <a:ext cx="4038120" cy="441144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95" name="Google Shape;295;p86"/>
          <p:cNvSpPr txBox="1"/>
          <p:nvPr>
            <p:ph idx="2" type="body"/>
          </p:nvPr>
        </p:nvSpPr>
        <p:spPr>
          <a:xfrm>
            <a:off x="4648320" y="1719360"/>
            <a:ext cx="4038120" cy="441144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96" name="Google Shape;296;p86"/>
          <p:cNvSpPr txBox="1"/>
          <p:nvPr>
            <p:ph idx="10" type="dt"/>
          </p:nvPr>
        </p:nvSpPr>
        <p:spPr>
          <a:xfrm>
            <a:off x="152280" y="6324480"/>
            <a:ext cx="1904760" cy="53316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297" name="Google Shape;297;p86"/>
          <p:cNvSpPr txBox="1"/>
          <p:nvPr>
            <p:ph idx="11" type="ftr"/>
          </p:nvPr>
        </p:nvSpPr>
        <p:spPr>
          <a:xfrm>
            <a:off x="3200400" y="6324480"/>
            <a:ext cx="2895120" cy="53316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298" name="Google Shape;298;p86"/>
          <p:cNvSpPr txBox="1"/>
          <p:nvPr>
            <p:ph idx="12" type="sldNum"/>
          </p:nvPr>
        </p:nvSpPr>
        <p:spPr>
          <a:xfrm>
            <a:off x="7238880" y="6400800"/>
            <a:ext cx="1904760" cy="456840"/>
          </a:xfrm>
          <a:prstGeom prst="rect">
            <a:avLst/>
          </a:prstGeom>
          <a:noFill/>
          <a:ln>
            <a:noFill/>
          </a:ln>
        </p:spPr>
        <p:txBody>
          <a:bodyPr anchorCtr="0" anchor="b"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Tahoma"/>
                <a:ea typeface="Tahoma"/>
                <a:cs typeface="Tahoma"/>
                <a:sym typeface="Tahoma"/>
              </a:defRPr>
            </a:lvl9pPr>
          </a:lstStyle>
          <a:p>
            <a:pPr indent="0" lvl="0" marL="0" rtl="0" algn="r">
              <a:spcBef>
                <a:spcPts val="0"/>
              </a:spcBef>
              <a:spcAft>
                <a:spcPts val="0"/>
              </a:spcAft>
              <a:buNone/>
            </a:pPr>
            <a:fld id="{00000000-1234-1234-1234-123412341234}" type="slidenum">
              <a:rPr lang="en-IN"/>
              <a:t>‹#›</a:t>
            </a:fld>
            <a:endParaRPr sz="1400">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1.xml"/><Relationship Id="rId3"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hyperlink" Target="https://en.wikipedia.org/wiki/Machine_learning" TargetMode="External"/><Relationship Id="rId4" Type="http://schemas.openxmlformats.org/officeDocument/2006/relationships/hyperlink" Target="https://en.wikipedia.org/wiki/Data" TargetMode="External"/><Relationship Id="rId5" Type="http://schemas.openxmlformats.org/officeDocument/2006/relationships/hyperlink" Target="https://en.wikipedia.org/wiki/Labeled_data" TargetMode="External"/><Relationship Id="rId6" Type="http://schemas.openxmlformats.org/officeDocument/2006/relationships/hyperlink" Target="https://en.wikipedia.org/wiki/Unsupervised_learning" TargetMode="External"/><Relationship Id="rId7" Type="http://schemas.openxmlformats.org/officeDocument/2006/relationships/hyperlink" Target="https://en.wikipedia.org/wiki/Supervised_learning"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8.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36.png"/><Relationship Id="rId5" Type="http://schemas.openxmlformats.org/officeDocument/2006/relationships/image" Target="../media/image11.png"/><Relationship Id="rId6" Type="http://schemas.openxmlformats.org/officeDocument/2006/relationships/image" Target="../media/image21.png"/><Relationship Id="rId7" Type="http://schemas.openxmlformats.org/officeDocument/2006/relationships/image" Target="../media/image17.png"/><Relationship Id="rId8" Type="http://schemas.openxmlformats.org/officeDocument/2006/relationships/image" Target="../media/image5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8.xml"/><Relationship Id="rId3" Type="http://schemas.openxmlformats.org/officeDocument/2006/relationships/image" Target="../media/image14.png"/><Relationship Id="rId4" Type="http://schemas.openxmlformats.org/officeDocument/2006/relationships/image" Target="../media/image7.png"/><Relationship Id="rId5"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9.xml"/><Relationship Id="rId3" Type="http://schemas.openxmlformats.org/officeDocument/2006/relationships/image" Target="../media/image7.png"/><Relationship Id="rId4" Type="http://schemas.openxmlformats.org/officeDocument/2006/relationships/image" Target="../media/image27.png"/><Relationship Id="rId5" Type="http://schemas.openxmlformats.org/officeDocument/2006/relationships/image" Target="../media/image43.png"/><Relationship Id="rId6" Type="http://schemas.openxmlformats.org/officeDocument/2006/relationships/image" Target="../media/image32.png"/><Relationship Id="rId7" Type="http://schemas.openxmlformats.org/officeDocument/2006/relationships/image" Target="../media/image3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3.xml"/><Relationship Id="rId3" Type="http://schemas.openxmlformats.org/officeDocument/2006/relationships/image" Target="../media/image14.png"/><Relationship Id="rId4" Type="http://schemas.openxmlformats.org/officeDocument/2006/relationships/image" Target="../media/image22.png"/><Relationship Id="rId5" Type="http://schemas.openxmlformats.org/officeDocument/2006/relationships/image" Target="../media/image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4.xml"/><Relationship Id="rId3" Type="http://schemas.openxmlformats.org/officeDocument/2006/relationships/image" Target="../media/image7.png"/><Relationship Id="rId4" Type="http://schemas.openxmlformats.org/officeDocument/2006/relationships/image" Target="../media/image27.png"/><Relationship Id="rId5" Type="http://schemas.openxmlformats.org/officeDocument/2006/relationships/image" Target="../media/image24.png"/><Relationship Id="rId6" Type="http://schemas.openxmlformats.org/officeDocument/2006/relationships/image" Target="../media/image43.png"/><Relationship Id="rId7" Type="http://schemas.openxmlformats.org/officeDocument/2006/relationships/image" Target="../media/image3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6.xml"/><Relationship Id="rId3" Type="http://schemas.openxmlformats.org/officeDocument/2006/relationships/image" Target="../media/image4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7.xml"/><Relationship Id="rId3" Type="http://schemas.openxmlformats.org/officeDocument/2006/relationships/image" Target="../media/image2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xml"/><Relationship Id="rId3" Type="http://schemas.openxmlformats.org/officeDocument/2006/relationships/image" Target="../media/image2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0.xml"/><Relationship Id="rId3" Type="http://schemas.openxmlformats.org/officeDocument/2006/relationships/image" Target="../media/image3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1.xml"/><Relationship Id="rId3" Type="http://schemas.openxmlformats.org/officeDocument/2006/relationships/image" Target="../media/image47.png"/><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3.xml"/><Relationship Id="rId3" Type="http://schemas.openxmlformats.org/officeDocument/2006/relationships/image" Target="../media/image4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5.xml"/><Relationship Id="rId3" Type="http://schemas.openxmlformats.org/officeDocument/2006/relationships/image" Target="../media/image4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9.xml"/><Relationship Id="rId3" Type="http://schemas.openxmlformats.org/officeDocument/2006/relationships/image" Target="../media/image45.png"/><Relationship Id="rId4" Type="http://schemas.openxmlformats.org/officeDocument/2006/relationships/image" Target="../media/image33.png"/><Relationship Id="rId5" Type="http://schemas.openxmlformats.org/officeDocument/2006/relationships/image" Target="../media/image3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6.png"/><Relationship Id="rId5" Type="http://schemas.openxmlformats.org/officeDocument/2006/relationships/image" Target="../media/image18.png"/><Relationship Id="rId6" Type="http://schemas.openxmlformats.org/officeDocument/2006/relationships/image" Target="../media/image1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0.xml"/><Relationship Id="rId3" Type="http://schemas.openxmlformats.org/officeDocument/2006/relationships/image" Target="../media/image34.png"/><Relationship Id="rId4" Type="http://schemas.openxmlformats.org/officeDocument/2006/relationships/image" Target="../media/image63.png"/><Relationship Id="rId9" Type="http://schemas.openxmlformats.org/officeDocument/2006/relationships/image" Target="../media/image78.png"/><Relationship Id="rId5" Type="http://schemas.openxmlformats.org/officeDocument/2006/relationships/image" Target="../media/image48.png"/><Relationship Id="rId6" Type="http://schemas.openxmlformats.org/officeDocument/2006/relationships/image" Target="../media/image44.png"/><Relationship Id="rId7" Type="http://schemas.openxmlformats.org/officeDocument/2006/relationships/image" Target="../media/image53.png"/><Relationship Id="rId8" Type="http://schemas.openxmlformats.org/officeDocument/2006/relationships/image" Target="../media/image6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2.xml"/><Relationship Id="rId3" Type="http://schemas.openxmlformats.org/officeDocument/2006/relationships/image" Target="../media/image6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3.xml"/><Relationship Id="rId3" Type="http://schemas.openxmlformats.org/officeDocument/2006/relationships/image" Target="../media/image8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7.xml"/><Relationship Id="rId3" Type="http://schemas.openxmlformats.org/officeDocument/2006/relationships/image" Target="../media/image8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1" Type="http://schemas.openxmlformats.org/officeDocument/2006/relationships/image" Target="../media/image58.png"/><Relationship Id="rId10" Type="http://schemas.openxmlformats.org/officeDocument/2006/relationships/image" Target="../media/image82.png"/><Relationship Id="rId13" Type="http://schemas.openxmlformats.org/officeDocument/2006/relationships/image" Target="../media/image61.png"/><Relationship Id="rId12" Type="http://schemas.openxmlformats.org/officeDocument/2006/relationships/image" Target="../media/image62.png"/><Relationship Id="rId1" Type="http://schemas.openxmlformats.org/officeDocument/2006/relationships/slideLayout" Target="../slideLayouts/slideLayout13.xml"/><Relationship Id="rId2" Type="http://schemas.openxmlformats.org/officeDocument/2006/relationships/notesSlide" Target="../notesSlides/notesSlide49.xml"/><Relationship Id="rId3"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4.png"/><Relationship Id="rId5" Type="http://schemas.openxmlformats.org/officeDocument/2006/relationships/image" Target="../media/image73.png"/><Relationship Id="rId6" Type="http://schemas.openxmlformats.org/officeDocument/2006/relationships/image" Target="../media/image49.png"/><Relationship Id="rId7" Type="http://schemas.openxmlformats.org/officeDocument/2006/relationships/image" Target="../media/image51.png"/><Relationship Id="rId8" Type="http://schemas.openxmlformats.org/officeDocument/2006/relationships/image" Target="../media/image5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0.xml"/><Relationship Id="rId3" Type="http://schemas.openxmlformats.org/officeDocument/2006/relationships/image" Target="../media/image6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3.xml"/><Relationship Id="rId3" Type="http://schemas.openxmlformats.org/officeDocument/2006/relationships/hyperlink" Target="http://en.wikipedia.org/wiki/Data_clustering" TargetMode="External"/><Relationship Id="rId4" Type="http://schemas.openxmlformats.org/officeDocument/2006/relationships/hyperlink" Target="http://en.wikipedia.org/wiki/Partition_of_a_set" TargetMode="External"/><Relationship Id="rId5" Type="http://schemas.openxmlformats.org/officeDocument/2006/relationships/hyperlink" Target="http://en.wikipedia.org/wiki/Vector_space" TargetMode="External"/><Relationship Id="rId6" Type="http://schemas.openxmlformats.org/officeDocument/2006/relationships/hyperlink" Target="http://mathworld.wolfram.com/GeometricCentroid.html" TargetMode="External"/><Relationship Id="rId7" Type="http://schemas.openxmlformats.org/officeDocument/2006/relationships/image" Target="../media/image6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55.xml"/><Relationship Id="rId3" Type="http://schemas.openxmlformats.org/officeDocument/2006/relationships/image" Target="../media/image66.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6.xml"/><Relationship Id="rId3" Type="http://schemas.openxmlformats.org/officeDocument/2006/relationships/image" Target="../media/image70.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9.xml"/><Relationship Id="rId3" Type="http://schemas.openxmlformats.org/officeDocument/2006/relationships/image" Target="../media/image7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63.xml"/><Relationship Id="rId3" Type="http://schemas.openxmlformats.org/officeDocument/2006/relationships/image" Target="../media/image79.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64.xml"/><Relationship Id="rId3" Type="http://schemas.openxmlformats.org/officeDocument/2006/relationships/image" Target="../media/image67.png"/><Relationship Id="rId4" Type="http://schemas.openxmlformats.org/officeDocument/2006/relationships/image" Target="../media/image84.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65.xml"/><Relationship Id="rId3" Type="http://schemas.openxmlformats.org/officeDocument/2006/relationships/image" Target="../media/image85.png"/><Relationship Id="rId4" Type="http://schemas.openxmlformats.org/officeDocument/2006/relationships/image" Target="../media/image72.png"/><Relationship Id="rId5" Type="http://schemas.openxmlformats.org/officeDocument/2006/relationships/image" Target="../media/image69.png"/><Relationship Id="rId6" Type="http://schemas.openxmlformats.org/officeDocument/2006/relationships/image" Target="../media/image76.png"/><Relationship Id="rId7" Type="http://schemas.openxmlformats.org/officeDocument/2006/relationships/image" Target="../media/image74.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66.xml"/><Relationship Id="rId3" Type="http://schemas.openxmlformats.org/officeDocument/2006/relationships/image" Target="../media/image7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67.xml"/><Relationship Id="rId3" Type="http://schemas.openxmlformats.org/officeDocument/2006/relationships/image" Target="../media/image87.png"/><Relationship Id="rId4" Type="http://schemas.openxmlformats.org/officeDocument/2006/relationships/image" Target="../media/image80.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68.xml"/><Relationship Id="rId3" Type="http://schemas.openxmlformats.org/officeDocument/2006/relationships/image" Target="../media/image89.png"/><Relationship Id="rId4" Type="http://schemas.openxmlformats.org/officeDocument/2006/relationships/image" Target="../media/image77.png"/><Relationship Id="rId5" Type="http://schemas.openxmlformats.org/officeDocument/2006/relationships/image" Target="../media/image88.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69.xml"/><Relationship Id="rId3" Type="http://schemas.openxmlformats.org/officeDocument/2006/relationships/image" Target="../media/image8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1"/>
          <p:cNvSpPr txBox="1"/>
          <p:nvPr/>
        </p:nvSpPr>
        <p:spPr>
          <a:xfrm>
            <a:off x="2590920" y="380880"/>
            <a:ext cx="6171840" cy="68544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50" name="Google Shape;350;p1"/>
          <p:cNvPicPr preferRelativeResize="0"/>
          <p:nvPr/>
        </p:nvPicPr>
        <p:blipFill rotWithShape="1">
          <a:blip r:embed="rId3">
            <a:alphaModFix/>
          </a:blip>
          <a:srcRect b="0" l="0" r="0" t="0"/>
          <a:stretch/>
        </p:blipFill>
        <p:spPr>
          <a:xfrm>
            <a:off x="2795760" y="1417680"/>
            <a:ext cx="3792240" cy="1385640"/>
          </a:xfrm>
          <a:prstGeom prst="rect">
            <a:avLst/>
          </a:prstGeom>
          <a:noFill/>
          <a:ln>
            <a:noFill/>
          </a:ln>
        </p:spPr>
      </p:pic>
      <p:sp>
        <p:nvSpPr>
          <p:cNvPr id="351" name="Google Shape;351;p1"/>
          <p:cNvSpPr/>
          <p:nvPr/>
        </p:nvSpPr>
        <p:spPr>
          <a:xfrm>
            <a:off x="304920" y="3505320"/>
            <a:ext cx="8305560" cy="945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1" i="0" lang="en-IN" sz="2800" u="none" cap="none" strike="noStrike">
                <a:solidFill>
                  <a:srgbClr val="002060"/>
                </a:solidFill>
                <a:latin typeface="Tahoma"/>
                <a:ea typeface="Tahoma"/>
                <a:cs typeface="Tahoma"/>
                <a:sym typeface="Tahoma"/>
              </a:rPr>
              <a:t>(Computer Engineering and Technology)</a:t>
            </a:r>
            <a:br>
              <a:rPr b="1" i="0" lang="en-IN" sz="2800" u="none" cap="none" strike="noStrike">
                <a:solidFill>
                  <a:srgbClr val="002060"/>
                </a:solidFill>
                <a:latin typeface="Tahoma"/>
                <a:ea typeface="Tahoma"/>
                <a:cs typeface="Tahoma"/>
                <a:sym typeface="Tahoma"/>
              </a:rPr>
            </a:br>
            <a:r>
              <a:rPr b="1" i="0" lang="en-IN" sz="2800" u="none" cap="none" strike="noStrike">
                <a:solidFill>
                  <a:srgbClr val="002060"/>
                </a:solidFill>
                <a:latin typeface="Tahoma"/>
                <a:ea typeface="Tahoma"/>
                <a:cs typeface="Tahoma"/>
                <a:sym typeface="Tahoma"/>
              </a:rPr>
              <a:t> (TYB.Tech) </a:t>
            </a:r>
            <a:endParaRPr b="0" i="0" sz="1800" u="none" cap="none" strike="noStrike">
              <a:solidFill>
                <a:srgbClr val="000000"/>
              </a:solidFill>
              <a:latin typeface="Arial"/>
              <a:ea typeface="Arial"/>
              <a:cs typeface="Arial"/>
              <a:sym typeface="Arial"/>
            </a:endParaRPr>
          </a:p>
        </p:txBody>
      </p:sp>
      <p:sp>
        <p:nvSpPr>
          <p:cNvPr id="352" name="Google Shape;352;p1"/>
          <p:cNvSpPr/>
          <p:nvPr/>
        </p:nvSpPr>
        <p:spPr>
          <a:xfrm>
            <a:off x="7238880" y="6400800"/>
            <a:ext cx="1904760" cy="45684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IN" sz="1200" u="none" cap="none" strike="noStrike">
                <a:solidFill>
                  <a:srgbClr val="000000"/>
                </a:solidFill>
                <a:latin typeface="Tahoma"/>
                <a:ea typeface="Tahoma"/>
                <a:cs typeface="Tahoma"/>
                <a:sym typeface="Tahoma"/>
              </a:rPr>
              <a:t>‹#›</a:t>
            </a:fld>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10"/>
          <p:cNvSpPr txBox="1"/>
          <p:nvPr/>
        </p:nvSpPr>
        <p:spPr>
          <a:xfrm>
            <a:off x="2743200" y="165960"/>
            <a:ext cx="6206836" cy="993960"/>
          </a:xfrm>
          <a:prstGeom prst="rect">
            <a:avLst/>
          </a:prstGeom>
          <a:noFill/>
          <a:ln>
            <a:noFill/>
          </a:ln>
        </p:spPr>
        <p:txBody>
          <a:bodyPr anchorCtr="0" anchor="ctr" bIns="34200" lIns="68400" spcFirstLastPara="1" rIns="68400" wrap="square" tIns="34200">
            <a:noAutofit/>
          </a:bodyPr>
          <a:lstStyle/>
          <a:p>
            <a:pPr indent="0" lvl="0" marL="0" marR="0" rtl="0" algn="l">
              <a:lnSpc>
                <a:spcPct val="90000"/>
              </a:lnSpc>
              <a:spcBef>
                <a:spcPts val="0"/>
              </a:spcBef>
              <a:spcAft>
                <a:spcPts val="0"/>
              </a:spcAft>
              <a:buClr>
                <a:srgbClr val="000000"/>
              </a:buClr>
              <a:buSzPts val="2850"/>
              <a:buFont typeface="Arial"/>
              <a:buNone/>
            </a:pPr>
            <a:r>
              <a:rPr b="0" i="0" lang="en-IN" sz="2850" u="none" cap="none" strike="noStrike">
                <a:solidFill>
                  <a:srgbClr val="FFFFFF"/>
                </a:solidFill>
                <a:latin typeface="Calibri"/>
                <a:ea typeface="Calibri"/>
                <a:cs typeface="Calibri"/>
                <a:sym typeface="Calibri"/>
              </a:rPr>
              <a:t>             </a:t>
            </a:r>
            <a:r>
              <a:rPr b="0" i="0" lang="en-IN" sz="2600" u="none" cap="none" strike="noStrike">
                <a:solidFill>
                  <a:srgbClr val="FFFFFF"/>
                </a:solidFill>
                <a:latin typeface="Calibri"/>
                <a:ea typeface="Calibri"/>
                <a:cs typeface="Calibri"/>
                <a:sym typeface="Calibri"/>
              </a:rPr>
              <a:t>Data Mining Task</a:t>
            </a:r>
            <a:endParaRPr b="0" i="0" sz="1400" u="none" cap="none" strike="noStrike">
              <a:solidFill>
                <a:srgbClr val="000000"/>
              </a:solidFill>
              <a:latin typeface="Arial"/>
              <a:ea typeface="Arial"/>
              <a:cs typeface="Arial"/>
              <a:sym typeface="Arial"/>
            </a:endParaRPr>
          </a:p>
        </p:txBody>
      </p:sp>
      <p:sp>
        <p:nvSpPr>
          <p:cNvPr id="421" name="Google Shape;421;p10"/>
          <p:cNvSpPr/>
          <p:nvPr/>
        </p:nvSpPr>
        <p:spPr>
          <a:xfrm>
            <a:off x="806040" y="1638720"/>
            <a:ext cx="7934040" cy="4106160"/>
          </a:xfrm>
          <a:prstGeom prst="rect">
            <a:avLst/>
          </a:prstGeom>
          <a:noFill/>
          <a:ln>
            <a:noFill/>
          </a:ln>
        </p:spPr>
        <p:txBody>
          <a:bodyPr anchorCtr="0" anchor="ctr" bIns="34200" lIns="68400" spcFirstLastPara="1" rIns="68400" wrap="square" tIns="34200">
            <a:noAutofit/>
          </a:bodyPr>
          <a:lstStyle/>
          <a:p>
            <a:pPr indent="-170815" lvl="0" marL="171450" marR="0" rtl="0" algn="l">
              <a:lnSpc>
                <a:spcPct val="90000"/>
              </a:lnSpc>
              <a:spcBef>
                <a:spcPts val="0"/>
              </a:spcBef>
              <a:spcAft>
                <a:spcPts val="0"/>
              </a:spcAft>
              <a:buClr>
                <a:srgbClr val="000000"/>
              </a:buClr>
              <a:buSzPts val="2400"/>
              <a:buFont typeface="Arial"/>
              <a:buChar char="•"/>
            </a:pPr>
            <a:r>
              <a:rPr b="0" i="0" lang="en-IN" sz="2400" u="none" cap="none" strike="noStrike">
                <a:solidFill>
                  <a:srgbClr val="000000"/>
                </a:solidFill>
                <a:latin typeface="Calibri"/>
                <a:ea typeface="Calibri"/>
                <a:cs typeface="Calibri"/>
                <a:sym typeface="Calibri"/>
              </a:rPr>
              <a:t>Predictive Methods</a:t>
            </a:r>
            <a:endParaRPr b="0" i="0" sz="2400" u="none" cap="none" strike="noStrike">
              <a:solidFill>
                <a:srgbClr val="000000"/>
              </a:solidFill>
              <a:latin typeface="Arial"/>
              <a:ea typeface="Arial"/>
              <a:cs typeface="Arial"/>
              <a:sym typeface="Arial"/>
            </a:endParaRPr>
          </a:p>
          <a:p>
            <a:pPr indent="-170815" lvl="1" marL="514350" marR="0" rtl="0" algn="l">
              <a:lnSpc>
                <a:spcPct val="90000"/>
              </a:lnSpc>
              <a:spcBef>
                <a:spcPts val="0"/>
              </a:spcBef>
              <a:spcAft>
                <a:spcPts val="0"/>
              </a:spcAft>
              <a:buClr>
                <a:srgbClr val="000000"/>
              </a:buClr>
              <a:buSzPts val="2400"/>
              <a:buFont typeface="Arial"/>
              <a:buChar char="•"/>
            </a:pPr>
            <a:r>
              <a:rPr b="0" i="0" lang="en-IN" sz="2400" u="none" cap="none" strike="noStrike">
                <a:solidFill>
                  <a:srgbClr val="000000"/>
                </a:solidFill>
                <a:latin typeface="Calibri"/>
                <a:ea typeface="Calibri"/>
                <a:cs typeface="Calibri"/>
                <a:sym typeface="Calibri"/>
              </a:rPr>
              <a:t>Use some variables to predict unknown or future values of other variables.</a:t>
            </a:r>
            <a:endParaRPr b="0" i="0" sz="2400" u="none" cap="none" strike="noStrike">
              <a:solidFill>
                <a:srgbClr val="000000"/>
              </a:solidFill>
              <a:latin typeface="Arial"/>
              <a:ea typeface="Arial"/>
              <a:cs typeface="Arial"/>
              <a:sym typeface="Arial"/>
            </a:endParaRPr>
          </a:p>
          <a:p>
            <a:pPr indent="-76200" lvl="0" marL="857250" marR="0" rtl="0" algn="l">
              <a:lnSpc>
                <a:spcPct val="9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a:p>
            <a:pPr indent="-170815" lvl="0" marL="171450" marR="0" rtl="0" algn="l">
              <a:lnSpc>
                <a:spcPct val="90000"/>
              </a:lnSpc>
              <a:spcBef>
                <a:spcPts val="0"/>
              </a:spcBef>
              <a:spcAft>
                <a:spcPts val="0"/>
              </a:spcAft>
              <a:buClr>
                <a:srgbClr val="000000"/>
              </a:buClr>
              <a:buSzPts val="2400"/>
              <a:buFont typeface="Arial"/>
              <a:buChar char="•"/>
            </a:pPr>
            <a:r>
              <a:rPr b="0" i="0" lang="en-IN" sz="2400" u="none" cap="none" strike="noStrike">
                <a:solidFill>
                  <a:srgbClr val="000000"/>
                </a:solidFill>
                <a:latin typeface="Calibri"/>
                <a:ea typeface="Calibri"/>
                <a:cs typeface="Calibri"/>
                <a:sym typeface="Calibri"/>
              </a:rPr>
              <a:t>Descriptive Methods</a:t>
            </a:r>
            <a:endParaRPr b="0" i="0" sz="2400" u="none" cap="none" strike="noStrike">
              <a:solidFill>
                <a:srgbClr val="000000"/>
              </a:solidFill>
              <a:latin typeface="Arial"/>
              <a:ea typeface="Arial"/>
              <a:cs typeface="Arial"/>
              <a:sym typeface="Arial"/>
            </a:endParaRPr>
          </a:p>
          <a:p>
            <a:pPr indent="-170815" lvl="1" marL="514350" marR="0" rtl="0" algn="l">
              <a:lnSpc>
                <a:spcPct val="90000"/>
              </a:lnSpc>
              <a:spcBef>
                <a:spcPts val="0"/>
              </a:spcBef>
              <a:spcAft>
                <a:spcPts val="0"/>
              </a:spcAft>
              <a:buClr>
                <a:srgbClr val="000000"/>
              </a:buClr>
              <a:buSzPts val="2400"/>
              <a:buFont typeface="Arial"/>
              <a:buChar char="•"/>
            </a:pPr>
            <a:r>
              <a:rPr b="0" i="0" lang="en-IN" sz="2400" u="none" cap="none" strike="noStrike">
                <a:solidFill>
                  <a:srgbClr val="000000"/>
                </a:solidFill>
                <a:latin typeface="Calibri"/>
                <a:ea typeface="Calibri"/>
                <a:cs typeface="Calibri"/>
                <a:sym typeface="Calibri"/>
              </a:rPr>
              <a:t>Find human-interpretable patterns that describe the data.</a:t>
            </a:r>
            <a:endParaRPr b="0" i="0" sz="2400" u="none" cap="none" strike="noStrike">
              <a:solidFill>
                <a:srgbClr val="000000"/>
              </a:solidFill>
              <a:latin typeface="Arial"/>
              <a:ea typeface="Arial"/>
              <a:cs typeface="Arial"/>
              <a:sym typeface="Arial"/>
            </a:endParaRPr>
          </a:p>
          <a:p>
            <a:pPr indent="-76200" lvl="0" marL="857250" marR="0" rtl="0" algn="l">
              <a:lnSpc>
                <a:spcPct val="9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11"/>
          <p:cNvSpPr txBox="1"/>
          <p:nvPr/>
        </p:nvSpPr>
        <p:spPr>
          <a:xfrm>
            <a:off x="1440000" y="374760"/>
            <a:ext cx="7886520" cy="504360"/>
          </a:xfrm>
          <a:prstGeom prst="rect">
            <a:avLst/>
          </a:prstGeom>
          <a:noFill/>
          <a:ln>
            <a:noFill/>
          </a:ln>
        </p:spPr>
        <p:txBody>
          <a:bodyPr anchorCtr="0" anchor="ctr" bIns="34200" lIns="68400" spcFirstLastPara="1" rIns="68400" wrap="square" tIns="342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Data Mining Models and Tasks</a:t>
            </a:r>
            <a:endParaRPr b="0" i="0" sz="2600" u="none" cap="none" strike="noStrike">
              <a:solidFill>
                <a:srgbClr val="000000"/>
              </a:solidFill>
              <a:latin typeface="Arial"/>
              <a:ea typeface="Arial"/>
              <a:cs typeface="Arial"/>
              <a:sym typeface="Arial"/>
            </a:endParaRPr>
          </a:p>
        </p:txBody>
      </p:sp>
      <p:sp>
        <p:nvSpPr>
          <p:cNvPr id="427" name="Google Shape;427;p11"/>
          <p:cNvSpPr txBox="1"/>
          <p:nvPr/>
        </p:nvSpPr>
        <p:spPr>
          <a:xfrm>
            <a:off x="6724800" y="5706720"/>
            <a:ext cx="2057040" cy="210600"/>
          </a:xfrm>
          <a:prstGeom prst="rect">
            <a:avLst/>
          </a:prstGeom>
          <a:noFill/>
          <a:ln>
            <a:noFill/>
          </a:ln>
        </p:spPr>
        <p:txBody>
          <a:bodyPr anchorCtr="0" anchor="ctr" bIns="34200" lIns="68400" spcFirstLastPara="1" rIns="68400" wrap="square" tIns="34200">
            <a:noAutofit/>
          </a:bodyPr>
          <a:lstStyle/>
          <a:p>
            <a:pPr indent="0" lvl="0" marL="0" marR="0" rtl="0" algn="r">
              <a:lnSpc>
                <a:spcPct val="100000"/>
              </a:lnSpc>
              <a:spcBef>
                <a:spcPts val="0"/>
              </a:spcBef>
              <a:spcAft>
                <a:spcPts val="0"/>
              </a:spcAft>
              <a:buClr>
                <a:srgbClr val="000000"/>
              </a:buClr>
              <a:buSzPts val="1350"/>
              <a:buFont typeface="Arial"/>
              <a:buNone/>
            </a:pPr>
            <a:fld id="{00000000-1234-1234-1234-123412341234}" type="slidenum">
              <a:rPr b="0" i="0" lang="en-IN" sz="1350" u="none" cap="none" strike="noStrike">
                <a:solidFill>
                  <a:srgbClr val="576973"/>
                </a:solidFill>
                <a:latin typeface="Arial"/>
                <a:ea typeface="Arial"/>
                <a:cs typeface="Arial"/>
                <a:sym typeface="Arial"/>
              </a:rPr>
              <a:t>‹#›</a:t>
            </a:fld>
            <a:endParaRPr b="0" i="0" sz="1400" u="none" cap="none" strike="noStrike">
              <a:solidFill>
                <a:srgbClr val="000000"/>
              </a:solidFill>
              <a:latin typeface="Times New Roman"/>
              <a:ea typeface="Times New Roman"/>
              <a:cs typeface="Times New Roman"/>
              <a:sym typeface="Times New Roman"/>
            </a:endParaRPr>
          </a:p>
        </p:txBody>
      </p:sp>
      <p:pic>
        <p:nvPicPr>
          <p:cNvPr id="428" name="Google Shape;428;p11"/>
          <p:cNvPicPr preferRelativeResize="0"/>
          <p:nvPr/>
        </p:nvPicPr>
        <p:blipFill rotWithShape="1">
          <a:blip r:embed="rId3">
            <a:alphaModFix/>
          </a:blip>
          <a:srcRect b="0" l="0" r="0" t="0"/>
          <a:stretch/>
        </p:blipFill>
        <p:spPr>
          <a:xfrm>
            <a:off x="352440" y="2290680"/>
            <a:ext cx="8437320" cy="2509560"/>
          </a:xfrm>
          <a:prstGeom prst="rect">
            <a:avLst/>
          </a:prstGeom>
          <a:noFill/>
          <a:ln cap="flat" cmpd="sng" w="38150">
            <a:solidFill>
              <a:schemeClr val="dk2"/>
            </a:solidFill>
            <a:prstDash val="solid"/>
            <a:miter lim="8000"/>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13"/>
          <p:cNvSpPr txBox="1"/>
          <p:nvPr/>
        </p:nvSpPr>
        <p:spPr>
          <a:xfrm>
            <a:off x="2787480" y="297720"/>
            <a:ext cx="6703920" cy="60768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Calibri"/>
                <a:ea typeface="Calibri"/>
                <a:cs typeface="Calibri"/>
                <a:sym typeface="Calibri"/>
              </a:rPr>
              <a:t>Supervised vs. Unsupervised Learning</a:t>
            </a:r>
            <a:endParaRPr b="0" i="0" sz="2600" u="none" cap="none" strike="noStrike">
              <a:solidFill>
                <a:srgbClr val="000000"/>
              </a:solidFill>
              <a:latin typeface="Arial"/>
              <a:ea typeface="Arial"/>
              <a:cs typeface="Arial"/>
              <a:sym typeface="Arial"/>
            </a:endParaRPr>
          </a:p>
        </p:txBody>
      </p:sp>
      <p:sp>
        <p:nvSpPr>
          <p:cNvPr id="435" name="Google Shape;435;p13"/>
          <p:cNvSpPr txBox="1"/>
          <p:nvPr/>
        </p:nvSpPr>
        <p:spPr>
          <a:xfrm>
            <a:off x="6458040" y="5624640"/>
            <a:ext cx="2057040" cy="273600"/>
          </a:xfrm>
          <a:prstGeom prst="rect">
            <a:avLst/>
          </a:prstGeom>
          <a:noFill/>
          <a:ln>
            <a:noFill/>
          </a:ln>
        </p:spPr>
        <p:txBody>
          <a:bodyPr anchorCtr="0" anchor="ctr" bIns="34200" lIns="68400" spcFirstLastPara="1" rIns="68400" wrap="square" tIns="34200">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IN" sz="900" u="none" cap="none" strike="noStrike">
                <a:solidFill>
                  <a:srgbClr val="898989"/>
                </a:solidFill>
                <a:latin typeface="Calibri"/>
                <a:ea typeface="Calibri"/>
                <a:cs typeface="Calibri"/>
                <a:sym typeface="Calibri"/>
              </a:rPr>
              <a:t>‹#›</a:t>
            </a:fld>
            <a:endParaRPr b="0" i="0" sz="1400" u="none" cap="none" strike="noStrike">
              <a:solidFill>
                <a:srgbClr val="000000"/>
              </a:solidFill>
              <a:latin typeface="Times New Roman"/>
              <a:ea typeface="Times New Roman"/>
              <a:cs typeface="Times New Roman"/>
              <a:sym typeface="Times New Roman"/>
            </a:endParaRPr>
          </a:p>
        </p:txBody>
      </p:sp>
      <p:sp>
        <p:nvSpPr>
          <p:cNvPr id="436" name="Google Shape;436;p13"/>
          <p:cNvSpPr/>
          <p:nvPr/>
        </p:nvSpPr>
        <p:spPr>
          <a:xfrm>
            <a:off x="791040" y="4155840"/>
            <a:ext cx="1987200" cy="1369800"/>
          </a:xfrm>
          <a:prstGeom prst="rect">
            <a:avLst/>
          </a:prstGeom>
          <a:solidFill>
            <a:srgbClr val="599BD5"/>
          </a:solidFill>
          <a:ln cap="flat" cmpd="sng" w="12600">
            <a:solidFill>
              <a:srgbClr val="599BD5"/>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13"/>
          <p:cNvSpPr/>
          <p:nvPr/>
        </p:nvSpPr>
        <p:spPr>
          <a:xfrm>
            <a:off x="867240" y="4135680"/>
            <a:ext cx="1987200" cy="1369800"/>
          </a:xfrm>
          <a:prstGeom prst="rect">
            <a:avLst/>
          </a:prstGeom>
          <a:noFill/>
          <a:ln>
            <a:noFill/>
          </a:ln>
        </p:spPr>
        <p:txBody>
          <a:bodyPr anchorCtr="0" anchor="ctr" bIns="159825" lIns="141475" spcFirstLastPara="1" rIns="141475" wrap="square" tIns="159825">
            <a:noAutofit/>
          </a:bodyPr>
          <a:lstStyle/>
          <a:p>
            <a:pPr indent="0" lvl="0" marL="0" marR="0" rtl="0" algn="ctr">
              <a:lnSpc>
                <a:spcPct val="90000"/>
              </a:lnSpc>
              <a:spcBef>
                <a:spcPts val="0"/>
              </a:spcBef>
              <a:spcAft>
                <a:spcPts val="0"/>
              </a:spcAft>
              <a:buClr>
                <a:srgbClr val="000000"/>
              </a:buClr>
              <a:buSzPts val="2250"/>
              <a:buFont typeface="Arial"/>
              <a:buNone/>
            </a:pPr>
            <a:r>
              <a:rPr b="0" i="0" lang="en-IN" sz="2250" u="none" cap="none" strike="noStrike">
                <a:solidFill>
                  <a:srgbClr val="FFFFFF"/>
                </a:solidFill>
                <a:latin typeface="Calibri"/>
                <a:ea typeface="Calibri"/>
                <a:cs typeface="Calibri"/>
                <a:sym typeface="Calibri"/>
              </a:rPr>
              <a:t>Unsupervised learning (clustering)</a:t>
            </a:r>
            <a:endParaRPr b="0" i="0" sz="1800" u="none" cap="none" strike="noStrike">
              <a:solidFill>
                <a:srgbClr val="000000"/>
              </a:solidFill>
              <a:latin typeface="Arial"/>
              <a:ea typeface="Arial"/>
              <a:cs typeface="Arial"/>
              <a:sym typeface="Arial"/>
            </a:endParaRPr>
          </a:p>
        </p:txBody>
      </p:sp>
      <p:sp>
        <p:nvSpPr>
          <p:cNvPr id="438" name="Google Shape;438;p13"/>
          <p:cNvSpPr/>
          <p:nvPr/>
        </p:nvSpPr>
        <p:spPr>
          <a:xfrm>
            <a:off x="2854440" y="4135680"/>
            <a:ext cx="5961960" cy="1369800"/>
          </a:xfrm>
          <a:prstGeom prst="rect">
            <a:avLst/>
          </a:prstGeom>
          <a:solidFill>
            <a:srgbClr val="CFDEEF">
              <a:alpha val="89411"/>
            </a:srgbClr>
          </a:solidFill>
          <a:ln cap="flat" cmpd="sng" w="12600">
            <a:solidFill>
              <a:srgbClr val="CFDEEF"/>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13"/>
          <p:cNvSpPr/>
          <p:nvPr/>
        </p:nvSpPr>
        <p:spPr>
          <a:xfrm>
            <a:off x="2854440" y="4135680"/>
            <a:ext cx="5961960" cy="1369800"/>
          </a:xfrm>
          <a:prstGeom prst="rect">
            <a:avLst/>
          </a:prstGeom>
          <a:noFill/>
          <a:ln>
            <a:noFill/>
          </a:ln>
        </p:spPr>
        <p:txBody>
          <a:bodyPr anchorCtr="0" anchor="ctr" bIns="209500" lIns="120950" spcFirstLastPara="1" rIns="120950" wrap="square" tIns="209500">
            <a:noAutofit/>
          </a:bodyPr>
          <a:lstStyle/>
          <a:p>
            <a:pPr indent="0" lvl="0" marL="0" marR="0" rtl="0" algn="l">
              <a:lnSpc>
                <a:spcPct val="90000"/>
              </a:lnSpc>
              <a:spcBef>
                <a:spcPts val="0"/>
              </a:spcBef>
              <a:spcAft>
                <a:spcPts val="0"/>
              </a:spcAft>
              <a:buClr>
                <a:srgbClr val="000000"/>
              </a:buClr>
              <a:buSzPts val="1650"/>
              <a:buFont typeface="Arial"/>
              <a:buNone/>
            </a:pPr>
            <a:r>
              <a:rPr b="0" i="0" lang="en-IN" sz="1650" u="none" cap="none" strike="noStrike">
                <a:solidFill>
                  <a:srgbClr val="000000"/>
                </a:solidFill>
                <a:latin typeface="Calibri"/>
                <a:ea typeface="Calibri"/>
                <a:cs typeface="Calibri"/>
                <a:sym typeface="Calibri"/>
              </a:rPr>
              <a:t>The class labels of training data is unknown</a:t>
            </a:r>
            <a:endParaRPr b="0" i="0" sz="18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650"/>
              <a:buFont typeface="Arial"/>
              <a:buNone/>
            </a:pPr>
            <a:r>
              <a:rPr b="0" i="0" lang="en-IN" sz="1650" u="none" cap="none" strike="noStrike">
                <a:solidFill>
                  <a:srgbClr val="000000"/>
                </a:solidFill>
                <a:latin typeface="Calibri"/>
                <a:ea typeface="Calibri"/>
                <a:cs typeface="Calibri"/>
                <a:sym typeface="Calibri"/>
              </a:rPr>
              <a:t>Given a set of measurements, observations, etc. with the aim of establishing the existence of classes or clusters in the data</a:t>
            </a:r>
            <a:endParaRPr b="0" i="0" sz="1800" u="none" cap="none" strike="noStrike">
              <a:solidFill>
                <a:srgbClr val="000000"/>
              </a:solidFill>
              <a:latin typeface="Arial"/>
              <a:ea typeface="Arial"/>
              <a:cs typeface="Arial"/>
              <a:sym typeface="Arial"/>
            </a:endParaRPr>
          </a:p>
        </p:txBody>
      </p:sp>
      <p:sp>
        <p:nvSpPr>
          <p:cNvPr id="440" name="Google Shape;440;p13"/>
          <p:cNvSpPr/>
          <p:nvPr/>
        </p:nvSpPr>
        <p:spPr>
          <a:xfrm rot="10800000">
            <a:off x="800280" y="2028960"/>
            <a:ext cx="1987200" cy="2106720"/>
          </a:xfrm>
          <a:prstGeom prst="upArrowCallout">
            <a:avLst>
              <a:gd fmla="val 5000" name="adj1"/>
              <a:gd fmla="val 10000" name="adj2"/>
              <a:gd fmla="val 15000" name="adj3"/>
              <a:gd fmla="val 64977" name="adj4"/>
            </a:avLst>
          </a:prstGeom>
          <a:solidFill>
            <a:srgbClr val="6FAB46"/>
          </a:solidFill>
          <a:ln cap="flat" cmpd="sng" w="12600">
            <a:solidFill>
              <a:srgbClr val="6FAB46"/>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13"/>
          <p:cNvSpPr/>
          <p:nvPr/>
        </p:nvSpPr>
        <p:spPr>
          <a:xfrm>
            <a:off x="867240" y="2059200"/>
            <a:ext cx="1987200" cy="1369440"/>
          </a:xfrm>
          <a:prstGeom prst="rect">
            <a:avLst/>
          </a:prstGeom>
          <a:noFill/>
          <a:ln>
            <a:noFill/>
          </a:ln>
        </p:spPr>
        <p:txBody>
          <a:bodyPr anchorCtr="0" anchor="ctr" bIns="159825" lIns="141475" spcFirstLastPara="1" rIns="141475" wrap="square" tIns="159825">
            <a:noAutofit/>
          </a:bodyPr>
          <a:lstStyle/>
          <a:p>
            <a:pPr indent="0" lvl="0" marL="0" marR="0" rtl="0" algn="ctr">
              <a:lnSpc>
                <a:spcPct val="90000"/>
              </a:lnSpc>
              <a:spcBef>
                <a:spcPts val="0"/>
              </a:spcBef>
              <a:spcAft>
                <a:spcPts val="0"/>
              </a:spcAft>
              <a:buClr>
                <a:srgbClr val="000000"/>
              </a:buClr>
              <a:buSzPts val="2250"/>
              <a:buFont typeface="Arial"/>
              <a:buNone/>
            </a:pPr>
            <a:r>
              <a:rPr b="0" i="0" lang="en-IN" sz="2250" u="none" cap="none" strike="noStrike">
                <a:solidFill>
                  <a:srgbClr val="FFFFFF"/>
                </a:solidFill>
                <a:latin typeface="Calibri"/>
                <a:ea typeface="Calibri"/>
                <a:cs typeface="Calibri"/>
                <a:sym typeface="Calibri"/>
              </a:rPr>
              <a:t>Supervised learning (classification)</a:t>
            </a:r>
            <a:endParaRPr b="0" i="0" sz="1800" u="none" cap="none" strike="noStrike">
              <a:solidFill>
                <a:srgbClr val="000000"/>
              </a:solidFill>
              <a:latin typeface="Arial"/>
              <a:ea typeface="Arial"/>
              <a:cs typeface="Arial"/>
              <a:sym typeface="Arial"/>
            </a:endParaRPr>
          </a:p>
        </p:txBody>
      </p:sp>
      <p:sp>
        <p:nvSpPr>
          <p:cNvPr id="442" name="Google Shape;442;p13"/>
          <p:cNvSpPr/>
          <p:nvPr/>
        </p:nvSpPr>
        <p:spPr>
          <a:xfrm>
            <a:off x="2854440" y="2049120"/>
            <a:ext cx="5961960" cy="1369440"/>
          </a:xfrm>
          <a:prstGeom prst="rect">
            <a:avLst/>
          </a:prstGeom>
          <a:solidFill>
            <a:srgbClr val="D3E1CC">
              <a:alpha val="89411"/>
            </a:srgbClr>
          </a:solidFill>
          <a:ln cap="flat" cmpd="sng" w="12600">
            <a:solidFill>
              <a:srgbClr val="D3E1CC"/>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13"/>
          <p:cNvSpPr/>
          <p:nvPr/>
        </p:nvSpPr>
        <p:spPr>
          <a:xfrm>
            <a:off x="2854440" y="2049120"/>
            <a:ext cx="5961960" cy="1369440"/>
          </a:xfrm>
          <a:prstGeom prst="rect">
            <a:avLst/>
          </a:prstGeom>
          <a:noFill/>
          <a:ln>
            <a:noFill/>
          </a:ln>
        </p:spPr>
        <p:txBody>
          <a:bodyPr anchorCtr="0" anchor="ctr" bIns="209500" lIns="120950" spcFirstLastPara="1" rIns="120950" wrap="square" tIns="209500">
            <a:noAutofit/>
          </a:bodyPr>
          <a:lstStyle/>
          <a:p>
            <a:pPr indent="0" lvl="0" marL="0" marR="0" rtl="0" algn="l">
              <a:lnSpc>
                <a:spcPct val="90000"/>
              </a:lnSpc>
              <a:spcBef>
                <a:spcPts val="0"/>
              </a:spcBef>
              <a:spcAft>
                <a:spcPts val="0"/>
              </a:spcAft>
              <a:buClr>
                <a:srgbClr val="000000"/>
              </a:buClr>
              <a:buSzPts val="1650"/>
              <a:buFont typeface="Arial"/>
              <a:buNone/>
            </a:pPr>
            <a:r>
              <a:rPr b="0" i="0" lang="en-IN" sz="1650" u="none" cap="none" strike="noStrike">
                <a:solidFill>
                  <a:srgbClr val="000000"/>
                </a:solidFill>
                <a:latin typeface="Calibri"/>
                <a:ea typeface="Calibri"/>
                <a:cs typeface="Calibri"/>
                <a:sym typeface="Calibri"/>
              </a:rPr>
              <a:t>Supervision: The training data (observations, measurements, etc.) are accompanied by </a:t>
            </a:r>
            <a:r>
              <a:rPr b="1" i="0" lang="en-IN" sz="1650" u="none" cap="none" strike="noStrike">
                <a:solidFill>
                  <a:srgbClr val="000000"/>
                </a:solidFill>
                <a:latin typeface="Calibri"/>
                <a:ea typeface="Calibri"/>
                <a:cs typeface="Calibri"/>
                <a:sym typeface="Calibri"/>
              </a:rPr>
              <a:t>labels</a:t>
            </a:r>
            <a:r>
              <a:rPr b="0" i="0" lang="en-IN" sz="1650" u="none" cap="none" strike="noStrike">
                <a:solidFill>
                  <a:srgbClr val="000000"/>
                </a:solidFill>
                <a:latin typeface="Calibri"/>
                <a:ea typeface="Calibri"/>
                <a:cs typeface="Calibri"/>
                <a:sym typeface="Calibri"/>
              </a:rPr>
              <a:t> indicating the class of the observations</a:t>
            </a:r>
            <a:endParaRPr b="0" i="0" sz="18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650"/>
              <a:buFont typeface="Arial"/>
              <a:buNone/>
            </a:pPr>
            <a:r>
              <a:rPr b="0" i="0" lang="en-IN" sz="1650" u="none" cap="none" strike="noStrike">
                <a:solidFill>
                  <a:srgbClr val="000000"/>
                </a:solidFill>
                <a:latin typeface="Calibri"/>
                <a:ea typeface="Calibri"/>
                <a:cs typeface="Calibri"/>
                <a:sym typeface="Calibri"/>
              </a:rPr>
              <a:t>New data is classified based on the training set</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14"/>
          <p:cNvSpPr txBox="1"/>
          <p:nvPr/>
        </p:nvSpPr>
        <p:spPr>
          <a:xfrm>
            <a:off x="575280" y="303840"/>
            <a:ext cx="7886520" cy="504360"/>
          </a:xfrm>
          <a:prstGeom prst="rect">
            <a:avLst/>
          </a:prstGeom>
          <a:noFill/>
          <a:ln>
            <a:noFill/>
          </a:ln>
        </p:spPr>
        <p:txBody>
          <a:bodyPr anchorCtr="0" anchor="ctr" bIns="34200" lIns="68400" spcFirstLastPara="1" rIns="68400" wrap="square" tIns="342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Supervised Learning</a:t>
            </a:r>
            <a:endParaRPr b="0" i="0" sz="2600" u="none" cap="none" strike="noStrike">
              <a:solidFill>
                <a:srgbClr val="000000"/>
              </a:solidFill>
              <a:latin typeface="Arial"/>
              <a:ea typeface="Arial"/>
              <a:cs typeface="Arial"/>
              <a:sym typeface="Arial"/>
            </a:endParaRPr>
          </a:p>
        </p:txBody>
      </p:sp>
      <p:sp>
        <p:nvSpPr>
          <p:cNvPr id="449" name="Google Shape;449;p14"/>
          <p:cNvSpPr/>
          <p:nvPr/>
        </p:nvSpPr>
        <p:spPr>
          <a:xfrm>
            <a:off x="130320" y="1753920"/>
            <a:ext cx="5250240" cy="4268520"/>
          </a:xfrm>
          <a:prstGeom prst="rect">
            <a:avLst/>
          </a:prstGeom>
          <a:noFill/>
          <a:ln cap="flat" cmpd="sng" w="9525">
            <a:solidFill>
              <a:srgbClr val="47CCFF"/>
            </a:solidFill>
            <a:prstDash val="solid"/>
            <a:round/>
            <a:headEnd len="sm" w="sm" type="none"/>
            <a:tailEnd len="sm" w="sm" type="none"/>
          </a:ln>
        </p:spPr>
        <p:txBody>
          <a:bodyPr anchorCtr="0" anchor="t" bIns="34200" lIns="68400" spcFirstLastPara="1" rIns="68400" wrap="square" tIns="34200">
            <a:noAutofit/>
          </a:bodyPr>
          <a:lstStyle/>
          <a:p>
            <a:pPr indent="-170815" lvl="0" marL="171450" marR="0" rtl="0" algn="just">
              <a:lnSpc>
                <a:spcPct val="90000"/>
              </a:lnSpc>
              <a:spcBef>
                <a:spcPts val="0"/>
              </a:spcBef>
              <a:spcAft>
                <a:spcPts val="0"/>
              </a:spcAft>
              <a:buClr>
                <a:srgbClr val="000000"/>
              </a:buClr>
              <a:buSzPts val="1600"/>
              <a:buFont typeface="Arial"/>
              <a:buChar char="•"/>
            </a:pPr>
            <a:r>
              <a:rPr b="0" i="0" lang="en-IN" sz="1600" u="none" cap="none" strike="noStrike">
                <a:solidFill>
                  <a:srgbClr val="000000"/>
                </a:solidFill>
                <a:latin typeface="Calibri"/>
                <a:ea typeface="Calibri"/>
                <a:cs typeface="Calibri"/>
                <a:sym typeface="Calibri"/>
              </a:rPr>
              <a:t>Prediction methods are commonly referred to as supervised learning. </a:t>
            </a:r>
            <a:endParaRPr b="0" i="0" sz="1600" u="none" cap="none" strike="noStrike">
              <a:solidFill>
                <a:srgbClr val="000000"/>
              </a:solidFill>
              <a:latin typeface="Arial"/>
              <a:ea typeface="Arial"/>
              <a:cs typeface="Arial"/>
              <a:sym typeface="Arial"/>
            </a:endParaRPr>
          </a:p>
          <a:p>
            <a:pPr indent="-170815" lvl="0" marL="171450" marR="0" rtl="0" algn="just">
              <a:lnSpc>
                <a:spcPct val="90000"/>
              </a:lnSpc>
              <a:spcBef>
                <a:spcPts val="0"/>
              </a:spcBef>
              <a:spcAft>
                <a:spcPts val="0"/>
              </a:spcAft>
              <a:buClr>
                <a:srgbClr val="000000"/>
              </a:buClr>
              <a:buSzPts val="1600"/>
              <a:buFont typeface="Arial"/>
              <a:buChar char="•"/>
            </a:pPr>
            <a:r>
              <a:rPr b="0" i="0" lang="en-IN" sz="1600" u="none" cap="none" strike="noStrike">
                <a:solidFill>
                  <a:srgbClr val="000000"/>
                </a:solidFill>
                <a:latin typeface="Calibri"/>
                <a:ea typeface="Calibri"/>
                <a:cs typeface="Calibri"/>
                <a:sym typeface="Calibri"/>
              </a:rPr>
              <a:t>Supervised methods are thought to attempt the discovery of the relationships between input attributes and a target attribute.</a:t>
            </a:r>
            <a:endParaRPr b="0" i="0" sz="1600" u="none" cap="none" strike="noStrike">
              <a:solidFill>
                <a:srgbClr val="000000"/>
              </a:solidFill>
              <a:latin typeface="Arial"/>
              <a:ea typeface="Arial"/>
              <a:cs typeface="Arial"/>
              <a:sym typeface="Arial"/>
            </a:endParaRPr>
          </a:p>
          <a:p>
            <a:pPr indent="-170815" lvl="0" marL="171450" marR="0" rtl="0" algn="just">
              <a:lnSpc>
                <a:spcPct val="90000"/>
              </a:lnSpc>
              <a:spcBef>
                <a:spcPts val="0"/>
              </a:spcBef>
              <a:spcAft>
                <a:spcPts val="0"/>
              </a:spcAft>
              <a:buClr>
                <a:srgbClr val="000000"/>
              </a:buClr>
              <a:buSzPts val="1600"/>
              <a:buFont typeface="Arial"/>
              <a:buChar char="•"/>
            </a:pPr>
            <a:r>
              <a:rPr b="0" i="0" lang="en-IN" sz="1600" u="none" cap="none" strike="noStrike">
                <a:solidFill>
                  <a:srgbClr val="000000"/>
                </a:solidFill>
                <a:latin typeface="Calibri"/>
                <a:ea typeface="Calibri"/>
                <a:cs typeface="Calibri"/>
                <a:sym typeface="Calibri"/>
              </a:rPr>
              <a:t>A training set is given and the objective is to form a description that can be used to predict unseen examples.</a:t>
            </a:r>
            <a:endParaRPr b="0" i="0" sz="1600" u="none" cap="none" strike="noStrike">
              <a:solidFill>
                <a:srgbClr val="000000"/>
              </a:solidFill>
              <a:latin typeface="Arial"/>
              <a:ea typeface="Arial"/>
              <a:cs typeface="Arial"/>
              <a:sym typeface="Arial"/>
            </a:endParaRPr>
          </a:p>
          <a:p>
            <a:pPr indent="-170815" lvl="0" marL="171450" marR="0" rtl="0" algn="just">
              <a:lnSpc>
                <a:spcPct val="90000"/>
              </a:lnSpc>
              <a:spcBef>
                <a:spcPts val="0"/>
              </a:spcBef>
              <a:spcAft>
                <a:spcPts val="0"/>
              </a:spcAft>
              <a:buClr>
                <a:srgbClr val="000000"/>
              </a:buClr>
              <a:buSzPts val="1600"/>
              <a:buFont typeface="Arial"/>
              <a:buChar char="•"/>
            </a:pPr>
            <a:r>
              <a:rPr b="0" i="0" lang="en-IN" sz="1600" u="none" cap="none" strike="noStrike">
                <a:solidFill>
                  <a:srgbClr val="000000"/>
                </a:solidFill>
                <a:latin typeface="Calibri"/>
                <a:ea typeface="Calibri"/>
                <a:cs typeface="Calibri"/>
                <a:sym typeface="Calibri"/>
              </a:rPr>
              <a:t>Methods:</a:t>
            </a:r>
            <a:endParaRPr b="0" i="0" sz="1600" u="none" cap="none" strike="noStrike">
              <a:solidFill>
                <a:srgbClr val="000000"/>
              </a:solidFill>
              <a:latin typeface="Arial"/>
              <a:ea typeface="Arial"/>
              <a:cs typeface="Arial"/>
              <a:sym typeface="Arial"/>
            </a:endParaRPr>
          </a:p>
          <a:p>
            <a:pPr indent="-170815" lvl="1" marL="514350" marR="0" rtl="0" algn="just">
              <a:lnSpc>
                <a:spcPct val="90000"/>
              </a:lnSpc>
              <a:spcBef>
                <a:spcPts val="0"/>
              </a:spcBef>
              <a:spcAft>
                <a:spcPts val="0"/>
              </a:spcAft>
              <a:buClr>
                <a:srgbClr val="FF0000"/>
              </a:buClr>
              <a:buSzPts val="1600"/>
              <a:buFont typeface="Arial"/>
              <a:buChar char="•"/>
            </a:pPr>
            <a:r>
              <a:rPr b="0" i="0" lang="en-IN" sz="1600" u="none" cap="none" strike="noStrike">
                <a:solidFill>
                  <a:srgbClr val="FF0000"/>
                </a:solidFill>
                <a:latin typeface="Calibri"/>
                <a:ea typeface="Calibri"/>
                <a:cs typeface="Calibri"/>
                <a:sym typeface="Calibri"/>
              </a:rPr>
              <a:t>Classification</a:t>
            </a:r>
            <a:endParaRPr b="0" i="0" sz="1600" u="none" cap="none" strike="noStrike">
              <a:solidFill>
                <a:srgbClr val="000000"/>
              </a:solidFill>
              <a:latin typeface="Arial"/>
              <a:ea typeface="Arial"/>
              <a:cs typeface="Arial"/>
              <a:sym typeface="Arial"/>
            </a:endParaRPr>
          </a:p>
          <a:p>
            <a:pPr indent="-170815" lvl="2" marL="857250" marR="0" rtl="0" algn="l">
              <a:lnSpc>
                <a:spcPct val="90000"/>
              </a:lnSpc>
              <a:spcBef>
                <a:spcPts val="0"/>
              </a:spcBef>
              <a:spcAft>
                <a:spcPts val="0"/>
              </a:spcAft>
              <a:buClr>
                <a:srgbClr val="000000"/>
              </a:buClr>
              <a:buSzPts val="1600"/>
              <a:buFont typeface="Arial"/>
              <a:buChar char="•"/>
            </a:pPr>
            <a:r>
              <a:rPr b="0" i="0" lang="en-IN" sz="1600" u="none" cap="none" strike="noStrike">
                <a:solidFill>
                  <a:srgbClr val="000000"/>
                </a:solidFill>
                <a:latin typeface="Calibri"/>
                <a:ea typeface="Calibri"/>
                <a:cs typeface="Calibri"/>
                <a:sym typeface="Calibri"/>
              </a:rPr>
              <a:t>The domain of the target attribute is finite and categorical.</a:t>
            </a:r>
            <a:endParaRPr b="0" i="0" sz="1600" u="none" cap="none" strike="noStrike">
              <a:solidFill>
                <a:srgbClr val="000000"/>
              </a:solidFill>
              <a:latin typeface="Arial"/>
              <a:ea typeface="Arial"/>
              <a:cs typeface="Arial"/>
              <a:sym typeface="Arial"/>
            </a:endParaRPr>
          </a:p>
          <a:p>
            <a:pPr indent="-170815" lvl="2" marL="857250" marR="0" rtl="0" algn="l">
              <a:lnSpc>
                <a:spcPct val="90000"/>
              </a:lnSpc>
              <a:spcBef>
                <a:spcPts val="0"/>
              </a:spcBef>
              <a:spcAft>
                <a:spcPts val="0"/>
              </a:spcAft>
              <a:buClr>
                <a:srgbClr val="000000"/>
              </a:buClr>
              <a:buSzPts val="1600"/>
              <a:buFont typeface="Arial"/>
              <a:buChar char="•"/>
            </a:pPr>
            <a:r>
              <a:rPr b="0" i="0" lang="en-IN" sz="1600" u="none" cap="none" strike="noStrike">
                <a:solidFill>
                  <a:srgbClr val="000000"/>
                </a:solidFill>
                <a:latin typeface="Calibri"/>
                <a:ea typeface="Calibri"/>
                <a:cs typeface="Calibri"/>
                <a:sym typeface="Calibri"/>
              </a:rPr>
              <a:t>A classifier must assign a class to a unseen example.</a:t>
            </a:r>
            <a:endParaRPr b="0" i="0" sz="1600" u="none" cap="none" strike="noStrike">
              <a:solidFill>
                <a:srgbClr val="000000"/>
              </a:solidFill>
              <a:latin typeface="Arial"/>
              <a:ea typeface="Arial"/>
              <a:cs typeface="Arial"/>
              <a:sym typeface="Arial"/>
            </a:endParaRPr>
          </a:p>
          <a:p>
            <a:pPr indent="-170815" lvl="1" marL="514350" marR="0" rtl="0" algn="just">
              <a:lnSpc>
                <a:spcPct val="90000"/>
              </a:lnSpc>
              <a:spcBef>
                <a:spcPts val="0"/>
              </a:spcBef>
              <a:spcAft>
                <a:spcPts val="0"/>
              </a:spcAft>
              <a:buClr>
                <a:srgbClr val="FF0000"/>
              </a:buClr>
              <a:buSzPts val="1600"/>
              <a:buFont typeface="Arial"/>
              <a:buChar char="•"/>
            </a:pPr>
            <a:r>
              <a:rPr b="0" i="0" lang="en-IN" sz="1600" u="none" cap="none" strike="noStrike">
                <a:solidFill>
                  <a:srgbClr val="FF0000"/>
                </a:solidFill>
                <a:latin typeface="Calibri"/>
                <a:ea typeface="Calibri"/>
                <a:cs typeface="Calibri"/>
                <a:sym typeface="Calibri"/>
              </a:rPr>
              <a:t>Regression</a:t>
            </a:r>
            <a:endParaRPr b="0" i="0" sz="1600" u="none" cap="none" strike="noStrike">
              <a:solidFill>
                <a:srgbClr val="000000"/>
              </a:solidFill>
              <a:latin typeface="Arial"/>
              <a:ea typeface="Arial"/>
              <a:cs typeface="Arial"/>
              <a:sym typeface="Arial"/>
            </a:endParaRPr>
          </a:p>
          <a:p>
            <a:pPr indent="-170815" lvl="2" marL="857250" marR="0" rtl="0" algn="just">
              <a:lnSpc>
                <a:spcPct val="90000"/>
              </a:lnSpc>
              <a:spcBef>
                <a:spcPts val="0"/>
              </a:spcBef>
              <a:spcAft>
                <a:spcPts val="0"/>
              </a:spcAft>
              <a:buClr>
                <a:srgbClr val="000000"/>
              </a:buClr>
              <a:buSzPts val="1600"/>
              <a:buFont typeface="Arial"/>
              <a:buChar char="•"/>
            </a:pPr>
            <a:r>
              <a:rPr b="0" i="0" lang="en-IN" sz="1600" u="none" cap="none" strike="noStrike">
                <a:solidFill>
                  <a:srgbClr val="000000"/>
                </a:solidFill>
                <a:latin typeface="Calibri"/>
                <a:ea typeface="Calibri"/>
                <a:cs typeface="Calibri"/>
                <a:sym typeface="Calibri"/>
              </a:rPr>
              <a:t>The target attribute is formed by infinite values.</a:t>
            </a:r>
            <a:endParaRPr b="0" i="0" sz="1600" u="none" cap="none" strike="noStrike">
              <a:solidFill>
                <a:srgbClr val="000000"/>
              </a:solidFill>
              <a:latin typeface="Arial"/>
              <a:ea typeface="Arial"/>
              <a:cs typeface="Arial"/>
              <a:sym typeface="Arial"/>
            </a:endParaRPr>
          </a:p>
          <a:p>
            <a:pPr indent="-170815" lvl="2" marL="857250" marR="0" rtl="0" algn="l">
              <a:lnSpc>
                <a:spcPct val="90000"/>
              </a:lnSpc>
              <a:spcBef>
                <a:spcPts val="0"/>
              </a:spcBef>
              <a:spcAft>
                <a:spcPts val="0"/>
              </a:spcAft>
              <a:buClr>
                <a:srgbClr val="000000"/>
              </a:buClr>
              <a:buSzPts val="1600"/>
              <a:buFont typeface="Arial"/>
              <a:buChar char="•"/>
            </a:pPr>
            <a:r>
              <a:rPr b="0" i="0" lang="en-IN" sz="1600" u="none" cap="none" strike="noStrike">
                <a:solidFill>
                  <a:srgbClr val="000000"/>
                </a:solidFill>
                <a:latin typeface="Calibri"/>
                <a:ea typeface="Calibri"/>
                <a:cs typeface="Calibri"/>
                <a:sym typeface="Calibri"/>
              </a:rPr>
              <a:t>To fit a model to learn the output target attribute as a function of input attributes.</a:t>
            </a:r>
            <a:endParaRPr b="0" i="0" sz="1600" u="none" cap="none" strike="noStrike">
              <a:solidFill>
                <a:srgbClr val="000000"/>
              </a:solidFill>
              <a:latin typeface="Arial"/>
              <a:ea typeface="Arial"/>
              <a:cs typeface="Arial"/>
              <a:sym typeface="Arial"/>
            </a:endParaRPr>
          </a:p>
          <a:p>
            <a:pPr indent="-170815" lvl="1" marL="514350" marR="0" rtl="0" algn="just">
              <a:lnSpc>
                <a:spcPct val="90000"/>
              </a:lnSpc>
              <a:spcBef>
                <a:spcPts val="0"/>
              </a:spcBef>
              <a:spcAft>
                <a:spcPts val="0"/>
              </a:spcAft>
              <a:buClr>
                <a:srgbClr val="FF0000"/>
              </a:buClr>
              <a:buSzPts val="1600"/>
              <a:buFont typeface="Arial"/>
              <a:buChar char="•"/>
            </a:pPr>
            <a:r>
              <a:rPr b="0" i="0" lang="en-IN" sz="1600" u="none" cap="none" strike="noStrike">
                <a:solidFill>
                  <a:srgbClr val="FF0000"/>
                </a:solidFill>
                <a:latin typeface="Calibri"/>
                <a:ea typeface="Calibri"/>
                <a:cs typeface="Calibri"/>
                <a:sym typeface="Calibri"/>
              </a:rPr>
              <a:t>Time Series Analysis</a:t>
            </a:r>
            <a:endParaRPr b="0" i="0" sz="1600" u="none" cap="none" strike="noStrike">
              <a:solidFill>
                <a:srgbClr val="000000"/>
              </a:solidFill>
              <a:latin typeface="Arial"/>
              <a:ea typeface="Arial"/>
              <a:cs typeface="Arial"/>
              <a:sym typeface="Arial"/>
            </a:endParaRPr>
          </a:p>
          <a:p>
            <a:pPr indent="-170815" lvl="2" marL="857250" marR="0" rtl="0" algn="just">
              <a:lnSpc>
                <a:spcPct val="90000"/>
              </a:lnSpc>
              <a:spcBef>
                <a:spcPts val="0"/>
              </a:spcBef>
              <a:spcAft>
                <a:spcPts val="0"/>
              </a:spcAft>
              <a:buClr>
                <a:srgbClr val="000000"/>
              </a:buClr>
              <a:buSzPts val="1600"/>
              <a:buFont typeface="Arial"/>
              <a:buChar char="•"/>
            </a:pPr>
            <a:r>
              <a:rPr b="0" i="0" lang="en-IN" sz="1600" u="none" cap="none" strike="noStrike">
                <a:solidFill>
                  <a:srgbClr val="000000"/>
                </a:solidFill>
                <a:latin typeface="Calibri"/>
                <a:ea typeface="Calibri"/>
                <a:cs typeface="Calibri"/>
                <a:sym typeface="Calibri"/>
              </a:rPr>
              <a:t>Making predictions in time.</a:t>
            </a:r>
            <a:endParaRPr b="0" i="0" sz="1600" u="none" cap="none" strike="noStrike">
              <a:solidFill>
                <a:srgbClr val="000000"/>
              </a:solidFill>
              <a:latin typeface="Arial"/>
              <a:ea typeface="Arial"/>
              <a:cs typeface="Arial"/>
              <a:sym typeface="Arial"/>
            </a:endParaRPr>
          </a:p>
          <a:p>
            <a:pPr indent="0" lvl="0" marL="0" marR="0" rtl="0" algn="just">
              <a:lnSpc>
                <a:spcPct val="9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76200" lvl="0" marL="171450" marR="0" rtl="0" algn="just">
              <a:lnSpc>
                <a:spcPct val="9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pic>
        <p:nvPicPr>
          <p:cNvPr id="450" name="Google Shape;450;p14"/>
          <p:cNvPicPr preferRelativeResize="0"/>
          <p:nvPr/>
        </p:nvPicPr>
        <p:blipFill rotWithShape="1">
          <a:blip r:embed="rId3">
            <a:alphaModFix/>
          </a:blip>
          <a:srcRect b="0" l="0" r="0" t="0"/>
          <a:stretch/>
        </p:blipFill>
        <p:spPr>
          <a:xfrm>
            <a:off x="5460840" y="1753920"/>
            <a:ext cx="3552480" cy="1945440"/>
          </a:xfrm>
          <a:prstGeom prst="rect">
            <a:avLst/>
          </a:prstGeom>
          <a:noFill/>
          <a:ln cap="flat" cmpd="sng" w="9525">
            <a:solidFill>
              <a:srgbClr val="47CCFF"/>
            </a:solidFill>
            <a:prstDash val="solid"/>
            <a:round/>
            <a:headEnd len="sm" w="sm" type="none"/>
            <a:tailEnd len="sm" w="sm" type="none"/>
          </a:ln>
        </p:spPr>
      </p:pic>
      <p:pic>
        <p:nvPicPr>
          <p:cNvPr id="451" name="Google Shape;451;p14"/>
          <p:cNvPicPr preferRelativeResize="0"/>
          <p:nvPr/>
        </p:nvPicPr>
        <p:blipFill rotWithShape="1">
          <a:blip r:embed="rId4">
            <a:alphaModFix/>
          </a:blip>
          <a:srcRect b="0" l="0" r="0" t="0"/>
          <a:stretch/>
        </p:blipFill>
        <p:spPr>
          <a:xfrm>
            <a:off x="5460840" y="3797640"/>
            <a:ext cx="3552480" cy="2019600"/>
          </a:xfrm>
          <a:prstGeom prst="rect">
            <a:avLst/>
          </a:prstGeom>
          <a:noFill/>
          <a:ln cap="flat" cmpd="sng" w="9525">
            <a:solidFill>
              <a:srgbClr val="47CCFF"/>
            </a:solidFill>
            <a:prstDash val="solid"/>
            <a:round/>
            <a:headEnd len="sm" w="sm" type="none"/>
            <a:tailEnd len="sm" w="sm" type="none"/>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15"/>
          <p:cNvSpPr txBox="1"/>
          <p:nvPr/>
        </p:nvSpPr>
        <p:spPr>
          <a:xfrm>
            <a:off x="571320" y="392400"/>
            <a:ext cx="7886520" cy="504360"/>
          </a:xfrm>
          <a:prstGeom prst="rect">
            <a:avLst/>
          </a:prstGeom>
          <a:noFill/>
          <a:ln>
            <a:noFill/>
          </a:ln>
        </p:spPr>
        <p:txBody>
          <a:bodyPr anchorCtr="0" anchor="ctr" bIns="34200" lIns="68400" spcFirstLastPara="1" rIns="68400" wrap="square" tIns="342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Unsupervised Learning</a:t>
            </a:r>
            <a:endParaRPr b="0" i="0" sz="2600" u="none" cap="none" strike="noStrike">
              <a:solidFill>
                <a:srgbClr val="000000"/>
              </a:solidFill>
              <a:latin typeface="Arial"/>
              <a:ea typeface="Arial"/>
              <a:cs typeface="Arial"/>
              <a:sym typeface="Arial"/>
            </a:endParaRPr>
          </a:p>
        </p:txBody>
      </p:sp>
      <p:sp>
        <p:nvSpPr>
          <p:cNvPr id="457" name="Google Shape;457;p15"/>
          <p:cNvSpPr/>
          <p:nvPr/>
        </p:nvSpPr>
        <p:spPr>
          <a:xfrm>
            <a:off x="343080" y="1881000"/>
            <a:ext cx="8343720" cy="1162440"/>
          </a:xfrm>
          <a:prstGeom prst="rect">
            <a:avLst/>
          </a:prstGeom>
          <a:noFill/>
          <a:ln>
            <a:noFill/>
          </a:ln>
        </p:spPr>
        <p:txBody>
          <a:bodyPr anchorCtr="0" anchor="t" bIns="34200" lIns="68400" spcFirstLastPara="1" rIns="68400" wrap="square" tIns="34200">
            <a:noAutofit/>
          </a:bodyPr>
          <a:lstStyle/>
          <a:p>
            <a:pPr indent="-170815" lvl="0" marL="171450" marR="0" rtl="0" algn="just">
              <a:lnSpc>
                <a:spcPct val="90000"/>
              </a:lnSpc>
              <a:spcBef>
                <a:spcPts val="0"/>
              </a:spcBef>
              <a:spcAft>
                <a:spcPts val="0"/>
              </a:spcAft>
              <a:buClr>
                <a:srgbClr val="000000"/>
              </a:buClr>
              <a:buSzPts val="2100"/>
              <a:buFont typeface="Arial"/>
              <a:buChar char="•"/>
            </a:pPr>
            <a:r>
              <a:rPr b="0" i="0" lang="en-IN" sz="2100" u="none" cap="none" strike="noStrike">
                <a:solidFill>
                  <a:srgbClr val="000000"/>
                </a:solidFill>
                <a:latin typeface="Calibri"/>
                <a:ea typeface="Calibri"/>
                <a:cs typeface="Calibri"/>
                <a:sym typeface="Calibri"/>
              </a:rPr>
              <a:t>There is no supervisor and only input data is available.</a:t>
            </a:r>
            <a:endParaRPr b="0" i="0" sz="1800" u="none" cap="none" strike="noStrike">
              <a:solidFill>
                <a:srgbClr val="000000"/>
              </a:solidFill>
              <a:latin typeface="Arial"/>
              <a:ea typeface="Arial"/>
              <a:cs typeface="Arial"/>
              <a:sym typeface="Arial"/>
            </a:endParaRPr>
          </a:p>
          <a:p>
            <a:pPr indent="-170815" lvl="0" marL="171450" marR="0" rtl="0" algn="just">
              <a:lnSpc>
                <a:spcPct val="90000"/>
              </a:lnSpc>
              <a:spcBef>
                <a:spcPts val="0"/>
              </a:spcBef>
              <a:spcAft>
                <a:spcPts val="0"/>
              </a:spcAft>
              <a:buClr>
                <a:srgbClr val="000000"/>
              </a:buClr>
              <a:buSzPts val="2100"/>
              <a:buFont typeface="Arial"/>
              <a:buChar char="•"/>
            </a:pPr>
            <a:r>
              <a:rPr b="0" i="0" lang="en-IN" sz="2100" u="none" cap="none" strike="noStrike">
                <a:solidFill>
                  <a:srgbClr val="000000"/>
                </a:solidFill>
                <a:latin typeface="Calibri"/>
                <a:ea typeface="Calibri"/>
                <a:cs typeface="Calibri"/>
                <a:sym typeface="Calibri"/>
              </a:rPr>
              <a:t>The aim is to find regularities, irregularities, relationships, similarities and associations in the input.</a:t>
            </a:r>
            <a:endParaRPr b="0" i="0" sz="1800" u="none" cap="none" strike="noStrike">
              <a:solidFill>
                <a:srgbClr val="000000"/>
              </a:solidFill>
              <a:latin typeface="Arial"/>
              <a:ea typeface="Arial"/>
              <a:cs typeface="Arial"/>
              <a:sym typeface="Arial"/>
            </a:endParaRPr>
          </a:p>
        </p:txBody>
      </p:sp>
      <p:sp>
        <p:nvSpPr>
          <p:cNvPr id="458" name="Google Shape;458;p15"/>
          <p:cNvSpPr/>
          <p:nvPr/>
        </p:nvSpPr>
        <p:spPr>
          <a:xfrm>
            <a:off x="343080" y="2974320"/>
            <a:ext cx="8343360" cy="2336760"/>
          </a:xfrm>
          <a:prstGeom prst="rect">
            <a:avLst/>
          </a:prstGeom>
          <a:noFill/>
          <a:ln>
            <a:noFill/>
          </a:ln>
        </p:spPr>
        <p:txBody>
          <a:bodyPr anchorCtr="0" anchor="t" bIns="34200" lIns="68400" spcFirstLastPara="1" rIns="68400" wrap="square" tIns="34200">
            <a:noAutofit/>
          </a:bodyPr>
          <a:lstStyle/>
          <a:p>
            <a:pPr indent="-170815" lvl="0" marL="171450" marR="0" rtl="0" algn="just">
              <a:lnSpc>
                <a:spcPct val="90000"/>
              </a:lnSpc>
              <a:spcBef>
                <a:spcPts val="0"/>
              </a:spcBef>
              <a:spcAft>
                <a:spcPts val="0"/>
              </a:spcAft>
              <a:buClr>
                <a:srgbClr val="000000"/>
              </a:buClr>
              <a:buSzPts val="2100"/>
              <a:buFont typeface="Arial"/>
              <a:buChar char="•"/>
            </a:pPr>
            <a:r>
              <a:rPr b="0" i="0" lang="en-IN" sz="2100" u="none" cap="none" strike="noStrike">
                <a:solidFill>
                  <a:srgbClr val="000000"/>
                </a:solidFill>
                <a:latin typeface="Calibri"/>
                <a:ea typeface="Calibri"/>
                <a:cs typeface="Calibri"/>
                <a:sym typeface="Calibri"/>
              </a:rPr>
              <a:t>Methods:</a:t>
            </a:r>
            <a:endParaRPr b="0" i="0" sz="1800" u="none" cap="none" strike="noStrike">
              <a:solidFill>
                <a:srgbClr val="000000"/>
              </a:solidFill>
              <a:latin typeface="Arial"/>
              <a:ea typeface="Arial"/>
              <a:cs typeface="Arial"/>
              <a:sym typeface="Arial"/>
            </a:endParaRPr>
          </a:p>
          <a:p>
            <a:pPr indent="-170815" lvl="1" marL="514350" marR="0" rtl="0" algn="just">
              <a:lnSpc>
                <a:spcPct val="90000"/>
              </a:lnSpc>
              <a:spcBef>
                <a:spcPts val="0"/>
              </a:spcBef>
              <a:spcAft>
                <a:spcPts val="0"/>
              </a:spcAft>
              <a:buClr>
                <a:srgbClr val="FF0000"/>
              </a:buClr>
              <a:buSzPts val="1800"/>
              <a:buFont typeface="Arial"/>
              <a:buChar char="•"/>
            </a:pPr>
            <a:r>
              <a:rPr b="0" i="0" lang="en-IN" sz="1800" u="none" cap="none" strike="noStrike">
                <a:solidFill>
                  <a:srgbClr val="FF0000"/>
                </a:solidFill>
                <a:latin typeface="Calibri"/>
                <a:ea typeface="Calibri"/>
                <a:cs typeface="Calibri"/>
                <a:sym typeface="Calibri"/>
              </a:rPr>
              <a:t>Clustering</a:t>
            </a:r>
            <a:endParaRPr b="0" i="0" sz="1800" u="none" cap="none" strike="noStrike">
              <a:solidFill>
                <a:srgbClr val="000000"/>
              </a:solidFill>
              <a:latin typeface="Arial"/>
              <a:ea typeface="Arial"/>
              <a:cs typeface="Arial"/>
              <a:sym typeface="Arial"/>
            </a:endParaRPr>
          </a:p>
          <a:p>
            <a:pPr indent="-170815" lvl="1" marL="514350" marR="0" rtl="0" algn="just">
              <a:lnSpc>
                <a:spcPct val="90000"/>
              </a:lnSpc>
              <a:spcBef>
                <a:spcPts val="0"/>
              </a:spcBef>
              <a:spcAft>
                <a:spcPts val="0"/>
              </a:spcAft>
              <a:buClr>
                <a:srgbClr val="FF0000"/>
              </a:buClr>
              <a:buSzPts val="1800"/>
              <a:buFont typeface="Arial"/>
              <a:buChar char="•"/>
            </a:pPr>
            <a:r>
              <a:rPr b="0" i="0" lang="en-IN" sz="1800" u="none" cap="none" strike="noStrike">
                <a:solidFill>
                  <a:srgbClr val="FF0000"/>
                </a:solidFill>
                <a:latin typeface="Calibri"/>
                <a:ea typeface="Calibri"/>
                <a:cs typeface="Calibri"/>
                <a:sym typeface="Calibri"/>
              </a:rPr>
              <a:t>Association Rules</a:t>
            </a:r>
            <a:endParaRPr b="0" i="0" sz="1800" u="none" cap="none" strike="noStrike">
              <a:solidFill>
                <a:srgbClr val="000000"/>
              </a:solidFill>
              <a:latin typeface="Arial"/>
              <a:ea typeface="Arial"/>
              <a:cs typeface="Arial"/>
              <a:sym typeface="Arial"/>
            </a:endParaRPr>
          </a:p>
          <a:p>
            <a:pPr indent="-170815" lvl="1" marL="514350" marR="0" rtl="0" algn="just">
              <a:lnSpc>
                <a:spcPct val="90000"/>
              </a:lnSpc>
              <a:spcBef>
                <a:spcPts val="0"/>
              </a:spcBef>
              <a:spcAft>
                <a:spcPts val="0"/>
              </a:spcAft>
              <a:buClr>
                <a:srgbClr val="FF0000"/>
              </a:buClr>
              <a:buSzPts val="1800"/>
              <a:buFont typeface="Arial"/>
              <a:buChar char="•"/>
            </a:pPr>
            <a:r>
              <a:rPr b="0" i="0" lang="en-IN" sz="1800" u="none" cap="none" strike="noStrike">
                <a:solidFill>
                  <a:srgbClr val="FF0000"/>
                </a:solidFill>
                <a:latin typeface="Calibri"/>
                <a:ea typeface="Calibri"/>
                <a:cs typeface="Calibri"/>
                <a:sym typeface="Calibri"/>
              </a:rPr>
              <a:t>Pattern Mining</a:t>
            </a:r>
            <a:endParaRPr b="0" i="0" sz="1800" u="none" cap="none" strike="noStrike">
              <a:solidFill>
                <a:srgbClr val="000000"/>
              </a:solidFill>
              <a:latin typeface="Arial"/>
              <a:ea typeface="Arial"/>
              <a:cs typeface="Arial"/>
              <a:sym typeface="Arial"/>
            </a:endParaRPr>
          </a:p>
          <a:p>
            <a:pPr indent="-170815" lvl="2" marL="857250" marR="0" rtl="0" algn="just">
              <a:lnSpc>
                <a:spcPct val="90000"/>
              </a:lnSpc>
              <a:spcBef>
                <a:spcPts val="0"/>
              </a:spcBef>
              <a:spcAft>
                <a:spcPts val="0"/>
              </a:spcAft>
              <a:buClr>
                <a:srgbClr val="000000"/>
              </a:buClr>
              <a:buSzPts val="1500"/>
              <a:buFont typeface="Arial"/>
              <a:buChar char="•"/>
            </a:pPr>
            <a:r>
              <a:rPr b="0" i="0" lang="en-IN" sz="1500" u="none" cap="none" strike="noStrike">
                <a:solidFill>
                  <a:srgbClr val="000000"/>
                </a:solidFill>
                <a:latin typeface="Calibri"/>
                <a:ea typeface="Calibri"/>
                <a:cs typeface="Calibri"/>
                <a:sym typeface="Calibri"/>
              </a:rPr>
              <a:t>It is adopted as a more general term than frequent pattern mining or association mining.</a:t>
            </a:r>
            <a:endParaRPr b="0" i="0" sz="1800" u="none" cap="none" strike="noStrike">
              <a:solidFill>
                <a:srgbClr val="000000"/>
              </a:solidFill>
              <a:latin typeface="Arial"/>
              <a:ea typeface="Arial"/>
              <a:cs typeface="Arial"/>
              <a:sym typeface="Arial"/>
            </a:endParaRPr>
          </a:p>
          <a:p>
            <a:pPr indent="-170815" lvl="1" marL="514350" marR="0" rtl="0" algn="just">
              <a:lnSpc>
                <a:spcPct val="90000"/>
              </a:lnSpc>
              <a:spcBef>
                <a:spcPts val="0"/>
              </a:spcBef>
              <a:spcAft>
                <a:spcPts val="0"/>
              </a:spcAft>
              <a:buClr>
                <a:srgbClr val="FF0000"/>
              </a:buClr>
              <a:buSzPts val="1800"/>
              <a:buFont typeface="Arial"/>
              <a:buChar char="•"/>
            </a:pPr>
            <a:r>
              <a:rPr b="0" i="0" lang="en-IN" sz="1800" u="none" cap="none" strike="noStrike">
                <a:solidFill>
                  <a:srgbClr val="FF0000"/>
                </a:solidFill>
                <a:latin typeface="Calibri"/>
                <a:ea typeface="Calibri"/>
                <a:cs typeface="Calibri"/>
                <a:sym typeface="Calibri"/>
              </a:rPr>
              <a:t>Outlier Detection</a:t>
            </a:r>
            <a:endParaRPr b="0" i="0" sz="1800" u="none" cap="none" strike="noStrike">
              <a:solidFill>
                <a:srgbClr val="000000"/>
              </a:solidFill>
              <a:latin typeface="Arial"/>
              <a:ea typeface="Arial"/>
              <a:cs typeface="Arial"/>
              <a:sym typeface="Arial"/>
            </a:endParaRPr>
          </a:p>
          <a:p>
            <a:pPr indent="-170815" lvl="2" marL="857250" marR="0" rtl="0" algn="just">
              <a:lnSpc>
                <a:spcPct val="90000"/>
              </a:lnSpc>
              <a:spcBef>
                <a:spcPts val="0"/>
              </a:spcBef>
              <a:spcAft>
                <a:spcPts val="0"/>
              </a:spcAft>
              <a:buClr>
                <a:srgbClr val="000000"/>
              </a:buClr>
              <a:buSzPts val="1500"/>
              <a:buFont typeface="Arial"/>
              <a:buChar char="•"/>
            </a:pPr>
            <a:r>
              <a:rPr b="0" i="0" lang="en-IN" sz="1500" u="none" cap="none" strike="noStrike">
                <a:solidFill>
                  <a:srgbClr val="000000"/>
                </a:solidFill>
                <a:latin typeface="Calibri"/>
                <a:ea typeface="Calibri"/>
                <a:cs typeface="Calibri"/>
                <a:sym typeface="Calibri"/>
              </a:rPr>
              <a:t>Process of finding data examples with behaviours that are very different from the expectation (outliers or anomalies).</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16"/>
          <p:cNvSpPr txBox="1"/>
          <p:nvPr/>
        </p:nvSpPr>
        <p:spPr>
          <a:xfrm>
            <a:off x="2737800" y="107280"/>
            <a:ext cx="7886520" cy="99396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Semi Supervised Learning</a:t>
            </a:r>
            <a:endParaRPr b="0" i="0" sz="2600" u="none" cap="none" strike="noStrike">
              <a:solidFill>
                <a:srgbClr val="000000"/>
              </a:solidFill>
              <a:latin typeface="Arial"/>
              <a:ea typeface="Arial"/>
              <a:cs typeface="Arial"/>
              <a:sym typeface="Arial"/>
            </a:endParaRPr>
          </a:p>
        </p:txBody>
      </p:sp>
      <p:sp>
        <p:nvSpPr>
          <p:cNvPr id="464" name="Google Shape;464;p16"/>
          <p:cNvSpPr txBox="1"/>
          <p:nvPr/>
        </p:nvSpPr>
        <p:spPr>
          <a:xfrm>
            <a:off x="0" y="1296000"/>
            <a:ext cx="9144000" cy="5328000"/>
          </a:xfrm>
          <a:prstGeom prst="rect">
            <a:avLst/>
          </a:prstGeom>
          <a:noFill/>
          <a:ln>
            <a:noFill/>
          </a:ln>
        </p:spPr>
        <p:txBody>
          <a:bodyPr anchorCtr="0" anchor="t" bIns="34200" lIns="68400" spcFirstLastPara="1" rIns="68400" wrap="square" tIns="34200">
            <a:noAutofit/>
          </a:bodyPr>
          <a:lstStyle/>
          <a:p>
            <a:pPr indent="-256540" lvl="0" marL="342900" marR="0" rtl="0" algn="l">
              <a:lnSpc>
                <a:spcPct val="90000"/>
              </a:lnSpc>
              <a:spcBef>
                <a:spcPts val="0"/>
              </a:spcBef>
              <a:spcAft>
                <a:spcPts val="0"/>
              </a:spcAft>
              <a:buClr>
                <a:srgbClr val="000000"/>
              </a:buClr>
              <a:buSzPts val="2800"/>
              <a:buFont typeface="Noto Sans Symbols"/>
              <a:buChar char="•"/>
            </a:pPr>
            <a:r>
              <a:rPr b="0" i="0" lang="en-IN" sz="2800" u="none" cap="none" strike="noStrike">
                <a:solidFill>
                  <a:srgbClr val="000000"/>
                </a:solidFill>
                <a:latin typeface="Calibri"/>
                <a:ea typeface="Calibri"/>
                <a:cs typeface="Calibri"/>
                <a:sym typeface="Calibri"/>
              </a:rPr>
              <a:t>Semi-supervised learning is a class of </a:t>
            </a:r>
            <a:r>
              <a:rPr b="0" i="0" lang="en-IN" sz="2800" u="sng" cap="none" strike="noStrike">
                <a:solidFill>
                  <a:schemeClr val="hlink"/>
                </a:solidFill>
                <a:latin typeface="Calibri"/>
                <a:ea typeface="Calibri"/>
                <a:cs typeface="Calibri"/>
                <a:sym typeface="Calibri"/>
                <a:hlinkClick r:id="rId3"/>
              </a:rPr>
              <a:t>machine learning</a:t>
            </a:r>
            <a:r>
              <a:rPr b="0" i="0" lang="en-IN" sz="2800" u="none" cap="none" strike="noStrike">
                <a:solidFill>
                  <a:srgbClr val="000000"/>
                </a:solidFill>
                <a:latin typeface="Calibri"/>
                <a:ea typeface="Calibri"/>
                <a:cs typeface="Calibri"/>
                <a:sym typeface="Calibri"/>
              </a:rPr>
              <a:t> tasks and techniques that also make use of unlabeled </a:t>
            </a:r>
            <a:r>
              <a:rPr b="0" i="0" lang="en-IN" sz="2800" u="sng" cap="none" strike="noStrike">
                <a:solidFill>
                  <a:schemeClr val="hlink"/>
                </a:solidFill>
                <a:latin typeface="Calibri"/>
                <a:ea typeface="Calibri"/>
                <a:cs typeface="Calibri"/>
                <a:sym typeface="Calibri"/>
                <a:hlinkClick r:id="rId4"/>
              </a:rPr>
              <a:t>data</a:t>
            </a:r>
            <a:r>
              <a:rPr b="0" i="0" lang="en-IN" sz="2800" u="none" cap="none" strike="noStrike">
                <a:solidFill>
                  <a:srgbClr val="000000"/>
                </a:solidFill>
                <a:latin typeface="Calibri"/>
                <a:ea typeface="Calibri"/>
                <a:cs typeface="Calibri"/>
                <a:sym typeface="Calibri"/>
              </a:rPr>
              <a:t> for training – typically a small amount of </a:t>
            </a:r>
            <a:r>
              <a:rPr b="0" i="0" lang="en-IN" sz="2800" u="sng" cap="none" strike="noStrike">
                <a:solidFill>
                  <a:schemeClr val="hlink"/>
                </a:solidFill>
                <a:latin typeface="Calibri"/>
                <a:ea typeface="Calibri"/>
                <a:cs typeface="Calibri"/>
                <a:sym typeface="Calibri"/>
                <a:hlinkClick r:id="rId5"/>
              </a:rPr>
              <a:t>labeled data</a:t>
            </a:r>
            <a:r>
              <a:rPr b="0" i="0" lang="en-IN" sz="2800" u="none" cap="none" strike="noStrike">
                <a:solidFill>
                  <a:srgbClr val="000000"/>
                </a:solidFill>
                <a:latin typeface="Calibri"/>
                <a:ea typeface="Calibri"/>
                <a:cs typeface="Calibri"/>
                <a:sym typeface="Calibri"/>
              </a:rPr>
              <a:t> with a large amount of unlabeled data</a:t>
            </a:r>
            <a:endParaRPr b="0" i="0" sz="2800" u="none" cap="none" strike="noStrike">
              <a:solidFill>
                <a:srgbClr val="000000"/>
              </a:solidFill>
              <a:latin typeface="Arial"/>
              <a:ea typeface="Arial"/>
              <a:cs typeface="Arial"/>
              <a:sym typeface="Arial"/>
            </a:endParaRPr>
          </a:p>
          <a:p>
            <a:pPr indent="0" lvl="0" marL="85725" marR="0" rtl="0" algn="l">
              <a:lnSpc>
                <a:spcPct val="90000"/>
              </a:lnSpc>
              <a:spcBef>
                <a:spcPts val="0"/>
              </a:spcBef>
              <a:spcAft>
                <a:spcPts val="0"/>
              </a:spcAft>
              <a:buClr>
                <a:srgbClr val="000000"/>
              </a:buClr>
              <a:buSzPts val="2800"/>
              <a:buFont typeface="Arial"/>
              <a:buNone/>
            </a:pPr>
            <a:r>
              <a:rPr b="0" i="0" lang="en-IN" sz="2800" u="none" cap="none" strike="noStrike">
                <a:solidFill>
                  <a:srgbClr val="000000"/>
                </a:solidFill>
                <a:latin typeface="Calibri"/>
                <a:ea typeface="Calibri"/>
                <a:cs typeface="Calibri"/>
                <a:sym typeface="Calibri"/>
              </a:rPr>
              <a:t> </a:t>
            </a:r>
            <a:endParaRPr b="0" i="0" sz="2800" u="none" cap="none" strike="noStrike">
              <a:solidFill>
                <a:srgbClr val="000000"/>
              </a:solidFill>
              <a:latin typeface="Arial"/>
              <a:ea typeface="Arial"/>
              <a:cs typeface="Arial"/>
              <a:sym typeface="Arial"/>
            </a:endParaRPr>
          </a:p>
          <a:p>
            <a:pPr indent="-256540" lvl="0" marL="342900" marR="0" rtl="0" algn="l">
              <a:lnSpc>
                <a:spcPct val="90000"/>
              </a:lnSpc>
              <a:spcBef>
                <a:spcPts val="0"/>
              </a:spcBef>
              <a:spcAft>
                <a:spcPts val="0"/>
              </a:spcAft>
              <a:buClr>
                <a:srgbClr val="000000"/>
              </a:buClr>
              <a:buSzPts val="2800"/>
              <a:buFont typeface="Noto Sans Symbols"/>
              <a:buChar char="•"/>
            </a:pPr>
            <a:r>
              <a:rPr b="0" i="0" lang="en-IN" sz="2800" u="none" cap="none" strike="noStrike">
                <a:solidFill>
                  <a:srgbClr val="000000"/>
                </a:solidFill>
                <a:latin typeface="Calibri"/>
                <a:ea typeface="Calibri"/>
                <a:cs typeface="Calibri"/>
                <a:sym typeface="Calibri"/>
              </a:rPr>
              <a:t>Semi-supervised learning falls between </a:t>
            </a:r>
            <a:r>
              <a:rPr b="0" i="0" lang="en-IN" sz="2800" u="sng" cap="none" strike="noStrike">
                <a:solidFill>
                  <a:schemeClr val="hlink"/>
                </a:solidFill>
                <a:latin typeface="Calibri"/>
                <a:ea typeface="Calibri"/>
                <a:cs typeface="Calibri"/>
                <a:sym typeface="Calibri"/>
                <a:hlinkClick r:id="rId6"/>
              </a:rPr>
              <a:t>unsupervised learning</a:t>
            </a:r>
            <a:r>
              <a:rPr b="0" i="0" lang="en-IN" sz="2800" u="none" cap="none" strike="noStrike">
                <a:solidFill>
                  <a:srgbClr val="000000"/>
                </a:solidFill>
                <a:latin typeface="Calibri"/>
                <a:ea typeface="Calibri"/>
                <a:cs typeface="Calibri"/>
                <a:sym typeface="Calibri"/>
              </a:rPr>
              <a:t> (without any labeled training data) and </a:t>
            </a:r>
            <a:r>
              <a:rPr b="0" i="0" lang="en-IN" sz="2800" u="sng" cap="none" strike="noStrike">
                <a:solidFill>
                  <a:schemeClr val="hlink"/>
                </a:solidFill>
                <a:latin typeface="Calibri"/>
                <a:ea typeface="Calibri"/>
                <a:cs typeface="Calibri"/>
                <a:sym typeface="Calibri"/>
                <a:hlinkClick r:id="rId7"/>
              </a:rPr>
              <a:t>supervised learning</a:t>
            </a:r>
            <a:r>
              <a:rPr b="0" i="0" lang="en-IN" sz="2800" u="none" cap="none" strike="noStrike">
                <a:solidFill>
                  <a:srgbClr val="000000"/>
                </a:solidFill>
                <a:latin typeface="Calibri"/>
                <a:ea typeface="Calibri"/>
                <a:cs typeface="Calibri"/>
                <a:sym typeface="Calibri"/>
              </a:rPr>
              <a:t> (with completely labeled training data).</a:t>
            </a:r>
            <a:endParaRPr b="0" i="0" sz="2800" u="none" cap="none" strike="noStrike">
              <a:solidFill>
                <a:srgbClr val="000000"/>
              </a:solidFill>
              <a:latin typeface="Arial"/>
              <a:ea typeface="Arial"/>
              <a:cs typeface="Arial"/>
              <a:sym typeface="Arial"/>
            </a:endParaRPr>
          </a:p>
        </p:txBody>
      </p:sp>
      <p:sp>
        <p:nvSpPr>
          <p:cNvPr id="465" name="Google Shape;465;p16"/>
          <p:cNvSpPr txBox="1"/>
          <p:nvPr/>
        </p:nvSpPr>
        <p:spPr>
          <a:xfrm>
            <a:off x="6458040" y="5624640"/>
            <a:ext cx="2057040" cy="273600"/>
          </a:xfrm>
          <a:prstGeom prst="rect">
            <a:avLst/>
          </a:prstGeom>
          <a:noFill/>
          <a:ln>
            <a:noFill/>
          </a:ln>
        </p:spPr>
        <p:txBody>
          <a:bodyPr anchorCtr="0" anchor="t" bIns="34200" lIns="68400" spcFirstLastPara="1" rIns="68400" wrap="square" tIns="342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IN" sz="1200" u="none" cap="none" strike="noStrike">
                <a:solidFill>
                  <a:srgbClr val="000000"/>
                </a:solidFill>
                <a:latin typeface="Tahoma"/>
                <a:ea typeface="Tahoma"/>
                <a:cs typeface="Tahoma"/>
                <a:sym typeface="Tahoma"/>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17"/>
          <p:cNvSpPr txBox="1"/>
          <p:nvPr/>
        </p:nvSpPr>
        <p:spPr>
          <a:xfrm>
            <a:off x="2677418" y="302750"/>
            <a:ext cx="6037091" cy="639000"/>
          </a:xfrm>
          <a:prstGeom prst="rect">
            <a:avLst/>
          </a:prstGeom>
          <a:noFill/>
          <a:ln>
            <a:noFill/>
          </a:ln>
        </p:spPr>
        <p:txBody>
          <a:bodyPr anchorCtr="0" anchor="ctr" bIns="34200" lIns="68400" spcFirstLastPara="1" rIns="68400" wrap="square" tIns="34200">
            <a:noAutofit/>
          </a:bodyPr>
          <a:lstStyle/>
          <a:p>
            <a:pPr indent="0" lvl="0" marL="0" marR="0" rtl="0" algn="l">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Supervised, Unsupervised Learning Algorithms</a:t>
            </a:r>
            <a:endParaRPr b="0" i="0" sz="2600" u="none" cap="none" strike="noStrike">
              <a:solidFill>
                <a:srgbClr val="000000"/>
              </a:solidFill>
              <a:latin typeface="Arial"/>
              <a:ea typeface="Arial"/>
              <a:cs typeface="Arial"/>
              <a:sym typeface="Arial"/>
            </a:endParaRPr>
          </a:p>
        </p:txBody>
      </p:sp>
      <p:sp>
        <p:nvSpPr>
          <p:cNvPr id="471" name="Google Shape;471;p17"/>
          <p:cNvSpPr txBox="1"/>
          <p:nvPr/>
        </p:nvSpPr>
        <p:spPr>
          <a:xfrm>
            <a:off x="628560" y="2226600"/>
            <a:ext cx="7886520" cy="3263040"/>
          </a:xfrm>
          <a:prstGeom prst="rect">
            <a:avLst/>
          </a:prstGeom>
          <a:noFill/>
          <a:ln>
            <a:noFill/>
          </a:ln>
        </p:spPr>
        <p:txBody>
          <a:bodyPr anchorCtr="0" anchor="t" bIns="34200" lIns="68400" spcFirstLastPara="1" rIns="68400" wrap="square" tIns="342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2" name="Google Shape;472;p17"/>
          <p:cNvSpPr txBox="1"/>
          <p:nvPr/>
        </p:nvSpPr>
        <p:spPr>
          <a:xfrm>
            <a:off x="6458040" y="5624640"/>
            <a:ext cx="2057040" cy="273600"/>
          </a:xfrm>
          <a:prstGeom prst="rect">
            <a:avLst/>
          </a:prstGeom>
          <a:noFill/>
          <a:ln>
            <a:noFill/>
          </a:ln>
        </p:spPr>
        <p:txBody>
          <a:bodyPr anchorCtr="0" anchor="t" bIns="34200" lIns="68400" spcFirstLastPara="1" rIns="68400" wrap="square" tIns="342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IN" sz="1200" u="none" cap="none" strike="noStrike">
                <a:solidFill>
                  <a:srgbClr val="000000"/>
                </a:solidFill>
                <a:latin typeface="Tahoma"/>
                <a:ea typeface="Tahoma"/>
                <a:cs typeface="Tahoma"/>
                <a:sym typeface="Tahoma"/>
              </a:rPr>
              <a:t>‹#›</a:t>
            </a:fld>
            <a:endParaRPr b="0" i="0" sz="1400" u="none" cap="none" strike="noStrike">
              <a:solidFill>
                <a:srgbClr val="000000"/>
              </a:solidFill>
              <a:latin typeface="Times New Roman"/>
              <a:ea typeface="Times New Roman"/>
              <a:cs typeface="Times New Roman"/>
              <a:sym typeface="Times New Roman"/>
            </a:endParaRPr>
          </a:p>
        </p:txBody>
      </p:sp>
      <p:pic>
        <p:nvPicPr>
          <p:cNvPr id="473" name="Google Shape;473;p17"/>
          <p:cNvPicPr preferRelativeResize="0"/>
          <p:nvPr/>
        </p:nvPicPr>
        <p:blipFill rotWithShape="1">
          <a:blip r:embed="rId3">
            <a:alphaModFix/>
          </a:blip>
          <a:srcRect b="0" l="0" r="0" t="0"/>
          <a:stretch/>
        </p:blipFill>
        <p:spPr>
          <a:xfrm>
            <a:off x="4410075" y="1582420"/>
            <a:ext cx="4733290" cy="5017135"/>
          </a:xfrm>
          <a:prstGeom prst="rect">
            <a:avLst/>
          </a:prstGeom>
          <a:noFill/>
          <a:ln>
            <a:noFill/>
          </a:ln>
        </p:spPr>
      </p:pic>
      <p:pic>
        <p:nvPicPr>
          <p:cNvPr id="474" name="Google Shape;474;p17"/>
          <p:cNvPicPr preferRelativeResize="0"/>
          <p:nvPr/>
        </p:nvPicPr>
        <p:blipFill rotWithShape="1">
          <a:blip r:embed="rId4">
            <a:alphaModFix/>
          </a:blip>
          <a:srcRect b="0" l="0" r="0" t="0"/>
          <a:stretch/>
        </p:blipFill>
        <p:spPr>
          <a:xfrm>
            <a:off x="349885" y="1582420"/>
            <a:ext cx="4436110" cy="485076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18"/>
          <p:cNvSpPr txBox="1"/>
          <p:nvPr/>
        </p:nvSpPr>
        <p:spPr>
          <a:xfrm>
            <a:off x="630360" y="367920"/>
            <a:ext cx="7886520" cy="504360"/>
          </a:xfrm>
          <a:prstGeom prst="rect">
            <a:avLst/>
          </a:prstGeom>
          <a:noFill/>
          <a:ln>
            <a:noFill/>
          </a:ln>
        </p:spPr>
        <p:txBody>
          <a:bodyPr anchorCtr="0" anchor="ctr" bIns="34200" lIns="68400" spcFirstLastPara="1" rIns="68400" wrap="square" tIns="342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Data Mining Task..</a:t>
            </a:r>
            <a:endParaRPr b="0" i="0" sz="2600" u="none" cap="none" strike="noStrike">
              <a:solidFill>
                <a:srgbClr val="000000"/>
              </a:solidFill>
              <a:latin typeface="Arial"/>
              <a:ea typeface="Arial"/>
              <a:cs typeface="Arial"/>
              <a:sym typeface="Arial"/>
            </a:endParaRPr>
          </a:p>
        </p:txBody>
      </p:sp>
      <p:pic>
        <p:nvPicPr>
          <p:cNvPr id="480" name="Google Shape;480;p18"/>
          <p:cNvPicPr preferRelativeResize="0"/>
          <p:nvPr/>
        </p:nvPicPr>
        <p:blipFill rotWithShape="1">
          <a:blip r:embed="rId3">
            <a:alphaModFix/>
          </a:blip>
          <a:srcRect b="0" l="0" r="0" t="0"/>
          <a:stretch/>
        </p:blipFill>
        <p:spPr>
          <a:xfrm>
            <a:off x="5523840" y="1706400"/>
            <a:ext cx="2420280" cy="1368720"/>
          </a:xfrm>
          <a:prstGeom prst="rect">
            <a:avLst/>
          </a:prstGeom>
          <a:noFill/>
          <a:ln>
            <a:noFill/>
          </a:ln>
        </p:spPr>
      </p:pic>
      <p:pic>
        <p:nvPicPr>
          <p:cNvPr id="481" name="Google Shape;481;p18"/>
          <p:cNvPicPr preferRelativeResize="0"/>
          <p:nvPr/>
        </p:nvPicPr>
        <p:blipFill rotWithShape="1">
          <a:blip r:embed="rId4">
            <a:alphaModFix/>
          </a:blip>
          <a:srcRect b="0" l="0" r="0" t="0"/>
          <a:stretch/>
        </p:blipFill>
        <p:spPr>
          <a:xfrm>
            <a:off x="3654360" y="2906640"/>
            <a:ext cx="1104480" cy="1714320"/>
          </a:xfrm>
          <a:prstGeom prst="rect">
            <a:avLst/>
          </a:prstGeom>
          <a:noFill/>
          <a:ln>
            <a:noFill/>
          </a:ln>
        </p:spPr>
      </p:pic>
      <p:sp>
        <p:nvSpPr>
          <p:cNvPr id="482" name="Google Shape;482;p18"/>
          <p:cNvSpPr/>
          <p:nvPr/>
        </p:nvSpPr>
        <p:spPr>
          <a:xfrm>
            <a:off x="1825920" y="1763640"/>
            <a:ext cx="360" cy="663120"/>
          </a:xfrm>
          <a:custGeom>
            <a:rect b="b" l="l" r="r" t="t"/>
            <a:pathLst>
              <a:path extrusionOk="0" h="21600" w="21600">
                <a:moveTo>
                  <a:pt x="0" y="0"/>
                </a:moveTo>
                <a:lnTo>
                  <a:pt x="21600" y="21600"/>
                </a:lnTo>
              </a:path>
            </a:pathLst>
          </a:custGeom>
          <a:noFill/>
          <a:ln cap="flat" cmpd="sng" w="9525">
            <a:solidFill>
              <a:schemeClr val="dk1"/>
            </a:solidFill>
            <a:prstDash val="solid"/>
            <a:round/>
            <a:headEnd len="sm" w="sm" type="none"/>
            <a:tailEnd len="sm" w="sm" type="none"/>
          </a:ln>
        </p:spPr>
      </p:sp>
      <p:sp>
        <p:nvSpPr>
          <p:cNvPr id="483" name="Google Shape;483;p18"/>
          <p:cNvSpPr/>
          <p:nvPr/>
        </p:nvSpPr>
        <p:spPr>
          <a:xfrm>
            <a:off x="1825920" y="2426760"/>
            <a:ext cx="839880" cy="360"/>
          </a:xfrm>
          <a:custGeom>
            <a:rect b="b" l="l" r="r" t="t"/>
            <a:pathLst>
              <a:path extrusionOk="0" h="21600" w="21600">
                <a:moveTo>
                  <a:pt x="0" y="0"/>
                </a:moveTo>
                <a:lnTo>
                  <a:pt x="21600" y="21600"/>
                </a:lnTo>
              </a:path>
            </a:pathLst>
          </a:custGeom>
          <a:noFill/>
          <a:ln cap="flat" cmpd="sng" w="9525">
            <a:solidFill>
              <a:schemeClr val="dk1"/>
            </a:solidFill>
            <a:prstDash val="solid"/>
            <a:round/>
            <a:headEnd len="sm" w="sm" type="none"/>
            <a:tailEnd len="sm" w="sm" type="none"/>
          </a:ln>
        </p:spPr>
      </p:sp>
      <p:sp>
        <p:nvSpPr>
          <p:cNvPr id="484" name="Google Shape;484;p18"/>
          <p:cNvSpPr/>
          <p:nvPr/>
        </p:nvSpPr>
        <p:spPr>
          <a:xfrm>
            <a:off x="1507320" y="2426760"/>
            <a:ext cx="318600" cy="307800"/>
          </a:xfrm>
          <a:custGeom>
            <a:rect b="b" l="l" r="r" t="t"/>
            <a:pathLst>
              <a:path extrusionOk="0" h="535" w="510">
                <a:moveTo>
                  <a:pt x="510" y="0"/>
                </a:moveTo>
                <a:lnTo>
                  <a:pt x="0" y="535"/>
                </a:lnTo>
              </a:path>
            </a:pathLst>
          </a:custGeom>
          <a:noFill/>
          <a:ln cap="flat" cmpd="sng" w="9525">
            <a:solidFill>
              <a:schemeClr val="dk1"/>
            </a:solidFill>
            <a:prstDash val="solid"/>
            <a:round/>
            <a:headEnd len="sm" w="sm" type="none"/>
            <a:tailEnd len="sm" w="sm" type="none"/>
          </a:ln>
        </p:spPr>
      </p:sp>
      <p:sp>
        <p:nvSpPr>
          <p:cNvPr id="485" name="Google Shape;485;p18"/>
          <p:cNvSpPr/>
          <p:nvPr/>
        </p:nvSpPr>
        <p:spPr>
          <a:xfrm>
            <a:off x="2156040" y="1956960"/>
            <a:ext cx="59760" cy="55080"/>
          </a:xfrm>
          <a:prstGeom prst="octagon">
            <a:avLst>
              <a:gd fmla="val 29287" name="adj"/>
            </a:avLst>
          </a:prstGeom>
          <a:solidFill>
            <a:schemeClr val="accent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6" name="Google Shape;486;p18"/>
          <p:cNvSpPr/>
          <p:nvPr/>
        </p:nvSpPr>
        <p:spPr>
          <a:xfrm>
            <a:off x="2246040" y="1956960"/>
            <a:ext cx="59760" cy="55080"/>
          </a:xfrm>
          <a:prstGeom prst="octagon">
            <a:avLst>
              <a:gd fmla="val 29287" name="adj"/>
            </a:avLst>
          </a:prstGeom>
          <a:solidFill>
            <a:schemeClr val="accent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7" name="Google Shape;487;p18"/>
          <p:cNvSpPr/>
          <p:nvPr/>
        </p:nvSpPr>
        <p:spPr>
          <a:xfrm>
            <a:off x="2216160" y="1874160"/>
            <a:ext cx="59760" cy="55080"/>
          </a:xfrm>
          <a:prstGeom prst="octagon">
            <a:avLst>
              <a:gd fmla="val 29287" name="adj"/>
            </a:avLst>
          </a:prstGeom>
          <a:solidFill>
            <a:schemeClr val="accent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8" name="Google Shape;488;p18"/>
          <p:cNvSpPr/>
          <p:nvPr/>
        </p:nvSpPr>
        <p:spPr>
          <a:xfrm>
            <a:off x="2216160" y="2039760"/>
            <a:ext cx="59760" cy="55080"/>
          </a:xfrm>
          <a:prstGeom prst="octagon">
            <a:avLst>
              <a:gd fmla="val 29287" name="adj"/>
            </a:avLst>
          </a:prstGeom>
          <a:solidFill>
            <a:schemeClr val="accent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9" name="Google Shape;489;p18"/>
          <p:cNvSpPr/>
          <p:nvPr/>
        </p:nvSpPr>
        <p:spPr>
          <a:xfrm>
            <a:off x="2366280" y="1956960"/>
            <a:ext cx="59760" cy="55080"/>
          </a:xfrm>
          <a:prstGeom prst="octagon">
            <a:avLst>
              <a:gd fmla="val 29287" name="adj"/>
            </a:avLst>
          </a:prstGeom>
          <a:solidFill>
            <a:schemeClr val="accent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p18"/>
          <p:cNvSpPr/>
          <p:nvPr/>
        </p:nvSpPr>
        <p:spPr>
          <a:xfrm>
            <a:off x="2306160" y="1901880"/>
            <a:ext cx="59760" cy="55080"/>
          </a:xfrm>
          <a:prstGeom prst="octagon">
            <a:avLst>
              <a:gd fmla="val 29287" name="adj"/>
            </a:avLst>
          </a:prstGeom>
          <a:solidFill>
            <a:schemeClr val="accent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18"/>
          <p:cNvSpPr/>
          <p:nvPr/>
        </p:nvSpPr>
        <p:spPr>
          <a:xfrm>
            <a:off x="2096280" y="1874160"/>
            <a:ext cx="59760" cy="55080"/>
          </a:xfrm>
          <a:prstGeom prst="octagon">
            <a:avLst>
              <a:gd fmla="val 29287" name="adj"/>
            </a:avLst>
          </a:prstGeom>
          <a:solidFill>
            <a:schemeClr val="accent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p18"/>
          <p:cNvSpPr/>
          <p:nvPr/>
        </p:nvSpPr>
        <p:spPr>
          <a:xfrm>
            <a:off x="2306160" y="2012400"/>
            <a:ext cx="59760" cy="55080"/>
          </a:xfrm>
          <a:prstGeom prst="octagon">
            <a:avLst>
              <a:gd fmla="val 29287" name="adj"/>
            </a:avLst>
          </a:prstGeom>
          <a:solidFill>
            <a:schemeClr val="accent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3" name="Google Shape;493;p18"/>
          <p:cNvSpPr/>
          <p:nvPr/>
        </p:nvSpPr>
        <p:spPr>
          <a:xfrm>
            <a:off x="2096280" y="2012400"/>
            <a:ext cx="59760" cy="55080"/>
          </a:xfrm>
          <a:prstGeom prst="octagon">
            <a:avLst>
              <a:gd fmla="val 29287" name="adj"/>
            </a:avLst>
          </a:prstGeom>
          <a:solidFill>
            <a:schemeClr val="accent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4" name="Google Shape;494;p18"/>
          <p:cNvSpPr/>
          <p:nvPr/>
        </p:nvSpPr>
        <p:spPr>
          <a:xfrm>
            <a:off x="1465920" y="2178000"/>
            <a:ext cx="59760" cy="55080"/>
          </a:xfrm>
          <a:prstGeom prst="octagon">
            <a:avLst>
              <a:gd fmla="val 29287" name="adj"/>
            </a:avLst>
          </a:prstGeom>
          <a:solidFill>
            <a:srgbClr val="FF0066"/>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5" name="Google Shape;495;p18"/>
          <p:cNvSpPr/>
          <p:nvPr/>
        </p:nvSpPr>
        <p:spPr>
          <a:xfrm>
            <a:off x="1555920" y="2205720"/>
            <a:ext cx="59760" cy="55080"/>
          </a:xfrm>
          <a:prstGeom prst="octagon">
            <a:avLst>
              <a:gd fmla="val 29287" name="adj"/>
            </a:avLst>
          </a:prstGeom>
          <a:solidFill>
            <a:srgbClr val="FF0066"/>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6" name="Google Shape;496;p18"/>
          <p:cNvSpPr/>
          <p:nvPr/>
        </p:nvSpPr>
        <p:spPr>
          <a:xfrm>
            <a:off x="1555920" y="2288880"/>
            <a:ext cx="59760" cy="55080"/>
          </a:xfrm>
          <a:prstGeom prst="octagon">
            <a:avLst>
              <a:gd fmla="val 29287" name="adj"/>
            </a:avLst>
          </a:prstGeom>
          <a:solidFill>
            <a:srgbClr val="FF0066"/>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7" name="Google Shape;497;p18"/>
          <p:cNvSpPr/>
          <p:nvPr/>
        </p:nvSpPr>
        <p:spPr>
          <a:xfrm>
            <a:off x="1645920" y="2205720"/>
            <a:ext cx="59760" cy="55080"/>
          </a:xfrm>
          <a:prstGeom prst="octagon">
            <a:avLst>
              <a:gd fmla="val 29287" name="adj"/>
            </a:avLst>
          </a:prstGeom>
          <a:solidFill>
            <a:srgbClr val="FF0066"/>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18"/>
          <p:cNvSpPr/>
          <p:nvPr/>
        </p:nvSpPr>
        <p:spPr>
          <a:xfrm>
            <a:off x="1586160" y="2122920"/>
            <a:ext cx="59760" cy="55080"/>
          </a:xfrm>
          <a:prstGeom prst="octagon">
            <a:avLst>
              <a:gd fmla="val 29287" name="adj"/>
            </a:avLst>
          </a:prstGeom>
          <a:solidFill>
            <a:srgbClr val="FF0066"/>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9" name="Google Shape;499;p18"/>
          <p:cNvSpPr/>
          <p:nvPr/>
        </p:nvSpPr>
        <p:spPr>
          <a:xfrm>
            <a:off x="1645920" y="2288880"/>
            <a:ext cx="59760" cy="55080"/>
          </a:xfrm>
          <a:prstGeom prst="octagon">
            <a:avLst>
              <a:gd fmla="val 29287" name="adj"/>
            </a:avLst>
          </a:prstGeom>
          <a:solidFill>
            <a:srgbClr val="FF0066"/>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0" name="Google Shape;500;p18"/>
          <p:cNvSpPr/>
          <p:nvPr/>
        </p:nvSpPr>
        <p:spPr>
          <a:xfrm>
            <a:off x="1465920" y="2261160"/>
            <a:ext cx="59760" cy="55080"/>
          </a:xfrm>
          <a:prstGeom prst="octagon">
            <a:avLst>
              <a:gd fmla="val 29287" name="adj"/>
            </a:avLst>
          </a:prstGeom>
          <a:solidFill>
            <a:srgbClr val="FF0066"/>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1" name="Google Shape;501;p18"/>
          <p:cNvSpPr/>
          <p:nvPr/>
        </p:nvSpPr>
        <p:spPr>
          <a:xfrm>
            <a:off x="2306160" y="2343960"/>
            <a:ext cx="59760" cy="55080"/>
          </a:xfrm>
          <a:prstGeom prst="octagon">
            <a:avLst>
              <a:gd fmla="val 29287" name="adj"/>
            </a:avLst>
          </a:prstGeom>
          <a:solidFill>
            <a:schemeClr val="accent2"/>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2" name="Google Shape;502;p18"/>
          <p:cNvSpPr/>
          <p:nvPr/>
        </p:nvSpPr>
        <p:spPr>
          <a:xfrm>
            <a:off x="2486160" y="2371680"/>
            <a:ext cx="59760" cy="55080"/>
          </a:xfrm>
          <a:prstGeom prst="octagon">
            <a:avLst>
              <a:gd fmla="val 29287" name="adj"/>
            </a:avLst>
          </a:prstGeom>
          <a:solidFill>
            <a:schemeClr val="accent2"/>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3" name="Google Shape;503;p18"/>
          <p:cNvSpPr/>
          <p:nvPr/>
        </p:nvSpPr>
        <p:spPr>
          <a:xfrm>
            <a:off x="2396160" y="2426760"/>
            <a:ext cx="59760" cy="55080"/>
          </a:xfrm>
          <a:prstGeom prst="octagon">
            <a:avLst>
              <a:gd fmla="val 29287" name="adj"/>
            </a:avLst>
          </a:prstGeom>
          <a:solidFill>
            <a:schemeClr val="accent2"/>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p18"/>
          <p:cNvSpPr/>
          <p:nvPr/>
        </p:nvSpPr>
        <p:spPr>
          <a:xfrm>
            <a:off x="2306160" y="2482200"/>
            <a:ext cx="59760" cy="55080"/>
          </a:xfrm>
          <a:prstGeom prst="octagon">
            <a:avLst>
              <a:gd fmla="val 29287" name="adj"/>
            </a:avLst>
          </a:prstGeom>
          <a:solidFill>
            <a:schemeClr val="accent2"/>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p18"/>
          <p:cNvSpPr/>
          <p:nvPr/>
        </p:nvSpPr>
        <p:spPr>
          <a:xfrm>
            <a:off x="2426040" y="2482200"/>
            <a:ext cx="59760" cy="55080"/>
          </a:xfrm>
          <a:prstGeom prst="octagon">
            <a:avLst>
              <a:gd fmla="val 29287" name="adj"/>
            </a:avLst>
          </a:prstGeom>
          <a:solidFill>
            <a:schemeClr val="accent2"/>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6" name="Google Shape;506;p18"/>
          <p:cNvSpPr/>
          <p:nvPr/>
        </p:nvSpPr>
        <p:spPr>
          <a:xfrm flipH="1" rot="10800000">
            <a:off x="2366280" y="2454480"/>
            <a:ext cx="59760" cy="55080"/>
          </a:xfrm>
          <a:prstGeom prst="octagon">
            <a:avLst>
              <a:gd fmla="val 29287" name="adj"/>
            </a:avLst>
          </a:prstGeom>
          <a:solidFill>
            <a:schemeClr val="accent2"/>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7" name="Google Shape;507;p18"/>
          <p:cNvSpPr/>
          <p:nvPr/>
        </p:nvSpPr>
        <p:spPr>
          <a:xfrm>
            <a:off x="2426040" y="2316240"/>
            <a:ext cx="59760" cy="55080"/>
          </a:xfrm>
          <a:prstGeom prst="octagon">
            <a:avLst>
              <a:gd fmla="val 29287" name="adj"/>
            </a:avLst>
          </a:prstGeom>
          <a:solidFill>
            <a:schemeClr val="accent2"/>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18"/>
          <p:cNvSpPr/>
          <p:nvPr/>
        </p:nvSpPr>
        <p:spPr>
          <a:xfrm flipH="1" rot="10800000">
            <a:off x="6094440" y="3649320"/>
            <a:ext cx="1371240" cy="971280"/>
          </a:xfrm>
          <a:custGeom>
            <a:rect b="b" l="l" r="r" t="t"/>
            <a:pathLst>
              <a:path extrusionOk="0" h="21600" w="21600">
                <a:moveTo>
                  <a:pt x="0" y="0"/>
                </a:moveTo>
                <a:lnTo>
                  <a:pt x="21600" y="21600"/>
                </a:lnTo>
              </a:path>
            </a:pathLst>
          </a:custGeom>
          <a:noFill/>
          <a:ln cap="flat" cmpd="sng" w="12600">
            <a:solidFill>
              <a:schemeClr val="dk1"/>
            </a:solidFill>
            <a:prstDash val="solid"/>
            <a:round/>
            <a:headEnd len="sm" w="sm" type="none"/>
            <a:tailEnd len="sm" w="sm" type="none"/>
          </a:ln>
        </p:spPr>
      </p:sp>
      <p:sp>
        <p:nvSpPr>
          <p:cNvPr id="509" name="Google Shape;509;p18"/>
          <p:cNvSpPr/>
          <p:nvPr/>
        </p:nvSpPr>
        <p:spPr>
          <a:xfrm>
            <a:off x="2037600" y="2563560"/>
            <a:ext cx="1599840" cy="742680"/>
          </a:xfrm>
          <a:custGeom>
            <a:rect b="b" l="l" r="r" t="t"/>
            <a:pathLst>
              <a:path extrusionOk="0" h="21600" w="21600">
                <a:moveTo>
                  <a:pt x="0" y="0"/>
                </a:moveTo>
                <a:lnTo>
                  <a:pt x="21600" y="21600"/>
                </a:lnTo>
              </a:path>
            </a:pathLst>
          </a:custGeom>
          <a:noFill/>
          <a:ln cap="flat" cmpd="sng" w="12600">
            <a:solidFill>
              <a:schemeClr val="dk1"/>
            </a:solidFill>
            <a:prstDash val="solid"/>
            <a:round/>
            <a:headEnd len="sm" w="sm" type="none"/>
            <a:tailEnd len="sm" w="sm" type="none"/>
          </a:ln>
        </p:spPr>
      </p:sp>
      <p:sp>
        <p:nvSpPr>
          <p:cNvPr id="510" name="Google Shape;510;p18"/>
          <p:cNvSpPr/>
          <p:nvPr/>
        </p:nvSpPr>
        <p:spPr>
          <a:xfrm flipH="1" rot="10800000">
            <a:off x="3695040" y="4735440"/>
            <a:ext cx="1142640" cy="571320"/>
          </a:xfrm>
          <a:custGeom>
            <a:rect b="b" l="l" r="r" t="t"/>
            <a:pathLst>
              <a:path extrusionOk="0" h="21600" w="21600">
                <a:moveTo>
                  <a:pt x="0" y="0"/>
                </a:moveTo>
                <a:lnTo>
                  <a:pt x="21600" y="21600"/>
                </a:lnTo>
              </a:path>
            </a:pathLst>
          </a:custGeom>
          <a:noFill/>
          <a:ln cap="flat" cmpd="sng" w="12600">
            <a:solidFill>
              <a:schemeClr val="dk1"/>
            </a:solidFill>
            <a:prstDash val="solid"/>
            <a:round/>
            <a:headEnd len="sm" w="sm" type="none"/>
            <a:tailEnd len="sm" w="sm" type="none"/>
          </a:ln>
        </p:spPr>
      </p:sp>
      <p:sp>
        <p:nvSpPr>
          <p:cNvPr id="511" name="Google Shape;511;p18"/>
          <p:cNvSpPr/>
          <p:nvPr/>
        </p:nvSpPr>
        <p:spPr>
          <a:xfrm>
            <a:off x="4723560" y="4049640"/>
            <a:ext cx="1199880" cy="742680"/>
          </a:xfrm>
          <a:custGeom>
            <a:rect b="b" l="l" r="r" t="t"/>
            <a:pathLst>
              <a:path extrusionOk="0" h="21600" w="21600">
                <a:moveTo>
                  <a:pt x="0" y="0"/>
                </a:moveTo>
                <a:lnTo>
                  <a:pt x="21600" y="21600"/>
                </a:lnTo>
              </a:path>
            </a:pathLst>
          </a:custGeom>
          <a:noFill/>
          <a:ln cap="flat" cmpd="sng" w="12600">
            <a:solidFill>
              <a:schemeClr val="dk1"/>
            </a:solidFill>
            <a:prstDash val="solid"/>
            <a:round/>
            <a:headEnd len="sm" w="sm" type="none"/>
            <a:tailEnd len="sm" w="sm" type="none"/>
          </a:ln>
        </p:spPr>
      </p:sp>
      <p:sp>
        <p:nvSpPr>
          <p:cNvPr id="512" name="Google Shape;512;p18"/>
          <p:cNvSpPr/>
          <p:nvPr/>
        </p:nvSpPr>
        <p:spPr>
          <a:xfrm rot="-2160000">
            <a:off x="4616280" y="3165840"/>
            <a:ext cx="1578240" cy="252000"/>
          </a:xfrm>
          <a:prstGeom prst="rect">
            <a:avLst/>
          </a:prstGeom>
          <a:noFill/>
          <a:ln>
            <a:noFill/>
          </a:ln>
        </p:spPr>
        <p:txBody>
          <a:bodyPr anchorCtr="0" anchor="t" bIns="34200" lIns="68400" spcFirstLastPara="1" rIns="68400" wrap="square" tIns="34200">
            <a:noAutofit/>
          </a:bodyPr>
          <a:lstStyle/>
          <a:p>
            <a:pPr indent="-256540" lvl="0" marL="257175" marR="0" rtl="0" algn="ctr">
              <a:lnSpc>
                <a:spcPct val="100000"/>
              </a:lnSpc>
              <a:spcBef>
                <a:spcPts val="0"/>
              </a:spcBef>
              <a:spcAft>
                <a:spcPts val="0"/>
              </a:spcAft>
              <a:buClr>
                <a:srgbClr val="000000"/>
              </a:buClr>
              <a:buSzPts val="1200"/>
              <a:buFont typeface="Arial"/>
              <a:buNone/>
            </a:pPr>
            <a:r>
              <a:rPr b="0" i="0" lang="en-IN" sz="1200" u="none" cap="none" strike="noStrike">
                <a:solidFill>
                  <a:srgbClr val="006600"/>
                </a:solidFill>
                <a:latin typeface="Arial"/>
                <a:ea typeface="Arial"/>
                <a:cs typeface="Arial"/>
                <a:sym typeface="Arial"/>
              </a:rPr>
              <a:t>Predictive Modeling</a:t>
            </a:r>
            <a:endParaRPr b="0" i="0" sz="1800" u="none" cap="none" strike="noStrike">
              <a:solidFill>
                <a:srgbClr val="000000"/>
              </a:solidFill>
              <a:latin typeface="Arial"/>
              <a:ea typeface="Arial"/>
              <a:cs typeface="Arial"/>
              <a:sym typeface="Arial"/>
            </a:endParaRPr>
          </a:p>
        </p:txBody>
      </p:sp>
      <p:sp>
        <p:nvSpPr>
          <p:cNvPr id="513" name="Google Shape;513;p18"/>
          <p:cNvSpPr/>
          <p:nvPr/>
        </p:nvSpPr>
        <p:spPr>
          <a:xfrm rot="1500000">
            <a:off x="2574720" y="2791800"/>
            <a:ext cx="891360" cy="252000"/>
          </a:xfrm>
          <a:prstGeom prst="rect">
            <a:avLst/>
          </a:prstGeom>
          <a:noFill/>
          <a:ln>
            <a:noFill/>
          </a:ln>
        </p:spPr>
        <p:txBody>
          <a:bodyPr anchorCtr="0" anchor="t" bIns="34200" lIns="68400" spcFirstLastPara="1" rIns="68400" wrap="square" tIns="34200">
            <a:noAutofit/>
          </a:bodyPr>
          <a:lstStyle/>
          <a:p>
            <a:pPr indent="-256540" lvl="0" marL="257175" marR="0" rtl="0" algn="ctr">
              <a:lnSpc>
                <a:spcPct val="100000"/>
              </a:lnSpc>
              <a:spcBef>
                <a:spcPts val="0"/>
              </a:spcBef>
              <a:spcAft>
                <a:spcPts val="0"/>
              </a:spcAft>
              <a:buClr>
                <a:srgbClr val="000000"/>
              </a:buClr>
              <a:buSzPts val="1200"/>
              <a:buFont typeface="Arial"/>
              <a:buNone/>
            </a:pPr>
            <a:r>
              <a:rPr b="0" i="0" lang="en-IN" sz="1200" u="none" cap="none" strike="noStrike">
                <a:solidFill>
                  <a:srgbClr val="006600"/>
                </a:solidFill>
                <a:latin typeface="Arial"/>
                <a:ea typeface="Arial"/>
                <a:cs typeface="Arial"/>
                <a:sym typeface="Arial"/>
              </a:rPr>
              <a:t>Clustering</a:t>
            </a:r>
            <a:endParaRPr b="0" i="0" sz="1800" u="none" cap="none" strike="noStrike">
              <a:solidFill>
                <a:srgbClr val="000000"/>
              </a:solidFill>
              <a:latin typeface="Arial"/>
              <a:ea typeface="Arial"/>
              <a:cs typeface="Arial"/>
              <a:sym typeface="Arial"/>
            </a:endParaRPr>
          </a:p>
        </p:txBody>
      </p:sp>
      <p:sp>
        <p:nvSpPr>
          <p:cNvPr id="514" name="Google Shape;514;p18"/>
          <p:cNvSpPr/>
          <p:nvPr/>
        </p:nvSpPr>
        <p:spPr>
          <a:xfrm rot="-1560000">
            <a:off x="2557800" y="4168440"/>
            <a:ext cx="1022400" cy="509400"/>
          </a:xfrm>
          <a:prstGeom prst="rect">
            <a:avLst/>
          </a:prstGeom>
          <a:noFill/>
          <a:ln>
            <a:noFill/>
          </a:ln>
        </p:spPr>
        <p:txBody>
          <a:bodyPr anchorCtr="0" anchor="t" bIns="34200" lIns="68400" spcFirstLastPara="1" rIns="68400" wrap="square" tIns="34200">
            <a:noAutofit/>
          </a:bodyPr>
          <a:lstStyle/>
          <a:p>
            <a:pPr indent="0" lvl="0" marL="0" marR="0" rtl="0" algn="l">
              <a:lnSpc>
                <a:spcPct val="120000"/>
              </a:lnSpc>
              <a:spcBef>
                <a:spcPts val="0"/>
              </a:spcBef>
              <a:spcAft>
                <a:spcPts val="0"/>
              </a:spcAft>
              <a:buClr>
                <a:srgbClr val="000000"/>
              </a:buClr>
              <a:buSzPts val="1200"/>
              <a:buFont typeface="Arial"/>
              <a:buNone/>
            </a:pPr>
            <a:r>
              <a:rPr b="0" i="0" lang="en-IN" sz="1200" u="none" cap="none" strike="noStrike">
                <a:solidFill>
                  <a:srgbClr val="006600"/>
                </a:solidFill>
                <a:latin typeface="Arial"/>
                <a:ea typeface="Arial"/>
                <a:cs typeface="Arial"/>
                <a:sym typeface="Arial"/>
              </a:rPr>
              <a:t>Association </a:t>
            </a:r>
            <a:br>
              <a:rPr b="0" i="0" lang="en-IN" sz="1200" u="none" cap="none" strike="noStrike">
                <a:solidFill>
                  <a:srgbClr val="006600"/>
                </a:solidFill>
                <a:latin typeface="Arial"/>
                <a:ea typeface="Arial"/>
                <a:cs typeface="Arial"/>
                <a:sym typeface="Arial"/>
              </a:rPr>
            </a:br>
            <a:r>
              <a:rPr b="0" i="0" lang="en-IN" sz="1200" u="none" cap="none" strike="noStrike">
                <a:solidFill>
                  <a:srgbClr val="006600"/>
                </a:solidFill>
                <a:latin typeface="Arial"/>
                <a:ea typeface="Arial"/>
                <a:cs typeface="Arial"/>
                <a:sym typeface="Arial"/>
              </a:rPr>
              <a:t>Rules</a:t>
            </a:r>
            <a:endParaRPr b="0" i="0" sz="1800" u="none" cap="none" strike="noStrike">
              <a:solidFill>
                <a:srgbClr val="000000"/>
              </a:solidFill>
              <a:latin typeface="Arial"/>
              <a:ea typeface="Arial"/>
              <a:cs typeface="Arial"/>
              <a:sym typeface="Arial"/>
            </a:endParaRPr>
          </a:p>
        </p:txBody>
      </p:sp>
      <p:sp>
        <p:nvSpPr>
          <p:cNvPr id="515" name="Google Shape;515;p18"/>
          <p:cNvSpPr/>
          <p:nvPr/>
        </p:nvSpPr>
        <p:spPr>
          <a:xfrm rot="1920000">
            <a:off x="4833360" y="4106520"/>
            <a:ext cx="831960" cy="435240"/>
          </a:xfrm>
          <a:prstGeom prst="rect">
            <a:avLst/>
          </a:prstGeom>
          <a:noFill/>
          <a:ln>
            <a:noFill/>
          </a:ln>
        </p:spPr>
        <p:txBody>
          <a:bodyPr anchorCtr="0" anchor="t" bIns="34200" lIns="68400" spcFirstLastPara="1" rIns="68400" wrap="square" tIns="34200">
            <a:noAutofit/>
          </a:bodyPr>
          <a:lstStyle/>
          <a:p>
            <a:pPr indent="0" lvl="0" marL="0" marR="0" rtl="0" algn="ctr">
              <a:lnSpc>
                <a:spcPct val="100000"/>
              </a:lnSpc>
              <a:spcBef>
                <a:spcPts val="0"/>
              </a:spcBef>
              <a:spcAft>
                <a:spcPts val="0"/>
              </a:spcAft>
              <a:buClr>
                <a:srgbClr val="000000"/>
              </a:buClr>
              <a:buSzPts val="1200"/>
              <a:buFont typeface="Arial"/>
              <a:buNone/>
            </a:pPr>
            <a:r>
              <a:rPr b="0" i="0" lang="en-IN" sz="1200" u="none" cap="none" strike="noStrike">
                <a:solidFill>
                  <a:srgbClr val="006600"/>
                </a:solidFill>
                <a:latin typeface="Arial"/>
                <a:ea typeface="Arial"/>
                <a:cs typeface="Arial"/>
                <a:sym typeface="Arial"/>
              </a:rPr>
              <a:t>Anomaly </a:t>
            </a:r>
            <a:br>
              <a:rPr b="0" i="0" lang="en-IN" sz="1200" u="none" cap="none" strike="noStrike">
                <a:solidFill>
                  <a:srgbClr val="006600"/>
                </a:solidFill>
                <a:latin typeface="Arial"/>
                <a:ea typeface="Arial"/>
                <a:cs typeface="Arial"/>
                <a:sym typeface="Arial"/>
              </a:rPr>
            </a:br>
            <a:r>
              <a:rPr b="0" i="0" lang="en-IN" sz="1200" u="none" cap="none" strike="noStrike">
                <a:solidFill>
                  <a:srgbClr val="006600"/>
                </a:solidFill>
                <a:latin typeface="Arial"/>
                <a:ea typeface="Arial"/>
                <a:cs typeface="Arial"/>
                <a:sym typeface="Arial"/>
              </a:rPr>
              <a:t>Detection</a:t>
            </a:r>
            <a:endParaRPr b="0" i="0" sz="1800" u="none" cap="none" strike="noStrike">
              <a:solidFill>
                <a:srgbClr val="000000"/>
              </a:solidFill>
              <a:latin typeface="Arial"/>
              <a:ea typeface="Arial"/>
              <a:cs typeface="Arial"/>
              <a:sym typeface="Arial"/>
            </a:endParaRPr>
          </a:p>
        </p:txBody>
      </p:sp>
      <p:pic>
        <p:nvPicPr>
          <p:cNvPr id="516" name="Google Shape;516;p18"/>
          <p:cNvPicPr preferRelativeResize="0"/>
          <p:nvPr/>
        </p:nvPicPr>
        <p:blipFill rotWithShape="1">
          <a:blip r:embed="rId5">
            <a:alphaModFix/>
          </a:blip>
          <a:srcRect b="0" l="0" r="0" t="0"/>
          <a:stretch/>
        </p:blipFill>
        <p:spPr>
          <a:xfrm>
            <a:off x="1523160" y="4985280"/>
            <a:ext cx="426960" cy="606960"/>
          </a:xfrm>
          <a:prstGeom prst="rect">
            <a:avLst/>
          </a:prstGeom>
          <a:noFill/>
          <a:ln>
            <a:noFill/>
          </a:ln>
        </p:spPr>
      </p:pic>
      <p:sp>
        <p:nvSpPr>
          <p:cNvPr id="517" name="Google Shape;517;p18"/>
          <p:cNvSpPr/>
          <p:nvPr/>
        </p:nvSpPr>
        <p:spPr>
          <a:xfrm>
            <a:off x="1580400" y="5156640"/>
            <a:ext cx="359280" cy="274680"/>
          </a:xfrm>
          <a:prstGeom prst="rect">
            <a:avLst/>
          </a:prstGeom>
          <a:noFill/>
          <a:ln>
            <a:noFill/>
          </a:ln>
        </p:spPr>
        <p:txBody>
          <a:bodyPr anchorCtr="0" anchor="t" bIns="34200" lIns="0" spcFirstLastPara="1" rIns="0" wrap="square" tIns="34200">
            <a:noAutofit/>
          </a:bodyPr>
          <a:lstStyle/>
          <a:p>
            <a:pPr indent="0" lvl="0" marL="0" marR="0" rtl="0" algn="l">
              <a:lnSpc>
                <a:spcPct val="100000"/>
              </a:lnSpc>
              <a:spcBef>
                <a:spcPts val="0"/>
              </a:spcBef>
              <a:spcAft>
                <a:spcPts val="0"/>
              </a:spcAft>
              <a:buClr>
                <a:srgbClr val="000000"/>
              </a:buClr>
              <a:buSzPts val="1350"/>
              <a:buFont typeface="Arial"/>
              <a:buNone/>
            </a:pPr>
            <a:r>
              <a:rPr b="0" i="0" lang="en-IN" sz="1350" u="none" cap="none" strike="noStrike">
                <a:solidFill>
                  <a:srgbClr val="CC0000"/>
                </a:solidFill>
                <a:latin typeface="Tahoma"/>
                <a:ea typeface="Tahoma"/>
                <a:cs typeface="Tahoma"/>
                <a:sym typeface="Tahoma"/>
              </a:rPr>
              <a:t>Milk</a:t>
            </a:r>
            <a:endParaRPr b="0" i="0" sz="1800" u="none" cap="none" strike="noStrike">
              <a:solidFill>
                <a:srgbClr val="000000"/>
              </a:solidFill>
              <a:latin typeface="Arial"/>
              <a:ea typeface="Arial"/>
              <a:cs typeface="Arial"/>
              <a:sym typeface="Arial"/>
            </a:endParaRPr>
          </a:p>
        </p:txBody>
      </p:sp>
      <p:sp>
        <p:nvSpPr>
          <p:cNvPr id="518" name="Google Shape;518;p18"/>
          <p:cNvSpPr/>
          <p:nvPr/>
        </p:nvSpPr>
        <p:spPr>
          <a:xfrm>
            <a:off x="3751920" y="2620800"/>
            <a:ext cx="856800" cy="22824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9" name="Google Shape;519;p18"/>
          <p:cNvSpPr/>
          <p:nvPr/>
        </p:nvSpPr>
        <p:spPr>
          <a:xfrm>
            <a:off x="3866400" y="2563560"/>
            <a:ext cx="742680" cy="388800"/>
          </a:xfrm>
          <a:prstGeom prst="rect">
            <a:avLst/>
          </a:prstGeom>
          <a:noFill/>
          <a:ln>
            <a:noFill/>
          </a:ln>
        </p:spPr>
        <p:txBody>
          <a:bodyPr anchorCtr="0" anchor="t" bIns="34200" lIns="68400" spcFirstLastPara="1" rIns="68400" wrap="square" tIns="34200">
            <a:noAutofit/>
          </a:bodyPr>
          <a:lstStyle/>
          <a:p>
            <a:pPr indent="0" lvl="0" marL="0" marR="0" rtl="0" algn="l">
              <a:lnSpc>
                <a:spcPct val="100000"/>
              </a:lnSpc>
              <a:spcBef>
                <a:spcPts val="0"/>
              </a:spcBef>
              <a:spcAft>
                <a:spcPts val="0"/>
              </a:spcAft>
              <a:buClr>
                <a:srgbClr val="000000"/>
              </a:buClr>
              <a:buSzPts val="2100"/>
              <a:buFont typeface="Arial"/>
              <a:buNone/>
            </a:pPr>
            <a:r>
              <a:rPr b="0" i="0" lang="en-IN" sz="2100" u="none" cap="none" strike="noStrike">
                <a:solidFill>
                  <a:srgbClr val="000000"/>
                </a:solidFill>
                <a:latin typeface="Arial"/>
                <a:ea typeface="Arial"/>
                <a:cs typeface="Arial"/>
                <a:sym typeface="Arial"/>
              </a:rPr>
              <a:t>Data</a:t>
            </a:r>
            <a:endParaRPr b="0" i="0" sz="1800" u="none" cap="none" strike="noStrike">
              <a:solidFill>
                <a:srgbClr val="000000"/>
              </a:solidFill>
              <a:latin typeface="Arial"/>
              <a:ea typeface="Arial"/>
              <a:cs typeface="Arial"/>
              <a:sym typeface="Arial"/>
            </a:endParaRPr>
          </a:p>
        </p:txBody>
      </p:sp>
      <p:pic>
        <p:nvPicPr>
          <p:cNvPr id="520" name="Google Shape;520;p18"/>
          <p:cNvPicPr preferRelativeResize="0"/>
          <p:nvPr/>
        </p:nvPicPr>
        <p:blipFill rotWithShape="1">
          <a:blip r:embed="rId6">
            <a:alphaModFix/>
          </a:blip>
          <a:srcRect b="34019" l="9062" r="63632" t="0"/>
          <a:stretch/>
        </p:blipFill>
        <p:spPr>
          <a:xfrm>
            <a:off x="2494800" y="4849560"/>
            <a:ext cx="1021320" cy="831960"/>
          </a:xfrm>
          <a:prstGeom prst="rect">
            <a:avLst/>
          </a:prstGeom>
          <a:noFill/>
          <a:ln>
            <a:noFill/>
          </a:ln>
        </p:spPr>
      </p:pic>
      <p:sp>
        <p:nvSpPr>
          <p:cNvPr id="521" name="Google Shape;521;p18"/>
          <p:cNvSpPr/>
          <p:nvPr/>
        </p:nvSpPr>
        <p:spPr>
          <a:xfrm>
            <a:off x="2037600" y="5328360"/>
            <a:ext cx="399600" cy="360"/>
          </a:xfrm>
          <a:custGeom>
            <a:rect b="b" l="l" r="r" t="t"/>
            <a:pathLst>
              <a:path extrusionOk="0" h="21600" w="21600">
                <a:moveTo>
                  <a:pt x="0" y="0"/>
                </a:moveTo>
                <a:lnTo>
                  <a:pt x="21600" y="21600"/>
                </a:lnTo>
              </a:path>
            </a:pathLst>
          </a:custGeom>
          <a:noFill/>
          <a:ln cap="flat" cmpd="sng" w="38150">
            <a:solidFill>
              <a:srgbClr val="FF0000"/>
            </a:solidFill>
            <a:prstDash val="solid"/>
            <a:round/>
            <a:headEnd len="sm" w="sm" type="none"/>
            <a:tailEnd len="med" w="med" type="triangle"/>
          </a:ln>
        </p:spPr>
      </p:sp>
      <p:pic>
        <p:nvPicPr>
          <p:cNvPr id="522" name="Google Shape;522;p18"/>
          <p:cNvPicPr preferRelativeResize="0"/>
          <p:nvPr/>
        </p:nvPicPr>
        <p:blipFill rotWithShape="1">
          <a:blip r:embed="rId7">
            <a:alphaModFix/>
          </a:blip>
          <a:srcRect b="0" l="0" r="0" t="0"/>
          <a:stretch/>
        </p:blipFill>
        <p:spPr>
          <a:xfrm>
            <a:off x="5695200" y="3477960"/>
            <a:ext cx="2514240" cy="2228400"/>
          </a:xfrm>
          <a:prstGeom prst="rect">
            <a:avLst/>
          </a:prstGeom>
          <a:noFill/>
          <a:ln>
            <a:noFill/>
          </a:ln>
        </p:spPr>
      </p:pic>
      <p:sp>
        <p:nvSpPr>
          <p:cNvPr id="523" name="Google Shape;523;p18"/>
          <p:cNvSpPr/>
          <p:nvPr/>
        </p:nvSpPr>
        <p:spPr>
          <a:xfrm>
            <a:off x="5835600" y="4088880"/>
            <a:ext cx="101880" cy="99720"/>
          </a:xfrm>
          <a:prstGeom prst="ellipse">
            <a:avLst/>
          </a:prstGeom>
          <a:noFill/>
          <a:ln cap="flat" cmpd="sng" w="19075">
            <a:solidFill>
              <a:srgbClr val="FF33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p18"/>
          <p:cNvSpPr/>
          <p:nvPr/>
        </p:nvSpPr>
        <p:spPr>
          <a:xfrm>
            <a:off x="6003360" y="4402080"/>
            <a:ext cx="101880" cy="99720"/>
          </a:xfrm>
          <a:prstGeom prst="ellipse">
            <a:avLst/>
          </a:prstGeom>
          <a:noFill/>
          <a:ln cap="flat" cmpd="sng" w="19075">
            <a:solidFill>
              <a:srgbClr val="FF33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p18"/>
          <p:cNvSpPr/>
          <p:nvPr/>
        </p:nvSpPr>
        <p:spPr>
          <a:xfrm>
            <a:off x="8033400" y="5172120"/>
            <a:ext cx="101880" cy="100800"/>
          </a:xfrm>
          <a:prstGeom prst="ellipse">
            <a:avLst/>
          </a:prstGeom>
          <a:noFill/>
          <a:ln cap="flat" cmpd="sng" w="19075">
            <a:solidFill>
              <a:srgbClr val="FF33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18"/>
          <p:cNvSpPr/>
          <p:nvPr/>
        </p:nvSpPr>
        <p:spPr>
          <a:xfrm>
            <a:off x="6494040" y="5250960"/>
            <a:ext cx="101880" cy="99720"/>
          </a:xfrm>
          <a:prstGeom prst="ellipse">
            <a:avLst/>
          </a:prstGeom>
          <a:noFill/>
          <a:ln cap="flat" cmpd="sng" w="19075">
            <a:solidFill>
              <a:srgbClr val="FF33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7" name="Google Shape;527;p18"/>
          <p:cNvSpPr/>
          <p:nvPr/>
        </p:nvSpPr>
        <p:spPr>
          <a:xfrm>
            <a:off x="7238160" y="4221000"/>
            <a:ext cx="228240" cy="28548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8" name="Google Shape;528;p18"/>
          <p:cNvSpPr/>
          <p:nvPr/>
        </p:nvSpPr>
        <p:spPr>
          <a:xfrm>
            <a:off x="5981040" y="4278240"/>
            <a:ext cx="228240" cy="28548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29" name="Google Shape;529;p18"/>
          <p:cNvPicPr preferRelativeResize="0"/>
          <p:nvPr/>
        </p:nvPicPr>
        <p:blipFill rotWithShape="1">
          <a:blip r:embed="rId8">
            <a:alphaModFix/>
          </a:blip>
          <a:srcRect b="0" l="0" r="0" t="0"/>
          <a:stretch/>
        </p:blipFill>
        <p:spPr>
          <a:xfrm>
            <a:off x="6095160" y="1825920"/>
            <a:ext cx="2421360" cy="137124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19"/>
          <p:cNvSpPr txBox="1"/>
          <p:nvPr/>
        </p:nvSpPr>
        <p:spPr>
          <a:xfrm>
            <a:off x="637560" y="376200"/>
            <a:ext cx="7886520" cy="504360"/>
          </a:xfrm>
          <a:prstGeom prst="rect">
            <a:avLst/>
          </a:prstGeom>
          <a:noFill/>
          <a:ln>
            <a:noFill/>
          </a:ln>
        </p:spPr>
        <p:txBody>
          <a:bodyPr anchorCtr="0" anchor="ctr"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Process (1): Model Construction</a:t>
            </a:r>
            <a:endParaRPr b="0" i="0" sz="2600" u="none" cap="none" strike="noStrike">
              <a:solidFill>
                <a:srgbClr val="000000"/>
              </a:solidFill>
              <a:latin typeface="Arial"/>
              <a:ea typeface="Arial"/>
              <a:cs typeface="Arial"/>
              <a:sym typeface="Arial"/>
            </a:endParaRPr>
          </a:p>
        </p:txBody>
      </p:sp>
      <p:sp>
        <p:nvSpPr>
          <p:cNvPr id="536" name="Google Shape;536;p19"/>
          <p:cNvSpPr txBox="1"/>
          <p:nvPr/>
        </p:nvSpPr>
        <p:spPr>
          <a:xfrm>
            <a:off x="6724800" y="5706720"/>
            <a:ext cx="2057040" cy="210600"/>
          </a:xfrm>
          <a:prstGeom prst="rect">
            <a:avLst/>
          </a:prstGeom>
          <a:noFill/>
          <a:ln>
            <a:noFill/>
          </a:ln>
        </p:spPr>
        <p:txBody>
          <a:bodyPr anchorCtr="0" anchor="ctr" bIns="34200" lIns="68400" spcFirstLastPara="1" rIns="68400" wrap="square" tIns="34200">
            <a:noAutofit/>
          </a:bodyPr>
          <a:lstStyle/>
          <a:p>
            <a:pPr indent="0" lvl="0" marL="0" marR="0" rtl="0" algn="r">
              <a:lnSpc>
                <a:spcPct val="100000"/>
              </a:lnSpc>
              <a:spcBef>
                <a:spcPts val="0"/>
              </a:spcBef>
              <a:spcAft>
                <a:spcPts val="0"/>
              </a:spcAft>
              <a:buClr>
                <a:srgbClr val="000000"/>
              </a:buClr>
              <a:buSzPts val="1350"/>
              <a:buFont typeface="Arial"/>
              <a:buNone/>
            </a:pPr>
            <a:fld id="{00000000-1234-1234-1234-123412341234}" type="slidenum">
              <a:rPr b="0" i="0" lang="en-IN" sz="1350" u="none" cap="none" strike="noStrike">
                <a:solidFill>
                  <a:srgbClr val="576973"/>
                </a:solidFill>
                <a:latin typeface="Calibri"/>
                <a:ea typeface="Calibri"/>
                <a:cs typeface="Calibri"/>
                <a:sym typeface="Calibri"/>
              </a:rPr>
              <a:t>‹#›</a:t>
            </a:fld>
            <a:endParaRPr b="0" i="0" sz="1400" u="none" cap="none" strike="noStrike">
              <a:solidFill>
                <a:srgbClr val="000000"/>
              </a:solidFill>
              <a:latin typeface="Times New Roman"/>
              <a:ea typeface="Times New Roman"/>
              <a:cs typeface="Times New Roman"/>
              <a:sym typeface="Times New Roman"/>
            </a:endParaRPr>
          </a:p>
        </p:txBody>
      </p:sp>
      <p:pic>
        <p:nvPicPr>
          <p:cNvPr id="537" name="Google Shape;537;p19"/>
          <p:cNvPicPr preferRelativeResize="0"/>
          <p:nvPr/>
        </p:nvPicPr>
        <p:blipFill rotWithShape="1">
          <a:blip r:embed="rId3">
            <a:alphaModFix/>
          </a:blip>
          <a:srcRect b="0" l="0" r="0" t="0"/>
          <a:stretch/>
        </p:blipFill>
        <p:spPr>
          <a:xfrm>
            <a:off x="2036880" y="2188440"/>
            <a:ext cx="1698120" cy="1129680"/>
          </a:xfrm>
          <a:prstGeom prst="rect">
            <a:avLst/>
          </a:prstGeom>
          <a:noFill/>
          <a:ln>
            <a:noFill/>
          </a:ln>
        </p:spPr>
      </p:pic>
      <p:sp>
        <p:nvSpPr>
          <p:cNvPr id="538" name="Google Shape;538;p19"/>
          <p:cNvSpPr/>
          <p:nvPr/>
        </p:nvSpPr>
        <p:spPr>
          <a:xfrm>
            <a:off x="2138400" y="2558880"/>
            <a:ext cx="1482480" cy="618480"/>
          </a:xfrm>
          <a:prstGeom prst="rect">
            <a:avLst/>
          </a:prstGeom>
          <a:noFill/>
          <a:ln>
            <a:noFill/>
          </a:ln>
        </p:spPr>
        <p:txBody>
          <a:bodyPr anchorCtr="0" anchor="ctr"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Training</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Data</a:t>
            </a:r>
            <a:endParaRPr b="0" i="0" sz="1800" u="none" cap="none" strike="noStrike">
              <a:solidFill>
                <a:srgbClr val="000000"/>
              </a:solidFill>
              <a:latin typeface="Arial"/>
              <a:ea typeface="Arial"/>
              <a:cs typeface="Arial"/>
              <a:sym typeface="Arial"/>
            </a:endParaRPr>
          </a:p>
        </p:txBody>
      </p:sp>
      <p:sp>
        <p:nvSpPr>
          <p:cNvPr id="539" name="Google Shape;539;p19"/>
          <p:cNvSpPr/>
          <p:nvPr/>
        </p:nvSpPr>
        <p:spPr>
          <a:xfrm flipH="1">
            <a:off x="305640" y="3191040"/>
            <a:ext cx="1644120" cy="52488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540" name="Google Shape;540;p19"/>
          <p:cNvSpPr/>
          <p:nvPr/>
        </p:nvSpPr>
        <p:spPr>
          <a:xfrm>
            <a:off x="3736800" y="3191040"/>
            <a:ext cx="2025360" cy="52488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541" name="Google Shape;541;p19"/>
          <p:cNvSpPr/>
          <p:nvPr/>
        </p:nvSpPr>
        <p:spPr>
          <a:xfrm>
            <a:off x="6481800" y="2076480"/>
            <a:ext cx="1406160" cy="618480"/>
          </a:xfrm>
          <a:prstGeom prst="rect">
            <a:avLst/>
          </a:prstGeom>
          <a:solidFill>
            <a:srgbClr val="CCFFFF"/>
          </a:solidFill>
          <a:ln cap="flat" cmpd="sng" w="12600">
            <a:solidFill>
              <a:schemeClr val="dk1"/>
            </a:solidFill>
            <a:prstDash val="solid"/>
            <a:miter lim="8000"/>
            <a:headEnd len="sm" w="sm" type="none"/>
            <a:tailEnd len="sm" w="sm" type="none"/>
          </a:ln>
        </p:spPr>
        <p:txBody>
          <a:bodyPr anchorCtr="0" anchor="ctr"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Classification</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Algorithms</a:t>
            </a:r>
            <a:endParaRPr b="0" i="0" sz="1800" u="none" cap="none" strike="noStrike">
              <a:solidFill>
                <a:srgbClr val="000000"/>
              </a:solidFill>
              <a:latin typeface="Arial"/>
              <a:ea typeface="Arial"/>
              <a:cs typeface="Arial"/>
              <a:sym typeface="Arial"/>
            </a:endParaRPr>
          </a:p>
        </p:txBody>
      </p:sp>
      <p:sp>
        <p:nvSpPr>
          <p:cNvPr id="542" name="Google Shape;542;p19"/>
          <p:cNvSpPr/>
          <p:nvPr/>
        </p:nvSpPr>
        <p:spPr>
          <a:xfrm rot="-1140000">
            <a:off x="4235040" y="2413440"/>
            <a:ext cx="1657080" cy="362880"/>
          </a:xfrm>
          <a:prstGeom prst="rightArrow">
            <a:avLst>
              <a:gd fmla="val 50000" name="adj1"/>
              <a:gd fmla="val 85606" name="adj2"/>
            </a:avLst>
          </a:prstGeom>
          <a:solidFill>
            <a:srgbClr val="2597B8"/>
          </a:solidFill>
          <a:ln cap="flat" cmpd="sng" w="1260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3" name="Google Shape;543;p19"/>
          <p:cNvSpPr/>
          <p:nvPr/>
        </p:nvSpPr>
        <p:spPr>
          <a:xfrm>
            <a:off x="5948280" y="4844520"/>
            <a:ext cx="2268360" cy="892800"/>
          </a:xfrm>
          <a:prstGeom prst="rect">
            <a:avLst/>
          </a:prstGeom>
          <a:solidFill>
            <a:srgbClr val="CCFFCC"/>
          </a:solidFill>
          <a:ln cap="flat" cmpd="sng" w="12600">
            <a:solidFill>
              <a:schemeClr val="dk1"/>
            </a:solidFill>
            <a:prstDash val="solid"/>
            <a:miter lim="8000"/>
            <a:headEnd len="sm" w="sm" type="none"/>
            <a:tailEnd len="sm" w="sm" type="none"/>
          </a:ln>
        </p:spPr>
        <p:txBody>
          <a:bodyPr anchorCtr="0" anchor="ctr" bIns="34550" lIns="69100" spcFirstLastPara="1" rIns="69100" wrap="square" tIns="34550">
            <a:noAutofit/>
          </a:bodyPr>
          <a:lstStyle/>
          <a:p>
            <a:pPr indent="0" lvl="0" marL="0" marR="0" rtl="0" algn="l">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IF rank = ‘professor’</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OR years &gt; 6</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THEN tenured = ‘yes’ </a:t>
            </a:r>
            <a:endParaRPr b="0" i="0" sz="1800" u="none" cap="none" strike="noStrike">
              <a:solidFill>
                <a:srgbClr val="000000"/>
              </a:solidFill>
              <a:latin typeface="Arial"/>
              <a:ea typeface="Arial"/>
              <a:cs typeface="Arial"/>
              <a:sym typeface="Arial"/>
            </a:endParaRPr>
          </a:p>
        </p:txBody>
      </p:sp>
      <p:pic>
        <p:nvPicPr>
          <p:cNvPr id="544" name="Google Shape;544;p19"/>
          <p:cNvPicPr preferRelativeResize="0"/>
          <p:nvPr/>
        </p:nvPicPr>
        <p:blipFill rotWithShape="1">
          <a:blip r:embed="rId4">
            <a:alphaModFix/>
          </a:blip>
          <a:srcRect b="0" l="0" r="0" t="0"/>
          <a:stretch/>
        </p:blipFill>
        <p:spPr>
          <a:xfrm>
            <a:off x="6478560" y="3269520"/>
            <a:ext cx="1888920" cy="1129680"/>
          </a:xfrm>
          <a:prstGeom prst="rect">
            <a:avLst/>
          </a:prstGeom>
          <a:noFill/>
          <a:ln>
            <a:noFill/>
          </a:ln>
        </p:spPr>
      </p:pic>
      <p:sp>
        <p:nvSpPr>
          <p:cNvPr id="545" name="Google Shape;545;p19"/>
          <p:cNvSpPr/>
          <p:nvPr/>
        </p:nvSpPr>
        <p:spPr>
          <a:xfrm>
            <a:off x="6738840" y="3605400"/>
            <a:ext cx="1022040" cy="618480"/>
          </a:xfrm>
          <a:prstGeom prst="rect">
            <a:avLst/>
          </a:prstGeom>
          <a:noFill/>
          <a:ln>
            <a:noFill/>
          </a:ln>
        </p:spPr>
        <p:txBody>
          <a:bodyPr anchorCtr="0" anchor="ctr"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Classifier</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(Model)</a:t>
            </a:r>
            <a:endParaRPr b="0" i="0" sz="1800" u="none" cap="none" strike="noStrike">
              <a:solidFill>
                <a:srgbClr val="000000"/>
              </a:solidFill>
              <a:latin typeface="Arial"/>
              <a:ea typeface="Arial"/>
              <a:cs typeface="Arial"/>
              <a:sym typeface="Arial"/>
            </a:endParaRPr>
          </a:p>
        </p:txBody>
      </p:sp>
      <p:sp>
        <p:nvSpPr>
          <p:cNvPr id="546" name="Google Shape;546;p19"/>
          <p:cNvSpPr/>
          <p:nvPr/>
        </p:nvSpPr>
        <p:spPr>
          <a:xfrm flipH="1">
            <a:off x="5946840" y="4323240"/>
            <a:ext cx="531360" cy="53532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547" name="Google Shape;547;p19"/>
          <p:cNvSpPr/>
          <p:nvPr/>
        </p:nvSpPr>
        <p:spPr>
          <a:xfrm>
            <a:off x="7143840" y="2789640"/>
            <a:ext cx="545760" cy="443880"/>
          </a:xfrm>
          <a:prstGeom prst="downArrow">
            <a:avLst>
              <a:gd fmla="val 50000" name="adj1"/>
              <a:gd fmla="val 27118" name="adj2"/>
            </a:avLst>
          </a:prstGeom>
          <a:solidFill>
            <a:srgbClr val="2597B8"/>
          </a:solidFill>
          <a:ln cap="flat" cmpd="sng" w="1260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48" name="Google Shape;548;p19"/>
          <p:cNvPicPr preferRelativeResize="0"/>
          <p:nvPr/>
        </p:nvPicPr>
        <p:blipFill rotWithShape="1">
          <a:blip r:embed="rId5">
            <a:alphaModFix/>
          </a:blip>
          <a:srcRect b="0" l="0" r="0" t="0"/>
          <a:stretch/>
        </p:blipFill>
        <p:spPr>
          <a:xfrm>
            <a:off x="279360" y="3720960"/>
            <a:ext cx="5435640" cy="186696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20"/>
          <p:cNvSpPr txBox="1"/>
          <p:nvPr/>
        </p:nvSpPr>
        <p:spPr>
          <a:xfrm>
            <a:off x="646560" y="403560"/>
            <a:ext cx="7886520" cy="504360"/>
          </a:xfrm>
          <a:prstGeom prst="rect">
            <a:avLst/>
          </a:prstGeom>
          <a:noFill/>
          <a:ln>
            <a:noFill/>
          </a:ln>
        </p:spPr>
        <p:txBody>
          <a:bodyPr anchorCtr="0" anchor="ctr"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Process (2): Using the Model in Prediction </a:t>
            </a:r>
            <a:endParaRPr b="0" i="0" sz="2600" u="none" cap="none" strike="noStrike">
              <a:solidFill>
                <a:srgbClr val="000000"/>
              </a:solidFill>
              <a:latin typeface="Arial"/>
              <a:ea typeface="Arial"/>
              <a:cs typeface="Arial"/>
              <a:sym typeface="Arial"/>
            </a:endParaRPr>
          </a:p>
        </p:txBody>
      </p:sp>
      <p:sp>
        <p:nvSpPr>
          <p:cNvPr id="555" name="Google Shape;555;p20"/>
          <p:cNvSpPr txBox="1"/>
          <p:nvPr/>
        </p:nvSpPr>
        <p:spPr>
          <a:xfrm>
            <a:off x="6724800" y="5706720"/>
            <a:ext cx="2057040" cy="210600"/>
          </a:xfrm>
          <a:prstGeom prst="rect">
            <a:avLst/>
          </a:prstGeom>
          <a:noFill/>
          <a:ln>
            <a:noFill/>
          </a:ln>
        </p:spPr>
        <p:txBody>
          <a:bodyPr anchorCtr="0" anchor="ctr" bIns="34200" lIns="68400" spcFirstLastPara="1" rIns="68400" wrap="square" tIns="34200">
            <a:noAutofit/>
          </a:bodyPr>
          <a:lstStyle/>
          <a:p>
            <a:pPr indent="0" lvl="0" marL="0" marR="0" rtl="0" algn="r">
              <a:lnSpc>
                <a:spcPct val="100000"/>
              </a:lnSpc>
              <a:spcBef>
                <a:spcPts val="0"/>
              </a:spcBef>
              <a:spcAft>
                <a:spcPts val="0"/>
              </a:spcAft>
              <a:buClr>
                <a:srgbClr val="000000"/>
              </a:buClr>
              <a:buSzPts val="1350"/>
              <a:buFont typeface="Arial"/>
              <a:buNone/>
            </a:pPr>
            <a:fld id="{00000000-1234-1234-1234-123412341234}" type="slidenum">
              <a:rPr b="0" i="0" lang="en-IN" sz="1350" u="none" cap="none" strike="noStrike">
                <a:solidFill>
                  <a:srgbClr val="576973"/>
                </a:solidFill>
                <a:latin typeface="Calibri"/>
                <a:ea typeface="Calibri"/>
                <a:cs typeface="Calibri"/>
                <a:sym typeface="Calibri"/>
              </a:rPr>
              <a:t>‹#›</a:t>
            </a:fld>
            <a:endParaRPr b="0" i="0" sz="1400" u="none" cap="none" strike="noStrike">
              <a:solidFill>
                <a:srgbClr val="000000"/>
              </a:solidFill>
              <a:latin typeface="Times New Roman"/>
              <a:ea typeface="Times New Roman"/>
              <a:cs typeface="Times New Roman"/>
              <a:sym typeface="Times New Roman"/>
            </a:endParaRPr>
          </a:p>
        </p:txBody>
      </p:sp>
      <p:pic>
        <p:nvPicPr>
          <p:cNvPr id="556" name="Google Shape;556;p20"/>
          <p:cNvPicPr preferRelativeResize="0"/>
          <p:nvPr/>
        </p:nvPicPr>
        <p:blipFill rotWithShape="1">
          <a:blip r:embed="rId3">
            <a:alphaModFix/>
          </a:blip>
          <a:srcRect b="0" l="0" r="0" t="0"/>
          <a:stretch/>
        </p:blipFill>
        <p:spPr>
          <a:xfrm>
            <a:off x="4444920" y="2034720"/>
            <a:ext cx="1888920" cy="1129680"/>
          </a:xfrm>
          <a:prstGeom prst="rect">
            <a:avLst/>
          </a:prstGeom>
          <a:noFill/>
          <a:ln>
            <a:noFill/>
          </a:ln>
        </p:spPr>
      </p:pic>
      <p:sp>
        <p:nvSpPr>
          <p:cNvPr id="557" name="Google Shape;557;p20"/>
          <p:cNvSpPr/>
          <p:nvPr/>
        </p:nvSpPr>
        <p:spPr>
          <a:xfrm>
            <a:off x="4705200" y="2505960"/>
            <a:ext cx="1022040" cy="344160"/>
          </a:xfrm>
          <a:prstGeom prst="rect">
            <a:avLst/>
          </a:prstGeom>
          <a:noFill/>
          <a:ln>
            <a:noFill/>
          </a:ln>
        </p:spPr>
        <p:txBody>
          <a:bodyPr anchorCtr="0" anchor="ctr"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Classifier</a:t>
            </a:r>
            <a:endParaRPr b="0" i="0" sz="1800" u="none" cap="none" strike="noStrike">
              <a:solidFill>
                <a:srgbClr val="000000"/>
              </a:solidFill>
              <a:latin typeface="Arial"/>
              <a:ea typeface="Arial"/>
              <a:cs typeface="Arial"/>
              <a:sym typeface="Arial"/>
            </a:endParaRPr>
          </a:p>
        </p:txBody>
      </p:sp>
      <p:pic>
        <p:nvPicPr>
          <p:cNvPr id="558" name="Google Shape;558;p20"/>
          <p:cNvPicPr preferRelativeResize="0"/>
          <p:nvPr/>
        </p:nvPicPr>
        <p:blipFill rotWithShape="1">
          <a:blip r:embed="rId4">
            <a:alphaModFix/>
          </a:blip>
          <a:srcRect b="0" l="0" r="0" t="0"/>
          <a:stretch/>
        </p:blipFill>
        <p:spPr>
          <a:xfrm>
            <a:off x="2157480" y="2908800"/>
            <a:ext cx="1698120" cy="1129680"/>
          </a:xfrm>
          <a:prstGeom prst="rect">
            <a:avLst/>
          </a:prstGeom>
          <a:noFill/>
          <a:ln>
            <a:noFill/>
          </a:ln>
        </p:spPr>
      </p:pic>
      <p:sp>
        <p:nvSpPr>
          <p:cNvPr id="559" name="Google Shape;559;p20"/>
          <p:cNvSpPr/>
          <p:nvPr/>
        </p:nvSpPr>
        <p:spPr>
          <a:xfrm>
            <a:off x="2259000" y="3279240"/>
            <a:ext cx="1482480" cy="618480"/>
          </a:xfrm>
          <a:prstGeom prst="rect">
            <a:avLst/>
          </a:prstGeom>
          <a:noFill/>
          <a:ln>
            <a:noFill/>
          </a:ln>
        </p:spPr>
        <p:txBody>
          <a:bodyPr anchorCtr="0" anchor="ctr"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Testing</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Data</a:t>
            </a:r>
            <a:endParaRPr b="0" i="0" sz="1800" u="none" cap="none" strike="noStrike">
              <a:solidFill>
                <a:srgbClr val="000000"/>
              </a:solidFill>
              <a:latin typeface="Arial"/>
              <a:ea typeface="Arial"/>
              <a:cs typeface="Arial"/>
              <a:sym typeface="Arial"/>
            </a:endParaRPr>
          </a:p>
        </p:txBody>
      </p:sp>
      <p:sp>
        <p:nvSpPr>
          <p:cNvPr id="560" name="Google Shape;560;p20"/>
          <p:cNvSpPr/>
          <p:nvPr/>
        </p:nvSpPr>
        <p:spPr>
          <a:xfrm flipH="1">
            <a:off x="426240" y="3911040"/>
            <a:ext cx="1644120" cy="52488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561" name="Google Shape;561;p20"/>
          <p:cNvSpPr/>
          <p:nvPr/>
        </p:nvSpPr>
        <p:spPr>
          <a:xfrm>
            <a:off x="3857760" y="3911040"/>
            <a:ext cx="2025360" cy="52488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562" name="Google Shape;562;p20"/>
          <p:cNvSpPr/>
          <p:nvPr/>
        </p:nvSpPr>
        <p:spPr>
          <a:xfrm>
            <a:off x="7792920" y="4607640"/>
            <a:ext cx="545760" cy="443880"/>
          </a:xfrm>
          <a:prstGeom prst="downArrow">
            <a:avLst>
              <a:gd fmla="val 50000" name="adj1"/>
              <a:gd fmla="val 27118" name="adj2"/>
            </a:avLst>
          </a:prstGeom>
          <a:solidFill>
            <a:srgbClr val="2597B8"/>
          </a:solidFill>
          <a:ln cap="flat" cmpd="sng" w="1260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3" name="Google Shape;563;p20"/>
          <p:cNvSpPr/>
          <p:nvPr/>
        </p:nvSpPr>
        <p:spPr>
          <a:xfrm>
            <a:off x="6523200" y="2487240"/>
            <a:ext cx="941040" cy="574560"/>
          </a:xfrm>
          <a:custGeom>
            <a:rect b="b" l="l" r="r" t="t"/>
            <a:pathLst>
              <a:path extrusionOk="0" h="483" w="593">
                <a:moveTo>
                  <a:pt x="0" y="34"/>
                </a:moveTo>
                <a:lnTo>
                  <a:pt x="200" y="0"/>
                </a:lnTo>
                <a:lnTo>
                  <a:pt x="159" y="58"/>
                </a:lnTo>
                <a:lnTo>
                  <a:pt x="515" y="306"/>
                </a:lnTo>
                <a:lnTo>
                  <a:pt x="555" y="248"/>
                </a:lnTo>
                <a:lnTo>
                  <a:pt x="592" y="448"/>
                </a:lnTo>
                <a:lnTo>
                  <a:pt x="392" y="482"/>
                </a:lnTo>
                <a:lnTo>
                  <a:pt x="433" y="424"/>
                </a:lnTo>
                <a:lnTo>
                  <a:pt x="77" y="176"/>
                </a:lnTo>
                <a:lnTo>
                  <a:pt x="37" y="234"/>
                </a:lnTo>
                <a:lnTo>
                  <a:pt x="0" y="34"/>
                </a:lnTo>
              </a:path>
            </a:pathLst>
          </a:custGeom>
          <a:solidFill>
            <a:srgbClr val="2597B8"/>
          </a:solidFill>
          <a:ln cap="flat" cmpd="sng" w="12600">
            <a:solidFill>
              <a:srgbClr val="000000"/>
            </a:solidFill>
            <a:prstDash val="solid"/>
            <a:round/>
            <a:headEnd len="sm" w="sm" type="none"/>
            <a:tailEnd len="sm" w="sm" type="none"/>
          </a:ln>
        </p:spPr>
      </p:sp>
      <p:pic>
        <p:nvPicPr>
          <p:cNvPr id="564" name="Google Shape;564;p20"/>
          <p:cNvPicPr preferRelativeResize="0"/>
          <p:nvPr/>
        </p:nvPicPr>
        <p:blipFill rotWithShape="1">
          <a:blip r:embed="rId5">
            <a:alphaModFix/>
          </a:blip>
          <a:srcRect b="0" l="0" r="0" t="0"/>
          <a:stretch/>
        </p:blipFill>
        <p:spPr>
          <a:xfrm>
            <a:off x="6647040" y="3247920"/>
            <a:ext cx="1780920" cy="611640"/>
          </a:xfrm>
          <a:prstGeom prst="rect">
            <a:avLst/>
          </a:prstGeom>
          <a:noFill/>
          <a:ln>
            <a:noFill/>
          </a:ln>
        </p:spPr>
      </p:pic>
      <p:sp>
        <p:nvSpPr>
          <p:cNvPr id="565" name="Google Shape;565;p20"/>
          <p:cNvSpPr/>
          <p:nvPr/>
        </p:nvSpPr>
        <p:spPr>
          <a:xfrm>
            <a:off x="6748560" y="3453480"/>
            <a:ext cx="1325160" cy="344160"/>
          </a:xfrm>
          <a:prstGeom prst="rect">
            <a:avLst/>
          </a:prstGeom>
          <a:noFill/>
          <a:ln>
            <a:noFill/>
          </a:ln>
        </p:spPr>
        <p:txBody>
          <a:bodyPr anchorCtr="0" anchor="ctr"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Unseen Data</a:t>
            </a:r>
            <a:endParaRPr b="0" i="0" sz="1800" u="none" cap="none" strike="noStrike">
              <a:solidFill>
                <a:srgbClr val="000000"/>
              </a:solidFill>
              <a:latin typeface="Arial"/>
              <a:ea typeface="Arial"/>
              <a:cs typeface="Arial"/>
              <a:sym typeface="Arial"/>
            </a:endParaRPr>
          </a:p>
        </p:txBody>
      </p:sp>
      <p:sp>
        <p:nvSpPr>
          <p:cNvPr id="566" name="Google Shape;566;p20"/>
          <p:cNvSpPr/>
          <p:nvPr/>
        </p:nvSpPr>
        <p:spPr>
          <a:xfrm>
            <a:off x="6305400" y="4053960"/>
            <a:ext cx="1858320" cy="343800"/>
          </a:xfrm>
          <a:prstGeom prst="rect">
            <a:avLst/>
          </a:prstGeom>
          <a:solidFill>
            <a:srgbClr val="FFCC99"/>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(Jeff, Professor, 4)</a:t>
            </a:r>
            <a:endParaRPr b="0" i="0" sz="1800" u="none" cap="none" strike="noStrike">
              <a:solidFill>
                <a:srgbClr val="000000"/>
              </a:solidFill>
              <a:latin typeface="Arial"/>
              <a:ea typeface="Arial"/>
              <a:cs typeface="Arial"/>
              <a:sym typeface="Arial"/>
            </a:endParaRPr>
          </a:p>
        </p:txBody>
      </p:sp>
      <p:sp>
        <p:nvSpPr>
          <p:cNvPr id="567" name="Google Shape;567;p20"/>
          <p:cNvSpPr/>
          <p:nvPr/>
        </p:nvSpPr>
        <p:spPr>
          <a:xfrm flipH="1">
            <a:off x="6166800" y="3785040"/>
            <a:ext cx="471240" cy="29484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568" name="Google Shape;568;p20"/>
          <p:cNvSpPr/>
          <p:nvPr/>
        </p:nvSpPr>
        <p:spPr>
          <a:xfrm>
            <a:off x="8448840" y="3785040"/>
            <a:ext cx="363240" cy="26172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569" name="Google Shape;569;p20"/>
          <p:cNvSpPr/>
          <p:nvPr/>
        </p:nvSpPr>
        <p:spPr>
          <a:xfrm>
            <a:off x="3360600" y="2381400"/>
            <a:ext cx="901440" cy="444960"/>
          </a:xfrm>
          <a:custGeom>
            <a:rect b="b" l="l" r="r" t="t"/>
            <a:pathLst>
              <a:path extrusionOk="0" h="374" w="568">
                <a:moveTo>
                  <a:pt x="567" y="59"/>
                </a:moveTo>
                <a:lnTo>
                  <a:pt x="503" y="220"/>
                </a:lnTo>
                <a:lnTo>
                  <a:pt x="478" y="165"/>
                </a:lnTo>
                <a:lnTo>
                  <a:pt x="138" y="318"/>
                </a:lnTo>
                <a:lnTo>
                  <a:pt x="163" y="373"/>
                </a:lnTo>
                <a:lnTo>
                  <a:pt x="0" y="314"/>
                </a:lnTo>
                <a:lnTo>
                  <a:pt x="64" y="153"/>
                </a:lnTo>
                <a:lnTo>
                  <a:pt x="89" y="208"/>
                </a:lnTo>
                <a:lnTo>
                  <a:pt x="429" y="55"/>
                </a:lnTo>
                <a:lnTo>
                  <a:pt x="404" y="0"/>
                </a:lnTo>
                <a:lnTo>
                  <a:pt x="567" y="59"/>
                </a:lnTo>
              </a:path>
            </a:pathLst>
          </a:custGeom>
          <a:solidFill>
            <a:srgbClr val="2597B8"/>
          </a:solidFill>
          <a:ln cap="flat" cmpd="sng" w="12600">
            <a:solidFill>
              <a:srgbClr val="000000"/>
            </a:solidFill>
            <a:prstDash val="solid"/>
            <a:round/>
            <a:headEnd len="sm" w="sm" type="none"/>
            <a:tailEnd len="sm" w="sm" type="none"/>
          </a:ln>
        </p:spPr>
      </p:sp>
      <p:pic>
        <p:nvPicPr>
          <p:cNvPr id="570" name="Google Shape;570;p20"/>
          <p:cNvPicPr preferRelativeResize="0"/>
          <p:nvPr/>
        </p:nvPicPr>
        <p:blipFill rotWithShape="1">
          <a:blip r:embed="rId6">
            <a:alphaModFix/>
          </a:blip>
          <a:srcRect b="0" l="0" r="0" t="0"/>
          <a:stretch/>
        </p:blipFill>
        <p:spPr>
          <a:xfrm>
            <a:off x="7719840" y="5161320"/>
            <a:ext cx="720360" cy="471240"/>
          </a:xfrm>
          <a:prstGeom prst="rect">
            <a:avLst/>
          </a:prstGeom>
          <a:noFill/>
          <a:ln>
            <a:noFill/>
          </a:ln>
        </p:spPr>
      </p:pic>
      <p:sp>
        <p:nvSpPr>
          <p:cNvPr id="571" name="Google Shape;571;p20"/>
          <p:cNvSpPr/>
          <p:nvPr/>
        </p:nvSpPr>
        <p:spPr>
          <a:xfrm>
            <a:off x="6221520" y="4576680"/>
            <a:ext cx="1154880" cy="389520"/>
          </a:xfrm>
          <a:prstGeom prst="rect">
            <a:avLst/>
          </a:prstGeom>
          <a:no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2100"/>
              <a:buFont typeface="Arial"/>
              <a:buNone/>
            </a:pPr>
            <a:r>
              <a:rPr b="0" i="0" lang="en-IN" sz="2100" u="none" cap="none" strike="noStrike">
                <a:solidFill>
                  <a:srgbClr val="000000"/>
                </a:solidFill>
                <a:latin typeface="Times New Roman"/>
                <a:ea typeface="Times New Roman"/>
                <a:cs typeface="Times New Roman"/>
                <a:sym typeface="Times New Roman"/>
              </a:rPr>
              <a:t>Tenured?</a:t>
            </a:r>
            <a:endParaRPr b="0" i="0" sz="1800" u="none" cap="none" strike="noStrike">
              <a:solidFill>
                <a:srgbClr val="000000"/>
              </a:solidFill>
              <a:latin typeface="Arial"/>
              <a:ea typeface="Arial"/>
              <a:cs typeface="Arial"/>
              <a:sym typeface="Arial"/>
            </a:endParaRPr>
          </a:p>
        </p:txBody>
      </p:sp>
      <p:pic>
        <p:nvPicPr>
          <p:cNvPr id="572" name="Google Shape;572;p20"/>
          <p:cNvPicPr preferRelativeResize="0"/>
          <p:nvPr/>
        </p:nvPicPr>
        <p:blipFill rotWithShape="1">
          <a:blip r:embed="rId7">
            <a:alphaModFix/>
          </a:blip>
          <a:srcRect b="0" l="0" r="0" t="0"/>
          <a:stretch/>
        </p:blipFill>
        <p:spPr>
          <a:xfrm>
            <a:off x="457200" y="4457880"/>
            <a:ext cx="5435640" cy="132084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2"/>
          <p:cNvSpPr txBox="1"/>
          <p:nvPr/>
        </p:nvSpPr>
        <p:spPr>
          <a:xfrm>
            <a:off x="3063600" y="692280"/>
            <a:ext cx="5699160" cy="38268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0" i="0" lang="en-IN" sz="2800" u="none" cap="none" strike="noStrike">
                <a:solidFill>
                  <a:srgbClr val="FFFFFF"/>
                </a:solidFill>
                <a:latin typeface="Calibri"/>
                <a:ea typeface="Calibri"/>
                <a:cs typeface="Calibri"/>
                <a:sym typeface="Calibri"/>
              </a:rPr>
              <a:t>UNIT V- Data Mining_Classification and Clustering</a:t>
            </a:r>
            <a:endParaRPr b="0" i="0" sz="1400" u="none" cap="none" strike="noStrike">
              <a:solidFill>
                <a:srgbClr val="000000"/>
              </a:solidFill>
              <a:latin typeface="Arial"/>
              <a:ea typeface="Arial"/>
              <a:cs typeface="Arial"/>
              <a:sym typeface="Arial"/>
            </a:endParaRPr>
          </a:p>
        </p:txBody>
      </p:sp>
      <p:sp>
        <p:nvSpPr>
          <p:cNvPr id="358" name="Google Shape;358;p2"/>
          <p:cNvSpPr txBox="1"/>
          <p:nvPr/>
        </p:nvSpPr>
        <p:spPr>
          <a:xfrm>
            <a:off x="380880" y="1447920"/>
            <a:ext cx="8381520" cy="502884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IN" sz="2400" u="none" cap="none" strike="noStrike">
                <a:solidFill>
                  <a:srgbClr val="000000"/>
                </a:solidFill>
                <a:latin typeface="Times New Roman"/>
                <a:ea typeface="Times New Roman"/>
                <a:cs typeface="Times New Roman"/>
                <a:sym typeface="Times New Roman"/>
              </a:rPr>
              <a:t>Introduction to Data Mining, Data Mining Techniques, Supervised,Semi-Supervised, and Unsupervised Methods, Classification: Basic Concepts, Decision Tree Induction, Bayesian Classification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IN" sz="2400" u="none" cap="none" strike="noStrike">
                <a:solidFill>
                  <a:srgbClr val="000000"/>
                </a:solidFill>
                <a:latin typeface="Times New Roman"/>
                <a:ea typeface="Times New Roman"/>
                <a:cs typeface="Times New Roman"/>
                <a:sym typeface="Times New Roman"/>
              </a:rPr>
              <a:t>Clustering Techniques: Basic concepts, Partition based Clustering:k-Means</a:t>
            </a:r>
            <a:endParaRPr b="0" i="0" sz="1400" u="none" cap="none" strike="noStrike">
              <a:solidFill>
                <a:srgbClr val="000000"/>
              </a:solidFill>
              <a:latin typeface="Arial"/>
              <a:ea typeface="Arial"/>
              <a:cs typeface="Arial"/>
              <a:sym typeface="Arial"/>
            </a:endParaRPr>
          </a:p>
        </p:txBody>
      </p:sp>
      <p:sp>
        <p:nvSpPr>
          <p:cNvPr id="359" name="Google Shape;359;p2"/>
          <p:cNvSpPr/>
          <p:nvPr/>
        </p:nvSpPr>
        <p:spPr>
          <a:xfrm>
            <a:off x="7238880" y="6400800"/>
            <a:ext cx="1904760" cy="45684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IN" sz="1200" u="none" cap="none" strike="noStrike">
                <a:solidFill>
                  <a:srgbClr val="000000"/>
                </a:solidFill>
                <a:latin typeface="Tahoma"/>
                <a:ea typeface="Tahoma"/>
                <a:cs typeface="Tahoma"/>
                <a:sym typeface="Tahoma"/>
              </a:rPr>
              <a:t>‹#›</a:t>
            </a:fld>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sp>
        <p:nvSpPr>
          <p:cNvPr id="577" name="Google Shape;577;p21"/>
          <p:cNvSpPr txBox="1"/>
          <p:nvPr/>
        </p:nvSpPr>
        <p:spPr>
          <a:xfrm>
            <a:off x="628560" y="244440"/>
            <a:ext cx="7886520" cy="67284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Calibri"/>
                <a:ea typeface="Calibri"/>
                <a:cs typeface="Calibri"/>
                <a:sym typeface="Calibri"/>
              </a:rPr>
              <a:t>Classification</a:t>
            </a:r>
            <a:endParaRPr b="0" i="0" sz="2600" u="none" cap="none" strike="noStrike">
              <a:solidFill>
                <a:srgbClr val="000000"/>
              </a:solidFill>
              <a:latin typeface="Arial"/>
              <a:ea typeface="Arial"/>
              <a:cs typeface="Arial"/>
              <a:sym typeface="Arial"/>
            </a:endParaRPr>
          </a:p>
        </p:txBody>
      </p:sp>
      <p:sp>
        <p:nvSpPr>
          <p:cNvPr id="578" name="Google Shape;578;p21"/>
          <p:cNvSpPr/>
          <p:nvPr/>
        </p:nvSpPr>
        <p:spPr>
          <a:xfrm>
            <a:off x="100440" y="1405800"/>
            <a:ext cx="9043200" cy="3539880"/>
          </a:xfrm>
          <a:prstGeom prst="rect">
            <a:avLst/>
          </a:prstGeom>
          <a:noFill/>
          <a:ln>
            <a:noFill/>
          </a:ln>
        </p:spPr>
        <p:txBody>
          <a:bodyPr anchorCtr="0" anchor="t" bIns="34200" lIns="68400" spcFirstLastPara="1" rIns="68400" wrap="square" tIns="34200">
            <a:noAutofit/>
          </a:bodyPr>
          <a:lstStyle/>
          <a:p>
            <a:pPr indent="0" lvl="0" marL="0" marR="0" rtl="0" algn="l">
              <a:lnSpc>
                <a:spcPct val="90000"/>
              </a:lnSpc>
              <a:spcBef>
                <a:spcPts val="0"/>
              </a:spcBef>
              <a:spcAft>
                <a:spcPts val="0"/>
              </a:spcAft>
              <a:buClr>
                <a:srgbClr val="000000"/>
              </a:buClr>
              <a:buSzPts val="2800"/>
              <a:buFont typeface="Arial"/>
              <a:buNone/>
            </a:pPr>
            <a:r>
              <a:rPr b="1" i="0" lang="en-IN" sz="2800" u="none" cap="none" strike="noStrike">
                <a:solidFill>
                  <a:srgbClr val="000000"/>
                </a:solidFill>
                <a:latin typeface="Calibri"/>
                <a:ea typeface="Calibri"/>
                <a:cs typeface="Calibri"/>
                <a:sym typeface="Calibri"/>
              </a:rPr>
              <a:t>Classification maps data into predefined groups or classes </a:t>
            </a:r>
            <a:endParaRPr b="0" i="0" sz="28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2800"/>
              <a:buFont typeface="Arial"/>
              <a:buNone/>
            </a:pPr>
            <a:r>
              <a:rPr b="0" i="0" lang="en-IN" sz="2800" u="none" cap="none" strike="noStrike">
                <a:solidFill>
                  <a:srgbClr val="000000"/>
                </a:solidFill>
                <a:latin typeface="Calibri"/>
                <a:ea typeface="Calibri"/>
                <a:cs typeface="Calibri"/>
                <a:sym typeface="Calibri"/>
              </a:rPr>
              <a:t>It is useful in </a:t>
            </a:r>
            <a:endParaRPr b="0" i="0" sz="2800" u="none" cap="none" strike="noStrike">
              <a:solidFill>
                <a:srgbClr val="000000"/>
              </a:solidFill>
              <a:latin typeface="Arial"/>
              <a:ea typeface="Arial"/>
              <a:cs typeface="Arial"/>
              <a:sym typeface="Arial"/>
            </a:endParaRPr>
          </a:p>
          <a:p>
            <a:pPr indent="-456565" lvl="1" marL="800100" marR="0" rtl="0" algn="l">
              <a:lnSpc>
                <a:spcPct val="90000"/>
              </a:lnSpc>
              <a:spcBef>
                <a:spcPts val="0"/>
              </a:spcBef>
              <a:spcAft>
                <a:spcPts val="0"/>
              </a:spcAft>
              <a:buClr>
                <a:srgbClr val="2F5496"/>
              </a:buClr>
              <a:buSzPts val="2800"/>
              <a:buFont typeface="Noto Sans Symbols"/>
              <a:buChar char="▪"/>
            </a:pPr>
            <a:r>
              <a:rPr b="0" i="0" lang="en-IN" sz="2800" u="none" cap="none" strike="noStrike">
                <a:solidFill>
                  <a:srgbClr val="000000"/>
                </a:solidFill>
                <a:latin typeface="Calibri"/>
                <a:ea typeface="Calibri"/>
                <a:cs typeface="Calibri"/>
                <a:sym typeface="Calibri"/>
              </a:rPr>
              <a:t>Supervised learning</a:t>
            </a:r>
            <a:endParaRPr b="0" i="0" sz="2800" u="none" cap="none" strike="noStrike">
              <a:solidFill>
                <a:srgbClr val="000000"/>
              </a:solidFill>
              <a:latin typeface="Arial"/>
              <a:ea typeface="Arial"/>
              <a:cs typeface="Arial"/>
              <a:sym typeface="Arial"/>
            </a:endParaRPr>
          </a:p>
          <a:p>
            <a:pPr indent="-456565" lvl="1" marL="800100" marR="0" rtl="0" algn="l">
              <a:lnSpc>
                <a:spcPct val="90000"/>
              </a:lnSpc>
              <a:spcBef>
                <a:spcPts val="0"/>
              </a:spcBef>
              <a:spcAft>
                <a:spcPts val="0"/>
              </a:spcAft>
              <a:buClr>
                <a:srgbClr val="2F5496"/>
              </a:buClr>
              <a:buSzPts val="2800"/>
              <a:buFont typeface="Noto Sans Symbols"/>
              <a:buChar char="▪"/>
            </a:pPr>
            <a:r>
              <a:rPr b="0" i="0" lang="en-IN" sz="2800" u="none" cap="none" strike="noStrike">
                <a:solidFill>
                  <a:srgbClr val="000000"/>
                </a:solidFill>
                <a:latin typeface="Calibri"/>
                <a:ea typeface="Calibri"/>
                <a:cs typeface="Calibri"/>
                <a:sym typeface="Calibri"/>
              </a:rPr>
              <a:t>Pattern recognition</a:t>
            </a:r>
            <a:endParaRPr b="0" i="0" sz="2800" u="none" cap="none" strike="noStrike">
              <a:solidFill>
                <a:srgbClr val="000000"/>
              </a:solidFill>
              <a:latin typeface="Arial"/>
              <a:ea typeface="Arial"/>
              <a:cs typeface="Arial"/>
              <a:sym typeface="Arial"/>
            </a:endParaRPr>
          </a:p>
          <a:p>
            <a:pPr indent="-456565" lvl="1" marL="800100" marR="0" rtl="0" algn="l">
              <a:lnSpc>
                <a:spcPct val="90000"/>
              </a:lnSpc>
              <a:spcBef>
                <a:spcPts val="0"/>
              </a:spcBef>
              <a:spcAft>
                <a:spcPts val="0"/>
              </a:spcAft>
              <a:buClr>
                <a:srgbClr val="2F5496"/>
              </a:buClr>
              <a:buSzPts val="2800"/>
              <a:buFont typeface="Noto Sans Symbols"/>
              <a:buChar char="▪"/>
            </a:pPr>
            <a:r>
              <a:rPr b="0" i="0" lang="en-IN" sz="2800" u="none" cap="none" strike="noStrike">
                <a:solidFill>
                  <a:srgbClr val="000000"/>
                </a:solidFill>
                <a:latin typeface="Calibri"/>
                <a:ea typeface="Calibri"/>
                <a:cs typeface="Calibri"/>
                <a:sym typeface="Calibri"/>
              </a:rPr>
              <a:t>Prediction</a:t>
            </a:r>
            <a:endParaRPr b="0" i="0" sz="28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22"/>
          <p:cNvSpPr txBox="1"/>
          <p:nvPr/>
        </p:nvSpPr>
        <p:spPr>
          <a:xfrm>
            <a:off x="2661480" y="380880"/>
            <a:ext cx="6101280" cy="685440"/>
          </a:xfrm>
          <a:prstGeom prst="rect">
            <a:avLst/>
          </a:prstGeom>
          <a:noFill/>
          <a:ln>
            <a:noFill/>
          </a:ln>
        </p:spPr>
        <p:txBody>
          <a:bodyPr anchorCtr="0" anchor="ctr" bIns="34200" lIns="68400" spcFirstLastPara="1" rIns="68400" wrap="square" tIns="342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Classification Vs Prediction</a:t>
            </a:r>
            <a:endParaRPr b="0" i="0" sz="2600" u="none" cap="none" strike="noStrike">
              <a:solidFill>
                <a:srgbClr val="000000"/>
              </a:solidFill>
              <a:latin typeface="Arial"/>
              <a:ea typeface="Arial"/>
              <a:cs typeface="Arial"/>
              <a:sym typeface="Arial"/>
            </a:endParaRPr>
          </a:p>
        </p:txBody>
      </p:sp>
      <p:sp>
        <p:nvSpPr>
          <p:cNvPr id="584" name="Google Shape;584;p22"/>
          <p:cNvSpPr txBox="1"/>
          <p:nvPr/>
        </p:nvSpPr>
        <p:spPr>
          <a:xfrm>
            <a:off x="0" y="1256760"/>
            <a:ext cx="9072000" cy="5511240"/>
          </a:xfrm>
          <a:prstGeom prst="rect">
            <a:avLst/>
          </a:prstGeom>
          <a:noFill/>
          <a:ln>
            <a:noFill/>
          </a:ln>
        </p:spPr>
        <p:txBody>
          <a:bodyPr anchorCtr="0" anchor="t" bIns="45700" lIns="91425" spcFirstLastPara="1" rIns="91425" wrap="square" tIns="45700">
            <a:noAutofit/>
          </a:bodyPr>
          <a:lstStyle/>
          <a:p>
            <a:pPr indent="-297180" lvl="0" marL="457200" marR="0" rtl="0" algn="l">
              <a:lnSpc>
                <a:spcPct val="100000"/>
              </a:lnSpc>
              <a:spcBef>
                <a:spcPts val="0"/>
              </a:spcBef>
              <a:spcAft>
                <a:spcPts val="0"/>
              </a:spcAft>
              <a:buClr>
                <a:srgbClr val="3333CC"/>
              </a:buClr>
              <a:buSzPts val="2200"/>
              <a:buFont typeface="Noto Sans Symbols"/>
              <a:buChar char="■"/>
            </a:pPr>
            <a:r>
              <a:rPr b="0" i="0" lang="en-IN" sz="2200" u="none" cap="none" strike="noStrike">
                <a:solidFill>
                  <a:srgbClr val="0563C1"/>
                </a:solidFill>
                <a:latin typeface="Calibri"/>
                <a:ea typeface="Calibri"/>
                <a:cs typeface="Calibri"/>
                <a:sym typeface="Calibri"/>
              </a:rPr>
              <a:t>Classification</a:t>
            </a:r>
            <a:endParaRPr b="0" i="0" sz="2200" u="none" cap="none" strike="noStrike">
              <a:solidFill>
                <a:srgbClr val="000000"/>
              </a:solidFill>
              <a:latin typeface="Arial"/>
              <a:ea typeface="Arial"/>
              <a:cs typeface="Arial"/>
              <a:sym typeface="Arial"/>
            </a:endParaRPr>
          </a:p>
          <a:p>
            <a:pPr indent="-291465" lvl="1" marL="914400" marR="0" rtl="0" algn="l">
              <a:lnSpc>
                <a:spcPct val="100000"/>
              </a:lnSpc>
              <a:spcBef>
                <a:spcPts val="0"/>
              </a:spcBef>
              <a:spcAft>
                <a:spcPts val="0"/>
              </a:spcAft>
              <a:buClr>
                <a:srgbClr val="FF0000"/>
              </a:buClr>
              <a:buSzPts val="2200"/>
              <a:buFont typeface="Noto Sans Symbols"/>
              <a:buChar char="■"/>
            </a:pPr>
            <a:r>
              <a:rPr b="0" i="0" lang="en-IN" sz="2200" u="none" cap="none" strike="noStrike">
                <a:solidFill>
                  <a:srgbClr val="000000"/>
                </a:solidFill>
                <a:latin typeface="Calibri"/>
                <a:ea typeface="Calibri"/>
                <a:cs typeface="Calibri"/>
                <a:sym typeface="Calibri"/>
              </a:rPr>
              <a:t>Predicts categorical class labels (discrete or nominal)</a:t>
            </a:r>
            <a:endParaRPr b="0" i="0" sz="2200" u="none" cap="none" strike="noStrike">
              <a:solidFill>
                <a:srgbClr val="000000"/>
              </a:solidFill>
              <a:latin typeface="Arial"/>
              <a:ea typeface="Arial"/>
              <a:cs typeface="Arial"/>
              <a:sym typeface="Arial"/>
            </a:endParaRPr>
          </a:p>
          <a:p>
            <a:pPr indent="-291465" lvl="1" marL="914400" marR="0" rtl="0" algn="l">
              <a:lnSpc>
                <a:spcPct val="100000"/>
              </a:lnSpc>
              <a:spcBef>
                <a:spcPts val="0"/>
              </a:spcBef>
              <a:spcAft>
                <a:spcPts val="0"/>
              </a:spcAft>
              <a:buClr>
                <a:srgbClr val="FF0000"/>
              </a:buClr>
              <a:buSzPts val="2200"/>
              <a:buFont typeface="Noto Sans Symbols"/>
              <a:buChar char="■"/>
            </a:pPr>
            <a:r>
              <a:rPr b="0" i="0" lang="en-IN" sz="2200" u="none" cap="none" strike="noStrike">
                <a:solidFill>
                  <a:srgbClr val="000000"/>
                </a:solidFill>
                <a:latin typeface="Calibri"/>
                <a:ea typeface="Calibri"/>
                <a:cs typeface="Calibri"/>
                <a:sym typeface="Calibri"/>
              </a:rPr>
              <a:t>Classifies data (constructs a model) based on the training set and the values (</a:t>
            </a:r>
            <a:r>
              <a:rPr b="0" i="0" lang="en-IN" sz="2200" u="none" cap="none" strike="noStrike">
                <a:solidFill>
                  <a:srgbClr val="0563C1"/>
                </a:solidFill>
                <a:latin typeface="Calibri"/>
                <a:ea typeface="Calibri"/>
                <a:cs typeface="Calibri"/>
                <a:sym typeface="Calibri"/>
              </a:rPr>
              <a:t>class labels</a:t>
            </a:r>
            <a:r>
              <a:rPr b="0" i="0" lang="en-IN" sz="2200" u="none" cap="none" strike="noStrike">
                <a:solidFill>
                  <a:srgbClr val="000000"/>
                </a:solidFill>
                <a:latin typeface="Calibri"/>
                <a:ea typeface="Calibri"/>
                <a:cs typeface="Calibri"/>
                <a:sym typeface="Calibri"/>
              </a:rPr>
              <a:t>) in a classifying attribute and uses it in classifying new data</a:t>
            </a:r>
            <a:endParaRPr b="0" i="0" sz="2200" u="none" cap="none" strike="noStrike">
              <a:solidFill>
                <a:srgbClr val="000000"/>
              </a:solidFill>
              <a:latin typeface="Arial"/>
              <a:ea typeface="Arial"/>
              <a:cs typeface="Arial"/>
              <a:sym typeface="Arial"/>
            </a:endParaRPr>
          </a:p>
          <a:p>
            <a:pPr indent="-297180" lvl="0" marL="457200" marR="0" rtl="0" algn="l">
              <a:lnSpc>
                <a:spcPct val="10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Prediction  </a:t>
            </a:r>
            <a:endParaRPr b="0" i="0" sz="2200" u="none" cap="none" strike="noStrike">
              <a:solidFill>
                <a:srgbClr val="000000"/>
              </a:solidFill>
              <a:latin typeface="Arial"/>
              <a:ea typeface="Arial"/>
              <a:cs typeface="Arial"/>
              <a:sym typeface="Arial"/>
            </a:endParaRPr>
          </a:p>
          <a:p>
            <a:pPr indent="-291465" lvl="1" marL="914400" marR="0" rtl="0" algn="l">
              <a:lnSpc>
                <a:spcPct val="100000"/>
              </a:lnSpc>
              <a:spcBef>
                <a:spcPts val="0"/>
              </a:spcBef>
              <a:spcAft>
                <a:spcPts val="0"/>
              </a:spcAft>
              <a:buClr>
                <a:srgbClr val="FF0000"/>
              </a:buClr>
              <a:buSzPts val="2200"/>
              <a:buFont typeface="Noto Sans Symbols"/>
              <a:buChar char="■"/>
            </a:pPr>
            <a:r>
              <a:rPr b="0" i="0" lang="en-IN" sz="2200" u="none" cap="none" strike="noStrike">
                <a:solidFill>
                  <a:srgbClr val="000000"/>
                </a:solidFill>
                <a:latin typeface="Calibri"/>
                <a:ea typeface="Calibri"/>
                <a:cs typeface="Calibri"/>
                <a:sym typeface="Calibri"/>
              </a:rPr>
              <a:t>Models continuous-valued functions, i.e., Predicts unknown or missing values </a:t>
            </a:r>
            <a:endParaRPr b="0" i="0" sz="2200" u="none" cap="none" strike="noStrike">
              <a:solidFill>
                <a:srgbClr val="000000"/>
              </a:solidFill>
              <a:latin typeface="Arial"/>
              <a:ea typeface="Arial"/>
              <a:cs typeface="Arial"/>
              <a:sym typeface="Arial"/>
            </a:endParaRPr>
          </a:p>
          <a:p>
            <a:pPr indent="-297180" lvl="0" marL="457200" marR="0" rtl="0" algn="l">
              <a:lnSpc>
                <a:spcPct val="10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Typical applications</a:t>
            </a:r>
            <a:endParaRPr b="0" i="0" sz="2200" u="none" cap="none" strike="noStrike">
              <a:solidFill>
                <a:srgbClr val="000000"/>
              </a:solidFill>
              <a:latin typeface="Arial"/>
              <a:ea typeface="Arial"/>
              <a:cs typeface="Arial"/>
              <a:sym typeface="Arial"/>
            </a:endParaRPr>
          </a:p>
          <a:p>
            <a:pPr indent="-291465" lvl="1" marL="914400" marR="0" rtl="0" algn="l">
              <a:lnSpc>
                <a:spcPct val="100000"/>
              </a:lnSpc>
              <a:spcBef>
                <a:spcPts val="0"/>
              </a:spcBef>
              <a:spcAft>
                <a:spcPts val="0"/>
              </a:spcAft>
              <a:buClr>
                <a:srgbClr val="FF0000"/>
              </a:buClr>
              <a:buSzPts val="2200"/>
              <a:buFont typeface="Noto Sans Symbols"/>
              <a:buChar char="■"/>
            </a:pPr>
            <a:r>
              <a:rPr b="0" i="0" lang="en-IN" sz="2200" u="none" cap="none" strike="noStrike">
                <a:solidFill>
                  <a:srgbClr val="000000"/>
                </a:solidFill>
                <a:latin typeface="Calibri"/>
                <a:ea typeface="Calibri"/>
                <a:cs typeface="Calibri"/>
                <a:sym typeface="Calibri"/>
              </a:rPr>
              <a:t>Credit approval</a:t>
            </a:r>
            <a:endParaRPr b="0" i="0" sz="2200" u="none" cap="none" strike="noStrike">
              <a:solidFill>
                <a:srgbClr val="000000"/>
              </a:solidFill>
              <a:latin typeface="Arial"/>
              <a:ea typeface="Arial"/>
              <a:cs typeface="Arial"/>
              <a:sym typeface="Arial"/>
            </a:endParaRPr>
          </a:p>
          <a:p>
            <a:pPr indent="-291465" lvl="1" marL="914400" marR="0" rtl="0" algn="l">
              <a:lnSpc>
                <a:spcPct val="100000"/>
              </a:lnSpc>
              <a:spcBef>
                <a:spcPts val="0"/>
              </a:spcBef>
              <a:spcAft>
                <a:spcPts val="0"/>
              </a:spcAft>
              <a:buClr>
                <a:srgbClr val="FF0000"/>
              </a:buClr>
              <a:buSzPts val="2200"/>
              <a:buFont typeface="Noto Sans Symbols"/>
              <a:buChar char="■"/>
            </a:pPr>
            <a:r>
              <a:rPr b="0" i="0" lang="en-IN" sz="2200" u="none" cap="none" strike="noStrike">
                <a:solidFill>
                  <a:srgbClr val="000000"/>
                </a:solidFill>
                <a:latin typeface="Calibri"/>
                <a:ea typeface="Calibri"/>
                <a:cs typeface="Calibri"/>
                <a:sym typeface="Calibri"/>
              </a:rPr>
              <a:t>Target marketing</a:t>
            </a:r>
            <a:endParaRPr b="0" i="0" sz="2200" u="none" cap="none" strike="noStrike">
              <a:solidFill>
                <a:srgbClr val="000000"/>
              </a:solidFill>
              <a:latin typeface="Arial"/>
              <a:ea typeface="Arial"/>
              <a:cs typeface="Arial"/>
              <a:sym typeface="Arial"/>
            </a:endParaRPr>
          </a:p>
          <a:p>
            <a:pPr indent="-291465" lvl="1" marL="914400" marR="0" rtl="0" algn="l">
              <a:lnSpc>
                <a:spcPct val="100000"/>
              </a:lnSpc>
              <a:spcBef>
                <a:spcPts val="0"/>
              </a:spcBef>
              <a:spcAft>
                <a:spcPts val="0"/>
              </a:spcAft>
              <a:buClr>
                <a:srgbClr val="FF0000"/>
              </a:buClr>
              <a:buSzPts val="2200"/>
              <a:buFont typeface="Noto Sans Symbols"/>
              <a:buChar char="■"/>
            </a:pPr>
            <a:r>
              <a:rPr b="0" i="0" lang="en-IN" sz="2200" u="none" cap="none" strike="noStrike">
                <a:solidFill>
                  <a:srgbClr val="000000"/>
                </a:solidFill>
                <a:latin typeface="Calibri"/>
                <a:ea typeface="Calibri"/>
                <a:cs typeface="Calibri"/>
                <a:sym typeface="Calibri"/>
              </a:rPr>
              <a:t>Medical diagnosis</a:t>
            </a:r>
            <a:endParaRPr b="0" i="0" sz="2200" u="none" cap="none" strike="noStrike">
              <a:solidFill>
                <a:srgbClr val="000000"/>
              </a:solidFill>
              <a:latin typeface="Arial"/>
              <a:ea typeface="Arial"/>
              <a:cs typeface="Arial"/>
              <a:sym typeface="Arial"/>
            </a:endParaRPr>
          </a:p>
          <a:p>
            <a:pPr indent="-291465" lvl="1" marL="914400" marR="0" rtl="0" algn="l">
              <a:lnSpc>
                <a:spcPct val="100000"/>
              </a:lnSpc>
              <a:spcBef>
                <a:spcPts val="0"/>
              </a:spcBef>
              <a:spcAft>
                <a:spcPts val="0"/>
              </a:spcAft>
              <a:buClr>
                <a:srgbClr val="FF0000"/>
              </a:buClr>
              <a:buSzPts val="2200"/>
              <a:buFont typeface="Noto Sans Symbols"/>
              <a:buChar char="■"/>
            </a:pPr>
            <a:r>
              <a:rPr b="0" i="0" lang="en-IN" sz="2200" u="none" cap="none" strike="noStrike">
                <a:solidFill>
                  <a:srgbClr val="000000"/>
                </a:solidFill>
                <a:latin typeface="Calibri"/>
                <a:ea typeface="Calibri"/>
                <a:cs typeface="Calibri"/>
                <a:sym typeface="Calibri"/>
              </a:rPr>
              <a:t>Fraud detection</a:t>
            </a:r>
            <a:endParaRPr b="0" i="0" sz="2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23"/>
          <p:cNvSpPr txBox="1"/>
          <p:nvPr/>
        </p:nvSpPr>
        <p:spPr>
          <a:xfrm>
            <a:off x="361800" y="371880"/>
            <a:ext cx="7886400" cy="50430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Classification Process</a:t>
            </a:r>
            <a:endParaRPr b="0" i="0" sz="2600" u="none" cap="none" strike="noStrike">
              <a:solidFill>
                <a:srgbClr val="000000"/>
              </a:solidFill>
              <a:latin typeface="Arial"/>
              <a:ea typeface="Arial"/>
              <a:cs typeface="Arial"/>
              <a:sym typeface="Arial"/>
            </a:endParaRPr>
          </a:p>
        </p:txBody>
      </p:sp>
      <p:sp>
        <p:nvSpPr>
          <p:cNvPr id="590" name="Google Shape;590;p23"/>
          <p:cNvSpPr/>
          <p:nvPr/>
        </p:nvSpPr>
        <p:spPr>
          <a:xfrm>
            <a:off x="253080" y="1329762"/>
            <a:ext cx="8890920" cy="5043327"/>
          </a:xfrm>
          <a:prstGeom prst="rect">
            <a:avLst/>
          </a:prstGeom>
          <a:noFill/>
          <a:ln>
            <a:noFill/>
          </a:ln>
        </p:spPr>
        <p:txBody>
          <a:bodyPr anchorCtr="0" anchor="t" bIns="34200" lIns="68400" spcFirstLastPara="1" rIns="68400" wrap="square" tIns="34200">
            <a:noAutofit/>
          </a:bodyPr>
          <a:lstStyle/>
          <a:p>
            <a:pPr indent="-285750" lvl="0" marL="285750" marR="0" rtl="0" algn="l">
              <a:lnSpc>
                <a:spcPct val="90000"/>
              </a:lnSpc>
              <a:spcBef>
                <a:spcPts val="0"/>
              </a:spcBef>
              <a:spcAft>
                <a:spcPts val="0"/>
              </a:spcAft>
              <a:buClr>
                <a:srgbClr val="2F5496"/>
              </a:buClr>
              <a:buSzPts val="2400"/>
              <a:buFont typeface="Noto Sans Symbols"/>
              <a:buChar char="▪"/>
            </a:pPr>
            <a:r>
              <a:rPr b="0" i="0" lang="en-IN" sz="2400" u="none" cap="none" strike="noStrike">
                <a:solidFill>
                  <a:srgbClr val="FF0000"/>
                </a:solidFill>
                <a:latin typeface="Calibri"/>
                <a:ea typeface="Calibri"/>
                <a:cs typeface="Calibri"/>
                <a:sym typeface="Calibri"/>
              </a:rPr>
              <a:t>Model construction</a:t>
            </a:r>
            <a:r>
              <a:rPr b="0" i="0" lang="en-IN" sz="2400" u="none" cap="none" strike="noStrike">
                <a:solidFill>
                  <a:srgbClr val="000000"/>
                </a:solidFill>
                <a:latin typeface="Calibri"/>
                <a:ea typeface="Calibri"/>
                <a:cs typeface="Calibri"/>
                <a:sym typeface="Calibri"/>
              </a:rPr>
              <a:t>: describing a set of predetermined classes</a:t>
            </a:r>
            <a:endParaRPr b="0" i="0" sz="2400" u="none" cap="none" strike="noStrike">
              <a:solidFill>
                <a:srgbClr val="000000"/>
              </a:solidFill>
              <a:latin typeface="Arial"/>
              <a:ea typeface="Arial"/>
              <a:cs typeface="Arial"/>
              <a:sym typeface="Arial"/>
            </a:endParaRPr>
          </a:p>
          <a:p>
            <a:pPr indent="-285750" lvl="1" marL="628650" marR="0" rtl="0" algn="l">
              <a:lnSpc>
                <a:spcPct val="90000"/>
              </a:lnSpc>
              <a:spcBef>
                <a:spcPts val="0"/>
              </a:spcBef>
              <a:spcAft>
                <a:spcPts val="0"/>
              </a:spcAft>
              <a:buClr>
                <a:srgbClr val="2F5496"/>
              </a:buClr>
              <a:buSzPts val="2400"/>
              <a:buFont typeface="Noto Sans Symbols"/>
              <a:buChar char="▪"/>
            </a:pPr>
            <a:r>
              <a:rPr b="0" i="0" lang="en-IN" sz="2400" u="none" cap="none" strike="noStrike">
                <a:solidFill>
                  <a:srgbClr val="000000"/>
                </a:solidFill>
                <a:latin typeface="Calibri"/>
                <a:ea typeface="Calibri"/>
                <a:cs typeface="Calibri"/>
                <a:sym typeface="Calibri"/>
              </a:rPr>
              <a:t>Each tuple/sample is assumed to belong to a predefined class, as determined by the </a:t>
            </a:r>
            <a:r>
              <a:rPr b="0" i="0" lang="en-IN" sz="2400" u="none" cap="none" strike="noStrike">
                <a:solidFill>
                  <a:srgbClr val="0563C1"/>
                </a:solidFill>
                <a:latin typeface="Calibri"/>
                <a:ea typeface="Calibri"/>
                <a:cs typeface="Calibri"/>
                <a:sym typeface="Calibri"/>
              </a:rPr>
              <a:t>class label attribute.</a:t>
            </a:r>
            <a:endParaRPr b="0" i="0" sz="2400" u="none" cap="none" strike="noStrike">
              <a:solidFill>
                <a:srgbClr val="000000"/>
              </a:solidFill>
              <a:latin typeface="Arial"/>
              <a:ea typeface="Arial"/>
              <a:cs typeface="Arial"/>
              <a:sym typeface="Arial"/>
            </a:endParaRPr>
          </a:p>
          <a:p>
            <a:pPr indent="-285750" lvl="1" marL="628650" marR="0" rtl="0" algn="l">
              <a:lnSpc>
                <a:spcPct val="90000"/>
              </a:lnSpc>
              <a:spcBef>
                <a:spcPts val="0"/>
              </a:spcBef>
              <a:spcAft>
                <a:spcPts val="0"/>
              </a:spcAft>
              <a:buClr>
                <a:srgbClr val="2F5496"/>
              </a:buClr>
              <a:buSzPts val="2400"/>
              <a:buFont typeface="Noto Sans Symbols"/>
              <a:buChar char="▪"/>
            </a:pPr>
            <a:r>
              <a:rPr b="0" i="0" lang="en-IN" sz="2400" u="none" cap="none" strike="noStrike">
                <a:solidFill>
                  <a:srgbClr val="000000"/>
                </a:solidFill>
                <a:latin typeface="Calibri"/>
                <a:ea typeface="Calibri"/>
                <a:cs typeface="Calibri"/>
                <a:sym typeface="Calibri"/>
              </a:rPr>
              <a:t>The set of tuples used for model construction is </a:t>
            </a:r>
            <a:r>
              <a:rPr b="0" i="0" lang="en-IN" sz="2400" u="none" cap="none" strike="noStrike">
                <a:solidFill>
                  <a:srgbClr val="0563C1"/>
                </a:solidFill>
                <a:latin typeface="Calibri"/>
                <a:ea typeface="Calibri"/>
                <a:cs typeface="Calibri"/>
                <a:sym typeface="Calibri"/>
              </a:rPr>
              <a:t>training set.</a:t>
            </a:r>
            <a:endParaRPr b="0" i="0" sz="2400" u="none" cap="none" strike="noStrike">
              <a:solidFill>
                <a:srgbClr val="000000"/>
              </a:solidFill>
              <a:latin typeface="Arial"/>
              <a:ea typeface="Arial"/>
              <a:cs typeface="Arial"/>
              <a:sym typeface="Arial"/>
            </a:endParaRPr>
          </a:p>
          <a:p>
            <a:pPr indent="-285750" lvl="1" marL="628650" marR="0" rtl="0" algn="l">
              <a:lnSpc>
                <a:spcPct val="90000"/>
              </a:lnSpc>
              <a:spcBef>
                <a:spcPts val="0"/>
              </a:spcBef>
              <a:spcAft>
                <a:spcPts val="0"/>
              </a:spcAft>
              <a:buClr>
                <a:srgbClr val="2F5496"/>
              </a:buClr>
              <a:buSzPts val="2400"/>
              <a:buFont typeface="Noto Sans Symbols"/>
              <a:buChar char="▪"/>
            </a:pPr>
            <a:r>
              <a:rPr b="0" i="0" lang="en-IN" sz="2400" u="none" cap="none" strike="noStrike">
                <a:solidFill>
                  <a:srgbClr val="000000"/>
                </a:solidFill>
                <a:latin typeface="Calibri"/>
                <a:ea typeface="Calibri"/>
                <a:cs typeface="Calibri"/>
                <a:sym typeface="Calibri"/>
              </a:rPr>
              <a:t>The model is represented as classification rules, decision trees, or mathematical formulae.</a:t>
            </a:r>
            <a:endParaRPr b="0" i="0" sz="2400" u="none" cap="none" strike="noStrike">
              <a:solidFill>
                <a:srgbClr val="000000"/>
              </a:solidFill>
              <a:latin typeface="Arial"/>
              <a:ea typeface="Arial"/>
              <a:cs typeface="Arial"/>
              <a:sym typeface="Arial"/>
            </a:endParaRPr>
          </a:p>
          <a:p>
            <a:pPr indent="-285750" lvl="0" marL="285750" marR="0" rtl="0" algn="l">
              <a:lnSpc>
                <a:spcPct val="90000"/>
              </a:lnSpc>
              <a:spcBef>
                <a:spcPts val="0"/>
              </a:spcBef>
              <a:spcAft>
                <a:spcPts val="0"/>
              </a:spcAft>
              <a:buClr>
                <a:srgbClr val="2F5496"/>
              </a:buClr>
              <a:buSzPts val="2400"/>
              <a:buFont typeface="Noto Sans Symbols"/>
              <a:buChar char="▪"/>
            </a:pPr>
            <a:r>
              <a:rPr b="0" i="0" lang="en-IN" sz="2400" u="none" cap="none" strike="noStrike">
                <a:solidFill>
                  <a:srgbClr val="FF0000"/>
                </a:solidFill>
                <a:latin typeface="Calibri"/>
                <a:ea typeface="Calibri"/>
                <a:cs typeface="Calibri"/>
                <a:sym typeface="Calibri"/>
              </a:rPr>
              <a:t>Model usage</a:t>
            </a:r>
            <a:r>
              <a:rPr b="0" i="0" lang="en-IN" sz="2400" u="none" cap="none" strike="noStrike">
                <a:solidFill>
                  <a:srgbClr val="000000"/>
                </a:solidFill>
                <a:latin typeface="Calibri"/>
                <a:ea typeface="Calibri"/>
                <a:cs typeface="Calibri"/>
                <a:sym typeface="Calibri"/>
              </a:rPr>
              <a:t>: for classifying future or unknown objects</a:t>
            </a:r>
            <a:endParaRPr b="0" i="0" sz="2400" u="none" cap="none" strike="noStrike">
              <a:solidFill>
                <a:srgbClr val="000000"/>
              </a:solidFill>
              <a:latin typeface="Arial"/>
              <a:ea typeface="Arial"/>
              <a:cs typeface="Arial"/>
              <a:sym typeface="Arial"/>
            </a:endParaRPr>
          </a:p>
          <a:p>
            <a:pPr indent="-285750" lvl="1" marL="628650" marR="0" rtl="0" algn="l">
              <a:lnSpc>
                <a:spcPct val="90000"/>
              </a:lnSpc>
              <a:spcBef>
                <a:spcPts val="0"/>
              </a:spcBef>
              <a:spcAft>
                <a:spcPts val="0"/>
              </a:spcAft>
              <a:buClr>
                <a:srgbClr val="2F5496"/>
              </a:buClr>
              <a:buSzPts val="2400"/>
              <a:buFont typeface="Noto Sans Symbols"/>
              <a:buChar char="▪"/>
            </a:pPr>
            <a:r>
              <a:rPr b="0" i="0" lang="en-IN" sz="2400" u="none" cap="none" strike="noStrike">
                <a:solidFill>
                  <a:srgbClr val="0563C1"/>
                </a:solidFill>
                <a:latin typeface="Calibri"/>
                <a:ea typeface="Calibri"/>
                <a:cs typeface="Calibri"/>
                <a:sym typeface="Calibri"/>
              </a:rPr>
              <a:t>Estimate accuracy</a:t>
            </a:r>
            <a:r>
              <a:rPr b="0" i="0" lang="en-IN" sz="2400" u="none" cap="none" strike="noStrike">
                <a:solidFill>
                  <a:srgbClr val="000000"/>
                </a:solidFill>
                <a:latin typeface="Calibri"/>
                <a:ea typeface="Calibri"/>
                <a:cs typeface="Calibri"/>
                <a:sym typeface="Calibri"/>
              </a:rPr>
              <a:t> of the model</a:t>
            </a:r>
            <a:endParaRPr b="0" i="0" sz="2400" u="none" cap="none" strike="noStrike">
              <a:solidFill>
                <a:srgbClr val="000000"/>
              </a:solidFill>
              <a:latin typeface="Arial"/>
              <a:ea typeface="Arial"/>
              <a:cs typeface="Arial"/>
              <a:sym typeface="Arial"/>
            </a:endParaRPr>
          </a:p>
          <a:p>
            <a:pPr indent="-285750" lvl="2" marL="971550" marR="0" rtl="0" algn="l">
              <a:lnSpc>
                <a:spcPct val="90000"/>
              </a:lnSpc>
              <a:spcBef>
                <a:spcPts val="0"/>
              </a:spcBef>
              <a:spcAft>
                <a:spcPts val="0"/>
              </a:spcAft>
              <a:buClr>
                <a:srgbClr val="2F5496"/>
              </a:buClr>
              <a:buSzPts val="2400"/>
              <a:buFont typeface="Noto Sans Symbols"/>
              <a:buChar char="▪"/>
            </a:pPr>
            <a:r>
              <a:rPr b="0" i="0" lang="en-IN" sz="2400" u="none" cap="none" strike="noStrike">
                <a:solidFill>
                  <a:srgbClr val="000000"/>
                </a:solidFill>
                <a:latin typeface="Calibri"/>
                <a:ea typeface="Calibri"/>
                <a:cs typeface="Calibri"/>
                <a:sym typeface="Calibri"/>
              </a:rPr>
              <a:t>The known label of test sample is compared with the classified result from the model</a:t>
            </a:r>
            <a:endParaRPr b="0" i="0" sz="2400" u="none" cap="none" strike="noStrike">
              <a:solidFill>
                <a:srgbClr val="000000"/>
              </a:solidFill>
              <a:latin typeface="Arial"/>
              <a:ea typeface="Arial"/>
              <a:cs typeface="Arial"/>
              <a:sym typeface="Arial"/>
            </a:endParaRPr>
          </a:p>
          <a:p>
            <a:pPr indent="-285750" lvl="2" marL="971550" marR="0" rtl="0" algn="l">
              <a:lnSpc>
                <a:spcPct val="90000"/>
              </a:lnSpc>
              <a:spcBef>
                <a:spcPts val="0"/>
              </a:spcBef>
              <a:spcAft>
                <a:spcPts val="0"/>
              </a:spcAft>
              <a:buClr>
                <a:srgbClr val="2F5496"/>
              </a:buClr>
              <a:buSzPts val="2400"/>
              <a:buFont typeface="Noto Sans Symbols"/>
              <a:buChar char="▪"/>
            </a:pPr>
            <a:r>
              <a:rPr b="0" i="0" lang="en-IN" sz="2400" u="none" cap="none" strike="noStrike">
                <a:solidFill>
                  <a:srgbClr val="000000"/>
                </a:solidFill>
                <a:latin typeface="Calibri"/>
                <a:ea typeface="Calibri"/>
                <a:cs typeface="Calibri"/>
                <a:sym typeface="Calibri"/>
              </a:rPr>
              <a:t>Accuracy rate is the percentage of test set samples that are correctly classified by the model.</a:t>
            </a:r>
            <a:endParaRPr b="0" i="0" sz="2400" u="none" cap="none" strike="noStrike">
              <a:solidFill>
                <a:srgbClr val="000000"/>
              </a:solidFill>
              <a:latin typeface="Arial"/>
              <a:ea typeface="Arial"/>
              <a:cs typeface="Arial"/>
              <a:sym typeface="Arial"/>
            </a:endParaRPr>
          </a:p>
          <a:p>
            <a:pPr indent="-285750" lvl="2" marL="971550" marR="0" rtl="0" algn="l">
              <a:lnSpc>
                <a:spcPct val="90000"/>
              </a:lnSpc>
              <a:spcBef>
                <a:spcPts val="0"/>
              </a:spcBef>
              <a:spcAft>
                <a:spcPts val="0"/>
              </a:spcAft>
              <a:buClr>
                <a:srgbClr val="2F5496"/>
              </a:buClr>
              <a:buSzPts val="2400"/>
              <a:buFont typeface="Noto Sans Symbols"/>
              <a:buChar char="▪"/>
            </a:pPr>
            <a:r>
              <a:rPr b="0" i="0" lang="en-IN" sz="2400" u="none" cap="none" strike="noStrike">
                <a:solidFill>
                  <a:srgbClr val="000000"/>
                </a:solidFill>
                <a:latin typeface="Calibri"/>
                <a:ea typeface="Calibri"/>
                <a:cs typeface="Calibri"/>
                <a:sym typeface="Calibri"/>
              </a:rPr>
              <a:t>Test set is independent of training set, otherwise over-fitting will occur.</a:t>
            </a:r>
            <a:endParaRPr b="0" i="0" sz="2400" u="none" cap="none" strike="noStrike">
              <a:solidFill>
                <a:srgbClr val="000000"/>
              </a:solidFill>
              <a:latin typeface="Arial"/>
              <a:ea typeface="Arial"/>
              <a:cs typeface="Arial"/>
              <a:sym typeface="Arial"/>
            </a:endParaRPr>
          </a:p>
          <a:p>
            <a:pPr indent="-285750" lvl="1" marL="628650" marR="0" rtl="0" algn="l">
              <a:lnSpc>
                <a:spcPct val="90000"/>
              </a:lnSpc>
              <a:spcBef>
                <a:spcPts val="0"/>
              </a:spcBef>
              <a:spcAft>
                <a:spcPts val="0"/>
              </a:spcAft>
              <a:buClr>
                <a:srgbClr val="2F5496"/>
              </a:buClr>
              <a:buSzPts val="2400"/>
              <a:buFont typeface="Noto Sans Symbols"/>
              <a:buChar char="▪"/>
            </a:pPr>
            <a:r>
              <a:rPr b="0" i="0" lang="en-IN" sz="2400" u="none" cap="none" strike="noStrike">
                <a:solidFill>
                  <a:srgbClr val="000000"/>
                </a:solidFill>
                <a:latin typeface="Calibri"/>
                <a:ea typeface="Calibri"/>
                <a:cs typeface="Calibri"/>
                <a:sym typeface="Calibri"/>
              </a:rPr>
              <a:t>If the accuracy is acceptable, use the model to </a:t>
            </a:r>
            <a:r>
              <a:rPr b="0" i="0" lang="en-IN" sz="2400" u="none" cap="none" strike="noStrike">
                <a:solidFill>
                  <a:srgbClr val="0563C1"/>
                </a:solidFill>
                <a:latin typeface="Calibri"/>
                <a:ea typeface="Calibri"/>
                <a:cs typeface="Calibri"/>
                <a:sym typeface="Calibri"/>
              </a:rPr>
              <a:t>classify data</a:t>
            </a:r>
            <a:r>
              <a:rPr b="0" i="0" lang="en-IN" sz="2400" u="none" cap="none" strike="noStrike">
                <a:solidFill>
                  <a:srgbClr val="000000"/>
                </a:solidFill>
                <a:latin typeface="Calibri"/>
                <a:ea typeface="Calibri"/>
                <a:cs typeface="Calibri"/>
                <a:sym typeface="Calibri"/>
              </a:rPr>
              <a:t> tuples whose class labels are not known</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sp>
        <p:nvSpPr>
          <p:cNvPr id="595" name="Google Shape;595;p24"/>
          <p:cNvSpPr txBox="1"/>
          <p:nvPr/>
        </p:nvSpPr>
        <p:spPr>
          <a:xfrm>
            <a:off x="172080" y="316440"/>
            <a:ext cx="7886520" cy="50436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Calibri"/>
                <a:ea typeface="Calibri"/>
                <a:cs typeface="Calibri"/>
                <a:sym typeface="Calibri"/>
              </a:rPr>
              <a:t>Step 1: Model Construction</a:t>
            </a:r>
            <a:endParaRPr b="0" i="0" sz="2600" u="none" cap="none" strike="noStrike">
              <a:solidFill>
                <a:srgbClr val="000000"/>
              </a:solidFill>
              <a:latin typeface="Arial"/>
              <a:ea typeface="Arial"/>
              <a:cs typeface="Arial"/>
              <a:sym typeface="Arial"/>
            </a:endParaRPr>
          </a:p>
        </p:txBody>
      </p:sp>
      <p:pic>
        <p:nvPicPr>
          <p:cNvPr id="596" name="Google Shape;596;p24"/>
          <p:cNvPicPr preferRelativeResize="0"/>
          <p:nvPr/>
        </p:nvPicPr>
        <p:blipFill rotWithShape="1">
          <a:blip r:embed="rId3">
            <a:alphaModFix/>
          </a:blip>
          <a:srcRect b="0" l="0" r="0" t="0"/>
          <a:stretch/>
        </p:blipFill>
        <p:spPr>
          <a:xfrm>
            <a:off x="2493000" y="2032200"/>
            <a:ext cx="1273680" cy="1129680"/>
          </a:xfrm>
          <a:prstGeom prst="rect">
            <a:avLst/>
          </a:prstGeom>
          <a:noFill/>
          <a:ln>
            <a:noFill/>
          </a:ln>
        </p:spPr>
      </p:pic>
      <p:sp>
        <p:nvSpPr>
          <p:cNvPr id="597" name="Google Shape;597;p24"/>
          <p:cNvSpPr/>
          <p:nvPr/>
        </p:nvSpPr>
        <p:spPr>
          <a:xfrm>
            <a:off x="2568960" y="2400120"/>
            <a:ext cx="1111680" cy="547200"/>
          </a:xfrm>
          <a:prstGeom prst="rect">
            <a:avLst/>
          </a:prstGeom>
          <a:noFill/>
          <a:ln>
            <a:noFill/>
          </a:ln>
        </p:spPr>
        <p:txBody>
          <a:bodyPr anchorCtr="0" anchor="ctr"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Training</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Data</a:t>
            </a:r>
            <a:endParaRPr b="0" i="0" sz="1800" u="none" cap="none" strike="noStrike">
              <a:solidFill>
                <a:srgbClr val="000000"/>
              </a:solidFill>
              <a:latin typeface="Arial"/>
              <a:ea typeface="Arial"/>
              <a:cs typeface="Arial"/>
              <a:sym typeface="Arial"/>
            </a:endParaRPr>
          </a:p>
        </p:txBody>
      </p:sp>
      <p:pic>
        <p:nvPicPr>
          <p:cNvPr id="598" name="Google Shape;598;p24"/>
          <p:cNvPicPr preferRelativeResize="0"/>
          <p:nvPr/>
        </p:nvPicPr>
        <p:blipFill rotWithShape="1">
          <a:blip r:embed="rId4">
            <a:alphaModFix/>
          </a:blip>
          <a:srcRect b="0" l="0" r="0" t="0"/>
          <a:stretch/>
        </p:blipFill>
        <p:spPr>
          <a:xfrm>
            <a:off x="1180800" y="3537720"/>
            <a:ext cx="4077360" cy="1871280"/>
          </a:xfrm>
          <a:prstGeom prst="rect">
            <a:avLst/>
          </a:prstGeom>
          <a:noFill/>
          <a:ln>
            <a:noFill/>
          </a:ln>
        </p:spPr>
      </p:pic>
      <p:sp>
        <p:nvSpPr>
          <p:cNvPr id="599" name="Google Shape;599;p24"/>
          <p:cNvSpPr/>
          <p:nvPr/>
        </p:nvSpPr>
        <p:spPr>
          <a:xfrm flipH="1">
            <a:off x="1193040" y="3002040"/>
            <a:ext cx="1233000" cy="52488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600" name="Google Shape;600;p24"/>
          <p:cNvSpPr/>
          <p:nvPr/>
        </p:nvSpPr>
        <p:spPr>
          <a:xfrm>
            <a:off x="3766680" y="3002040"/>
            <a:ext cx="1518840" cy="52488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601" name="Google Shape;601;p24"/>
          <p:cNvSpPr/>
          <p:nvPr/>
        </p:nvSpPr>
        <p:spPr>
          <a:xfrm>
            <a:off x="5825520" y="1885320"/>
            <a:ext cx="1402200" cy="626040"/>
          </a:xfrm>
          <a:prstGeom prst="rect">
            <a:avLst/>
          </a:prstGeom>
          <a:solidFill>
            <a:srgbClr val="CCFFFF"/>
          </a:solidFill>
          <a:ln cap="flat" cmpd="sng" w="12600">
            <a:solidFill>
              <a:schemeClr val="dk1"/>
            </a:solidFill>
            <a:prstDash val="solid"/>
            <a:miter lim="8000"/>
            <a:headEnd len="sm" w="sm" type="none"/>
            <a:tailEnd len="sm" w="sm" type="none"/>
          </a:ln>
        </p:spPr>
        <p:txBody>
          <a:bodyPr anchorCtr="0" anchor="ctr"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Classification</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Algorithms</a:t>
            </a:r>
            <a:endParaRPr b="0" i="0" sz="1800" u="none" cap="none" strike="noStrike">
              <a:solidFill>
                <a:srgbClr val="000000"/>
              </a:solidFill>
              <a:latin typeface="Arial"/>
              <a:ea typeface="Arial"/>
              <a:cs typeface="Arial"/>
              <a:sym typeface="Arial"/>
            </a:endParaRPr>
          </a:p>
        </p:txBody>
      </p:sp>
      <p:sp>
        <p:nvSpPr>
          <p:cNvPr id="602" name="Google Shape;602;p24"/>
          <p:cNvSpPr/>
          <p:nvPr/>
        </p:nvSpPr>
        <p:spPr>
          <a:xfrm rot="-1140000">
            <a:off x="4140720" y="2224440"/>
            <a:ext cx="1242720" cy="362880"/>
          </a:xfrm>
          <a:prstGeom prst="rightArrow">
            <a:avLst>
              <a:gd fmla="val 50000" name="adj1"/>
              <a:gd fmla="val 85606" name="adj2"/>
            </a:avLst>
          </a:prstGeom>
          <a:solidFill>
            <a:srgbClr val="2597B8"/>
          </a:solidFill>
          <a:ln cap="flat" cmpd="sng" w="1260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3" name="Google Shape;603;p24"/>
          <p:cNvSpPr/>
          <p:nvPr/>
        </p:nvSpPr>
        <p:spPr>
          <a:xfrm>
            <a:off x="5425200" y="4652280"/>
            <a:ext cx="2255760" cy="899640"/>
          </a:xfrm>
          <a:prstGeom prst="rect">
            <a:avLst/>
          </a:prstGeom>
          <a:solidFill>
            <a:srgbClr val="CCFFCC"/>
          </a:solidFill>
          <a:ln cap="flat" cmpd="sng" w="12600">
            <a:solidFill>
              <a:schemeClr val="dk1"/>
            </a:solidFill>
            <a:prstDash val="solid"/>
            <a:miter lim="8000"/>
            <a:headEnd len="sm" w="sm" type="none"/>
            <a:tailEnd len="sm" w="sm" type="none"/>
          </a:ln>
        </p:spPr>
        <p:txBody>
          <a:bodyPr anchorCtr="0" anchor="ctr" bIns="34550" lIns="69100" spcFirstLastPara="1" rIns="69100" wrap="square" tIns="34550">
            <a:noAutofit/>
          </a:bodyPr>
          <a:lstStyle/>
          <a:p>
            <a:pPr indent="0" lvl="0" marL="0" marR="0" rtl="0" algn="l">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IF rank = ‘professor’</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OR years &gt; 6</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THEN tenured = ‘yes’ </a:t>
            </a:r>
            <a:endParaRPr b="0" i="0" sz="1800" u="none" cap="none" strike="noStrike">
              <a:solidFill>
                <a:srgbClr val="000000"/>
              </a:solidFill>
              <a:latin typeface="Arial"/>
              <a:ea typeface="Arial"/>
              <a:cs typeface="Arial"/>
              <a:sym typeface="Arial"/>
            </a:endParaRPr>
          </a:p>
        </p:txBody>
      </p:sp>
      <p:pic>
        <p:nvPicPr>
          <p:cNvPr id="604" name="Google Shape;604;p24"/>
          <p:cNvPicPr preferRelativeResize="0"/>
          <p:nvPr/>
        </p:nvPicPr>
        <p:blipFill rotWithShape="1">
          <a:blip r:embed="rId5">
            <a:alphaModFix/>
          </a:blip>
          <a:srcRect b="0" l="0" r="0" t="0"/>
          <a:stretch/>
        </p:blipFill>
        <p:spPr>
          <a:xfrm>
            <a:off x="5823000" y="3080520"/>
            <a:ext cx="1416600" cy="1129680"/>
          </a:xfrm>
          <a:prstGeom prst="rect">
            <a:avLst/>
          </a:prstGeom>
          <a:noFill/>
          <a:ln>
            <a:noFill/>
          </a:ln>
        </p:spPr>
      </p:pic>
      <p:sp>
        <p:nvSpPr>
          <p:cNvPr id="605" name="Google Shape;605;p24"/>
          <p:cNvSpPr/>
          <p:nvPr/>
        </p:nvSpPr>
        <p:spPr>
          <a:xfrm>
            <a:off x="6018120" y="3413880"/>
            <a:ext cx="1071360" cy="713880"/>
          </a:xfrm>
          <a:prstGeom prst="rect">
            <a:avLst/>
          </a:prstGeom>
          <a:noFill/>
          <a:ln>
            <a:noFill/>
          </a:ln>
        </p:spPr>
        <p:txBody>
          <a:bodyPr anchorCtr="0" anchor="ctr"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Classifier</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(Model)</a:t>
            </a:r>
            <a:endParaRPr b="0" i="0" sz="1800" u="none" cap="none" strike="noStrike">
              <a:solidFill>
                <a:srgbClr val="000000"/>
              </a:solidFill>
              <a:latin typeface="Arial"/>
              <a:ea typeface="Arial"/>
              <a:cs typeface="Arial"/>
              <a:sym typeface="Arial"/>
            </a:endParaRPr>
          </a:p>
        </p:txBody>
      </p:sp>
      <p:sp>
        <p:nvSpPr>
          <p:cNvPr id="606" name="Google Shape;606;p24"/>
          <p:cNvSpPr/>
          <p:nvPr/>
        </p:nvSpPr>
        <p:spPr>
          <a:xfrm flipH="1">
            <a:off x="5423400" y="4134240"/>
            <a:ext cx="398520" cy="53532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607" name="Google Shape;607;p24"/>
          <p:cNvSpPr/>
          <p:nvPr/>
        </p:nvSpPr>
        <p:spPr>
          <a:xfrm>
            <a:off x="7241040" y="4075920"/>
            <a:ext cx="433080" cy="59256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608" name="Google Shape;608;p24"/>
          <p:cNvSpPr/>
          <p:nvPr/>
        </p:nvSpPr>
        <p:spPr>
          <a:xfrm>
            <a:off x="6321960" y="2600640"/>
            <a:ext cx="409320" cy="443880"/>
          </a:xfrm>
          <a:prstGeom prst="downArrow">
            <a:avLst>
              <a:gd fmla="val 50000" name="adj1"/>
              <a:gd fmla="val 27118" name="adj2"/>
            </a:avLst>
          </a:prstGeom>
          <a:solidFill>
            <a:srgbClr val="2597B8"/>
          </a:solidFill>
          <a:ln cap="flat" cmpd="sng" w="1260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sp>
        <p:nvSpPr>
          <p:cNvPr id="613" name="Google Shape;613;p25"/>
          <p:cNvSpPr txBox="1"/>
          <p:nvPr/>
        </p:nvSpPr>
        <p:spPr>
          <a:xfrm>
            <a:off x="354600" y="387000"/>
            <a:ext cx="7886520" cy="50436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Calibri"/>
                <a:ea typeface="Calibri"/>
                <a:cs typeface="Calibri"/>
                <a:sym typeface="Calibri"/>
              </a:rPr>
              <a:t>Step 2:  Model Usage</a:t>
            </a:r>
            <a:endParaRPr b="0" i="0" sz="2600" u="none" cap="none" strike="noStrike">
              <a:solidFill>
                <a:srgbClr val="000000"/>
              </a:solidFill>
              <a:latin typeface="Arial"/>
              <a:ea typeface="Arial"/>
              <a:cs typeface="Arial"/>
              <a:sym typeface="Arial"/>
            </a:endParaRPr>
          </a:p>
        </p:txBody>
      </p:sp>
      <p:pic>
        <p:nvPicPr>
          <p:cNvPr id="614" name="Google Shape;614;p25"/>
          <p:cNvPicPr preferRelativeResize="0"/>
          <p:nvPr/>
        </p:nvPicPr>
        <p:blipFill rotWithShape="1">
          <a:blip r:embed="rId3">
            <a:alphaModFix/>
          </a:blip>
          <a:srcRect b="0" l="0" r="0" t="0"/>
          <a:stretch/>
        </p:blipFill>
        <p:spPr>
          <a:xfrm>
            <a:off x="4297680" y="1959840"/>
            <a:ext cx="1416600" cy="1129680"/>
          </a:xfrm>
          <a:prstGeom prst="rect">
            <a:avLst/>
          </a:prstGeom>
          <a:noFill/>
          <a:ln>
            <a:noFill/>
          </a:ln>
        </p:spPr>
      </p:pic>
      <p:sp>
        <p:nvSpPr>
          <p:cNvPr id="615" name="Google Shape;615;p25"/>
          <p:cNvSpPr/>
          <p:nvPr/>
        </p:nvSpPr>
        <p:spPr>
          <a:xfrm>
            <a:off x="4362120" y="2430360"/>
            <a:ext cx="1071360" cy="356760"/>
          </a:xfrm>
          <a:prstGeom prst="rect">
            <a:avLst/>
          </a:prstGeom>
          <a:noFill/>
          <a:ln>
            <a:noFill/>
          </a:ln>
        </p:spPr>
        <p:txBody>
          <a:bodyPr anchorCtr="0" anchor="ctr"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Classifier</a:t>
            </a:r>
            <a:endParaRPr b="0" i="0" sz="1800" u="none" cap="none" strike="noStrike">
              <a:solidFill>
                <a:srgbClr val="000000"/>
              </a:solidFill>
              <a:latin typeface="Arial"/>
              <a:ea typeface="Arial"/>
              <a:cs typeface="Arial"/>
              <a:sym typeface="Arial"/>
            </a:endParaRPr>
          </a:p>
        </p:txBody>
      </p:sp>
      <p:pic>
        <p:nvPicPr>
          <p:cNvPr id="616" name="Google Shape;616;p25"/>
          <p:cNvPicPr preferRelativeResize="0"/>
          <p:nvPr/>
        </p:nvPicPr>
        <p:blipFill rotWithShape="1">
          <a:blip r:embed="rId4">
            <a:alphaModFix/>
          </a:blip>
          <a:srcRect b="0" l="0" r="0" t="0"/>
          <a:stretch/>
        </p:blipFill>
        <p:spPr>
          <a:xfrm>
            <a:off x="2582280" y="2833920"/>
            <a:ext cx="1273680" cy="1129680"/>
          </a:xfrm>
          <a:prstGeom prst="rect">
            <a:avLst/>
          </a:prstGeom>
          <a:noFill/>
          <a:ln>
            <a:noFill/>
          </a:ln>
        </p:spPr>
      </p:pic>
      <p:sp>
        <p:nvSpPr>
          <p:cNvPr id="617" name="Google Shape;617;p25"/>
          <p:cNvSpPr/>
          <p:nvPr/>
        </p:nvSpPr>
        <p:spPr>
          <a:xfrm>
            <a:off x="2658240" y="3201840"/>
            <a:ext cx="1111680" cy="547200"/>
          </a:xfrm>
          <a:prstGeom prst="rect">
            <a:avLst/>
          </a:prstGeom>
          <a:noFill/>
          <a:ln>
            <a:noFill/>
          </a:ln>
        </p:spPr>
        <p:txBody>
          <a:bodyPr anchorCtr="0" anchor="ctr"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Testing</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Data</a:t>
            </a:r>
            <a:endParaRPr b="0" i="0" sz="1800" u="none" cap="none" strike="noStrike">
              <a:solidFill>
                <a:srgbClr val="000000"/>
              </a:solidFill>
              <a:latin typeface="Arial"/>
              <a:ea typeface="Arial"/>
              <a:cs typeface="Arial"/>
              <a:sym typeface="Arial"/>
            </a:endParaRPr>
          </a:p>
        </p:txBody>
      </p:sp>
      <p:pic>
        <p:nvPicPr>
          <p:cNvPr id="618" name="Google Shape;618;p25"/>
          <p:cNvPicPr preferRelativeResize="0"/>
          <p:nvPr/>
        </p:nvPicPr>
        <p:blipFill rotWithShape="1">
          <a:blip r:embed="rId5">
            <a:alphaModFix/>
          </a:blip>
          <a:srcRect b="0" l="0" r="0" t="0"/>
          <a:stretch/>
        </p:blipFill>
        <p:spPr>
          <a:xfrm>
            <a:off x="1307160" y="4383000"/>
            <a:ext cx="4078800" cy="1323720"/>
          </a:xfrm>
          <a:prstGeom prst="rect">
            <a:avLst/>
          </a:prstGeom>
          <a:noFill/>
          <a:ln>
            <a:noFill/>
          </a:ln>
        </p:spPr>
      </p:pic>
      <p:sp>
        <p:nvSpPr>
          <p:cNvPr id="619" name="Google Shape;619;p25"/>
          <p:cNvSpPr/>
          <p:nvPr/>
        </p:nvSpPr>
        <p:spPr>
          <a:xfrm flipH="1">
            <a:off x="1283760" y="3836520"/>
            <a:ext cx="1233000" cy="52488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620" name="Google Shape;620;p25"/>
          <p:cNvSpPr/>
          <p:nvPr/>
        </p:nvSpPr>
        <p:spPr>
          <a:xfrm>
            <a:off x="3857400" y="3836520"/>
            <a:ext cx="1518840" cy="52488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621" name="Google Shape;621;p25"/>
          <p:cNvSpPr/>
          <p:nvPr/>
        </p:nvSpPr>
        <p:spPr>
          <a:xfrm>
            <a:off x="6809040" y="4532760"/>
            <a:ext cx="409320" cy="443880"/>
          </a:xfrm>
          <a:prstGeom prst="downArrow">
            <a:avLst>
              <a:gd fmla="val 50000" name="adj1"/>
              <a:gd fmla="val 27118" name="adj2"/>
            </a:avLst>
          </a:prstGeom>
          <a:solidFill>
            <a:srgbClr val="2597B8"/>
          </a:solidFill>
          <a:ln cap="flat" cmpd="sng" w="1260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2" name="Google Shape;622;p25"/>
          <p:cNvSpPr/>
          <p:nvPr/>
        </p:nvSpPr>
        <p:spPr>
          <a:xfrm>
            <a:off x="5856480" y="2412360"/>
            <a:ext cx="705600" cy="574560"/>
          </a:xfrm>
          <a:custGeom>
            <a:rect b="b" l="l" r="r" t="t"/>
            <a:pathLst>
              <a:path extrusionOk="0" h="483" w="593">
                <a:moveTo>
                  <a:pt x="0" y="34"/>
                </a:moveTo>
                <a:lnTo>
                  <a:pt x="200" y="0"/>
                </a:lnTo>
                <a:lnTo>
                  <a:pt x="159" y="58"/>
                </a:lnTo>
                <a:lnTo>
                  <a:pt x="515" y="306"/>
                </a:lnTo>
                <a:lnTo>
                  <a:pt x="555" y="248"/>
                </a:lnTo>
                <a:lnTo>
                  <a:pt x="592" y="448"/>
                </a:lnTo>
                <a:lnTo>
                  <a:pt x="392" y="482"/>
                </a:lnTo>
                <a:lnTo>
                  <a:pt x="433" y="424"/>
                </a:lnTo>
                <a:lnTo>
                  <a:pt x="77" y="176"/>
                </a:lnTo>
                <a:lnTo>
                  <a:pt x="37" y="234"/>
                </a:lnTo>
                <a:lnTo>
                  <a:pt x="0" y="34"/>
                </a:lnTo>
              </a:path>
            </a:pathLst>
          </a:custGeom>
          <a:solidFill>
            <a:srgbClr val="2597B8"/>
          </a:solidFill>
          <a:ln cap="flat" cmpd="sng" w="12600">
            <a:solidFill>
              <a:srgbClr val="000000"/>
            </a:solidFill>
            <a:prstDash val="solid"/>
            <a:round/>
            <a:headEnd len="sm" w="sm" type="none"/>
            <a:tailEnd len="sm" w="sm" type="none"/>
          </a:ln>
        </p:spPr>
      </p:sp>
      <p:pic>
        <p:nvPicPr>
          <p:cNvPr id="623" name="Google Shape;623;p25"/>
          <p:cNvPicPr preferRelativeResize="0"/>
          <p:nvPr/>
        </p:nvPicPr>
        <p:blipFill rotWithShape="1">
          <a:blip r:embed="rId6">
            <a:alphaModFix/>
          </a:blip>
          <a:srcRect b="0" l="0" r="0" t="0"/>
          <a:stretch/>
        </p:blipFill>
        <p:spPr>
          <a:xfrm>
            <a:off x="5949360" y="3173040"/>
            <a:ext cx="1336320" cy="612360"/>
          </a:xfrm>
          <a:prstGeom prst="rect">
            <a:avLst/>
          </a:prstGeom>
          <a:noFill/>
          <a:ln>
            <a:noFill/>
          </a:ln>
        </p:spPr>
      </p:pic>
      <p:sp>
        <p:nvSpPr>
          <p:cNvPr id="624" name="Google Shape;624;p25"/>
          <p:cNvSpPr/>
          <p:nvPr/>
        </p:nvSpPr>
        <p:spPr>
          <a:xfrm>
            <a:off x="6025320" y="3377880"/>
            <a:ext cx="1070640" cy="356400"/>
          </a:xfrm>
          <a:prstGeom prst="rect">
            <a:avLst/>
          </a:prstGeom>
          <a:noFill/>
          <a:ln>
            <a:noFill/>
          </a:ln>
        </p:spPr>
        <p:txBody>
          <a:bodyPr anchorCtr="0" anchor="ctr"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Unseen Data</a:t>
            </a:r>
            <a:endParaRPr b="0" i="0" sz="1800" u="none" cap="none" strike="noStrike">
              <a:solidFill>
                <a:srgbClr val="000000"/>
              </a:solidFill>
              <a:latin typeface="Arial"/>
              <a:ea typeface="Arial"/>
              <a:cs typeface="Arial"/>
              <a:sym typeface="Arial"/>
            </a:endParaRPr>
          </a:p>
        </p:txBody>
      </p:sp>
      <p:sp>
        <p:nvSpPr>
          <p:cNvPr id="625" name="Google Shape;625;p25"/>
          <p:cNvSpPr/>
          <p:nvPr/>
        </p:nvSpPr>
        <p:spPr>
          <a:xfrm>
            <a:off x="5693400" y="3979080"/>
            <a:ext cx="1840320" cy="342720"/>
          </a:xfrm>
          <a:prstGeom prst="rect">
            <a:avLst/>
          </a:prstGeom>
          <a:solidFill>
            <a:srgbClr val="FFCC99"/>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(Jeff, Professor, 4)</a:t>
            </a:r>
            <a:endParaRPr b="0" i="0" sz="1800" u="none" cap="none" strike="noStrike">
              <a:solidFill>
                <a:srgbClr val="000000"/>
              </a:solidFill>
              <a:latin typeface="Arial"/>
              <a:ea typeface="Arial"/>
              <a:cs typeface="Arial"/>
              <a:sym typeface="Arial"/>
            </a:endParaRPr>
          </a:p>
        </p:txBody>
      </p:sp>
      <p:sp>
        <p:nvSpPr>
          <p:cNvPr id="626" name="Google Shape;626;p25"/>
          <p:cNvSpPr/>
          <p:nvPr/>
        </p:nvSpPr>
        <p:spPr>
          <a:xfrm flipH="1">
            <a:off x="5589000" y="3710160"/>
            <a:ext cx="353160" cy="29484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627" name="Google Shape;627;p25"/>
          <p:cNvSpPr/>
          <p:nvPr/>
        </p:nvSpPr>
        <p:spPr>
          <a:xfrm>
            <a:off x="7300440" y="3710160"/>
            <a:ext cx="272160" cy="26172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628" name="Google Shape;628;p25"/>
          <p:cNvSpPr/>
          <p:nvPr/>
        </p:nvSpPr>
        <p:spPr>
          <a:xfrm>
            <a:off x="3484800" y="2306520"/>
            <a:ext cx="676080" cy="444960"/>
          </a:xfrm>
          <a:custGeom>
            <a:rect b="b" l="l" r="r" t="t"/>
            <a:pathLst>
              <a:path extrusionOk="0" h="374" w="568">
                <a:moveTo>
                  <a:pt x="567" y="59"/>
                </a:moveTo>
                <a:lnTo>
                  <a:pt x="503" y="220"/>
                </a:lnTo>
                <a:lnTo>
                  <a:pt x="478" y="165"/>
                </a:lnTo>
                <a:lnTo>
                  <a:pt x="138" y="318"/>
                </a:lnTo>
                <a:lnTo>
                  <a:pt x="163" y="373"/>
                </a:lnTo>
                <a:lnTo>
                  <a:pt x="0" y="314"/>
                </a:lnTo>
                <a:lnTo>
                  <a:pt x="64" y="153"/>
                </a:lnTo>
                <a:lnTo>
                  <a:pt x="89" y="208"/>
                </a:lnTo>
                <a:lnTo>
                  <a:pt x="429" y="55"/>
                </a:lnTo>
                <a:lnTo>
                  <a:pt x="404" y="0"/>
                </a:lnTo>
                <a:lnTo>
                  <a:pt x="567" y="59"/>
                </a:lnTo>
              </a:path>
            </a:pathLst>
          </a:custGeom>
          <a:solidFill>
            <a:srgbClr val="2597B8"/>
          </a:solidFill>
          <a:ln cap="flat" cmpd="sng" w="12600">
            <a:solidFill>
              <a:srgbClr val="000000"/>
            </a:solidFill>
            <a:prstDash val="solid"/>
            <a:round/>
            <a:headEnd len="sm" w="sm" type="none"/>
            <a:tailEnd len="sm" w="sm" type="none"/>
          </a:ln>
        </p:spPr>
      </p:sp>
      <p:pic>
        <p:nvPicPr>
          <p:cNvPr id="629" name="Google Shape;629;p25"/>
          <p:cNvPicPr preferRelativeResize="0"/>
          <p:nvPr/>
        </p:nvPicPr>
        <p:blipFill rotWithShape="1">
          <a:blip r:embed="rId7">
            <a:alphaModFix/>
          </a:blip>
          <a:srcRect b="0" l="0" r="0" t="0"/>
          <a:stretch/>
        </p:blipFill>
        <p:spPr>
          <a:xfrm>
            <a:off x="6753960" y="5086440"/>
            <a:ext cx="540360" cy="471240"/>
          </a:xfrm>
          <a:prstGeom prst="rect">
            <a:avLst/>
          </a:prstGeom>
          <a:noFill/>
          <a:ln>
            <a:noFill/>
          </a:ln>
        </p:spPr>
      </p:pic>
      <p:sp>
        <p:nvSpPr>
          <p:cNvPr id="630" name="Google Shape;630;p25"/>
          <p:cNvSpPr/>
          <p:nvPr/>
        </p:nvSpPr>
        <p:spPr>
          <a:xfrm>
            <a:off x="5630040" y="4501800"/>
            <a:ext cx="1143720" cy="388800"/>
          </a:xfrm>
          <a:prstGeom prst="rect">
            <a:avLst/>
          </a:prstGeom>
          <a:no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2100"/>
              <a:buFont typeface="Arial"/>
              <a:buNone/>
            </a:pPr>
            <a:r>
              <a:rPr b="0" i="0" lang="en-IN" sz="2100" u="none" cap="none" strike="noStrike">
                <a:solidFill>
                  <a:srgbClr val="000000"/>
                </a:solidFill>
                <a:latin typeface="Times New Roman"/>
                <a:ea typeface="Times New Roman"/>
                <a:cs typeface="Times New Roman"/>
                <a:sym typeface="Times New Roman"/>
              </a:rPr>
              <a:t>Tenured?</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sp>
        <p:nvSpPr>
          <p:cNvPr id="635" name="Google Shape;635;p26"/>
          <p:cNvSpPr txBox="1"/>
          <p:nvPr/>
        </p:nvSpPr>
        <p:spPr>
          <a:xfrm>
            <a:off x="285840" y="289800"/>
            <a:ext cx="7886520" cy="50436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Bayesian Classification</a:t>
            </a:r>
            <a:endParaRPr b="0" i="0" sz="2600" u="none" cap="none" strike="noStrike">
              <a:solidFill>
                <a:srgbClr val="000000"/>
              </a:solidFill>
              <a:latin typeface="Arial"/>
              <a:ea typeface="Arial"/>
              <a:cs typeface="Arial"/>
              <a:sym typeface="Arial"/>
            </a:endParaRPr>
          </a:p>
        </p:txBody>
      </p:sp>
      <p:sp>
        <p:nvSpPr>
          <p:cNvPr id="636" name="Google Shape;636;p26"/>
          <p:cNvSpPr/>
          <p:nvPr/>
        </p:nvSpPr>
        <p:spPr>
          <a:xfrm>
            <a:off x="114480" y="1152000"/>
            <a:ext cx="8752429" cy="5706000"/>
          </a:xfrm>
          <a:prstGeom prst="rect">
            <a:avLst/>
          </a:prstGeom>
          <a:noFill/>
          <a:ln>
            <a:noFill/>
          </a:ln>
        </p:spPr>
        <p:txBody>
          <a:bodyPr anchorCtr="0" anchor="t" bIns="34550" lIns="69100" spcFirstLastPara="1" rIns="69100" wrap="square" tIns="34550">
            <a:noAutofit/>
          </a:bodyPr>
          <a:lstStyle/>
          <a:p>
            <a:pPr indent="-342900" lvl="0" marL="342900" marR="0" rtl="0" algn="just">
              <a:lnSpc>
                <a:spcPct val="90000"/>
              </a:lnSpc>
              <a:spcBef>
                <a:spcPts val="0"/>
              </a:spcBef>
              <a:spcAft>
                <a:spcPts val="0"/>
              </a:spcAft>
              <a:buClr>
                <a:srgbClr val="2F5496"/>
              </a:buClr>
              <a:buSzPts val="2400"/>
              <a:buFont typeface="Noto Sans Symbols"/>
              <a:buChar char="▪"/>
            </a:pPr>
            <a:r>
              <a:rPr b="0" i="0" lang="en-IN" sz="2400" u="sng" cap="none" strike="noStrike">
                <a:solidFill>
                  <a:srgbClr val="000000"/>
                </a:solidFill>
                <a:latin typeface="Calibri"/>
                <a:ea typeface="Calibri"/>
                <a:cs typeface="Calibri"/>
                <a:sym typeface="Calibri"/>
              </a:rPr>
              <a:t>A statistical classifier</a:t>
            </a:r>
            <a:r>
              <a:rPr b="0" i="0" lang="en-IN" sz="2400" u="none" cap="none" strike="noStrike">
                <a:solidFill>
                  <a:srgbClr val="000000"/>
                </a:solidFill>
                <a:latin typeface="Calibri"/>
                <a:ea typeface="Calibri"/>
                <a:cs typeface="Calibri"/>
                <a:sym typeface="Calibri"/>
              </a:rPr>
              <a:t>: performs </a:t>
            </a:r>
            <a:r>
              <a:rPr b="0" i="1" lang="en-IN" sz="2400" u="none" cap="none" strike="noStrike">
                <a:solidFill>
                  <a:srgbClr val="000000"/>
                </a:solidFill>
                <a:latin typeface="Calibri"/>
                <a:ea typeface="Calibri"/>
                <a:cs typeface="Calibri"/>
                <a:sym typeface="Calibri"/>
              </a:rPr>
              <a:t>probabilistic prediction, i.e.,</a:t>
            </a:r>
            <a:r>
              <a:rPr b="0" i="0" lang="en-IN" sz="2400" u="none" cap="none" strike="noStrike">
                <a:solidFill>
                  <a:srgbClr val="000000"/>
                </a:solidFill>
                <a:latin typeface="Calibri"/>
                <a:ea typeface="Calibri"/>
                <a:cs typeface="Calibri"/>
                <a:sym typeface="Calibri"/>
              </a:rPr>
              <a:t> predicts class membership probabilities</a:t>
            </a:r>
            <a:endParaRPr b="0" i="0" sz="2400" u="none" cap="none" strike="noStrike">
              <a:solidFill>
                <a:srgbClr val="000000"/>
              </a:solidFill>
              <a:latin typeface="Arial"/>
              <a:ea typeface="Arial"/>
              <a:cs typeface="Arial"/>
              <a:sym typeface="Arial"/>
            </a:endParaRPr>
          </a:p>
          <a:p>
            <a:pPr indent="-342900" lvl="0" marL="342900" marR="0" rtl="0" algn="just">
              <a:lnSpc>
                <a:spcPct val="90000"/>
              </a:lnSpc>
              <a:spcBef>
                <a:spcPts val="0"/>
              </a:spcBef>
              <a:spcAft>
                <a:spcPts val="0"/>
              </a:spcAft>
              <a:buClr>
                <a:srgbClr val="2F5496"/>
              </a:buClr>
              <a:buSzPts val="2400"/>
              <a:buFont typeface="Noto Sans Symbols"/>
              <a:buChar char="▪"/>
            </a:pPr>
            <a:r>
              <a:rPr b="0" i="0" lang="en-IN" sz="2400" u="sng" cap="none" strike="noStrike">
                <a:solidFill>
                  <a:srgbClr val="000000"/>
                </a:solidFill>
                <a:latin typeface="Calibri"/>
                <a:ea typeface="Calibri"/>
                <a:cs typeface="Calibri"/>
                <a:sym typeface="Calibri"/>
              </a:rPr>
              <a:t>Foundation:</a:t>
            </a:r>
            <a:r>
              <a:rPr b="0" i="0" lang="en-IN" sz="2400" u="none" cap="none" strike="noStrike">
                <a:solidFill>
                  <a:srgbClr val="000000"/>
                </a:solidFill>
                <a:latin typeface="Calibri"/>
                <a:ea typeface="Calibri"/>
                <a:cs typeface="Calibri"/>
                <a:sym typeface="Calibri"/>
              </a:rPr>
              <a:t> Based on Bayes’ Theorem. </a:t>
            </a:r>
            <a:endParaRPr b="0" i="0" sz="2400" u="none" cap="none" strike="noStrike">
              <a:solidFill>
                <a:srgbClr val="000000"/>
              </a:solidFill>
              <a:latin typeface="Arial"/>
              <a:ea typeface="Arial"/>
              <a:cs typeface="Arial"/>
              <a:sym typeface="Arial"/>
            </a:endParaRPr>
          </a:p>
          <a:p>
            <a:pPr indent="-342900" lvl="0" marL="342900" marR="0" rtl="0" algn="just">
              <a:lnSpc>
                <a:spcPct val="90000"/>
              </a:lnSpc>
              <a:spcBef>
                <a:spcPts val="0"/>
              </a:spcBef>
              <a:spcAft>
                <a:spcPts val="0"/>
              </a:spcAft>
              <a:buClr>
                <a:srgbClr val="2F5496"/>
              </a:buClr>
              <a:buSzPts val="2400"/>
              <a:buFont typeface="Noto Sans Symbols"/>
              <a:buChar char="▪"/>
            </a:pPr>
            <a:r>
              <a:rPr b="1" i="0" lang="en-IN" sz="2400" u="sng" cap="none" strike="noStrike">
                <a:solidFill>
                  <a:srgbClr val="000000"/>
                </a:solidFill>
                <a:latin typeface="Calibri"/>
                <a:ea typeface="Calibri"/>
                <a:cs typeface="Calibri"/>
                <a:sym typeface="Calibri"/>
              </a:rPr>
              <a:t>Performance</a:t>
            </a:r>
            <a:r>
              <a:rPr b="0" i="0" lang="en-IN" sz="2400" u="sng" cap="none" strike="noStrike">
                <a:solidFill>
                  <a:srgbClr val="000000"/>
                </a:solidFill>
                <a:latin typeface="Calibri"/>
                <a:ea typeface="Calibri"/>
                <a:cs typeface="Calibri"/>
                <a:sym typeface="Calibri"/>
              </a:rPr>
              <a:t>:</a:t>
            </a:r>
            <a:r>
              <a:rPr b="0" i="0" lang="en-IN" sz="2400" u="none" cap="none" strike="noStrike">
                <a:solidFill>
                  <a:srgbClr val="000000"/>
                </a:solidFill>
                <a:latin typeface="Calibri"/>
                <a:ea typeface="Calibri"/>
                <a:cs typeface="Calibri"/>
                <a:sym typeface="Calibri"/>
              </a:rPr>
              <a:t> A simple Bayesian classifier, </a:t>
            </a:r>
            <a:r>
              <a:rPr b="0" i="1" lang="en-IN" sz="2400" u="none" cap="none" strike="noStrike">
                <a:solidFill>
                  <a:srgbClr val="000000"/>
                </a:solidFill>
                <a:latin typeface="Calibri"/>
                <a:ea typeface="Calibri"/>
                <a:cs typeface="Calibri"/>
                <a:sym typeface="Calibri"/>
              </a:rPr>
              <a:t>naïve Bayesian classifier</a:t>
            </a:r>
            <a:r>
              <a:rPr b="0" i="0" lang="en-IN" sz="2400" u="none" cap="none" strike="noStrike">
                <a:solidFill>
                  <a:srgbClr val="000000"/>
                </a:solidFill>
                <a:latin typeface="Calibri"/>
                <a:ea typeface="Calibri"/>
                <a:cs typeface="Calibri"/>
                <a:sym typeface="Calibri"/>
              </a:rPr>
              <a:t>, has comparable performance with decision tree and selected neural network classifiers.</a:t>
            </a:r>
            <a:endParaRPr b="0" i="0" sz="2400" u="none" cap="none" strike="noStrike">
              <a:solidFill>
                <a:srgbClr val="000000"/>
              </a:solidFill>
              <a:latin typeface="Arial"/>
              <a:ea typeface="Arial"/>
              <a:cs typeface="Arial"/>
              <a:sym typeface="Arial"/>
            </a:endParaRPr>
          </a:p>
          <a:p>
            <a:pPr indent="-342900" lvl="0" marL="342900" marR="0" rtl="0" algn="just">
              <a:lnSpc>
                <a:spcPct val="90000"/>
              </a:lnSpc>
              <a:spcBef>
                <a:spcPts val="0"/>
              </a:spcBef>
              <a:spcAft>
                <a:spcPts val="0"/>
              </a:spcAft>
              <a:buClr>
                <a:srgbClr val="2F5496"/>
              </a:buClr>
              <a:buSzPts val="2400"/>
              <a:buFont typeface="Noto Sans Symbols"/>
              <a:buChar char="▪"/>
            </a:pPr>
            <a:r>
              <a:rPr b="0" i="0" lang="en-IN" sz="2400" u="sng" cap="none" strike="noStrike">
                <a:solidFill>
                  <a:srgbClr val="000000"/>
                </a:solidFill>
                <a:latin typeface="Calibri"/>
                <a:ea typeface="Calibri"/>
                <a:cs typeface="Calibri"/>
                <a:sym typeface="Calibri"/>
              </a:rPr>
              <a:t>Incremental</a:t>
            </a:r>
            <a:r>
              <a:rPr b="0" i="0" lang="en-IN" sz="2400" u="none" cap="none" strike="noStrike">
                <a:solidFill>
                  <a:srgbClr val="000000"/>
                </a:solidFill>
                <a:latin typeface="Calibri"/>
                <a:ea typeface="Calibri"/>
                <a:cs typeface="Calibri"/>
                <a:sym typeface="Calibri"/>
              </a:rPr>
              <a:t>: Each training example can incrementally increase/decrease the probability that a hypothesis is correct — prior knowledge can be combined with observed data</a:t>
            </a:r>
            <a:endParaRPr b="0" i="0" sz="2400" u="none" cap="none" strike="noStrike">
              <a:solidFill>
                <a:srgbClr val="000000"/>
              </a:solidFill>
              <a:latin typeface="Arial"/>
              <a:ea typeface="Arial"/>
              <a:cs typeface="Arial"/>
              <a:sym typeface="Arial"/>
            </a:endParaRPr>
          </a:p>
          <a:p>
            <a:pPr indent="-342900" lvl="0" marL="342900" marR="0" rtl="0" algn="just">
              <a:lnSpc>
                <a:spcPct val="90000"/>
              </a:lnSpc>
              <a:spcBef>
                <a:spcPts val="0"/>
              </a:spcBef>
              <a:spcAft>
                <a:spcPts val="0"/>
              </a:spcAft>
              <a:buClr>
                <a:srgbClr val="2F5496"/>
              </a:buClr>
              <a:buSzPts val="2400"/>
              <a:buFont typeface="Noto Sans Symbols"/>
              <a:buChar char="▪"/>
            </a:pPr>
            <a:r>
              <a:rPr b="0" i="0" lang="en-IN" sz="2400" u="sng" cap="none" strike="noStrike">
                <a:solidFill>
                  <a:srgbClr val="000000"/>
                </a:solidFill>
                <a:latin typeface="Calibri"/>
                <a:ea typeface="Calibri"/>
                <a:cs typeface="Calibri"/>
                <a:sym typeface="Calibri"/>
              </a:rPr>
              <a:t>Standard</a:t>
            </a:r>
            <a:r>
              <a:rPr b="0" i="0" lang="en-IN" sz="2400" u="none" cap="none" strike="noStrike">
                <a:solidFill>
                  <a:srgbClr val="000000"/>
                </a:solidFill>
                <a:latin typeface="Calibri"/>
                <a:ea typeface="Calibri"/>
                <a:cs typeface="Calibri"/>
                <a:sym typeface="Calibri"/>
              </a:rPr>
              <a:t>: Even when Bayesian methods are computationally intractable, they can provide a standard of optimal decision making against which other methods can be measured.</a:t>
            </a:r>
            <a:endParaRPr b="0" i="0" sz="2400" u="none" cap="none" strike="noStrike">
              <a:solidFill>
                <a:srgbClr val="000000"/>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pic>
        <p:nvPicPr>
          <p:cNvPr id="641" name="Google Shape;641;p27"/>
          <p:cNvPicPr preferRelativeResize="0"/>
          <p:nvPr/>
        </p:nvPicPr>
        <p:blipFill rotWithShape="1">
          <a:blip r:embed="rId3">
            <a:alphaModFix/>
          </a:blip>
          <a:srcRect b="0" l="0" r="0" t="0"/>
          <a:stretch/>
        </p:blipFill>
        <p:spPr>
          <a:xfrm>
            <a:off x="1720799" y="1982880"/>
            <a:ext cx="5871491" cy="3600000"/>
          </a:xfrm>
          <a:prstGeom prst="rect">
            <a:avLst/>
          </a:prstGeom>
          <a:noFill/>
          <a:ln>
            <a:noFill/>
          </a:ln>
        </p:spPr>
      </p:pic>
      <p:sp>
        <p:nvSpPr>
          <p:cNvPr id="642" name="Google Shape;642;p27"/>
          <p:cNvSpPr/>
          <p:nvPr/>
        </p:nvSpPr>
        <p:spPr>
          <a:xfrm>
            <a:off x="285840" y="289800"/>
            <a:ext cx="7886520" cy="50436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Bayesian Classification - Example</a:t>
            </a:r>
            <a:endParaRPr b="0" i="0" sz="2600" u="none" cap="none" strike="noStrik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sp>
        <p:nvSpPr>
          <p:cNvPr id="647" name="Google Shape;647;p28"/>
          <p:cNvSpPr/>
          <p:nvPr/>
        </p:nvSpPr>
        <p:spPr>
          <a:xfrm>
            <a:off x="285840" y="289800"/>
            <a:ext cx="7886520" cy="50436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Bayesian Classification - Example</a:t>
            </a:r>
            <a:endParaRPr b="0" i="0" sz="2600" u="none" cap="none" strike="noStrike">
              <a:solidFill>
                <a:srgbClr val="000000"/>
              </a:solidFill>
              <a:latin typeface="Arial"/>
              <a:ea typeface="Arial"/>
              <a:cs typeface="Arial"/>
              <a:sym typeface="Arial"/>
            </a:endParaRPr>
          </a:p>
        </p:txBody>
      </p:sp>
      <p:pic>
        <p:nvPicPr>
          <p:cNvPr descr="https://miro.medium.com/v2/resize:fit:576/1*i_F2UL72O3_j8mZ2ndhSjw.png" id="648" name="Google Shape;648;p28"/>
          <p:cNvPicPr preferRelativeResize="0"/>
          <p:nvPr/>
        </p:nvPicPr>
        <p:blipFill rotWithShape="1">
          <a:blip r:embed="rId3">
            <a:alphaModFix/>
          </a:blip>
          <a:srcRect b="0" l="0" r="0" t="0"/>
          <a:stretch/>
        </p:blipFill>
        <p:spPr>
          <a:xfrm>
            <a:off x="845127" y="1858962"/>
            <a:ext cx="6996546" cy="397380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29"/>
          <p:cNvSpPr/>
          <p:nvPr/>
        </p:nvSpPr>
        <p:spPr>
          <a:xfrm>
            <a:off x="228600" y="1886040"/>
            <a:ext cx="8915040" cy="3828600"/>
          </a:xfrm>
          <a:prstGeom prst="rect">
            <a:avLst/>
          </a:prstGeom>
          <a:noFill/>
          <a:ln>
            <a:noFill/>
          </a:ln>
        </p:spPr>
        <p:txBody>
          <a:bodyPr anchorCtr="0" anchor="t" bIns="34200" lIns="68400" spcFirstLastPara="1" rIns="68400" wrap="square" tIns="34200">
            <a:noAutofit/>
          </a:bodyPr>
          <a:lstStyle/>
          <a:p>
            <a:pPr indent="-342900" lvl="0" marL="342900" marR="0" rtl="0" algn="l">
              <a:lnSpc>
                <a:spcPct val="90000"/>
              </a:lnSpc>
              <a:spcBef>
                <a:spcPts val="0"/>
              </a:spcBef>
              <a:spcAft>
                <a:spcPts val="0"/>
              </a:spcAft>
              <a:buClr>
                <a:srgbClr val="2F5496"/>
              </a:buClr>
              <a:buSzPts val="2100"/>
              <a:buFont typeface="Noto Sans Symbols"/>
              <a:buChar char="▪"/>
            </a:pPr>
            <a:r>
              <a:rPr b="0" i="1" lang="en-IN" sz="2100" u="none" cap="none" strike="noStrike">
                <a:solidFill>
                  <a:srgbClr val="000000"/>
                </a:solidFill>
                <a:latin typeface="Calibri"/>
                <a:ea typeface="Calibri"/>
                <a:cs typeface="Calibri"/>
                <a:sym typeface="Calibri"/>
              </a:rPr>
              <a:t>Probability:</a:t>
            </a:r>
            <a:r>
              <a:rPr b="0" i="0" lang="en-IN" sz="2100" u="none" cap="none" strike="noStrike">
                <a:solidFill>
                  <a:srgbClr val="000000"/>
                </a:solidFill>
                <a:latin typeface="Calibri"/>
                <a:ea typeface="Calibri"/>
                <a:cs typeface="Calibri"/>
                <a:sym typeface="Calibri"/>
              </a:rPr>
              <a:t> How likely something is to happen</a:t>
            </a:r>
            <a:endParaRPr b="0" i="0" sz="1800" u="none" cap="none" strike="noStrike">
              <a:solidFill>
                <a:srgbClr val="000000"/>
              </a:solidFill>
              <a:latin typeface="Arial"/>
              <a:ea typeface="Arial"/>
              <a:cs typeface="Arial"/>
              <a:sym typeface="Arial"/>
            </a:endParaRPr>
          </a:p>
          <a:p>
            <a:pPr indent="-208915" lvl="0" marL="476250" marR="0" rtl="0" algn="l">
              <a:lnSpc>
                <a:spcPct val="9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342900" lvl="0" marL="342900" marR="0" rtl="0" algn="l">
              <a:lnSpc>
                <a:spcPct val="90000"/>
              </a:lnSpc>
              <a:spcBef>
                <a:spcPts val="0"/>
              </a:spcBef>
              <a:spcAft>
                <a:spcPts val="0"/>
              </a:spcAft>
              <a:buClr>
                <a:srgbClr val="2F5496"/>
              </a:buClr>
              <a:buSzPts val="2100"/>
              <a:buFont typeface="Noto Sans Symbols"/>
              <a:buChar char="▪"/>
            </a:pPr>
            <a:r>
              <a:rPr b="0" i="0" lang="en-IN" sz="2100" u="none" cap="none" strike="noStrike">
                <a:solidFill>
                  <a:srgbClr val="000000"/>
                </a:solidFill>
                <a:latin typeface="Calibri"/>
                <a:ea typeface="Calibri"/>
                <a:cs typeface="Calibri"/>
                <a:sym typeface="Calibri"/>
              </a:rPr>
              <a:t>Probability of an event happening = </a:t>
            </a:r>
            <a:endParaRPr b="0" i="0" sz="1800" u="none" cap="none" strike="noStrike">
              <a:solidFill>
                <a:srgbClr val="000000"/>
              </a:solidFill>
              <a:latin typeface="Arial"/>
              <a:ea typeface="Arial"/>
              <a:cs typeface="Arial"/>
              <a:sym typeface="Arial"/>
            </a:endParaRPr>
          </a:p>
          <a:p>
            <a:pPr indent="-170815" lvl="0" marL="171450" marR="0" rtl="0" algn="l">
              <a:lnSpc>
                <a:spcPct val="100000"/>
              </a:lnSpc>
              <a:spcBef>
                <a:spcPts val="0"/>
              </a:spcBef>
              <a:spcAft>
                <a:spcPts val="0"/>
              </a:spcAft>
              <a:buClr>
                <a:srgbClr val="000000"/>
              </a:buClr>
              <a:buSzPts val="2100"/>
              <a:buFont typeface="Arial"/>
              <a:buNone/>
            </a:pPr>
            <a:r>
              <a:rPr b="0" i="0" lang="en-IN" sz="2100" u="none" cap="none" strike="noStrike">
                <a:solidFill>
                  <a:srgbClr val="000000"/>
                </a:solidFill>
                <a:latin typeface="Calibri"/>
                <a:ea typeface="Calibri"/>
                <a:cs typeface="Calibri"/>
                <a:sym typeface="Calibri"/>
              </a:rPr>
              <a:t>  			</a:t>
            </a:r>
            <a:r>
              <a:rPr b="0" i="1" lang="en-IN" sz="2100" u="none" cap="none" strike="noStrike">
                <a:solidFill>
                  <a:srgbClr val="000000"/>
                </a:solidFill>
                <a:latin typeface="Calibri"/>
                <a:ea typeface="Calibri"/>
                <a:cs typeface="Calibri"/>
                <a:sym typeface="Calibri"/>
              </a:rPr>
              <a:t>Number of ways it can happen 			                  </a:t>
            </a:r>
            <a:endParaRPr b="0" i="0" sz="1800" u="none" cap="none" strike="noStrike">
              <a:solidFill>
                <a:srgbClr val="000000"/>
              </a:solidFill>
              <a:latin typeface="Arial"/>
              <a:ea typeface="Arial"/>
              <a:cs typeface="Arial"/>
              <a:sym typeface="Arial"/>
            </a:endParaRPr>
          </a:p>
          <a:p>
            <a:pPr indent="-170815" lvl="0" marL="171450" marR="0" rtl="0" algn="l">
              <a:lnSpc>
                <a:spcPct val="100000"/>
              </a:lnSpc>
              <a:spcBef>
                <a:spcPts val="0"/>
              </a:spcBef>
              <a:spcAft>
                <a:spcPts val="0"/>
              </a:spcAft>
              <a:buClr>
                <a:srgbClr val="000000"/>
              </a:buClr>
              <a:buSzPts val="2100"/>
              <a:buFont typeface="Arial"/>
              <a:buNone/>
            </a:pPr>
            <a:r>
              <a:rPr b="0" i="1" lang="en-IN" sz="2100" u="none" cap="none" strike="noStrike">
                <a:solidFill>
                  <a:srgbClr val="000000"/>
                </a:solidFill>
                <a:latin typeface="Calibri"/>
                <a:ea typeface="Calibri"/>
                <a:cs typeface="Calibri"/>
                <a:sym typeface="Calibri"/>
              </a:rPr>
              <a:t>                             _________________________</a:t>
            </a:r>
            <a:endParaRPr b="0" i="0" sz="1800" u="none" cap="none" strike="noStrike">
              <a:solidFill>
                <a:srgbClr val="000000"/>
              </a:solidFill>
              <a:latin typeface="Arial"/>
              <a:ea typeface="Arial"/>
              <a:cs typeface="Arial"/>
              <a:sym typeface="Arial"/>
            </a:endParaRPr>
          </a:p>
          <a:p>
            <a:pPr indent="-170815" lvl="0" marL="171450" marR="0" rtl="0" algn="l">
              <a:lnSpc>
                <a:spcPct val="100000"/>
              </a:lnSpc>
              <a:spcBef>
                <a:spcPts val="0"/>
              </a:spcBef>
              <a:spcAft>
                <a:spcPts val="0"/>
              </a:spcAft>
              <a:buClr>
                <a:srgbClr val="000000"/>
              </a:buClr>
              <a:buSzPts val="2100"/>
              <a:buFont typeface="Arial"/>
              <a:buNone/>
            </a:pPr>
            <a:r>
              <a:rPr b="0" i="1" lang="en-IN" sz="2100" u="none" cap="none" strike="noStrike">
                <a:solidFill>
                  <a:srgbClr val="000000"/>
                </a:solidFill>
                <a:latin typeface="Calibri"/>
                <a:ea typeface="Calibri"/>
                <a:cs typeface="Calibri"/>
                <a:sym typeface="Calibri"/>
              </a:rPr>
              <a:t>		     	Total number of outcomes</a:t>
            </a:r>
            <a:endParaRPr b="0" i="0" sz="1800" u="none" cap="none" strike="noStrike">
              <a:solidFill>
                <a:srgbClr val="000000"/>
              </a:solidFill>
              <a:latin typeface="Arial"/>
              <a:ea typeface="Arial"/>
              <a:cs typeface="Arial"/>
              <a:sym typeface="Arial"/>
            </a:endParaRPr>
          </a:p>
        </p:txBody>
      </p:sp>
      <p:sp>
        <p:nvSpPr>
          <p:cNvPr id="654" name="Google Shape;654;p29"/>
          <p:cNvSpPr/>
          <p:nvPr/>
        </p:nvSpPr>
        <p:spPr>
          <a:xfrm>
            <a:off x="285840" y="289800"/>
            <a:ext cx="7886520" cy="50436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Bayesian Classification - Probability</a:t>
            </a:r>
            <a:endParaRPr b="0" i="0" sz="26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30"/>
          <p:cNvSpPr/>
          <p:nvPr/>
        </p:nvSpPr>
        <p:spPr>
          <a:xfrm>
            <a:off x="0" y="1224000"/>
            <a:ext cx="9144000" cy="5544000"/>
          </a:xfrm>
          <a:prstGeom prst="rect">
            <a:avLst/>
          </a:prstGeom>
          <a:noFill/>
          <a:ln>
            <a:noFill/>
          </a:ln>
        </p:spPr>
        <p:txBody>
          <a:bodyPr anchorCtr="0" anchor="t" bIns="34200" lIns="68400" spcFirstLastPara="1" rIns="68400" wrap="square" tIns="34200">
            <a:noAutofit/>
          </a:bodyPr>
          <a:lstStyle/>
          <a:p>
            <a:pPr indent="-342900" lvl="0" marL="342900" marR="0" rtl="0" algn="l">
              <a:lnSpc>
                <a:spcPct val="110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Let </a:t>
            </a:r>
            <a:r>
              <a:rPr b="1" i="0" lang="en-IN" sz="2200" u="none" cap="none" strike="noStrike">
                <a:solidFill>
                  <a:srgbClr val="000000"/>
                </a:solidFill>
                <a:latin typeface="Calibri"/>
                <a:ea typeface="Calibri"/>
                <a:cs typeface="Calibri"/>
                <a:sym typeface="Calibri"/>
              </a:rPr>
              <a:t>X</a:t>
            </a:r>
            <a:r>
              <a:rPr b="0" i="0" lang="en-IN" sz="2200" u="none" cap="none" strike="noStrike">
                <a:solidFill>
                  <a:srgbClr val="000000"/>
                </a:solidFill>
                <a:latin typeface="Calibri"/>
                <a:ea typeface="Calibri"/>
                <a:cs typeface="Calibri"/>
                <a:sym typeface="Calibri"/>
              </a:rPr>
              <a:t> be a data sample (“</a:t>
            </a:r>
            <a:r>
              <a:rPr b="0" i="1" lang="en-IN" sz="2200" u="none" cap="none" strike="noStrike">
                <a:solidFill>
                  <a:srgbClr val="000000"/>
                </a:solidFill>
                <a:latin typeface="Calibri"/>
                <a:ea typeface="Calibri"/>
                <a:cs typeface="Calibri"/>
                <a:sym typeface="Calibri"/>
              </a:rPr>
              <a:t>evidence</a:t>
            </a:r>
            <a:r>
              <a:rPr b="0" i="0" lang="en-IN" sz="2200" u="none" cap="none" strike="noStrike">
                <a:solidFill>
                  <a:srgbClr val="000000"/>
                </a:solidFill>
                <a:latin typeface="Calibri"/>
                <a:ea typeface="Calibri"/>
                <a:cs typeface="Calibri"/>
                <a:sym typeface="Calibri"/>
              </a:rPr>
              <a:t>”): class label is unknown</a:t>
            </a:r>
            <a:endParaRPr b="0" i="0" sz="2200" u="none" cap="none" strike="noStrike">
              <a:solidFill>
                <a:srgbClr val="000000"/>
              </a:solidFill>
              <a:latin typeface="Arial"/>
              <a:ea typeface="Arial"/>
              <a:cs typeface="Arial"/>
              <a:sym typeface="Arial"/>
            </a:endParaRPr>
          </a:p>
          <a:p>
            <a:pPr indent="-342900" lvl="0" marL="342900" marR="0" rtl="0" algn="l">
              <a:lnSpc>
                <a:spcPct val="110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Let H be a </a:t>
            </a:r>
            <a:r>
              <a:rPr b="0" i="1" lang="en-IN" sz="2200" u="none" cap="none" strike="noStrike">
                <a:solidFill>
                  <a:srgbClr val="000000"/>
                </a:solidFill>
                <a:latin typeface="Calibri"/>
                <a:ea typeface="Calibri"/>
                <a:cs typeface="Calibri"/>
                <a:sym typeface="Calibri"/>
              </a:rPr>
              <a:t>hypothesis</a:t>
            </a:r>
            <a:r>
              <a:rPr b="0" i="0" lang="en-IN" sz="2200" u="none" cap="none" strike="noStrike">
                <a:solidFill>
                  <a:srgbClr val="000000"/>
                </a:solidFill>
                <a:latin typeface="Calibri"/>
                <a:ea typeface="Calibri"/>
                <a:cs typeface="Calibri"/>
                <a:sym typeface="Calibri"/>
              </a:rPr>
              <a:t> that X belongs to class C </a:t>
            </a:r>
            <a:endParaRPr b="0" i="0" sz="2200" u="none" cap="none" strike="noStrike">
              <a:solidFill>
                <a:srgbClr val="000000"/>
              </a:solidFill>
              <a:latin typeface="Arial"/>
              <a:ea typeface="Arial"/>
              <a:cs typeface="Arial"/>
              <a:sym typeface="Arial"/>
            </a:endParaRPr>
          </a:p>
          <a:p>
            <a:pPr indent="-342900" lvl="0" marL="342900" marR="0" rtl="0" algn="l">
              <a:lnSpc>
                <a:spcPct val="110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Classification is to determine </a:t>
            </a:r>
            <a:r>
              <a:rPr b="0" i="0" lang="en-IN" sz="2200" u="none" cap="none" strike="noStrike">
                <a:solidFill>
                  <a:srgbClr val="FF0000"/>
                </a:solidFill>
                <a:latin typeface="Calibri"/>
                <a:ea typeface="Calibri"/>
                <a:cs typeface="Calibri"/>
                <a:sym typeface="Calibri"/>
              </a:rPr>
              <a:t>P(H|</a:t>
            </a:r>
            <a:r>
              <a:rPr b="1" i="0" lang="en-IN" sz="2200" u="none" cap="none" strike="noStrike">
                <a:solidFill>
                  <a:srgbClr val="FF0000"/>
                </a:solidFill>
                <a:latin typeface="Calibri"/>
                <a:ea typeface="Calibri"/>
                <a:cs typeface="Calibri"/>
                <a:sym typeface="Calibri"/>
              </a:rPr>
              <a:t>X</a:t>
            </a:r>
            <a:r>
              <a:rPr b="0" i="0" lang="en-IN" sz="2200" u="none" cap="none" strike="noStrike">
                <a:solidFill>
                  <a:srgbClr val="FF0000"/>
                </a:solidFill>
                <a:latin typeface="Calibri"/>
                <a:ea typeface="Calibri"/>
                <a:cs typeface="Calibri"/>
                <a:sym typeface="Calibri"/>
              </a:rPr>
              <a:t>)</a:t>
            </a:r>
            <a:r>
              <a:rPr b="0" i="0" lang="en-IN" sz="2200" u="none" cap="none" strike="noStrike">
                <a:solidFill>
                  <a:srgbClr val="000000"/>
                </a:solidFill>
                <a:latin typeface="Calibri"/>
                <a:ea typeface="Calibri"/>
                <a:cs typeface="Calibri"/>
                <a:sym typeface="Calibri"/>
              </a:rPr>
              <a:t>, the probability that the hypothesis holds given the observed data sample </a:t>
            </a:r>
            <a:r>
              <a:rPr b="1" i="0" lang="en-IN" sz="2200" u="none" cap="none" strike="noStrike">
                <a:solidFill>
                  <a:srgbClr val="000000"/>
                </a:solidFill>
                <a:latin typeface="Calibri"/>
                <a:ea typeface="Calibri"/>
                <a:cs typeface="Calibri"/>
                <a:sym typeface="Calibri"/>
              </a:rPr>
              <a:t>X</a:t>
            </a:r>
            <a:endParaRPr b="0" i="0" sz="2200" u="none" cap="none" strike="noStrike">
              <a:solidFill>
                <a:srgbClr val="000000"/>
              </a:solidFill>
              <a:latin typeface="Arial"/>
              <a:ea typeface="Arial"/>
              <a:cs typeface="Arial"/>
              <a:sym typeface="Arial"/>
            </a:endParaRPr>
          </a:p>
          <a:p>
            <a:pPr indent="-342900" lvl="0" marL="342900" marR="0" rtl="0" algn="l">
              <a:lnSpc>
                <a:spcPct val="110000"/>
              </a:lnSpc>
              <a:spcBef>
                <a:spcPts val="0"/>
              </a:spcBef>
              <a:spcAft>
                <a:spcPts val="0"/>
              </a:spcAft>
              <a:buClr>
                <a:srgbClr val="2F5496"/>
              </a:buClr>
              <a:buSzPts val="2200"/>
              <a:buFont typeface="Noto Sans Symbols"/>
              <a:buChar char="▪"/>
            </a:pPr>
            <a:r>
              <a:rPr b="0" i="0" lang="en-IN" sz="2200" u="none" cap="none" strike="noStrike">
                <a:solidFill>
                  <a:srgbClr val="FF0000"/>
                </a:solidFill>
                <a:latin typeface="Calibri"/>
                <a:ea typeface="Calibri"/>
                <a:cs typeface="Calibri"/>
                <a:sym typeface="Calibri"/>
              </a:rPr>
              <a:t>P(H) (</a:t>
            </a:r>
            <a:r>
              <a:rPr b="0" i="1" lang="en-IN" sz="2200" u="none" cap="none" strike="noStrike">
                <a:solidFill>
                  <a:srgbClr val="FF0000"/>
                </a:solidFill>
                <a:latin typeface="Calibri"/>
                <a:ea typeface="Calibri"/>
                <a:cs typeface="Calibri"/>
                <a:sym typeface="Calibri"/>
              </a:rPr>
              <a:t>prior probability</a:t>
            </a:r>
            <a:r>
              <a:rPr b="0" i="0" lang="en-IN" sz="2200" u="none" cap="none" strike="noStrike">
                <a:solidFill>
                  <a:srgbClr val="000000"/>
                </a:solidFill>
                <a:latin typeface="Calibri"/>
                <a:ea typeface="Calibri"/>
                <a:cs typeface="Calibri"/>
                <a:sym typeface="Calibri"/>
              </a:rPr>
              <a:t>), the initial probability</a:t>
            </a:r>
            <a:endParaRPr b="0" i="0" sz="2200" u="none" cap="none" strike="noStrike">
              <a:solidFill>
                <a:srgbClr val="000000"/>
              </a:solidFill>
              <a:latin typeface="Arial"/>
              <a:ea typeface="Arial"/>
              <a:cs typeface="Arial"/>
              <a:sym typeface="Arial"/>
            </a:endParaRPr>
          </a:p>
          <a:p>
            <a:pPr indent="-342900" lvl="1" marL="685800" marR="0" rtl="0" algn="l">
              <a:lnSpc>
                <a:spcPct val="110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E.g.,</a:t>
            </a:r>
            <a:r>
              <a:rPr b="1" i="0" lang="en-IN" sz="2200" u="none" cap="none" strike="noStrike">
                <a:solidFill>
                  <a:srgbClr val="000000"/>
                </a:solidFill>
                <a:latin typeface="Calibri"/>
                <a:ea typeface="Calibri"/>
                <a:cs typeface="Calibri"/>
                <a:sym typeface="Calibri"/>
              </a:rPr>
              <a:t> X</a:t>
            </a:r>
            <a:r>
              <a:rPr b="0" i="0" lang="en-IN" sz="2200" u="none" cap="none" strike="noStrike">
                <a:solidFill>
                  <a:srgbClr val="000000"/>
                </a:solidFill>
                <a:latin typeface="Calibri"/>
                <a:ea typeface="Calibri"/>
                <a:cs typeface="Calibri"/>
                <a:sym typeface="Calibri"/>
              </a:rPr>
              <a:t> will buy computer, regardless of age, income, …</a:t>
            </a:r>
            <a:endParaRPr b="0" i="0" sz="2200" u="none" cap="none" strike="noStrike">
              <a:solidFill>
                <a:srgbClr val="000000"/>
              </a:solidFill>
              <a:latin typeface="Arial"/>
              <a:ea typeface="Arial"/>
              <a:cs typeface="Arial"/>
              <a:sym typeface="Arial"/>
            </a:endParaRPr>
          </a:p>
          <a:p>
            <a:pPr indent="-342900" lvl="0" marL="342900" marR="0" rtl="0" algn="l">
              <a:lnSpc>
                <a:spcPct val="110000"/>
              </a:lnSpc>
              <a:spcBef>
                <a:spcPts val="0"/>
              </a:spcBef>
              <a:spcAft>
                <a:spcPts val="0"/>
              </a:spcAft>
              <a:buClr>
                <a:srgbClr val="2F5496"/>
              </a:buClr>
              <a:buSzPts val="2200"/>
              <a:buFont typeface="Noto Sans Symbols"/>
              <a:buChar char="▪"/>
            </a:pPr>
            <a:r>
              <a:rPr b="0" i="0" lang="en-IN" sz="2200" u="none" cap="none" strike="noStrike">
                <a:solidFill>
                  <a:srgbClr val="FF0000"/>
                </a:solidFill>
                <a:latin typeface="Calibri"/>
                <a:ea typeface="Calibri"/>
                <a:cs typeface="Calibri"/>
                <a:sym typeface="Calibri"/>
              </a:rPr>
              <a:t>P(</a:t>
            </a:r>
            <a:r>
              <a:rPr b="1" i="0" lang="en-IN" sz="2200" u="none" cap="none" strike="noStrike">
                <a:solidFill>
                  <a:srgbClr val="FF0000"/>
                </a:solidFill>
                <a:latin typeface="Calibri"/>
                <a:ea typeface="Calibri"/>
                <a:cs typeface="Calibri"/>
                <a:sym typeface="Calibri"/>
              </a:rPr>
              <a:t>X</a:t>
            </a:r>
            <a:r>
              <a:rPr b="0" i="0" lang="en-IN" sz="2200" u="none" cap="none" strike="noStrike">
                <a:solidFill>
                  <a:srgbClr val="FF0000"/>
                </a:solidFill>
                <a:latin typeface="Calibri"/>
                <a:ea typeface="Calibri"/>
                <a:cs typeface="Calibri"/>
                <a:sym typeface="Calibri"/>
              </a:rPr>
              <a:t>): probability that sample data is observed</a:t>
            </a:r>
            <a:endParaRPr b="0" i="0" sz="2200" u="none" cap="none" strike="noStrike">
              <a:solidFill>
                <a:srgbClr val="000000"/>
              </a:solidFill>
              <a:latin typeface="Arial"/>
              <a:ea typeface="Arial"/>
              <a:cs typeface="Arial"/>
              <a:sym typeface="Arial"/>
            </a:endParaRPr>
          </a:p>
          <a:p>
            <a:pPr indent="-342900" lvl="0" marL="342900" marR="0" rtl="0" algn="l">
              <a:lnSpc>
                <a:spcPct val="110000"/>
              </a:lnSpc>
              <a:spcBef>
                <a:spcPts val="0"/>
              </a:spcBef>
              <a:spcAft>
                <a:spcPts val="0"/>
              </a:spcAft>
              <a:buClr>
                <a:srgbClr val="2F5496"/>
              </a:buClr>
              <a:buSzPts val="2200"/>
              <a:buFont typeface="Noto Sans Symbols"/>
              <a:buChar char="▪"/>
            </a:pPr>
            <a:r>
              <a:rPr b="0" i="0" lang="en-IN" sz="2200" u="none" cap="none" strike="noStrike">
                <a:solidFill>
                  <a:srgbClr val="FF0000"/>
                </a:solidFill>
                <a:latin typeface="Calibri"/>
                <a:ea typeface="Calibri"/>
                <a:cs typeface="Calibri"/>
                <a:sym typeface="Calibri"/>
              </a:rPr>
              <a:t>P(</a:t>
            </a:r>
            <a:r>
              <a:rPr b="1" i="0" lang="en-IN" sz="2200" u="none" cap="none" strike="noStrike">
                <a:solidFill>
                  <a:srgbClr val="FF0000"/>
                </a:solidFill>
                <a:latin typeface="Calibri"/>
                <a:ea typeface="Calibri"/>
                <a:cs typeface="Calibri"/>
                <a:sym typeface="Calibri"/>
              </a:rPr>
              <a:t>X</a:t>
            </a:r>
            <a:r>
              <a:rPr b="0" i="0" lang="en-IN" sz="2200" u="none" cap="none" strike="noStrike">
                <a:solidFill>
                  <a:srgbClr val="FF0000"/>
                </a:solidFill>
                <a:latin typeface="Calibri"/>
                <a:ea typeface="Calibri"/>
                <a:cs typeface="Calibri"/>
                <a:sym typeface="Calibri"/>
              </a:rPr>
              <a:t>|H) (</a:t>
            </a:r>
            <a:r>
              <a:rPr b="0" i="1" lang="en-IN" sz="2200" u="none" cap="none" strike="noStrike">
                <a:solidFill>
                  <a:srgbClr val="FF0000"/>
                </a:solidFill>
                <a:latin typeface="Calibri"/>
                <a:ea typeface="Calibri"/>
                <a:cs typeface="Calibri"/>
                <a:sym typeface="Calibri"/>
              </a:rPr>
              <a:t>posteriori probability</a:t>
            </a:r>
            <a:r>
              <a:rPr b="0" i="0" lang="en-IN" sz="2200" u="none" cap="none" strike="noStrike">
                <a:solidFill>
                  <a:srgbClr val="FF0000"/>
                </a:solidFill>
                <a:latin typeface="Calibri"/>
                <a:ea typeface="Calibri"/>
                <a:cs typeface="Calibri"/>
                <a:sym typeface="Calibri"/>
              </a:rPr>
              <a:t>)</a:t>
            </a:r>
            <a:r>
              <a:rPr b="0" i="0" lang="en-IN" sz="2200" u="none" cap="none" strike="noStrike">
                <a:solidFill>
                  <a:srgbClr val="000000"/>
                </a:solidFill>
                <a:latin typeface="Calibri"/>
                <a:ea typeface="Calibri"/>
                <a:cs typeface="Calibri"/>
                <a:sym typeface="Calibri"/>
              </a:rPr>
              <a:t>, the probability of observing the sample </a:t>
            </a:r>
            <a:r>
              <a:rPr b="1" i="0" lang="en-IN" sz="2200" u="none" cap="none" strike="noStrike">
                <a:solidFill>
                  <a:srgbClr val="000000"/>
                </a:solidFill>
                <a:latin typeface="Calibri"/>
                <a:ea typeface="Calibri"/>
                <a:cs typeface="Calibri"/>
                <a:sym typeface="Calibri"/>
              </a:rPr>
              <a:t>X</a:t>
            </a:r>
            <a:r>
              <a:rPr b="0" i="0" lang="en-IN" sz="2200" u="none" cap="none" strike="noStrike">
                <a:solidFill>
                  <a:srgbClr val="000000"/>
                </a:solidFill>
                <a:latin typeface="Calibri"/>
                <a:ea typeface="Calibri"/>
                <a:cs typeface="Calibri"/>
                <a:sym typeface="Calibri"/>
              </a:rPr>
              <a:t>, given that the hypothesis holds</a:t>
            </a:r>
            <a:endParaRPr b="0" i="0" sz="2200" u="none" cap="none" strike="noStrike">
              <a:solidFill>
                <a:srgbClr val="000000"/>
              </a:solidFill>
              <a:latin typeface="Arial"/>
              <a:ea typeface="Arial"/>
              <a:cs typeface="Arial"/>
              <a:sym typeface="Arial"/>
            </a:endParaRPr>
          </a:p>
          <a:p>
            <a:pPr indent="-342900" lvl="1" marL="685800" marR="0" rtl="0" algn="l">
              <a:lnSpc>
                <a:spcPct val="110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E.g.,</a:t>
            </a:r>
            <a:r>
              <a:rPr b="1" i="0" lang="en-IN" sz="2200" u="none" cap="none" strike="noStrike">
                <a:solidFill>
                  <a:srgbClr val="000000"/>
                </a:solidFill>
                <a:latin typeface="Calibri"/>
                <a:ea typeface="Calibri"/>
                <a:cs typeface="Calibri"/>
                <a:sym typeface="Calibri"/>
              </a:rPr>
              <a:t> </a:t>
            </a:r>
            <a:r>
              <a:rPr b="0" i="0" lang="en-IN" sz="2200" u="none" cap="none" strike="noStrike">
                <a:solidFill>
                  <a:srgbClr val="000000"/>
                </a:solidFill>
                <a:latin typeface="Calibri"/>
                <a:ea typeface="Calibri"/>
                <a:cs typeface="Calibri"/>
                <a:sym typeface="Calibri"/>
              </a:rPr>
              <a:t>Given that</a:t>
            </a:r>
            <a:r>
              <a:rPr b="1" i="0" lang="en-IN" sz="2200" u="none" cap="none" strike="noStrike">
                <a:solidFill>
                  <a:srgbClr val="000000"/>
                </a:solidFill>
                <a:latin typeface="Calibri"/>
                <a:ea typeface="Calibri"/>
                <a:cs typeface="Calibri"/>
                <a:sym typeface="Calibri"/>
              </a:rPr>
              <a:t> X</a:t>
            </a:r>
            <a:r>
              <a:rPr b="0" i="0" lang="en-IN" sz="2200" u="none" cap="none" strike="noStrike">
                <a:solidFill>
                  <a:srgbClr val="000000"/>
                </a:solidFill>
                <a:latin typeface="Calibri"/>
                <a:ea typeface="Calibri"/>
                <a:cs typeface="Calibri"/>
                <a:sym typeface="Calibri"/>
              </a:rPr>
              <a:t> will buy computer, the prob. that X is 31..40, medium income</a:t>
            </a:r>
            <a:endParaRPr b="0" i="0" sz="2200" u="none" cap="none" strike="noStrike">
              <a:solidFill>
                <a:srgbClr val="000000"/>
              </a:solidFill>
              <a:latin typeface="Arial"/>
              <a:ea typeface="Arial"/>
              <a:cs typeface="Arial"/>
              <a:sym typeface="Arial"/>
            </a:endParaRPr>
          </a:p>
        </p:txBody>
      </p:sp>
      <p:sp>
        <p:nvSpPr>
          <p:cNvPr id="660" name="Google Shape;660;p30"/>
          <p:cNvSpPr txBox="1"/>
          <p:nvPr/>
        </p:nvSpPr>
        <p:spPr>
          <a:xfrm>
            <a:off x="285840" y="289800"/>
            <a:ext cx="7886520" cy="50436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Bayesian Classification Theorem</a:t>
            </a:r>
            <a:endParaRPr b="0" i="0" sz="26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3"/>
          <p:cNvSpPr txBox="1"/>
          <p:nvPr/>
        </p:nvSpPr>
        <p:spPr>
          <a:xfrm>
            <a:off x="681480" y="430920"/>
            <a:ext cx="7886520" cy="504360"/>
          </a:xfrm>
          <a:prstGeom prst="rect">
            <a:avLst/>
          </a:prstGeom>
          <a:noFill/>
          <a:ln>
            <a:noFill/>
          </a:ln>
        </p:spPr>
        <p:txBody>
          <a:bodyPr anchorCtr="0" anchor="ctr" bIns="34200" lIns="68400" spcFirstLastPara="1" rIns="68400" wrap="square" tIns="34200">
            <a:noAutofit/>
          </a:bodyPr>
          <a:lstStyle/>
          <a:p>
            <a:pPr indent="0" lvl="0" marL="0" marR="0" rtl="0" algn="l">
              <a:lnSpc>
                <a:spcPct val="100000"/>
              </a:lnSpc>
              <a:spcBef>
                <a:spcPts val="0"/>
              </a:spcBef>
              <a:spcAft>
                <a:spcPts val="0"/>
              </a:spcAft>
              <a:buClr>
                <a:srgbClr val="000000"/>
              </a:buClr>
              <a:buSzPts val="2970"/>
              <a:buFont typeface="Arial"/>
              <a:buNone/>
            </a:pPr>
            <a:r>
              <a:rPr b="0" i="0" lang="en-IN" sz="2970" u="none" cap="none" strike="noStrike">
                <a:solidFill>
                  <a:srgbClr val="FFFFFF"/>
                </a:solidFill>
                <a:latin typeface="Tahoma"/>
                <a:ea typeface="Tahoma"/>
                <a:cs typeface="Tahoma"/>
                <a:sym typeface="Tahoma"/>
              </a:rPr>
              <a:t>Large-scale Data is Everywhere!</a:t>
            </a:r>
            <a:endParaRPr b="0" i="0" sz="1400" u="none" cap="none" strike="noStrike">
              <a:solidFill>
                <a:srgbClr val="000000"/>
              </a:solidFill>
              <a:latin typeface="Arial"/>
              <a:ea typeface="Arial"/>
              <a:cs typeface="Arial"/>
              <a:sym typeface="Arial"/>
            </a:endParaRPr>
          </a:p>
        </p:txBody>
      </p:sp>
      <p:sp>
        <p:nvSpPr>
          <p:cNvPr id="365" name="Google Shape;365;p3"/>
          <p:cNvSpPr/>
          <p:nvPr/>
        </p:nvSpPr>
        <p:spPr>
          <a:xfrm>
            <a:off x="90720" y="2104200"/>
            <a:ext cx="4209840" cy="3642840"/>
          </a:xfrm>
          <a:prstGeom prst="rect">
            <a:avLst/>
          </a:prstGeom>
          <a:noFill/>
          <a:ln>
            <a:noFill/>
          </a:ln>
        </p:spPr>
        <p:txBody>
          <a:bodyPr anchorCtr="0" anchor="t" bIns="34200" lIns="68400" spcFirstLastPara="1" rIns="68400" wrap="square" tIns="34200">
            <a:noAutofit/>
          </a:bodyPr>
          <a:lstStyle/>
          <a:p>
            <a:pPr indent="-170815" lvl="0" marL="171450" marR="0" rtl="0" algn="l">
              <a:lnSpc>
                <a:spcPct val="90000"/>
              </a:lnSpc>
              <a:spcBef>
                <a:spcPts val="0"/>
              </a:spcBef>
              <a:spcAft>
                <a:spcPts val="0"/>
              </a:spcAft>
              <a:buClr>
                <a:srgbClr val="273339"/>
              </a:buClr>
              <a:buSzPts val="1800"/>
              <a:buFont typeface="Noto Sans Symbols"/>
              <a:buChar char="▪"/>
            </a:pPr>
            <a:r>
              <a:rPr b="0" i="0" lang="en-IN" sz="1800" u="none" cap="none" strike="noStrike">
                <a:solidFill>
                  <a:srgbClr val="273339"/>
                </a:solidFill>
                <a:latin typeface="Calibri"/>
                <a:ea typeface="Calibri"/>
                <a:cs typeface="Calibri"/>
                <a:sym typeface="Calibri"/>
              </a:rPr>
              <a:t>There has been enormous data growth in both commercial and scientific databases due to advances in data generation and collection technologies</a:t>
            </a:r>
            <a:endParaRPr b="0" i="0" sz="1800" u="none" cap="none" strike="noStrike">
              <a:solidFill>
                <a:srgbClr val="000000"/>
              </a:solidFill>
              <a:latin typeface="Arial"/>
              <a:ea typeface="Arial"/>
              <a:cs typeface="Arial"/>
              <a:sym typeface="Arial"/>
            </a:endParaRPr>
          </a:p>
          <a:p>
            <a:pPr indent="-170815" lvl="0" marL="171450" marR="0" rtl="0" algn="l">
              <a:lnSpc>
                <a:spcPct val="90000"/>
              </a:lnSpc>
              <a:spcBef>
                <a:spcPts val="0"/>
              </a:spcBef>
              <a:spcAft>
                <a:spcPts val="0"/>
              </a:spcAft>
              <a:buClr>
                <a:srgbClr val="000000"/>
              </a:buClr>
              <a:buSzPts val="1800"/>
              <a:buFont typeface="Noto Sans Symbols"/>
              <a:buChar char="▪"/>
            </a:pPr>
            <a:r>
              <a:rPr b="0" i="0" lang="en-IN" sz="1800" u="none" cap="none" strike="noStrike">
                <a:solidFill>
                  <a:srgbClr val="273339"/>
                </a:solidFill>
                <a:latin typeface="Calibri"/>
                <a:ea typeface="Calibri"/>
                <a:cs typeface="Calibri"/>
                <a:sym typeface="Calibri"/>
              </a:rPr>
              <a:t>Gather whatever data you can whenever and wherever possible.</a:t>
            </a:r>
            <a:endParaRPr b="0" i="0" sz="1800" u="none" cap="none" strike="noStrike">
              <a:solidFill>
                <a:srgbClr val="000000"/>
              </a:solidFill>
              <a:latin typeface="Arial"/>
              <a:ea typeface="Arial"/>
              <a:cs typeface="Arial"/>
              <a:sym typeface="Arial"/>
            </a:endParaRPr>
          </a:p>
          <a:p>
            <a:pPr indent="-170815" lvl="0" marL="171450" marR="0" rtl="0" algn="l">
              <a:lnSpc>
                <a:spcPct val="90000"/>
              </a:lnSpc>
              <a:spcBef>
                <a:spcPts val="0"/>
              </a:spcBef>
              <a:spcAft>
                <a:spcPts val="0"/>
              </a:spcAft>
              <a:buClr>
                <a:srgbClr val="000000"/>
              </a:buClr>
              <a:buSzPts val="1800"/>
              <a:buFont typeface="Noto Sans Symbols"/>
              <a:buChar char="▪"/>
            </a:pPr>
            <a:r>
              <a:rPr b="0" i="0" lang="en-IN" sz="1800" u="none" cap="none" strike="noStrike">
                <a:solidFill>
                  <a:srgbClr val="273339"/>
                </a:solidFill>
                <a:latin typeface="Calibri"/>
                <a:ea typeface="Calibri"/>
                <a:cs typeface="Calibri"/>
                <a:sym typeface="Calibri"/>
              </a:rPr>
              <a:t>Gathered data will have value either for the purpose collected or for a purpose not envisioned.</a:t>
            </a:r>
            <a:endParaRPr b="0" i="0" sz="1800" u="none" cap="none" strike="noStrike">
              <a:solidFill>
                <a:srgbClr val="000000"/>
              </a:solidFill>
              <a:latin typeface="Arial"/>
              <a:ea typeface="Arial"/>
              <a:cs typeface="Arial"/>
              <a:sym typeface="Arial"/>
            </a:endParaRPr>
          </a:p>
          <a:p>
            <a:pPr indent="-170815" lvl="0" marL="171450" marR="0" rtl="0" algn="l">
              <a:lnSpc>
                <a:spcPct val="90000"/>
              </a:lnSpc>
              <a:spcBef>
                <a:spcPts val="0"/>
              </a:spcBef>
              <a:spcAft>
                <a:spcPts val="0"/>
              </a:spcAft>
              <a:buClr>
                <a:srgbClr val="000000"/>
              </a:buClr>
              <a:buSzPts val="1800"/>
              <a:buFont typeface="Noto Sans Symbols"/>
              <a:buChar char="▪"/>
            </a:pPr>
            <a:r>
              <a:rPr b="0" i="0" lang="en-IN" sz="1800" u="none" cap="none" strike="noStrike">
                <a:solidFill>
                  <a:srgbClr val="FF0000"/>
                </a:solidFill>
                <a:latin typeface="Calibri"/>
                <a:ea typeface="Calibri"/>
                <a:cs typeface="Calibri"/>
                <a:sym typeface="Calibri"/>
              </a:rPr>
              <a:t>Need of automated processing and identifying hidden knowledge from data</a:t>
            </a:r>
            <a:endParaRPr b="0" i="0" sz="1800" u="none" cap="none" strike="noStrike">
              <a:solidFill>
                <a:srgbClr val="000000"/>
              </a:solidFill>
              <a:latin typeface="Arial"/>
              <a:ea typeface="Arial"/>
              <a:cs typeface="Arial"/>
              <a:sym typeface="Arial"/>
            </a:endParaRPr>
          </a:p>
          <a:p>
            <a:pPr indent="-38100" lvl="0" marL="171450" marR="0" rtl="0" algn="l">
              <a:lnSpc>
                <a:spcPct val="9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366" name="Google Shape;366;p3"/>
          <p:cNvPicPr preferRelativeResize="0"/>
          <p:nvPr/>
        </p:nvPicPr>
        <p:blipFill rotWithShape="1">
          <a:blip r:embed="rId3">
            <a:alphaModFix/>
          </a:blip>
          <a:srcRect b="0" l="0" r="0" t="0"/>
          <a:stretch/>
        </p:blipFill>
        <p:spPr>
          <a:xfrm>
            <a:off x="4428720" y="1804320"/>
            <a:ext cx="4242960" cy="394308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p31"/>
          <p:cNvSpPr/>
          <p:nvPr/>
        </p:nvSpPr>
        <p:spPr>
          <a:xfrm>
            <a:off x="285840" y="1433520"/>
            <a:ext cx="8686440" cy="3771720"/>
          </a:xfrm>
          <a:prstGeom prst="rect">
            <a:avLst/>
          </a:prstGeom>
          <a:noFill/>
          <a:ln>
            <a:noFill/>
          </a:ln>
        </p:spPr>
        <p:txBody>
          <a:bodyPr anchorCtr="0" anchor="t" bIns="34200" lIns="68400" spcFirstLastPara="1" rIns="68400" wrap="square" tIns="34200">
            <a:noAutofit/>
          </a:bodyPr>
          <a:lstStyle/>
          <a:p>
            <a:pPr indent="-342900" lvl="0" marL="342900" marR="0" rtl="0" algn="l">
              <a:lnSpc>
                <a:spcPct val="120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Given training data</a:t>
            </a:r>
            <a:r>
              <a:rPr b="0" i="1" lang="en-IN" sz="2200" u="none" cap="none" strike="noStrike">
                <a:solidFill>
                  <a:srgbClr val="000000"/>
                </a:solidFill>
                <a:latin typeface="Calibri"/>
                <a:ea typeface="Calibri"/>
                <a:cs typeface="Calibri"/>
                <a:sym typeface="Calibri"/>
              </a:rPr>
              <a:t> </a:t>
            </a:r>
            <a:r>
              <a:rPr b="1" i="0" lang="en-IN" sz="2200" u="none" cap="none" strike="noStrike">
                <a:solidFill>
                  <a:srgbClr val="000000"/>
                </a:solidFill>
                <a:latin typeface="Calibri"/>
                <a:ea typeface="Calibri"/>
                <a:cs typeface="Calibri"/>
                <a:sym typeface="Calibri"/>
              </a:rPr>
              <a:t>X</a:t>
            </a:r>
            <a:r>
              <a:rPr b="0" i="1" lang="en-IN" sz="2200" u="none" cap="none" strike="noStrike">
                <a:solidFill>
                  <a:srgbClr val="000000"/>
                </a:solidFill>
                <a:latin typeface="Calibri"/>
                <a:ea typeface="Calibri"/>
                <a:cs typeface="Calibri"/>
                <a:sym typeface="Calibri"/>
              </a:rPr>
              <a:t>, posteriori probability of a hypothesis </a:t>
            </a:r>
            <a:r>
              <a:rPr b="0" i="0" lang="en-IN" sz="2200" u="none" cap="none" strike="noStrike">
                <a:solidFill>
                  <a:srgbClr val="000000"/>
                </a:solidFill>
                <a:latin typeface="Calibri"/>
                <a:ea typeface="Calibri"/>
                <a:cs typeface="Calibri"/>
                <a:sym typeface="Calibri"/>
              </a:rPr>
              <a:t>H</a:t>
            </a:r>
            <a:r>
              <a:rPr b="0" i="1" lang="en-IN" sz="2200" u="none" cap="none" strike="noStrike">
                <a:solidFill>
                  <a:srgbClr val="000000"/>
                </a:solidFill>
                <a:latin typeface="Calibri"/>
                <a:ea typeface="Calibri"/>
                <a:cs typeface="Calibri"/>
                <a:sym typeface="Calibri"/>
              </a:rPr>
              <a:t>, </a:t>
            </a:r>
            <a:r>
              <a:rPr b="0" i="0" lang="en-IN" sz="2200" u="none" cap="none" strike="noStrike">
                <a:solidFill>
                  <a:srgbClr val="000000"/>
                </a:solidFill>
                <a:latin typeface="Calibri"/>
                <a:ea typeface="Calibri"/>
                <a:cs typeface="Calibri"/>
                <a:sym typeface="Calibri"/>
              </a:rPr>
              <a:t>P(H|</a:t>
            </a:r>
            <a:r>
              <a:rPr b="1" i="0" lang="en-IN" sz="2200" u="none" cap="none" strike="noStrike">
                <a:solidFill>
                  <a:srgbClr val="000000"/>
                </a:solidFill>
                <a:latin typeface="Calibri"/>
                <a:ea typeface="Calibri"/>
                <a:cs typeface="Calibri"/>
                <a:sym typeface="Calibri"/>
              </a:rPr>
              <a:t>X</a:t>
            </a:r>
            <a:r>
              <a:rPr b="0" i="0" lang="en-IN" sz="2200" u="none" cap="none" strike="noStrike">
                <a:solidFill>
                  <a:srgbClr val="000000"/>
                </a:solidFill>
                <a:latin typeface="Calibri"/>
                <a:ea typeface="Calibri"/>
                <a:cs typeface="Calibri"/>
                <a:sym typeface="Calibri"/>
              </a:rPr>
              <a:t>)</a:t>
            </a:r>
            <a:r>
              <a:rPr b="0" i="1" lang="en-IN" sz="2200" u="none" cap="none" strike="noStrike">
                <a:solidFill>
                  <a:srgbClr val="000000"/>
                </a:solidFill>
                <a:latin typeface="Calibri"/>
                <a:ea typeface="Calibri"/>
                <a:cs typeface="Calibri"/>
                <a:sym typeface="Calibri"/>
              </a:rPr>
              <a:t>, </a:t>
            </a:r>
            <a:r>
              <a:rPr b="0" i="0" lang="en-IN" sz="2200" u="none" cap="none" strike="noStrike">
                <a:solidFill>
                  <a:srgbClr val="000000"/>
                </a:solidFill>
                <a:latin typeface="Calibri"/>
                <a:ea typeface="Calibri"/>
                <a:cs typeface="Calibri"/>
                <a:sym typeface="Calibri"/>
              </a:rPr>
              <a:t>follows the Bayes theorem</a:t>
            </a:r>
            <a:endParaRPr b="0" i="0" sz="2200" u="none" cap="none" strike="noStrike">
              <a:solidFill>
                <a:srgbClr val="000000"/>
              </a:solidFill>
              <a:latin typeface="Arial"/>
              <a:ea typeface="Arial"/>
              <a:cs typeface="Arial"/>
              <a:sym typeface="Arial"/>
            </a:endParaRPr>
          </a:p>
          <a:p>
            <a:pPr indent="-342900" lvl="0" marL="342900" marR="0" rtl="0" algn="l">
              <a:lnSpc>
                <a:spcPct val="120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			</a:t>
            </a:r>
            <a:endParaRPr b="0" i="0" sz="2200" u="none" cap="none" strike="noStrike">
              <a:solidFill>
                <a:srgbClr val="000000"/>
              </a:solidFill>
              <a:latin typeface="Arial"/>
              <a:ea typeface="Arial"/>
              <a:cs typeface="Arial"/>
              <a:sym typeface="Arial"/>
            </a:endParaRPr>
          </a:p>
          <a:p>
            <a:pPr indent="-189865" lvl="0" marL="457200" marR="0" rtl="0" algn="l">
              <a:lnSpc>
                <a:spcPct val="12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a:p>
            <a:pPr indent="-342900" lvl="0" marL="342900" marR="0" rtl="0" algn="l">
              <a:lnSpc>
                <a:spcPct val="120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Informally, this can be written as </a:t>
            </a:r>
            <a:endParaRPr b="0" i="0" sz="2200" u="none" cap="none" strike="noStrike">
              <a:solidFill>
                <a:srgbClr val="000000"/>
              </a:solidFill>
              <a:latin typeface="Arial"/>
              <a:ea typeface="Arial"/>
              <a:cs typeface="Arial"/>
              <a:sym typeface="Arial"/>
            </a:endParaRPr>
          </a:p>
          <a:p>
            <a:pPr indent="-342900" lvl="1" marL="685800" marR="0" rtl="0" algn="l">
              <a:lnSpc>
                <a:spcPct val="120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		posteriori = likelihood x prior/evidence</a:t>
            </a:r>
            <a:endParaRPr b="0" i="0" sz="2200" u="none" cap="none" strike="noStrike">
              <a:solidFill>
                <a:srgbClr val="000000"/>
              </a:solidFill>
              <a:latin typeface="Arial"/>
              <a:ea typeface="Arial"/>
              <a:cs typeface="Arial"/>
              <a:sym typeface="Arial"/>
            </a:endParaRPr>
          </a:p>
          <a:p>
            <a:pPr indent="-342900" lvl="0" marL="342900" marR="0" rtl="0" algn="l">
              <a:lnSpc>
                <a:spcPct val="120000"/>
              </a:lnSpc>
              <a:spcBef>
                <a:spcPts val="0"/>
              </a:spcBef>
              <a:spcAft>
                <a:spcPts val="0"/>
              </a:spcAft>
              <a:buClr>
                <a:srgbClr val="2F5496"/>
              </a:buClr>
              <a:buSzPts val="2200"/>
              <a:buFont typeface="Noto Sans Symbols"/>
              <a:buChar char="▪"/>
            </a:pPr>
            <a:r>
              <a:rPr b="1" i="1" lang="en-IN" sz="2200" u="none" cap="none" strike="noStrike">
                <a:solidFill>
                  <a:srgbClr val="FF0000"/>
                </a:solidFill>
                <a:latin typeface="Calibri"/>
                <a:ea typeface="Calibri"/>
                <a:cs typeface="Calibri"/>
                <a:sym typeface="Calibri"/>
              </a:rPr>
              <a:t>Predicts X belongs to C</a:t>
            </a:r>
            <a:r>
              <a:rPr b="1" baseline="-25000" i="1" lang="en-IN" sz="2200" u="none" cap="none" strike="noStrike">
                <a:solidFill>
                  <a:srgbClr val="FF0000"/>
                </a:solidFill>
                <a:latin typeface="Calibri"/>
                <a:ea typeface="Calibri"/>
                <a:cs typeface="Calibri"/>
                <a:sym typeface="Calibri"/>
              </a:rPr>
              <a:t>2</a:t>
            </a:r>
            <a:r>
              <a:rPr b="1" i="1" lang="en-IN" sz="2200" u="none" cap="none" strike="noStrike">
                <a:solidFill>
                  <a:srgbClr val="FF0000"/>
                </a:solidFill>
                <a:latin typeface="Calibri"/>
                <a:ea typeface="Calibri"/>
                <a:cs typeface="Calibri"/>
                <a:sym typeface="Calibri"/>
              </a:rPr>
              <a:t> iff the probability P(C</a:t>
            </a:r>
            <a:r>
              <a:rPr b="1" baseline="-25000" i="1" lang="en-IN" sz="2200" u="none" cap="none" strike="noStrike">
                <a:solidFill>
                  <a:srgbClr val="FF0000"/>
                </a:solidFill>
                <a:latin typeface="Calibri"/>
                <a:ea typeface="Calibri"/>
                <a:cs typeface="Calibri"/>
                <a:sym typeface="Calibri"/>
              </a:rPr>
              <a:t>i</a:t>
            </a:r>
            <a:r>
              <a:rPr b="1" i="1" lang="en-IN" sz="2200" u="none" cap="none" strike="noStrike">
                <a:solidFill>
                  <a:srgbClr val="FF0000"/>
                </a:solidFill>
                <a:latin typeface="Calibri"/>
                <a:ea typeface="Calibri"/>
                <a:cs typeface="Calibri"/>
                <a:sym typeface="Calibri"/>
              </a:rPr>
              <a:t>|X) is the highest among all the P(C</a:t>
            </a:r>
            <a:r>
              <a:rPr b="1" baseline="-25000" i="1" lang="en-IN" sz="2200" u="none" cap="none" strike="noStrike">
                <a:solidFill>
                  <a:srgbClr val="FF0000"/>
                </a:solidFill>
                <a:latin typeface="Calibri"/>
                <a:ea typeface="Calibri"/>
                <a:cs typeface="Calibri"/>
                <a:sym typeface="Calibri"/>
              </a:rPr>
              <a:t>k</a:t>
            </a:r>
            <a:r>
              <a:rPr b="1" i="1" lang="en-IN" sz="2200" u="none" cap="none" strike="noStrike">
                <a:solidFill>
                  <a:srgbClr val="FF0000"/>
                </a:solidFill>
                <a:latin typeface="Calibri"/>
                <a:ea typeface="Calibri"/>
                <a:cs typeface="Calibri"/>
                <a:sym typeface="Calibri"/>
              </a:rPr>
              <a:t>|X) for all the k classes</a:t>
            </a:r>
            <a:endParaRPr b="0" i="0" sz="2200" u="none" cap="none" strike="noStrike">
              <a:solidFill>
                <a:srgbClr val="000000"/>
              </a:solidFill>
              <a:latin typeface="Arial"/>
              <a:ea typeface="Arial"/>
              <a:cs typeface="Arial"/>
              <a:sym typeface="Arial"/>
            </a:endParaRPr>
          </a:p>
          <a:p>
            <a:pPr indent="-342900" lvl="0" marL="342900" marR="0" rtl="0" algn="l">
              <a:lnSpc>
                <a:spcPct val="120000"/>
              </a:lnSpc>
              <a:spcBef>
                <a:spcPts val="0"/>
              </a:spcBef>
              <a:spcAft>
                <a:spcPts val="0"/>
              </a:spcAft>
              <a:buClr>
                <a:srgbClr val="2F5496"/>
              </a:buClr>
              <a:buSzPts val="2200"/>
              <a:buFont typeface="Noto Sans Symbols"/>
              <a:buChar char="▪"/>
            </a:pPr>
            <a:r>
              <a:rPr b="0" i="0" lang="en-IN" sz="2200" u="none" cap="none" strike="noStrike">
                <a:solidFill>
                  <a:srgbClr val="FF0000"/>
                </a:solidFill>
                <a:latin typeface="Calibri"/>
                <a:ea typeface="Calibri"/>
                <a:cs typeface="Calibri"/>
                <a:sym typeface="Calibri"/>
              </a:rPr>
              <a:t>Practical difficulty: require initial knowledge of many probabilities, significant computational cost</a:t>
            </a:r>
            <a:endParaRPr b="0" i="0" sz="2200" u="none" cap="none" strike="noStrike">
              <a:solidFill>
                <a:srgbClr val="000000"/>
              </a:solidFill>
              <a:latin typeface="Arial"/>
              <a:ea typeface="Arial"/>
              <a:cs typeface="Arial"/>
              <a:sym typeface="Arial"/>
            </a:endParaRPr>
          </a:p>
        </p:txBody>
      </p:sp>
      <p:pic>
        <p:nvPicPr>
          <p:cNvPr id="666" name="Google Shape;666;p31"/>
          <p:cNvPicPr preferRelativeResize="0"/>
          <p:nvPr/>
        </p:nvPicPr>
        <p:blipFill rotWithShape="1">
          <a:blip r:embed="rId3">
            <a:alphaModFix/>
          </a:blip>
          <a:srcRect b="9800" l="0" r="0" t="-9800"/>
          <a:stretch/>
        </p:blipFill>
        <p:spPr>
          <a:xfrm>
            <a:off x="2085340" y="2169795"/>
            <a:ext cx="3987800" cy="777240"/>
          </a:xfrm>
          <a:prstGeom prst="rect">
            <a:avLst/>
          </a:prstGeom>
          <a:noFill/>
          <a:ln>
            <a:noFill/>
          </a:ln>
        </p:spPr>
      </p:pic>
      <p:sp>
        <p:nvSpPr>
          <p:cNvPr id="667" name="Google Shape;667;p31"/>
          <p:cNvSpPr txBox="1"/>
          <p:nvPr/>
        </p:nvSpPr>
        <p:spPr>
          <a:xfrm>
            <a:off x="285840" y="289800"/>
            <a:ext cx="7886520" cy="50436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Bayesian Classification Theorem</a:t>
            </a:r>
            <a:endParaRPr b="0" i="0" sz="2600" u="none" cap="none" strike="noStrik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id="672" name="Google Shape;672;p32"/>
          <p:cNvSpPr/>
          <p:nvPr/>
        </p:nvSpPr>
        <p:spPr>
          <a:xfrm>
            <a:off x="146880" y="1531080"/>
            <a:ext cx="8853120" cy="5236920"/>
          </a:xfrm>
          <a:prstGeom prst="rect">
            <a:avLst/>
          </a:prstGeom>
          <a:noFill/>
          <a:ln>
            <a:noFill/>
          </a:ln>
        </p:spPr>
        <p:txBody>
          <a:bodyPr anchorCtr="0" anchor="t" bIns="34200" lIns="68400" spcFirstLastPara="1" rIns="68400" wrap="square" tIns="34200">
            <a:noAutofit/>
          </a:bodyPr>
          <a:lstStyle/>
          <a:p>
            <a:pPr indent="-342900" lvl="0" marL="342900" marR="0" rtl="0" algn="l">
              <a:lnSpc>
                <a:spcPct val="90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Let D be a training set of tuples and their associated class labels, and each tuple is represented by an n-D attribute vector </a:t>
            </a:r>
            <a:r>
              <a:rPr b="1" i="0" lang="en-IN" sz="2200" u="none" cap="none" strike="noStrike">
                <a:solidFill>
                  <a:srgbClr val="000000"/>
                </a:solidFill>
                <a:latin typeface="Calibri"/>
                <a:ea typeface="Calibri"/>
                <a:cs typeface="Calibri"/>
                <a:sym typeface="Calibri"/>
              </a:rPr>
              <a:t>X</a:t>
            </a:r>
            <a:r>
              <a:rPr b="0" i="0" lang="en-IN" sz="2200" u="none" cap="none" strike="noStrike">
                <a:solidFill>
                  <a:srgbClr val="000000"/>
                </a:solidFill>
                <a:latin typeface="Calibri"/>
                <a:ea typeface="Calibri"/>
                <a:cs typeface="Calibri"/>
                <a:sym typeface="Calibri"/>
              </a:rPr>
              <a:t> = (x</a:t>
            </a:r>
            <a:r>
              <a:rPr b="0" baseline="-25000" i="0" lang="en-IN" sz="2200" u="none" cap="none" strike="noStrike">
                <a:solidFill>
                  <a:srgbClr val="000000"/>
                </a:solidFill>
                <a:latin typeface="Calibri"/>
                <a:ea typeface="Calibri"/>
                <a:cs typeface="Calibri"/>
                <a:sym typeface="Calibri"/>
              </a:rPr>
              <a:t>1</a:t>
            </a:r>
            <a:r>
              <a:rPr b="0" i="0" lang="en-IN" sz="2200" u="none" cap="none" strike="noStrike">
                <a:solidFill>
                  <a:srgbClr val="000000"/>
                </a:solidFill>
                <a:latin typeface="Calibri"/>
                <a:ea typeface="Calibri"/>
                <a:cs typeface="Calibri"/>
                <a:sym typeface="Calibri"/>
              </a:rPr>
              <a:t>, x</a:t>
            </a:r>
            <a:r>
              <a:rPr b="0" baseline="-25000" i="0" lang="en-IN" sz="2200" u="none" cap="none" strike="noStrike">
                <a:solidFill>
                  <a:srgbClr val="000000"/>
                </a:solidFill>
                <a:latin typeface="Calibri"/>
                <a:ea typeface="Calibri"/>
                <a:cs typeface="Calibri"/>
                <a:sym typeface="Calibri"/>
              </a:rPr>
              <a:t>2</a:t>
            </a:r>
            <a:r>
              <a:rPr b="0" i="0" lang="en-IN" sz="2200" u="none" cap="none" strike="noStrike">
                <a:solidFill>
                  <a:srgbClr val="000000"/>
                </a:solidFill>
                <a:latin typeface="Calibri"/>
                <a:ea typeface="Calibri"/>
                <a:cs typeface="Calibri"/>
                <a:sym typeface="Calibri"/>
              </a:rPr>
              <a:t>, …, x</a:t>
            </a:r>
            <a:r>
              <a:rPr b="0" baseline="-25000" i="0" lang="en-IN" sz="2200" u="none" cap="none" strike="noStrike">
                <a:solidFill>
                  <a:srgbClr val="000000"/>
                </a:solidFill>
                <a:latin typeface="Calibri"/>
                <a:ea typeface="Calibri"/>
                <a:cs typeface="Calibri"/>
                <a:sym typeface="Calibri"/>
              </a:rPr>
              <a:t>n</a:t>
            </a:r>
            <a:r>
              <a:rPr b="0" i="0" lang="en-IN" sz="2200" u="none" cap="none" strike="noStrike">
                <a:solidFill>
                  <a:srgbClr val="000000"/>
                </a:solidFill>
                <a:latin typeface="Calibri"/>
                <a:ea typeface="Calibri"/>
                <a:cs typeface="Calibri"/>
                <a:sym typeface="Calibri"/>
              </a:rPr>
              <a:t>)</a:t>
            </a:r>
            <a:endParaRPr b="0" i="0" sz="2200" u="none" cap="none" strike="noStrike">
              <a:solidFill>
                <a:srgbClr val="000000"/>
              </a:solidFill>
              <a:latin typeface="Arial"/>
              <a:ea typeface="Arial"/>
              <a:cs typeface="Arial"/>
              <a:sym typeface="Arial"/>
            </a:endParaRPr>
          </a:p>
          <a:p>
            <a:pPr indent="-342900" lvl="0" marL="342900" marR="0" rtl="0" algn="l">
              <a:lnSpc>
                <a:spcPct val="90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Suppose there are </a:t>
            </a:r>
            <a:r>
              <a:rPr b="0" i="1" lang="en-IN" sz="2200" u="none" cap="none" strike="noStrike">
                <a:solidFill>
                  <a:srgbClr val="000000"/>
                </a:solidFill>
                <a:latin typeface="Calibri"/>
                <a:ea typeface="Calibri"/>
                <a:cs typeface="Calibri"/>
                <a:sym typeface="Calibri"/>
              </a:rPr>
              <a:t>m</a:t>
            </a:r>
            <a:r>
              <a:rPr b="0" i="0" lang="en-IN" sz="2200" u="none" cap="none" strike="noStrike">
                <a:solidFill>
                  <a:srgbClr val="000000"/>
                </a:solidFill>
                <a:latin typeface="Calibri"/>
                <a:ea typeface="Calibri"/>
                <a:cs typeface="Calibri"/>
                <a:sym typeface="Calibri"/>
              </a:rPr>
              <a:t> classes C</a:t>
            </a:r>
            <a:r>
              <a:rPr b="0" baseline="-25000" i="0" lang="en-IN" sz="2200" u="none" cap="none" strike="noStrike">
                <a:solidFill>
                  <a:srgbClr val="000000"/>
                </a:solidFill>
                <a:latin typeface="Calibri"/>
                <a:ea typeface="Calibri"/>
                <a:cs typeface="Calibri"/>
                <a:sym typeface="Calibri"/>
              </a:rPr>
              <a:t>1</a:t>
            </a:r>
            <a:r>
              <a:rPr b="0" i="0" lang="en-IN" sz="2200" u="none" cap="none" strike="noStrike">
                <a:solidFill>
                  <a:srgbClr val="000000"/>
                </a:solidFill>
                <a:latin typeface="Calibri"/>
                <a:ea typeface="Calibri"/>
                <a:cs typeface="Calibri"/>
                <a:sym typeface="Calibri"/>
              </a:rPr>
              <a:t>, C</a:t>
            </a:r>
            <a:r>
              <a:rPr b="0" baseline="-25000" i="0" lang="en-IN" sz="2200" u="none" cap="none" strike="noStrike">
                <a:solidFill>
                  <a:srgbClr val="000000"/>
                </a:solidFill>
                <a:latin typeface="Calibri"/>
                <a:ea typeface="Calibri"/>
                <a:cs typeface="Calibri"/>
                <a:sym typeface="Calibri"/>
              </a:rPr>
              <a:t>2</a:t>
            </a:r>
            <a:r>
              <a:rPr b="0" i="0" lang="en-IN" sz="2200" u="none" cap="none" strike="noStrike">
                <a:solidFill>
                  <a:srgbClr val="000000"/>
                </a:solidFill>
                <a:latin typeface="Calibri"/>
                <a:ea typeface="Calibri"/>
                <a:cs typeface="Calibri"/>
                <a:sym typeface="Calibri"/>
              </a:rPr>
              <a:t>, …, C</a:t>
            </a:r>
            <a:r>
              <a:rPr b="0" baseline="-25000" i="0" lang="en-IN" sz="2200" u="none" cap="none" strike="noStrike">
                <a:solidFill>
                  <a:srgbClr val="000000"/>
                </a:solidFill>
                <a:latin typeface="Calibri"/>
                <a:ea typeface="Calibri"/>
                <a:cs typeface="Calibri"/>
                <a:sym typeface="Calibri"/>
              </a:rPr>
              <a:t>m</a:t>
            </a:r>
            <a:r>
              <a:rPr b="0" i="0" lang="en-IN" sz="2200" u="none" cap="none" strike="noStrike">
                <a:solidFill>
                  <a:srgbClr val="000000"/>
                </a:solidFill>
                <a:latin typeface="Calibri"/>
                <a:ea typeface="Calibri"/>
                <a:cs typeface="Calibri"/>
                <a:sym typeface="Calibri"/>
              </a:rPr>
              <a:t>.</a:t>
            </a:r>
            <a:endParaRPr b="0" i="0" sz="2200" u="none" cap="none" strike="noStrike">
              <a:solidFill>
                <a:srgbClr val="000000"/>
              </a:solidFill>
              <a:latin typeface="Arial"/>
              <a:ea typeface="Arial"/>
              <a:cs typeface="Arial"/>
              <a:sym typeface="Arial"/>
            </a:endParaRPr>
          </a:p>
          <a:p>
            <a:pPr indent="-342900" lvl="0" marL="342900" marR="0" rtl="0" algn="l">
              <a:lnSpc>
                <a:spcPct val="90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Classification is to derive the maximum posteriori, i.e., the maximal P(C</a:t>
            </a:r>
            <a:r>
              <a:rPr b="0" baseline="-25000" i="0" lang="en-IN" sz="2200" u="none" cap="none" strike="noStrike">
                <a:solidFill>
                  <a:srgbClr val="000000"/>
                </a:solidFill>
                <a:latin typeface="Calibri"/>
                <a:ea typeface="Calibri"/>
                <a:cs typeface="Calibri"/>
                <a:sym typeface="Calibri"/>
              </a:rPr>
              <a:t>i</a:t>
            </a:r>
            <a:r>
              <a:rPr b="0" i="0" lang="en-IN" sz="2200" u="none" cap="none" strike="noStrike">
                <a:solidFill>
                  <a:srgbClr val="000000"/>
                </a:solidFill>
                <a:latin typeface="Calibri"/>
                <a:ea typeface="Calibri"/>
                <a:cs typeface="Calibri"/>
                <a:sym typeface="Calibri"/>
              </a:rPr>
              <a:t>|</a:t>
            </a:r>
            <a:r>
              <a:rPr b="1" i="0" lang="en-IN" sz="2200" u="none" cap="none" strike="noStrike">
                <a:solidFill>
                  <a:srgbClr val="000000"/>
                </a:solidFill>
                <a:latin typeface="Calibri"/>
                <a:ea typeface="Calibri"/>
                <a:cs typeface="Calibri"/>
                <a:sym typeface="Calibri"/>
              </a:rPr>
              <a:t>X</a:t>
            </a:r>
            <a:r>
              <a:rPr b="0" i="0" lang="en-IN" sz="2200" u="none" cap="none" strike="noStrike">
                <a:solidFill>
                  <a:srgbClr val="000000"/>
                </a:solidFill>
                <a:latin typeface="Calibri"/>
                <a:ea typeface="Calibri"/>
                <a:cs typeface="Calibri"/>
                <a:sym typeface="Calibri"/>
              </a:rPr>
              <a:t>)</a:t>
            </a:r>
            <a:endParaRPr b="0" i="0" sz="2200" u="none" cap="none" strike="noStrike">
              <a:solidFill>
                <a:srgbClr val="000000"/>
              </a:solidFill>
              <a:latin typeface="Arial"/>
              <a:ea typeface="Arial"/>
              <a:cs typeface="Arial"/>
              <a:sym typeface="Arial"/>
            </a:endParaRPr>
          </a:p>
          <a:p>
            <a:pPr indent="-342900" lvl="0" marL="342900" marR="0" rtl="0" algn="l">
              <a:lnSpc>
                <a:spcPct val="90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This can be derived from Bayes’ theorem</a:t>
            </a:r>
            <a:endParaRPr b="0" i="0" sz="2200" u="none" cap="none" strike="noStrike">
              <a:solidFill>
                <a:srgbClr val="000000"/>
              </a:solidFill>
              <a:latin typeface="Arial"/>
              <a:ea typeface="Arial"/>
              <a:cs typeface="Arial"/>
              <a:sym typeface="Arial"/>
            </a:endParaRPr>
          </a:p>
          <a:p>
            <a:pPr indent="-189865" lvl="0" marL="457200" marR="0" rtl="0" algn="l">
              <a:lnSpc>
                <a:spcPct val="9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a:p>
            <a:pPr indent="-203200" lvl="0" marL="342900" marR="0" rtl="0" algn="l">
              <a:lnSpc>
                <a:spcPct val="90000"/>
              </a:lnSpc>
              <a:spcBef>
                <a:spcPts val="0"/>
              </a:spcBef>
              <a:spcAft>
                <a:spcPts val="0"/>
              </a:spcAft>
              <a:buClr>
                <a:srgbClr val="2F5496"/>
              </a:buClr>
              <a:buSzPts val="2200"/>
              <a:buFont typeface="Noto Sans Symbols"/>
              <a:buNone/>
            </a:pPr>
            <a:r>
              <a:t/>
            </a:r>
            <a:endParaRPr b="0" i="0" sz="2200" u="none" cap="none" strike="noStrike">
              <a:solidFill>
                <a:srgbClr val="000000"/>
              </a:solidFill>
              <a:latin typeface="Calibri"/>
              <a:ea typeface="Calibri"/>
              <a:cs typeface="Calibri"/>
              <a:sym typeface="Calibri"/>
            </a:endParaRPr>
          </a:p>
          <a:p>
            <a:pPr indent="-342900" lvl="0" marL="342900" marR="0" rtl="0" algn="l">
              <a:lnSpc>
                <a:spcPct val="90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Since P(X) is constant for all classes, only                                        </a:t>
            </a:r>
            <a:endParaRPr b="0" i="0" sz="2200" u="none" cap="none" strike="noStrike">
              <a:solidFill>
                <a:srgbClr val="000000"/>
              </a:solidFill>
              <a:latin typeface="Arial"/>
              <a:ea typeface="Arial"/>
              <a:cs typeface="Arial"/>
              <a:sym typeface="Arial"/>
            </a:endParaRPr>
          </a:p>
          <a:p>
            <a:pPr indent="-189865" lvl="0" marL="457200" marR="0" rtl="0" algn="l">
              <a:lnSpc>
                <a:spcPct val="9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a:p>
            <a:pPr indent="-342900" lvl="1" marL="685800" marR="0" rtl="0" algn="l">
              <a:lnSpc>
                <a:spcPct val="90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needs to be maximized</a:t>
            </a:r>
            <a:endParaRPr b="0" i="0" sz="2200" u="none" cap="none" strike="noStrike">
              <a:solidFill>
                <a:srgbClr val="000000"/>
              </a:solidFill>
              <a:latin typeface="Arial"/>
              <a:ea typeface="Arial"/>
              <a:cs typeface="Arial"/>
              <a:sym typeface="Arial"/>
            </a:endParaRPr>
          </a:p>
        </p:txBody>
      </p:sp>
      <p:pic>
        <p:nvPicPr>
          <p:cNvPr id="673" name="Google Shape;673;p32"/>
          <p:cNvPicPr preferRelativeResize="0"/>
          <p:nvPr/>
        </p:nvPicPr>
        <p:blipFill rotWithShape="1">
          <a:blip r:embed="rId3">
            <a:alphaModFix/>
          </a:blip>
          <a:srcRect b="0" l="0" r="0" t="0"/>
          <a:stretch/>
        </p:blipFill>
        <p:spPr>
          <a:xfrm>
            <a:off x="2884320" y="3445560"/>
            <a:ext cx="2057040" cy="531720"/>
          </a:xfrm>
          <a:prstGeom prst="rect">
            <a:avLst/>
          </a:prstGeom>
          <a:noFill/>
          <a:ln>
            <a:noFill/>
          </a:ln>
        </p:spPr>
      </p:pic>
      <p:pic>
        <p:nvPicPr>
          <p:cNvPr id="674" name="Google Shape;674;p32"/>
          <p:cNvPicPr preferRelativeResize="0"/>
          <p:nvPr/>
        </p:nvPicPr>
        <p:blipFill rotWithShape="1">
          <a:blip r:embed="rId4">
            <a:alphaModFix/>
          </a:blip>
          <a:srcRect b="0" l="0" r="0" t="0"/>
          <a:stretch/>
        </p:blipFill>
        <p:spPr>
          <a:xfrm>
            <a:off x="2796120" y="4334400"/>
            <a:ext cx="2171520" cy="334080"/>
          </a:xfrm>
          <a:prstGeom prst="rect">
            <a:avLst/>
          </a:prstGeom>
          <a:noFill/>
          <a:ln>
            <a:noFill/>
          </a:ln>
        </p:spPr>
      </p:pic>
      <p:sp>
        <p:nvSpPr>
          <p:cNvPr id="675" name="Google Shape;675;p32"/>
          <p:cNvSpPr txBox="1"/>
          <p:nvPr/>
        </p:nvSpPr>
        <p:spPr>
          <a:xfrm>
            <a:off x="285840" y="289800"/>
            <a:ext cx="7886520" cy="50436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Naïve Bayesian Classification Theorem</a:t>
            </a:r>
            <a:endParaRPr b="0" i="0" sz="2600" u="none" cap="none" strike="noStrik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9" name="Shape 679"/>
        <p:cNvGrpSpPr/>
        <p:nvPr/>
      </p:nvGrpSpPr>
      <p:grpSpPr>
        <a:xfrm>
          <a:off x="0" y="0"/>
          <a:ext cx="0" cy="0"/>
          <a:chOff x="0" y="0"/>
          <a:chExt cx="0" cy="0"/>
        </a:xfrm>
      </p:grpSpPr>
      <p:sp>
        <p:nvSpPr>
          <p:cNvPr id="680" name="Google Shape;680;p33"/>
          <p:cNvSpPr/>
          <p:nvPr/>
        </p:nvSpPr>
        <p:spPr>
          <a:xfrm>
            <a:off x="171450" y="1654810"/>
            <a:ext cx="2571750" cy="4224655"/>
          </a:xfrm>
          <a:prstGeom prst="rect">
            <a:avLst/>
          </a:prstGeom>
          <a:noFill/>
          <a:ln>
            <a:noFill/>
          </a:ln>
        </p:spPr>
        <p:txBody>
          <a:bodyPr anchorCtr="0" anchor="t" bIns="34200" lIns="68400" spcFirstLastPara="1" rIns="68400" wrap="square" tIns="34200">
            <a:noAutofit/>
          </a:bodyPr>
          <a:lstStyle/>
          <a:p>
            <a:pPr indent="0" lvl="0" marL="0" marR="0" rtl="0" algn="l">
              <a:lnSpc>
                <a:spcPct val="110000"/>
              </a:lnSpc>
              <a:spcBef>
                <a:spcPts val="0"/>
              </a:spcBef>
              <a:spcAft>
                <a:spcPts val="0"/>
              </a:spcAft>
              <a:buClr>
                <a:srgbClr val="000000"/>
              </a:buClr>
              <a:buSzPts val="1500"/>
              <a:buFont typeface="Arial"/>
              <a:buNone/>
            </a:pPr>
            <a:r>
              <a:rPr b="0" i="0" lang="en-IN" sz="1500" u="none" cap="none" strike="noStrike">
                <a:solidFill>
                  <a:srgbClr val="000000"/>
                </a:solidFill>
                <a:latin typeface="Tahoma"/>
                <a:ea typeface="Tahoma"/>
                <a:cs typeface="Tahoma"/>
                <a:sym typeface="Tahoma"/>
              </a:rPr>
              <a:t>Class:</a:t>
            </a:r>
            <a:endParaRPr b="0" i="0" sz="1800" u="none" cap="none"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Clr>
                <a:srgbClr val="000000"/>
              </a:buClr>
              <a:buSzPts val="1500"/>
              <a:buFont typeface="Arial"/>
              <a:buNone/>
            </a:pPr>
            <a:r>
              <a:rPr b="0" i="0" lang="en-IN" sz="1500" u="none" cap="none" strike="noStrike">
                <a:solidFill>
                  <a:srgbClr val="000000"/>
                </a:solidFill>
                <a:latin typeface="Tahoma"/>
                <a:ea typeface="Tahoma"/>
                <a:cs typeface="Tahoma"/>
                <a:sym typeface="Tahoma"/>
              </a:rPr>
              <a:t>C1:buys_computer = ‘yes’</a:t>
            </a:r>
            <a:endParaRPr b="0" i="0" sz="1800" u="none" cap="none"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Clr>
                <a:srgbClr val="000000"/>
              </a:buClr>
              <a:buSzPts val="1500"/>
              <a:buFont typeface="Arial"/>
              <a:buNone/>
            </a:pPr>
            <a:r>
              <a:rPr b="0" i="0" lang="en-IN" sz="1500" u="none" cap="none" strike="noStrike">
                <a:solidFill>
                  <a:srgbClr val="000000"/>
                </a:solidFill>
                <a:latin typeface="Tahoma"/>
                <a:ea typeface="Tahoma"/>
                <a:cs typeface="Tahoma"/>
                <a:sym typeface="Tahoma"/>
              </a:rPr>
              <a:t>C2:buys_computer = ‘no’</a:t>
            </a:r>
            <a:endParaRPr b="0" i="0" sz="1800" u="none" cap="none"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Clr>
                <a:srgbClr val="000000"/>
              </a:buClr>
              <a:buSzPts val="1500"/>
              <a:buFont typeface="Arial"/>
              <a:buNone/>
            </a:pPr>
            <a:r>
              <a:rPr b="0" i="0" lang="en-IN" sz="1500" u="none" cap="none" strike="noStrike">
                <a:solidFill>
                  <a:srgbClr val="000000"/>
                </a:solidFill>
                <a:latin typeface="Tahoma"/>
                <a:ea typeface="Tahoma"/>
                <a:cs typeface="Tahoma"/>
                <a:sym typeface="Tahoma"/>
              </a:rPr>
              <a:t>Data sample </a:t>
            </a:r>
            <a:endParaRPr b="0" i="0" sz="1800" u="none" cap="none"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Clr>
                <a:srgbClr val="000000"/>
              </a:buClr>
              <a:buSzPts val="1500"/>
              <a:buFont typeface="Arial"/>
              <a:buNone/>
            </a:pPr>
            <a:r>
              <a:rPr b="0" i="0" lang="en-IN" sz="1500" u="none" cap="none" strike="noStrike">
                <a:solidFill>
                  <a:srgbClr val="000000"/>
                </a:solidFill>
                <a:latin typeface="Tahoma"/>
                <a:ea typeface="Tahoma"/>
                <a:cs typeface="Tahoma"/>
                <a:sym typeface="Tahoma"/>
              </a:rPr>
              <a:t>X = (age &lt;=30,</a:t>
            </a:r>
            <a:endParaRPr b="0" i="0" sz="1800" u="none" cap="none"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Clr>
                <a:srgbClr val="000000"/>
              </a:buClr>
              <a:buSzPts val="1500"/>
              <a:buFont typeface="Arial"/>
              <a:buNone/>
            </a:pPr>
            <a:r>
              <a:rPr b="0" i="0" lang="en-IN" sz="1500" u="none" cap="none" strike="noStrike">
                <a:solidFill>
                  <a:srgbClr val="000000"/>
                </a:solidFill>
                <a:latin typeface="Tahoma"/>
                <a:ea typeface="Tahoma"/>
                <a:cs typeface="Tahoma"/>
                <a:sym typeface="Tahoma"/>
              </a:rPr>
              <a:t>Income = medium,</a:t>
            </a:r>
            <a:endParaRPr b="0" i="0" sz="1800" u="none" cap="none"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Clr>
                <a:srgbClr val="000000"/>
              </a:buClr>
              <a:buSzPts val="1500"/>
              <a:buFont typeface="Arial"/>
              <a:buNone/>
            </a:pPr>
            <a:r>
              <a:rPr b="0" i="0" lang="en-IN" sz="1500" u="none" cap="none" strike="noStrike">
                <a:solidFill>
                  <a:srgbClr val="000000"/>
                </a:solidFill>
                <a:latin typeface="Tahoma"/>
                <a:ea typeface="Tahoma"/>
                <a:cs typeface="Tahoma"/>
                <a:sym typeface="Tahoma"/>
              </a:rPr>
              <a:t>Student = yes</a:t>
            </a:r>
            <a:endParaRPr b="0" i="0" sz="1800" u="none" cap="none"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Clr>
                <a:srgbClr val="000000"/>
              </a:buClr>
              <a:buSzPts val="1500"/>
              <a:buFont typeface="Arial"/>
              <a:buNone/>
            </a:pPr>
            <a:r>
              <a:rPr b="0" i="0" lang="en-IN" sz="1500" u="none" cap="none" strike="noStrike">
                <a:solidFill>
                  <a:srgbClr val="000000"/>
                </a:solidFill>
                <a:latin typeface="Tahoma"/>
                <a:ea typeface="Tahoma"/>
                <a:cs typeface="Tahoma"/>
                <a:sym typeface="Tahoma"/>
              </a:rPr>
              <a:t>Credit_rating = Fair)</a:t>
            </a:r>
            <a:endParaRPr b="0" i="0" sz="1800" u="none" cap="none" strike="noStrike">
              <a:solidFill>
                <a:srgbClr val="000000"/>
              </a:solidFill>
              <a:latin typeface="Arial"/>
              <a:ea typeface="Arial"/>
              <a:cs typeface="Arial"/>
              <a:sym typeface="Arial"/>
            </a:endParaRPr>
          </a:p>
        </p:txBody>
      </p:sp>
      <p:pic>
        <p:nvPicPr>
          <p:cNvPr id="681" name="Google Shape;681;p33"/>
          <p:cNvPicPr preferRelativeResize="0"/>
          <p:nvPr/>
        </p:nvPicPr>
        <p:blipFill rotWithShape="1">
          <a:blip r:embed="rId3">
            <a:alphaModFix/>
          </a:blip>
          <a:srcRect b="0" l="0" r="0" t="0"/>
          <a:stretch/>
        </p:blipFill>
        <p:spPr>
          <a:xfrm>
            <a:off x="3240000" y="1755720"/>
            <a:ext cx="5661000" cy="4004280"/>
          </a:xfrm>
          <a:prstGeom prst="rect">
            <a:avLst/>
          </a:prstGeom>
          <a:noFill/>
          <a:ln>
            <a:noFill/>
          </a:ln>
        </p:spPr>
      </p:pic>
      <p:sp>
        <p:nvSpPr>
          <p:cNvPr id="682" name="Google Shape;682;p33"/>
          <p:cNvSpPr txBox="1"/>
          <p:nvPr/>
        </p:nvSpPr>
        <p:spPr>
          <a:xfrm>
            <a:off x="285840" y="289800"/>
            <a:ext cx="8857800" cy="50436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Naïve Bayesian Classification - Example</a:t>
            </a:r>
            <a:endParaRPr b="0" i="0" sz="2600" u="none" cap="none" strike="noStrik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6" name="Shape 686"/>
        <p:cNvGrpSpPr/>
        <p:nvPr/>
      </p:nvGrpSpPr>
      <p:grpSpPr>
        <a:xfrm>
          <a:off x="0" y="0"/>
          <a:ext cx="0" cy="0"/>
          <a:chOff x="0" y="0"/>
          <a:chExt cx="0" cy="0"/>
        </a:xfrm>
      </p:grpSpPr>
      <p:sp>
        <p:nvSpPr>
          <p:cNvPr id="687" name="Google Shape;687;p34"/>
          <p:cNvSpPr txBox="1"/>
          <p:nvPr/>
        </p:nvSpPr>
        <p:spPr>
          <a:xfrm>
            <a:off x="69480" y="1327320"/>
            <a:ext cx="9143640" cy="504360"/>
          </a:xfrm>
          <a:prstGeom prst="rect">
            <a:avLst/>
          </a:prstGeom>
          <a:noFill/>
          <a:ln>
            <a:noFill/>
          </a:ln>
        </p:spPr>
        <p:txBody>
          <a:bodyPr anchorCtr="0" anchor="ctr" bIns="34200" lIns="68400" spcFirstLastPara="1" rIns="68400" wrap="square" tIns="34200">
            <a:noAutofit/>
          </a:bodyPr>
          <a:lstStyle/>
          <a:p>
            <a:pPr indent="0" lvl="0" marL="0" marR="0" rtl="0" algn="l">
              <a:lnSpc>
                <a:spcPct val="90000"/>
              </a:lnSpc>
              <a:spcBef>
                <a:spcPts val="0"/>
              </a:spcBef>
              <a:spcAft>
                <a:spcPts val="0"/>
              </a:spcAft>
              <a:buClr>
                <a:srgbClr val="000000"/>
              </a:buClr>
              <a:buSzPts val="2430"/>
              <a:buFont typeface="Arial"/>
              <a:buNone/>
            </a:pPr>
            <a:br>
              <a:rPr b="1" i="0" lang="en-IN" sz="2430" u="none" cap="none" strike="noStrike">
                <a:solidFill>
                  <a:srgbClr val="000000"/>
                </a:solidFill>
                <a:latin typeface="Calibri"/>
                <a:ea typeface="Calibri"/>
                <a:cs typeface="Calibri"/>
                <a:sym typeface="Calibri"/>
              </a:rPr>
            </a:br>
            <a:r>
              <a:rPr b="1" i="0" lang="en-IN" sz="2000" u="none" cap="none" strike="noStrike">
                <a:solidFill>
                  <a:srgbClr val="000000"/>
                </a:solidFill>
                <a:latin typeface="Calibri"/>
                <a:ea typeface="Calibri"/>
                <a:cs typeface="Calibri"/>
                <a:sym typeface="Calibri"/>
              </a:rPr>
              <a:t>Test for X = (age &lt;= 30 , income = medium, student = yes, credit_rating = fair)</a:t>
            </a:r>
            <a:br>
              <a:rPr b="1" i="0" lang="en-IN" sz="2000" u="none" cap="none" strike="noStrike">
                <a:solidFill>
                  <a:srgbClr val="000000"/>
                </a:solidFill>
                <a:latin typeface="Calibri"/>
                <a:ea typeface="Calibri"/>
                <a:cs typeface="Calibri"/>
                <a:sym typeface="Calibri"/>
              </a:rPr>
            </a:br>
            <a:endParaRPr b="0" i="0" sz="1400" u="none" cap="none" strike="noStrike">
              <a:solidFill>
                <a:srgbClr val="000000"/>
              </a:solidFill>
              <a:latin typeface="Arial"/>
              <a:ea typeface="Arial"/>
              <a:cs typeface="Arial"/>
              <a:sym typeface="Arial"/>
            </a:endParaRPr>
          </a:p>
        </p:txBody>
      </p:sp>
      <p:sp>
        <p:nvSpPr>
          <p:cNvPr id="688" name="Google Shape;688;p34"/>
          <p:cNvSpPr/>
          <p:nvPr/>
        </p:nvSpPr>
        <p:spPr>
          <a:xfrm>
            <a:off x="69480" y="2238840"/>
            <a:ext cx="9213120" cy="3828600"/>
          </a:xfrm>
          <a:prstGeom prst="rect">
            <a:avLst/>
          </a:prstGeom>
          <a:noFill/>
          <a:ln>
            <a:noFill/>
          </a:ln>
        </p:spPr>
        <p:txBody>
          <a:bodyPr anchorCtr="0" anchor="t" bIns="34200" lIns="68400" spcFirstLastPara="1" rIns="68400" wrap="square" tIns="34200">
            <a:noAutofit/>
          </a:bodyPr>
          <a:lstStyle/>
          <a:p>
            <a:pPr indent="-285750" lvl="0" marL="285750" marR="0" rtl="0" algn="l">
              <a:lnSpc>
                <a:spcPct val="80000"/>
              </a:lnSpc>
              <a:spcBef>
                <a:spcPts val="0"/>
              </a:spcBef>
              <a:spcAft>
                <a:spcPts val="0"/>
              </a:spcAft>
              <a:buClr>
                <a:srgbClr val="000000"/>
              </a:buClr>
              <a:buSzPts val="1600"/>
              <a:buFont typeface="Arial"/>
              <a:buChar char="•"/>
            </a:pPr>
            <a:r>
              <a:rPr b="0" i="0" lang="en-IN" sz="1600" u="none" cap="none" strike="noStrike">
                <a:solidFill>
                  <a:srgbClr val="000000"/>
                </a:solidFill>
                <a:latin typeface="Calibri"/>
                <a:ea typeface="Calibri"/>
                <a:cs typeface="Calibri"/>
                <a:sym typeface="Calibri"/>
              </a:rPr>
              <a:t>P(C</a:t>
            </a:r>
            <a:r>
              <a:rPr b="0" baseline="-25000" i="0" lang="en-IN" sz="1600" u="none" cap="none" strike="noStrike">
                <a:solidFill>
                  <a:srgbClr val="000000"/>
                </a:solidFill>
                <a:latin typeface="Calibri"/>
                <a:ea typeface="Calibri"/>
                <a:cs typeface="Calibri"/>
                <a:sym typeface="Calibri"/>
              </a:rPr>
              <a:t>i</a:t>
            </a:r>
            <a:r>
              <a:rPr b="0" i="0" lang="en-IN" sz="1600" u="none" cap="none" strike="noStrike">
                <a:solidFill>
                  <a:srgbClr val="000000"/>
                </a:solidFill>
                <a:latin typeface="Calibri"/>
                <a:ea typeface="Calibri"/>
                <a:cs typeface="Calibri"/>
                <a:sym typeface="Calibri"/>
              </a:rPr>
              <a:t>):    </a:t>
            </a:r>
            <a:r>
              <a:rPr b="1" i="0" lang="en-IN" sz="1400" u="none" cap="none" strike="noStrike">
                <a:solidFill>
                  <a:srgbClr val="000000"/>
                </a:solidFill>
                <a:latin typeface="Calibri"/>
                <a:ea typeface="Calibri"/>
                <a:cs typeface="Calibri"/>
                <a:sym typeface="Calibri"/>
              </a:rPr>
              <a:t>P(buys_computer = “yes”)  = 9/14 = 0.643        P(buys_computer = “no”) = 5/14= 0.357</a:t>
            </a:r>
            <a:endParaRPr b="0" i="0" sz="1800" u="none" cap="none" strike="noStrike">
              <a:solidFill>
                <a:srgbClr val="000000"/>
              </a:solidFill>
              <a:latin typeface="Arial"/>
              <a:ea typeface="Arial"/>
              <a:cs typeface="Arial"/>
              <a:sym typeface="Arial"/>
            </a:endParaRPr>
          </a:p>
          <a:p>
            <a:pPr indent="0" lvl="0" marL="0" marR="0" rtl="0" algn="l">
              <a:lnSpc>
                <a:spcPct val="80000"/>
              </a:lnSpc>
              <a:spcBef>
                <a:spcPts val="0"/>
              </a:spcBef>
              <a:spcAft>
                <a:spcPts val="0"/>
              </a:spcAft>
              <a:buClr>
                <a:srgbClr val="000000"/>
              </a:buClr>
              <a:buSzPts val="1600"/>
              <a:buFont typeface="Arial"/>
              <a:buNone/>
            </a:pPr>
            <a:r>
              <a:rPr b="0" i="0" lang="en-IN" sz="1600" u="none" cap="none" strike="noStrike">
                <a:solidFill>
                  <a:srgbClr val="000000"/>
                </a:solidFill>
                <a:latin typeface="Calibri"/>
                <a:ea typeface="Calibri"/>
                <a:cs typeface="Calibri"/>
                <a:sym typeface="Calibri"/>
              </a:rPr>
              <a:t>Compute P(X|C</a:t>
            </a:r>
            <a:r>
              <a:rPr b="0" baseline="-25000" i="0" lang="en-IN" sz="1600" u="none" cap="none" strike="noStrike">
                <a:solidFill>
                  <a:srgbClr val="000000"/>
                </a:solidFill>
                <a:latin typeface="Calibri"/>
                <a:ea typeface="Calibri"/>
                <a:cs typeface="Calibri"/>
                <a:sym typeface="Calibri"/>
              </a:rPr>
              <a:t>i</a:t>
            </a:r>
            <a:r>
              <a:rPr b="0" i="0" lang="en-IN" sz="1600" u="none" cap="none" strike="noStrike">
                <a:solidFill>
                  <a:srgbClr val="000000"/>
                </a:solidFill>
                <a:latin typeface="Calibri"/>
                <a:ea typeface="Calibri"/>
                <a:cs typeface="Calibri"/>
                <a:sym typeface="Calibri"/>
              </a:rPr>
              <a:t>) for each class</a:t>
            </a:r>
            <a:endParaRPr b="0" i="0" sz="1800" u="none" cap="none" strike="noStrike">
              <a:solidFill>
                <a:srgbClr val="000000"/>
              </a:solidFill>
              <a:latin typeface="Arial"/>
              <a:ea typeface="Arial"/>
              <a:cs typeface="Arial"/>
              <a:sym typeface="Arial"/>
            </a:endParaRPr>
          </a:p>
          <a:p>
            <a:pPr indent="0" lvl="0" marL="0" marR="0" rtl="0" algn="l">
              <a:lnSpc>
                <a:spcPct val="80000"/>
              </a:lnSpc>
              <a:spcBef>
                <a:spcPts val="0"/>
              </a:spcBef>
              <a:spcAft>
                <a:spcPts val="0"/>
              </a:spcAft>
              <a:buClr>
                <a:srgbClr val="000000"/>
              </a:buClr>
              <a:buSzPts val="1600"/>
              <a:buFont typeface="Arial"/>
              <a:buNone/>
            </a:pPr>
            <a:r>
              <a:rPr b="1" i="0" lang="en-IN" sz="1600" u="none" cap="none" strike="noStrike">
                <a:solidFill>
                  <a:srgbClr val="000000"/>
                </a:solidFill>
                <a:latin typeface="Calibri"/>
                <a:ea typeface="Calibri"/>
                <a:cs typeface="Calibri"/>
                <a:sym typeface="Calibri"/>
              </a:rPr>
              <a:t>     P(age = “&lt;=30” | buys_computer = “yes”)  = 2/9 = 0.222</a:t>
            </a:r>
            <a:endParaRPr b="0" i="0" sz="1800" u="none" cap="none" strike="noStrike">
              <a:solidFill>
                <a:srgbClr val="000000"/>
              </a:solidFill>
              <a:latin typeface="Arial"/>
              <a:ea typeface="Arial"/>
              <a:cs typeface="Arial"/>
              <a:sym typeface="Arial"/>
            </a:endParaRPr>
          </a:p>
          <a:p>
            <a:pPr indent="0" lvl="0" marL="0" marR="0" rtl="0" algn="l">
              <a:lnSpc>
                <a:spcPct val="80000"/>
              </a:lnSpc>
              <a:spcBef>
                <a:spcPts val="0"/>
              </a:spcBef>
              <a:spcAft>
                <a:spcPts val="0"/>
              </a:spcAft>
              <a:buClr>
                <a:srgbClr val="000000"/>
              </a:buClr>
              <a:buSzPts val="1600"/>
              <a:buFont typeface="Arial"/>
              <a:buNone/>
            </a:pPr>
            <a:r>
              <a:rPr b="1" i="0" lang="en-IN" sz="1600" u="none" cap="none" strike="noStrike">
                <a:solidFill>
                  <a:srgbClr val="000000"/>
                </a:solidFill>
                <a:latin typeface="Calibri"/>
                <a:ea typeface="Calibri"/>
                <a:cs typeface="Calibri"/>
                <a:sym typeface="Calibri"/>
              </a:rPr>
              <a:t>     P(age = “&lt;= 30” | buys_computer = “no”) = 3/5 = 0.6</a:t>
            </a:r>
            <a:endParaRPr b="0" i="0" sz="1800" u="none" cap="none" strike="noStrike">
              <a:solidFill>
                <a:srgbClr val="000000"/>
              </a:solidFill>
              <a:latin typeface="Arial"/>
              <a:ea typeface="Arial"/>
              <a:cs typeface="Arial"/>
              <a:sym typeface="Arial"/>
            </a:endParaRPr>
          </a:p>
          <a:p>
            <a:pPr indent="0" lvl="0" marL="0" marR="0" rtl="0" algn="l">
              <a:lnSpc>
                <a:spcPct val="80000"/>
              </a:lnSpc>
              <a:spcBef>
                <a:spcPts val="0"/>
              </a:spcBef>
              <a:spcAft>
                <a:spcPts val="0"/>
              </a:spcAft>
              <a:buClr>
                <a:srgbClr val="000000"/>
              </a:buClr>
              <a:buSzPts val="1600"/>
              <a:buFont typeface="Arial"/>
              <a:buNone/>
            </a:pPr>
            <a:r>
              <a:rPr b="1" i="0" lang="en-IN" sz="1600" u="none" cap="none" strike="noStrike">
                <a:solidFill>
                  <a:srgbClr val="000000"/>
                </a:solidFill>
                <a:latin typeface="Calibri"/>
                <a:ea typeface="Calibri"/>
                <a:cs typeface="Calibri"/>
                <a:sym typeface="Calibri"/>
              </a:rPr>
              <a:t>     P(income = “medium” | buys_computer = “yes”) = 4/9 = 0.444</a:t>
            </a:r>
            <a:endParaRPr b="0" i="0" sz="1800" u="none" cap="none" strike="noStrike">
              <a:solidFill>
                <a:srgbClr val="000000"/>
              </a:solidFill>
              <a:latin typeface="Arial"/>
              <a:ea typeface="Arial"/>
              <a:cs typeface="Arial"/>
              <a:sym typeface="Arial"/>
            </a:endParaRPr>
          </a:p>
          <a:p>
            <a:pPr indent="0" lvl="0" marL="0" marR="0" rtl="0" algn="l">
              <a:lnSpc>
                <a:spcPct val="80000"/>
              </a:lnSpc>
              <a:spcBef>
                <a:spcPts val="0"/>
              </a:spcBef>
              <a:spcAft>
                <a:spcPts val="0"/>
              </a:spcAft>
              <a:buClr>
                <a:srgbClr val="000000"/>
              </a:buClr>
              <a:buSzPts val="1600"/>
              <a:buFont typeface="Arial"/>
              <a:buNone/>
            </a:pPr>
            <a:r>
              <a:rPr b="1" i="0" lang="en-IN" sz="1600" u="none" cap="none" strike="noStrike">
                <a:solidFill>
                  <a:srgbClr val="000000"/>
                </a:solidFill>
                <a:latin typeface="Calibri"/>
                <a:ea typeface="Calibri"/>
                <a:cs typeface="Calibri"/>
                <a:sym typeface="Calibri"/>
              </a:rPr>
              <a:t>     P(income = “medium” | buys_computer = “no”) = 2/5 = 0.4</a:t>
            </a:r>
            <a:endParaRPr b="0" i="0" sz="1800" u="none" cap="none" strike="noStrike">
              <a:solidFill>
                <a:srgbClr val="000000"/>
              </a:solidFill>
              <a:latin typeface="Arial"/>
              <a:ea typeface="Arial"/>
              <a:cs typeface="Arial"/>
              <a:sym typeface="Arial"/>
            </a:endParaRPr>
          </a:p>
          <a:p>
            <a:pPr indent="0" lvl="0" marL="0" marR="0" rtl="0" algn="l">
              <a:lnSpc>
                <a:spcPct val="80000"/>
              </a:lnSpc>
              <a:spcBef>
                <a:spcPts val="0"/>
              </a:spcBef>
              <a:spcAft>
                <a:spcPts val="0"/>
              </a:spcAft>
              <a:buClr>
                <a:srgbClr val="000000"/>
              </a:buClr>
              <a:buSzPts val="1600"/>
              <a:buFont typeface="Arial"/>
              <a:buNone/>
            </a:pPr>
            <a:r>
              <a:rPr b="1" i="0" lang="en-IN" sz="1600" u="none" cap="none" strike="noStrike">
                <a:solidFill>
                  <a:srgbClr val="000000"/>
                </a:solidFill>
                <a:latin typeface="Calibri"/>
                <a:ea typeface="Calibri"/>
                <a:cs typeface="Calibri"/>
                <a:sym typeface="Calibri"/>
              </a:rPr>
              <a:t>     P(student = “yes” | buys_computer = “yes) = 6/9 = 0.667</a:t>
            </a:r>
            <a:endParaRPr b="0" i="0" sz="1800" u="none" cap="none" strike="noStrike">
              <a:solidFill>
                <a:srgbClr val="000000"/>
              </a:solidFill>
              <a:latin typeface="Arial"/>
              <a:ea typeface="Arial"/>
              <a:cs typeface="Arial"/>
              <a:sym typeface="Arial"/>
            </a:endParaRPr>
          </a:p>
          <a:p>
            <a:pPr indent="0" lvl="0" marL="0" marR="0" rtl="0" algn="l">
              <a:lnSpc>
                <a:spcPct val="80000"/>
              </a:lnSpc>
              <a:spcBef>
                <a:spcPts val="0"/>
              </a:spcBef>
              <a:spcAft>
                <a:spcPts val="0"/>
              </a:spcAft>
              <a:buClr>
                <a:srgbClr val="000000"/>
              </a:buClr>
              <a:buSzPts val="1600"/>
              <a:buFont typeface="Arial"/>
              <a:buNone/>
            </a:pPr>
            <a:r>
              <a:rPr b="1" i="0" lang="en-IN" sz="1600" u="none" cap="none" strike="noStrike">
                <a:solidFill>
                  <a:srgbClr val="000000"/>
                </a:solidFill>
                <a:latin typeface="Calibri"/>
                <a:ea typeface="Calibri"/>
                <a:cs typeface="Calibri"/>
                <a:sym typeface="Calibri"/>
              </a:rPr>
              <a:t>     P(student = “yes” | buys_computer = “no”) = 1/5 = 0.2</a:t>
            </a:r>
            <a:endParaRPr b="0" i="0" sz="1800" u="none" cap="none" strike="noStrike">
              <a:solidFill>
                <a:srgbClr val="000000"/>
              </a:solidFill>
              <a:latin typeface="Arial"/>
              <a:ea typeface="Arial"/>
              <a:cs typeface="Arial"/>
              <a:sym typeface="Arial"/>
            </a:endParaRPr>
          </a:p>
          <a:p>
            <a:pPr indent="0" lvl="0" marL="0" marR="0" rtl="0" algn="l">
              <a:lnSpc>
                <a:spcPct val="80000"/>
              </a:lnSpc>
              <a:spcBef>
                <a:spcPts val="0"/>
              </a:spcBef>
              <a:spcAft>
                <a:spcPts val="0"/>
              </a:spcAft>
              <a:buClr>
                <a:srgbClr val="000000"/>
              </a:buClr>
              <a:buSzPts val="1600"/>
              <a:buFont typeface="Arial"/>
              <a:buNone/>
            </a:pPr>
            <a:r>
              <a:rPr b="1" i="0" lang="en-IN" sz="1600" u="none" cap="none" strike="noStrike">
                <a:solidFill>
                  <a:srgbClr val="000000"/>
                </a:solidFill>
                <a:latin typeface="Calibri"/>
                <a:ea typeface="Calibri"/>
                <a:cs typeface="Calibri"/>
                <a:sym typeface="Calibri"/>
              </a:rPr>
              <a:t>     P(credit_rating = “fair” | buys_computer = “yes”) = 6/9 = 0.667</a:t>
            </a:r>
            <a:endParaRPr b="0" i="0" sz="1800" u="none" cap="none" strike="noStrike">
              <a:solidFill>
                <a:srgbClr val="000000"/>
              </a:solidFill>
              <a:latin typeface="Arial"/>
              <a:ea typeface="Arial"/>
              <a:cs typeface="Arial"/>
              <a:sym typeface="Arial"/>
            </a:endParaRPr>
          </a:p>
          <a:p>
            <a:pPr indent="0" lvl="0" marL="0" marR="0" rtl="0" algn="l">
              <a:lnSpc>
                <a:spcPct val="80000"/>
              </a:lnSpc>
              <a:spcBef>
                <a:spcPts val="0"/>
              </a:spcBef>
              <a:spcAft>
                <a:spcPts val="0"/>
              </a:spcAft>
              <a:buClr>
                <a:srgbClr val="000000"/>
              </a:buClr>
              <a:buSzPts val="1600"/>
              <a:buFont typeface="Arial"/>
              <a:buNone/>
            </a:pPr>
            <a:r>
              <a:rPr b="1" i="0" lang="en-IN" sz="1600" u="none" cap="none" strike="noStrike">
                <a:solidFill>
                  <a:srgbClr val="000000"/>
                </a:solidFill>
                <a:latin typeface="Calibri"/>
                <a:ea typeface="Calibri"/>
                <a:cs typeface="Calibri"/>
                <a:sym typeface="Calibri"/>
              </a:rPr>
              <a:t>     P(credit_rating = “fair” | buys_computer = “no”) = 2/5 = 0.4</a:t>
            </a:r>
            <a:endParaRPr b="0" i="0" sz="1800" u="none" cap="none" strike="noStrike">
              <a:solidFill>
                <a:srgbClr val="000000"/>
              </a:solidFill>
              <a:latin typeface="Arial"/>
              <a:ea typeface="Arial"/>
              <a:cs typeface="Arial"/>
              <a:sym typeface="Arial"/>
            </a:endParaRPr>
          </a:p>
          <a:p>
            <a:pPr indent="-170815" lvl="0" marL="171450" marR="0" rtl="0" algn="l">
              <a:lnSpc>
                <a:spcPct val="80000"/>
              </a:lnSpc>
              <a:spcBef>
                <a:spcPts val="0"/>
              </a:spcBef>
              <a:spcAft>
                <a:spcPts val="0"/>
              </a:spcAft>
              <a:buClr>
                <a:srgbClr val="000000"/>
              </a:buClr>
              <a:buSzPts val="1400"/>
              <a:buFont typeface="Arial"/>
              <a:buChar char="•"/>
            </a:pPr>
            <a:r>
              <a:rPr b="1" i="0" lang="en-IN" sz="1400" u="none" cap="none" strike="noStrike">
                <a:solidFill>
                  <a:srgbClr val="000000"/>
                </a:solidFill>
                <a:latin typeface="Calibri"/>
                <a:ea typeface="Calibri"/>
                <a:cs typeface="Calibri"/>
                <a:sym typeface="Calibri"/>
              </a:rPr>
              <a:t>P(X|C</a:t>
            </a:r>
            <a:r>
              <a:rPr b="1" baseline="-25000" i="0" lang="en-IN" sz="1400" u="none" cap="none" strike="noStrike">
                <a:solidFill>
                  <a:srgbClr val="000000"/>
                </a:solidFill>
                <a:latin typeface="Calibri"/>
                <a:ea typeface="Calibri"/>
                <a:cs typeface="Calibri"/>
                <a:sym typeface="Calibri"/>
              </a:rPr>
              <a:t>i</a:t>
            </a:r>
            <a:r>
              <a:rPr b="1" i="0" lang="en-IN" sz="1400" u="none" cap="none" strike="noStrike">
                <a:solidFill>
                  <a:srgbClr val="000000"/>
                </a:solidFill>
                <a:latin typeface="Calibri"/>
                <a:ea typeface="Calibri"/>
                <a:cs typeface="Calibri"/>
                <a:sym typeface="Calibri"/>
              </a:rPr>
              <a:t>) :</a:t>
            </a:r>
            <a:r>
              <a:rPr b="0" i="0" lang="en-IN" sz="1400" u="none" cap="none" strike="noStrike">
                <a:solidFill>
                  <a:srgbClr val="000000"/>
                </a:solidFill>
                <a:latin typeface="Calibri"/>
                <a:ea typeface="Calibri"/>
                <a:cs typeface="Calibri"/>
                <a:sym typeface="Calibri"/>
              </a:rPr>
              <a:t> P(X|buys_computer = “yes”) = 0.222 x 0.444 x 0.667 x 0.667 = 0.044</a:t>
            </a:r>
            <a:endParaRPr b="0" i="0" sz="1800" u="none" cap="none" strike="noStrike">
              <a:solidFill>
                <a:srgbClr val="000000"/>
              </a:solidFill>
              <a:latin typeface="Arial"/>
              <a:ea typeface="Arial"/>
              <a:cs typeface="Arial"/>
              <a:sym typeface="Arial"/>
            </a:endParaRPr>
          </a:p>
          <a:p>
            <a:pPr indent="0" lvl="0" marL="0" marR="0" rtl="0" algn="l">
              <a:lnSpc>
                <a:spcPct val="80000"/>
              </a:lnSpc>
              <a:spcBef>
                <a:spcPts val="0"/>
              </a:spcBef>
              <a:spcAft>
                <a:spcPts val="0"/>
              </a:spcAft>
              <a:buClr>
                <a:srgbClr val="000000"/>
              </a:buClr>
              <a:buSzPts val="1400"/>
              <a:buFont typeface="Arial"/>
              <a:buNone/>
            </a:pPr>
            <a:r>
              <a:rPr b="0" i="0" lang="en-IN" sz="1400" u="none" cap="none" strike="noStrike">
                <a:solidFill>
                  <a:srgbClr val="000000"/>
                </a:solidFill>
                <a:latin typeface="Calibri"/>
                <a:ea typeface="Calibri"/>
                <a:cs typeface="Calibri"/>
                <a:sym typeface="Calibri"/>
              </a:rPr>
              <a:t>                P(X|buys_computer = “no”) = 0.6 x 0.4 x 0.2 x 0.4 = 0.019</a:t>
            </a:r>
            <a:endParaRPr b="0" i="0" sz="1800" u="none" cap="none" strike="noStrike">
              <a:solidFill>
                <a:srgbClr val="000000"/>
              </a:solidFill>
              <a:latin typeface="Arial"/>
              <a:ea typeface="Arial"/>
              <a:cs typeface="Arial"/>
              <a:sym typeface="Arial"/>
            </a:endParaRPr>
          </a:p>
          <a:p>
            <a:pPr indent="-170815" lvl="0" marL="171450" marR="0" rtl="0" algn="l">
              <a:lnSpc>
                <a:spcPct val="80000"/>
              </a:lnSpc>
              <a:spcBef>
                <a:spcPts val="0"/>
              </a:spcBef>
              <a:spcAft>
                <a:spcPts val="0"/>
              </a:spcAft>
              <a:buClr>
                <a:srgbClr val="000000"/>
              </a:buClr>
              <a:buSzPts val="1400"/>
              <a:buFont typeface="Arial"/>
              <a:buChar char="•"/>
            </a:pPr>
            <a:r>
              <a:rPr b="1" i="0" lang="en-IN" sz="1400" u="none" cap="none" strike="noStrike">
                <a:solidFill>
                  <a:srgbClr val="000000"/>
                </a:solidFill>
                <a:latin typeface="Calibri"/>
                <a:ea typeface="Calibri"/>
                <a:cs typeface="Calibri"/>
                <a:sym typeface="Calibri"/>
              </a:rPr>
              <a:t>P(X|C</a:t>
            </a:r>
            <a:r>
              <a:rPr b="1" baseline="-25000" i="0" lang="en-IN" sz="1400" u="none" cap="none" strike="noStrike">
                <a:solidFill>
                  <a:srgbClr val="000000"/>
                </a:solidFill>
                <a:latin typeface="Calibri"/>
                <a:ea typeface="Calibri"/>
                <a:cs typeface="Calibri"/>
                <a:sym typeface="Calibri"/>
              </a:rPr>
              <a:t>i</a:t>
            </a:r>
            <a:r>
              <a:rPr b="1" i="0" lang="en-IN" sz="1400" u="none" cap="none" strike="noStrike">
                <a:solidFill>
                  <a:srgbClr val="000000"/>
                </a:solidFill>
                <a:latin typeface="Calibri"/>
                <a:ea typeface="Calibri"/>
                <a:cs typeface="Calibri"/>
                <a:sym typeface="Calibri"/>
              </a:rPr>
              <a:t>)*P(C</a:t>
            </a:r>
            <a:r>
              <a:rPr b="1" baseline="-25000" i="0" lang="en-IN" sz="1400" u="none" cap="none" strike="noStrike">
                <a:solidFill>
                  <a:srgbClr val="000000"/>
                </a:solidFill>
                <a:latin typeface="Calibri"/>
                <a:ea typeface="Calibri"/>
                <a:cs typeface="Calibri"/>
                <a:sym typeface="Calibri"/>
              </a:rPr>
              <a:t>i</a:t>
            </a:r>
            <a:r>
              <a:rPr b="1" i="0" lang="en-IN" sz="1400" u="none" cap="none" strike="noStrike">
                <a:solidFill>
                  <a:srgbClr val="000000"/>
                </a:solidFill>
                <a:latin typeface="Calibri"/>
                <a:ea typeface="Calibri"/>
                <a:cs typeface="Calibri"/>
                <a:sym typeface="Calibri"/>
              </a:rPr>
              <a:t>) : </a:t>
            </a:r>
            <a:r>
              <a:rPr b="0" i="0" lang="en-IN" sz="1400" u="none" cap="none" strike="noStrike">
                <a:solidFill>
                  <a:srgbClr val="000000"/>
                </a:solidFill>
                <a:latin typeface="Calibri"/>
                <a:ea typeface="Calibri"/>
                <a:cs typeface="Calibri"/>
                <a:sym typeface="Calibri"/>
              </a:rPr>
              <a:t>P(X|buys_computer = “yes”) * P(buys_computer = “yes”) = </a:t>
            </a:r>
            <a:r>
              <a:rPr b="1" i="0" lang="en-IN" sz="1400" u="none" cap="none" strike="noStrike">
                <a:solidFill>
                  <a:srgbClr val="FF0000"/>
                </a:solidFill>
                <a:latin typeface="Calibri"/>
                <a:ea typeface="Calibri"/>
                <a:cs typeface="Calibri"/>
                <a:sym typeface="Calibri"/>
              </a:rPr>
              <a:t>0.028</a:t>
            </a:r>
            <a:endParaRPr b="0" i="0" sz="1800" u="none" cap="none" strike="noStrike">
              <a:solidFill>
                <a:srgbClr val="000000"/>
              </a:solidFill>
              <a:latin typeface="Arial"/>
              <a:ea typeface="Arial"/>
              <a:cs typeface="Arial"/>
              <a:sym typeface="Arial"/>
            </a:endParaRPr>
          </a:p>
          <a:p>
            <a:pPr indent="0" lvl="0" marL="0" marR="0" rtl="0" algn="l">
              <a:lnSpc>
                <a:spcPct val="80000"/>
              </a:lnSpc>
              <a:spcBef>
                <a:spcPts val="0"/>
              </a:spcBef>
              <a:spcAft>
                <a:spcPts val="0"/>
              </a:spcAft>
              <a:buClr>
                <a:srgbClr val="000000"/>
              </a:buClr>
              <a:buSzPts val="1400"/>
              <a:buFont typeface="Arial"/>
              <a:buNone/>
            </a:pPr>
            <a:r>
              <a:rPr b="1" i="0" lang="en-IN" sz="1400" u="none" cap="none" strike="noStrike">
                <a:solidFill>
                  <a:srgbClr val="000000"/>
                </a:solidFill>
                <a:latin typeface="Calibri"/>
                <a:ea typeface="Calibri"/>
                <a:cs typeface="Calibri"/>
                <a:sym typeface="Calibri"/>
              </a:rPr>
              <a:t>		             </a:t>
            </a:r>
            <a:r>
              <a:rPr b="0" i="0" lang="en-IN" sz="1400" u="none" cap="none" strike="noStrike">
                <a:solidFill>
                  <a:srgbClr val="000000"/>
                </a:solidFill>
                <a:latin typeface="Calibri"/>
                <a:ea typeface="Calibri"/>
                <a:cs typeface="Calibri"/>
                <a:sym typeface="Calibri"/>
              </a:rPr>
              <a:t>P(X|buys_computer = “no”) * P(buys_computer = “no”) = </a:t>
            </a:r>
            <a:r>
              <a:rPr b="1" i="0" lang="en-IN" sz="1400" u="none" cap="none" strike="noStrike">
                <a:solidFill>
                  <a:srgbClr val="FF0000"/>
                </a:solidFill>
                <a:latin typeface="Calibri"/>
                <a:ea typeface="Calibri"/>
                <a:cs typeface="Calibri"/>
                <a:sym typeface="Calibri"/>
              </a:rPr>
              <a:t>0.007</a:t>
            </a:r>
            <a:endParaRPr b="0" i="0" sz="1800" u="none" cap="none" strike="noStrike">
              <a:solidFill>
                <a:srgbClr val="000000"/>
              </a:solidFill>
              <a:latin typeface="Arial"/>
              <a:ea typeface="Arial"/>
              <a:cs typeface="Arial"/>
              <a:sym typeface="Arial"/>
            </a:endParaRPr>
          </a:p>
          <a:p>
            <a:pPr indent="0" lvl="0" marL="0" marR="0" rtl="0" algn="l">
              <a:lnSpc>
                <a:spcPct val="8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80000"/>
              </a:lnSpc>
              <a:spcBef>
                <a:spcPts val="0"/>
              </a:spcBef>
              <a:spcAft>
                <a:spcPts val="0"/>
              </a:spcAft>
              <a:buClr>
                <a:srgbClr val="000000"/>
              </a:buClr>
              <a:buSzPts val="1100"/>
              <a:buFont typeface="Arial"/>
              <a:buNone/>
            </a:pPr>
            <a:r>
              <a:rPr b="1" i="0" lang="en-IN" sz="1100" u="none" cap="none" strike="noStrike">
                <a:solidFill>
                  <a:srgbClr val="000000"/>
                </a:solidFill>
                <a:latin typeface="Calibri"/>
                <a:ea typeface="Calibri"/>
                <a:cs typeface="Calibri"/>
                <a:sym typeface="Calibri"/>
              </a:rPr>
              <a:t>		</a:t>
            </a:r>
            <a:endParaRPr b="0" i="0" sz="1800" u="none" cap="none" strike="noStrike">
              <a:solidFill>
                <a:srgbClr val="000000"/>
              </a:solidFill>
              <a:latin typeface="Arial"/>
              <a:ea typeface="Arial"/>
              <a:cs typeface="Arial"/>
              <a:sym typeface="Arial"/>
            </a:endParaRPr>
          </a:p>
        </p:txBody>
      </p:sp>
      <p:sp>
        <p:nvSpPr>
          <p:cNvPr id="689" name="Google Shape;689;p34"/>
          <p:cNvSpPr/>
          <p:nvPr/>
        </p:nvSpPr>
        <p:spPr>
          <a:xfrm>
            <a:off x="6486480" y="5011822"/>
            <a:ext cx="2657520" cy="869760"/>
          </a:xfrm>
          <a:prstGeom prst="rect">
            <a:avLst/>
          </a:prstGeom>
          <a:noFill/>
          <a:ln>
            <a:noFill/>
          </a:ln>
        </p:spPr>
        <p:txBody>
          <a:bodyPr anchorCtr="0" anchor="t" bIns="34200" lIns="68400" spcFirstLastPara="1" rIns="68400" wrap="square" tIns="34200">
            <a:noAutofit/>
          </a:bodyPr>
          <a:lstStyle/>
          <a:p>
            <a:pPr indent="0" lvl="0" marL="0" marR="0" rtl="0" algn="l">
              <a:lnSpc>
                <a:spcPct val="100000"/>
              </a:lnSpc>
              <a:spcBef>
                <a:spcPts val="0"/>
              </a:spcBef>
              <a:spcAft>
                <a:spcPts val="0"/>
              </a:spcAft>
              <a:buClr>
                <a:srgbClr val="000000"/>
              </a:buClr>
              <a:buSzPts val="1350"/>
              <a:buFont typeface="Arial"/>
              <a:buNone/>
            </a:pPr>
            <a:r>
              <a:rPr b="1" i="0" lang="en-IN" sz="1350" u="none" cap="none" strike="noStrike">
                <a:solidFill>
                  <a:srgbClr val="FF0000"/>
                </a:solidFill>
                <a:latin typeface="Calibri"/>
                <a:ea typeface="Calibri"/>
                <a:cs typeface="Calibri"/>
                <a:sym typeface="Calibri"/>
              </a:rPr>
              <a:t>0.028&gt;0.007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50"/>
              <a:buFont typeface="Arial"/>
              <a:buNone/>
            </a:pPr>
            <a:r>
              <a:rPr b="1" i="0" lang="en-IN" sz="1350" u="none" cap="none" strike="noStrike">
                <a:solidFill>
                  <a:srgbClr val="FF0000"/>
                </a:solidFill>
                <a:latin typeface="Calibri"/>
                <a:ea typeface="Calibri"/>
                <a:cs typeface="Calibri"/>
                <a:sym typeface="Calibri"/>
              </a:rPr>
              <a:t>Therefore,  X belongs to class (“buys_computer = yes”)</a:t>
            </a:r>
            <a:endParaRPr b="0" i="0" sz="1800" u="none" cap="none" strike="noStrike">
              <a:solidFill>
                <a:srgbClr val="000000"/>
              </a:solidFill>
              <a:latin typeface="Arial"/>
              <a:ea typeface="Arial"/>
              <a:cs typeface="Arial"/>
              <a:sym typeface="Arial"/>
            </a:endParaRPr>
          </a:p>
        </p:txBody>
      </p:sp>
      <p:pic>
        <p:nvPicPr>
          <p:cNvPr id="690" name="Google Shape;690;p34"/>
          <p:cNvPicPr preferRelativeResize="0"/>
          <p:nvPr/>
        </p:nvPicPr>
        <p:blipFill rotWithShape="1">
          <a:blip r:embed="rId3">
            <a:alphaModFix/>
          </a:blip>
          <a:srcRect b="0" l="0" r="0" t="0"/>
          <a:stretch/>
        </p:blipFill>
        <p:spPr>
          <a:xfrm>
            <a:off x="6303818" y="2664000"/>
            <a:ext cx="2696182" cy="1755600"/>
          </a:xfrm>
          <a:prstGeom prst="rect">
            <a:avLst/>
          </a:prstGeom>
          <a:noFill/>
          <a:ln>
            <a:noFill/>
          </a:ln>
        </p:spPr>
      </p:pic>
      <p:sp>
        <p:nvSpPr>
          <p:cNvPr id="691" name="Google Shape;691;p34"/>
          <p:cNvSpPr/>
          <p:nvPr/>
        </p:nvSpPr>
        <p:spPr>
          <a:xfrm>
            <a:off x="285840" y="289800"/>
            <a:ext cx="8857800" cy="50436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Naïve Bayesian Classification - Example</a:t>
            </a:r>
            <a:endParaRPr b="0" i="0" sz="2600" u="none" cap="none" strike="noStrik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6" name="Shape 696"/>
        <p:cNvGrpSpPr/>
        <p:nvPr/>
      </p:nvGrpSpPr>
      <p:grpSpPr>
        <a:xfrm>
          <a:off x="0" y="0"/>
          <a:ext cx="0" cy="0"/>
          <a:chOff x="0" y="0"/>
          <a:chExt cx="0" cy="0"/>
        </a:xfrm>
      </p:grpSpPr>
      <p:sp>
        <p:nvSpPr>
          <p:cNvPr id="697" name="Google Shape;697;p35"/>
          <p:cNvSpPr txBox="1"/>
          <p:nvPr/>
        </p:nvSpPr>
        <p:spPr>
          <a:xfrm>
            <a:off x="357120" y="289800"/>
            <a:ext cx="8649720" cy="50472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Comment on Naive Bayes Classification</a:t>
            </a:r>
            <a:endParaRPr b="0" i="0" sz="2600" u="none" cap="none" strike="noStrike">
              <a:solidFill>
                <a:srgbClr val="000000"/>
              </a:solidFill>
              <a:latin typeface="Arial"/>
              <a:ea typeface="Arial"/>
              <a:cs typeface="Arial"/>
              <a:sym typeface="Arial"/>
            </a:endParaRPr>
          </a:p>
        </p:txBody>
      </p:sp>
      <p:sp>
        <p:nvSpPr>
          <p:cNvPr id="698" name="Google Shape;698;p35"/>
          <p:cNvSpPr/>
          <p:nvPr/>
        </p:nvSpPr>
        <p:spPr>
          <a:xfrm>
            <a:off x="191160" y="1437480"/>
            <a:ext cx="8601120" cy="4424400"/>
          </a:xfrm>
          <a:prstGeom prst="rect">
            <a:avLst/>
          </a:prstGeom>
          <a:noFill/>
          <a:ln>
            <a:noFill/>
          </a:ln>
        </p:spPr>
        <p:txBody>
          <a:bodyPr anchorCtr="0" anchor="t" bIns="68400" lIns="68400" spcFirstLastPara="1" rIns="68400" wrap="square" tIns="68400">
            <a:noAutofit/>
          </a:bodyPr>
          <a:lstStyle/>
          <a:p>
            <a:pPr indent="-342900" lvl="0" marL="400050" marR="0" rtl="0" algn="l">
              <a:lnSpc>
                <a:spcPct val="115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Advantages</a:t>
            </a:r>
            <a:endParaRPr b="0" i="0" sz="2200" u="none" cap="none" strike="noStrike">
              <a:solidFill>
                <a:srgbClr val="000000"/>
              </a:solidFill>
              <a:latin typeface="Arial"/>
              <a:ea typeface="Arial"/>
              <a:cs typeface="Arial"/>
              <a:sym typeface="Arial"/>
            </a:endParaRPr>
          </a:p>
          <a:p>
            <a:pPr indent="-342900" lvl="0" marL="685800" marR="0" rtl="0" algn="l">
              <a:lnSpc>
                <a:spcPct val="115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Easy to implement</a:t>
            </a:r>
            <a:endParaRPr b="0" i="0" sz="2200" u="none" cap="none" strike="noStrike">
              <a:solidFill>
                <a:srgbClr val="000000"/>
              </a:solidFill>
              <a:latin typeface="Arial"/>
              <a:ea typeface="Arial"/>
              <a:cs typeface="Arial"/>
              <a:sym typeface="Arial"/>
            </a:endParaRPr>
          </a:p>
          <a:p>
            <a:pPr indent="-342900" lvl="0" marL="685800" marR="0" rtl="0" algn="l">
              <a:lnSpc>
                <a:spcPct val="115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Good results obtained in most of the cases</a:t>
            </a:r>
            <a:endParaRPr b="0" i="0" sz="2200" u="none" cap="none" strike="noStrike">
              <a:solidFill>
                <a:srgbClr val="000000"/>
              </a:solidFill>
              <a:latin typeface="Arial"/>
              <a:ea typeface="Arial"/>
              <a:cs typeface="Arial"/>
              <a:sym typeface="Arial"/>
            </a:endParaRPr>
          </a:p>
          <a:p>
            <a:pPr indent="-342900" lvl="0" marL="400050" marR="0" rtl="0" algn="l">
              <a:lnSpc>
                <a:spcPct val="115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Disadvantages</a:t>
            </a:r>
            <a:endParaRPr b="0" i="0" sz="2200" u="none" cap="none" strike="noStrike">
              <a:solidFill>
                <a:srgbClr val="000000"/>
              </a:solidFill>
              <a:latin typeface="Arial"/>
              <a:ea typeface="Arial"/>
              <a:cs typeface="Arial"/>
              <a:sym typeface="Arial"/>
            </a:endParaRPr>
          </a:p>
          <a:p>
            <a:pPr indent="-342900" lvl="0" marL="685800" marR="0" rtl="0" algn="l">
              <a:lnSpc>
                <a:spcPct val="115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Assumption: class conditional </a:t>
            </a:r>
            <a:r>
              <a:rPr b="0" i="0" lang="en-IN" sz="2200" u="none" cap="none" strike="noStrike">
                <a:solidFill>
                  <a:srgbClr val="000000"/>
                </a:solidFill>
                <a:latin typeface="Tahoma"/>
                <a:ea typeface="Tahoma"/>
                <a:cs typeface="Tahoma"/>
                <a:sym typeface="Tahoma"/>
              </a:rPr>
              <a:t>independence, therefore loss of accuracy</a:t>
            </a:r>
            <a:endParaRPr b="0" i="0" sz="2200" u="none" cap="none" strike="noStrik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sp>
        <p:nvSpPr>
          <p:cNvPr id="703" name="Google Shape;703;p36"/>
          <p:cNvSpPr txBox="1"/>
          <p:nvPr/>
        </p:nvSpPr>
        <p:spPr>
          <a:xfrm>
            <a:off x="407520" y="303480"/>
            <a:ext cx="7886520" cy="50436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Decision Tree Classification</a:t>
            </a:r>
            <a:endParaRPr b="0" i="0" sz="2600" u="none" cap="none" strike="noStrike">
              <a:solidFill>
                <a:srgbClr val="000000"/>
              </a:solidFill>
              <a:latin typeface="Arial"/>
              <a:ea typeface="Arial"/>
              <a:cs typeface="Arial"/>
              <a:sym typeface="Arial"/>
            </a:endParaRPr>
          </a:p>
        </p:txBody>
      </p:sp>
      <p:pic>
        <p:nvPicPr>
          <p:cNvPr id="704" name="Google Shape;704;p36"/>
          <p:cNvPicPr preferRelativeResize="0"/>
          <p:nvPr/>
        </p:nvPicPr>
        <p:blipFill rotWithShape="1">
          <a:blip r:embed="rId3">
            <a:alphaModFix/>
          </a:blip>
          <a:srcRect b="0" l="0" r="0" t="0"/>
          <a:stretch/>
        </p:blipFill>
        <p:spPr>
          <a:xfrm>
            <a:off x="4282560" y="2019240"/>
            <a:ext cx="4861080" cy="3600000"/>
          </a:xfrm>
          <a:prstGeom prst="rect">
            <a:avLst/>
          </a:prstGeom>
          <a:noFill/>
          <a:ln>
            <a:noFill/>
          </a:ln>
        </p:spPr>
      </p:pic>
      <p:sp>
        <p:nvSpPr>
          <p:cNvPr id="705" name="Google Shape;705;p36"/>
          <p:cNvSpPr/>
          <p:nvPr/>
        </p:nvSpPr>
        <p:spPr>
          <a:xfrm>
            <a:off x="1695600" y="2311200"/>
            <a:ext cx="589680" cy="344520"/>
          </a:xfrm>
          <a:prstGeom prst="rect">
            <a:avLst/>
          </a:prstGeom>
          <a:solidFill>
            <a:srgbClr val="00CCFF"/>
          </a:solidFill>
          <a:ln cap="flat" cmpd="sng" w="12600">
            <a:solidFill>
              <a:schemeClr val="dk1"/>
            </a:solidFill>
            <a:prstDash val="solid"/>
            <a:miter lim="8000"/>
            <a:headEnd len="sm" w="sm" type="none"/>
            <a:tailEnd len="sm" w="sm" type="none"/>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age?</a:t>
            </a:r>
            <a:endParaRPr b="0" i="0" sz="1800" u="none" cap="none" strike="noStrike">
              <a:solidFill>
                <a:srgbClr val="000000"/>
              </a:solidFill>
              <a:latin typeface="Arial"/>
              <a:ea typeface="Arial"/>
              <a:cs typeface="Arial"/>
              <a:sym typeface="Arial"/>
            </a:endParaRPr>
          </a:p>
        </p:txBody>
      </p:sp>
      <p:sp>
        <p:nvSpPr>
          <p:cNvPr id="706" name="Google Shape;706;p36"/>
          <p:cNvSpPr/>
          <p:nvPr/>
        </p:nvSpPr>
        <p:spPr>
          <a:xfrm>
            <a:off x="406080" y="3679920"/>
            <a:ext cx="884880" cy="344520"/>
          </a:xfrm>
          <a:prstGeom prst="rect">
            <a:avLst/>
          </a:prstGeom>
          <a:solidFill>
            <a:srgbClr val="00FFCC"/>
          </a:solidFill>
          <a:ln cap="flat" cmpd="sng" w="12600">
            <a:solidFill>
              <a:schemeClr val="dk1"/>
            </a:solidFill>
            <a:prstDash val="solid"/>
            <a:miter lim="8000"/>
            <a:headEnd len="sm" w="sm" type="none"/>
            <a:tailEnd len="sm" w="sm" type="none"/>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student?</a:t>
            </a:r>
            <a:endParaRPr b="0" i="0" sz="1800" u="none" cap="none" strike="noStrike">
              <a:solidFill>
                <a:srgbClr val="000000"/>
              </a:solidFill>
              <a:latin typeface="Arial"/>
              <a:ea typeface="Arial"/>
              <a:cs typeface="Arial"/>
              <a:sym typeface="Arial"/>
            </a:endParaRPr>
          </a:p>
        </p:txBody>
      </p:sp>
      <p:sp>
        <p:nvSpPr>
          <p:cNvPr id="707" name="Google Shape;707;p36"/>
          <p:cNvSpPr/>
          <p:nvPr/>
        </p:nvSpPr>
        <p:spPr>
          <a:xfrm>
            <a:off x="2458080" y="3679920"/>
            <a:ext cx="1474920" cy="344520"/>
          </a:xfrm>
          <a:prstGeom prst="rect">
            <a:avLst/>
          </a:prstGeom>
          <a:solidFill>
            <a:srgbClr val="99CCFF"/>
          </a:solidFill>
          <a:ln cap="flat" cmpd="sng" w="12600">
            <a:solidFill>
              <a:schemeClr val="dk1"/>
            </a:solidFill>
            <a:prstDash val="solid"/>
            <a:miter lim="8000"/>
            <a:headEnd len="sm" w="sm" type="none"/>
            <a:tailEnd len="sm" w="sm" type="none"/>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credit rating?</a:t>
            </a:r>
            <a:endParaRPr b="0" i="0" sz="1800" u="none" cap="none" strike="noStrike">
              <a:solidFill>
                <a:srgbClr val="000000"/>
              </a:solidFill>
              <a:latin typeface="Arial"/>
              <a:ea typeface="Arial"/>
              <a:cs typeface="Arial"/>
              <a:sym typeface="Arial"/>
            </a:endParaRPr>
          </a:p>
        </p:txBody>
      </p:sp>
      <p:sp>
        <p:nvSpPr>
          <p:cNvPr id="708" name="Google Shape;708;p36"/>
          <p:cNvSpPr/>
          <p:nvPr/>
        </p:nvSpPr>
        <p:spPr>
          <a:xfrm flipH="1">
            <a:off x="964800" y="2667960"/>
            <a:ext cx="589680" cy="103464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709" name="Google Shape;709;p36"/>
          <p:cNvSpPr/>
          <p:nvPr/>
        </p:nvSpPr>
        <p:spPr>
          <a:xfrm>
            <a:off x="1927800" y="2701080"/>
            <a:ext cx="720" cy="34452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710" name="Google Shape;710;p36"/>
          <p:cNvSpPr/>
          <p:nvPr/>
        </p:nvSpPr>
        <p:spPr>
          <a:xfrm>
            <a:off x="2227680" y="2642400"/>
            <a:ext cx="1180080" cy="103464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711" name="Google Shape;711;p36"/>
          <p:cNvSpPr/>
          <p:nvPr/>
        </p:nvSpPr>
        <p:spPr>
          <a:xfrm>
            <a:off x="618480" y="2976120"/>
            <a:ext cx="884880" cy="344520"/>
          </a:xfrm>
          <a:prstGeom prst="rect">
            <a:avLst/>
          </a:prstGeom>
          <a:solidFill>
            <a:srgbClr val="FFFF00"/>
          </a:solidFill>
          <a:ln cap="flat" cmpd="sng" w="12600">
            <a:solidFill>
              <a:schemeClr val="lt1"/>
            </a:solidFill>
            <a:prstDash val="solid"/>
            <a:miter lim="8000"/>
            <a:headEnd len="sm" w="sm" type="none"/>
            <a:tailEnd len="sm" w="sm" type="none"/>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1" i="0" lang="en-IN" sz="1800" u="none" cap="none" strike="noStrike">
                <a:solidFill>
                  <a:srgbClr val="000000"/>
                </a:solidFill>
                <a:latin typeface="Times New Roman"/>
                <a:ea typeface="Times New Roman"/>
                <a:cs typeface="Times New Roman"/>
                <a:sym typeface="Times New Roman"/>
              </a:rPr>
              <a:t>&lt;=30</a:t>
            </a:r>
            <a:endParaRPr b="0" i="0" sz="1800" u="none" cap="none" strike="noStrike">
              <a:solidFill>
                <a:srgbClr val="000000"/>
              </a:solidFill>
              <a:latin typeface="Arial"/>
              <a:ea typeface="Arial"/>
              <a:cs typeface="Arial"/>
              <a:sym typeface="Arial"/>
            </a:endParaRPr>
          </a:p>
        </p:txBody>
      </p:sp>
      <p:sp>
        <p:nvSpPr>
          <p:cNvPr id="712" name="Google Shape;712;p36"/>
          <p:cNvSpPr/>
          <p:nvPr/>
        </p:nvSpPr>
        <p:spPr>
          <a:xfrm>
            <a:off x="2656800" y="3061080"/>
            <a:ext cx="589680" cy="344520"/>
          </a:xfrm>
          <a:prstGeom prst="rect">
            <a:avLst/>
          </a:prstGeom>
          <a:solidFill>
            <a:srgbClr val="FF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1" i="0" lang="en-IN" sz="1800" u="none" cap="none" strike="noStrike">
                <a:solidFill>
                  <a:srgbClr val="000000"/>
                </a:solidFill>
                <a:latin typeface="Times New Roman"/>
                <a:ea typeface="Times New Roman"/>
                <a:cs typeface="Times New Roman"/>
                <a:sym typeface="Times New Roman"/>
              </a:rPr>
              <a:t>&gt;40</a:t>
            </a:r>
            <a:endParaRPr b="0" i="0" sz="1800" u="none" cap="none" strike="noStrike">
              <a:solidFill>
                <a:srgbClr val="000000"/>
              </a:solidFill>
              <a:latin typeface="Arial"/>
              <a:ea typeface="Arial"/>
              <a:cs typeface="Arial"/>
              <a:sym typeface="Arial"/>
            </a:endParaRPr>
          </a:p>
        </p:txBody>
      </p:sp>
      <p:sp>
        <p:nvSpPr>
          <p:cNvPr id="713" name="Google Shape;713;p36"/>
          <p:cNvSpPr/>
          <p:nvPr/>
        </p:nvSpPr>
        <p:spPr>
          <a:xfrm flipH="1">
            <a:off x="221400" y="4022640"/>
            <a:ext cx="589680" cy="68976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714" name="Google Shape;714;p36"/>
          <p:cNvSpPr/>
          <p:nvPr/>
        </p:nvSpPr>
        <p:spPr>
          <a:xfrm>
            <a:off x="1047600" y="4022640"/>
            <a:ext cx="589680" cy="68976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715" name="Google Shape;715;p36"/>
          <p:cNvSpPr/>
          <p:nvPr/>
        </p:nvSpPr>
        <p:spPr>
          <a:xfrm flipH="1">
            <a:off x="2534760" y="4022640"/>
            <a:ext cx="589680" cy="68976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716" name="Google Shape;716;p36"/>
          <p:cNvSpPr/>
          <p:nvPr/>
        </p:nvSpPr>
        <p:spPr>
          <a:xfrm>
            <a:off x="3408120" y="4022640"/>
            <a:ext cx="294840" cy="68976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717" name="Google Shape;717;p36"/>
          <p:cNvSpPr/>
          <p:nvPr/>
        </p:nvSpPr>
        <p:spPr>
          <a:xfrm>
            <a:off x="1927800" y="3319920"/>
            <a:ext cx="720" cy="34452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718" name="Google Shape;718;p36"/>
          <p:cNvSpPr/>
          <p:nvPr/>
        </p:nvSpPr>
        <p:spPr>
          <a:xfrm>
            <a:off x="103320" y="4740120"/>
            <a:ext cx="589680" cy="344520"/>
          </a:xfrm>
          <a:prstGeom prst="rect">
            <a:avLst/>
          </a:prstGeom>
          <a:solidFill>
            <a:srgbClr val="FFCC99"/>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no</a:t>
            </a:r>
            <a:endParaRPr b="0" i="0" sz="1800" u="none" cap="none" strike="noStrike">
              <a:solidFill>
                <a:srgbClr val="000000"/>
              </a:solidFill>
              <a:latin typeface="Arial"/>
              <a:ea typeface="Arial"/>
              <a:cs typeface="Arial"/>
              <a:sym typeface="Arial"/>
            </a:endParaRPr>
          </a:p>
        </p:txBody>
      </p:sp>
      <p:sp>
        <p:nvSpPr>
          <p:cNvPr id="719" name="Google Shape;719;p36"/>
          <p:cNvSpPr/>
          <p:nvPr/>
        </p:nvSpPr>
        <p:spPr>
          <a:xfrm>
            <a:off x="1342440" y="4740120"/>
            <a:ext cx="589680" cy="344520"/>
          </a:xfrm>
          <a:prstGeom prst="rect">
            <a:avLst/>
          </a:prstGeom>
          <a:solidFill>
            <a:srgbClr val="00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yes</a:t>
            </a:r>
            <a:endParaRPr b="0" i="0" sz="1800" u="none" cap="none" strike="noStrike">
              <a:solidFill>
                <a:srgbClr val="000000"/>
              </a:solidFill>
              <a:latin typeface="Arial"/>
              <a:ea typeface="Arial"/>
              <a:cs typeface="Arial"/>
              <a:sym typeface="Arial"/>
            </a:endParaRPr>
          </a:p>
        </p:txBody>
      </p:sp>
      <p:sp>
        <p:nvSpPr>
          <p:cNvPr id="720" name="Google Shape;720;p36"/>
          <p:cNvSpPr/>
          <p:nvPr/>
        </p:nvSpPr>
        <p:spPr>
          <a:xfrm>
            <a:off x="3420000" y="4685040"/>
            <a:ext cx="589680" cy="344520"/>
          </a:xfrm>
          <a:prstGeom prst="rect">
            <a:avLst/>
          </a:prstGeom>
          <a:solidFill>
            <a:srgbClr val="00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yes</a:t>
            </a:r>
            <a:endParaRPr b="0" i="0" sz="1800" u="none" cap="none" strike="noStrike">
              <a:solidFill>
                <a:srgbClr val="000000"/>
              </a:solidFill>
              <a:latin typeface="Arial"/>
              <a:ea typeface="Arial"/>
              <a:cs typeface="Arial"/>
              <a:sym typeface="Arial"/>
            </a:endParaRPr>
          </a:p>
        </p:txBody>
      </p:sp>
      <p:sp>
        <p:nvSpPr>
          <p:cNvPr id="721" name="Google Shape;721;p36"/>
          <p:cNvSpPr/>
          <p:nvPr/>
        </p:nvSpPr>
        <p:spPr>
          <a:xfrm>
            <a:off x="1585440" y="3682080"/>
            <a:ext cx="589680" cy="344520"/>
          </a:xfrm>
          <a:prstGeom prst="rect">
            <a:avLst/>
          </a:prstGeom>
          <a:solidFill>
            <a:srgbClr val="00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yes</a:t>
            </a:r>
            <a:endParaRPr b="0" i="0" sz="1800" u="none" cap="none" strike="noStrike">
              <a:solidFill>
                <a:srgbClr val="000000"/>
              </a:solidFill>
              <a:latin typeface="Arial"/>
              <a:ea typeface="Arial"/>
              <a:cs typeface="Arial"/>
              <a:sym typeface="Arial"/>
            </a:endParaRPr>
          </a:p>
        </p:txBody>
      </p:sp>
      <p:sp>
        <p:nvSpPr>
          <p:cNvPr id="722" name="Google Shape;722;p36"/>
          <p:cNvSpPr/>
          <p:nvPr/>
        </p:nvSpPr>
        <p:spPr>
          <a:xfrm>
            <a:off x="1554840" y="2994480"/>
            <a:ext cx="884880" cy="344520"/>
          </a:xfrm>
          <a:prstGeom prst="rect">
            <a:avLst/>
          </a:prstGeom>
          <a:solidFill>
            <a:srgbClr val="FFFF00"/>
          </a:solidFill>
          <a:ln>
            <a:noFill/>
          </a:ln>
        </p:spPr>
        <p:txBody>
          <a:bodyPr anchorCtr="0" anchor="ctr" bIns="34200" lIns="68400" spcFirstLastPara="1" rIns="68400" wrap="square" tIns="34200">
            <a:noAutofit/>
          </a:bodyPr>
          <a:lstStyle/>
          <a:p>
            <a:pPr indent="0" lvl="0" marL="0" marR="0" rtl="0" algn="ctr">
              <a:lnSpc>
                <a:spcPct val="100000"/>
              </a:lnSpc>
              <a:spcBef>
                <a:spcPts val="0"/>
              </a:spcBef>
              <a:spcAft>
                <a:spcPts val="0"/>
              </a:spcAft>
              <a:buClr>
                <a:srgbClr val="000000"/>
              </a:buClr>
              <a:buSzPts val="1500"/>
              <a:buFont typeface="Arial"/>
              <a:buNone/>
            </a:pPr>
            <a:r>
              <a:rPr b="1" i="0" lang="en-IN" sz="1500" u="none" cap="none" strike="noStrike">
                <a:solidFill>
                  <a:srgbClr val="000000"/>
                </a:solidFill>
                <a:latin typeface="Times New Roman"/>
                <a:ea typeface="Times New Roman"/>
                <a:cs typeface="Times New Roman"/>
                <a:sym typeface="Times New Roman"/>
              </a:rPr>
              <a:t>31..40</a:t>
            </a:r>
            <a:endParaRPr b="0" i="0" sz="1800" u="none" cap="none" strike="noStrike">
              <a:solidFill>
                <a:srgbClr val="000000"/>
              </a:solidFill>
              <a:latin typeface="Arial"/>
              <a:ea typeface="Arial"/>
              <a:cs typeface="Arial"/>
              <a:sym typeface="Arial"/>
            </a:endParaRPr>
          </a:p>
        </p:txBody>
      </p:sp>
      <p:sp>
        <p:nvSpPr>
          <p:cNvPr id="723" name="Google Shape;723;p36"/>
          <p:cNvSpPr/>
          <p:nvPr/>
        </p:nvSpPr>
        <p:spPr>
          <a:xfrm>
            <a:off x="2458080" y="4692960"/>
            <a:ext cx="589680" cy="344520"/>
          </a:xfrm>
          <a:prstGeom prst="rect">
            <a:avLst/>
          </a:prstGeom>
          <a:solidFill>
            <a:srgbClr val="FFCC99"/>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no</a:t>
            </a:r>
            <a:endParaRPr b="0" i="0" sz="1800" u="none" cap="none" strike="noStrike">
              <a:solidFill>
                <a:srgbClr val="000000"/>
              </a:solidFill>
              <a:latin typeface="Arial"/>
              <a:ea typeface="Arial"/>
              <a:cs typeface="Arial"/>
              <a:sym typeface="Arial"/>
            </a:endParaRPr>
          </a:p>
        </p:txBody>
      </p:sp>
      <p:sp>
        <p:nvSpPr>
          <p:cNvPr id="724" name="Google Shape;724;p36"/>
          <p:cNvSpPr/>
          <p:nvPr/>
        </p:nvSpPr>
        <p:spPr>
          <a:xfrm>
            <a:off x="3455280" y="4188240"/>
            <a:ext cx="589680" cy="344520"/>
          </a:xfrm>
          <a:prstGeom prst="rect">
            <a:avLst/>
          </a:prstGeom>
          <a:solidFill>
            <a:srgbClr val="FF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fair</a:t>
            </a:r>
            <a:endParaRPr b="0" i="0" sz="1800" u="none" cap="none" strike="noStrike">
              <a:solidFill>
                <a:srgbClr val="000000"/>
              </a:solidFill>
              <a:latin typeface="Arial"/>
              <a:ea typeface="Arial"/>
              <a:cs typeface="Arial"/>
              <a:sym typeface="Arial"/>
            </a:endParaRPr>
          </a:p>
        </p:txBody>
      </p:sp>
      <p:sp>
        <p:nvSpPr>
          <p:cNvPr id="725" name="Google Shape;725;p36"/>
          <p:cNvSpPr/>
          <p:nvPr/>
        </p:nvSpPr>
        <p:spPr>
          <a:xfrm>
            <a:off x="2177640" y="4188240"/>
            <a:ext cx="1180080" cy="344520"/>
          </a:xfrm>
          <a:prstGeom prst="rect">
            <a:avLst/>
          </a:prstGeom>
          <a:solidFill>
            <a:srgbClr val="FF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excellent</a:t>
            </a:r>
            <a:endParaRPr b="0" i="0" sz="1800" u="none" cap="none" strike="noStrike">
              <a:solidFill>
                <a:srgbClr val="000000"/>
              </a:solidFill>
              <a:latin typeface="Arial"/>
              <a:ea typeface="Arial"/>
              <a:cs typeface="Arial"/>
              <a:sym typeface="Arial"/>
            </a:endParaRPr>
          </a:p>
        </p:txBody>
      </p:sp>
      <p:sp>
        <p:nvSpPr>
          <p:cNvPr id="726" name="Google Shape;726;p36"/>
          <p:cNvSpPr/>
          <p:nvPr/>
        </p:nvSpPr>
        <p:spPr>
          <a:xfrm>
            <a:off x="1189080" y="4243320"/>
            <a:ext cx="589680" cy="344520"/>
          </a:xfrm>
          <a:prstGeom prst="rect">
            <a:avLst/>
          </a:prstGeom>
          <a:solidFill>
            <a:srgbClr val="FF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yes</a:t>
            </a:r>
            <a:endParaRPr b="0" i="0" sz="1800" u="none" cap="none" strike="noStrike">
              <a:solidFill>
                <a:srgbClr val="000000"/>
              </a:solidFill>
              <a:latin typeface="Arial"/>
              <a:ea typeface="Arial"/>
              <a:cs typeface="Arial"/>
              <a:sym typeface="Arial"/>
            </a:endParaRPr>
          </a:p>
        </p:txBody>
      </p:sp>
      <p:sp>
        <p:nvSpPr>
          <p:cNvPr id="727" name="Google Shape;727;p36"/>
          <p:cNvSpPr/>
          <p:nvPr/>
        </p:nvSpPr>
        <p:spPr>
          <a:xfrm>
            <a:off x="103320" y="4243320"/>
            <a:ext cx="589680" cy="344520"/>
          </a:xfrm>
          <a:prstGeom prst="rect">
            <a:avLst/>
          </a:prstGeom>
          <a:solidFill>
            <a:srgbClr val="FF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no</a:t>
            </a:r>
            <a:endParaRPr b="0" i="0" sz="1800" u="none" cap="none" strike="noStrike">
              <a:solidFill>
                <a:srgbClr val="000000"/>
              </a:solidFill>
              <a:latin typeface="Arial"/>
              <a:ea typeface="Arial"/>
              <a:cs typeface="Arial"/>
              <a:sym typeface="Arial"/>
            </a:endParaRPr>
          </a:p>
        </p:txBody>
      </p:sp>
      <p:sp>
        <p:nvSpPr>
          <p:cNvPr id="728" name="Google Shape;728;p36"/>
          <p:cNvSpPr/>
          <p:nvPr/>
        </p:nvSpPr>
        <p:spPr>
          <a:xfrm>
            <a:off x="2177640" y="2694240"/>
            <a:ext cx="1180080" cy="344520"/>
          </a:xfrm>
          <a:prstGeom prst="rect">
            <a:avLst/>
          </a:prstGeom>
          <a:no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age</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sp>
        <p:nvSpPr>
          <p:cNvPr id="734" name="Google Shape;734;p37"/>
          <p:cNvSpPr txBox="1"/>
          <p:nvPr/>
        </p:nvSpPr>
        <p:spPr>
          <a:xfrm>
            <a:off x="512280" y="399240"/>
            <a:ext cx="7886520" cy="50472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Decision Tree Terminologies </a:t>
            </a:r>
            <a:endParaRPr b="0" i="0" sz="2600" u="none" cap="none" strike="noStrike">
              <a:solidFill>
                <a:srgbClr val="000000"/>
              </a:solidFill>
              <a:latin typeface="Arial"/>
              <a:ea typeface="Arial"/>
              <a:cs typeface="Arial"/>
              <a:sym typeface="Arial"/>
            </a:endParaRPr>
          </a:p>
        </p:txBody>
      </p:sp>
      <p:sp>
        <p:nvSpPr>
          <p:cNvPr id="735" name="Google Shape;735;p37"/>
          <p:cNvSpPr/>
          <p:nvPr/>
        </p:nvSpPr>
        <p:spPr>
          <a:xfrm>
            <a:off x="0" y="1152000"/>
            <a:ext cx="8911080" cy="5706000"/>
          </a:xfrm>
          <a:prstGeom prst="rect">
            <a:avLst/>
          </a:prstGeom>
          <a:noFill/>
          <a:ln>
            <a:noFill/>
          </a:ln>
        </p:spPr>
        <p:txBody>
          <a:bodyPr anchorCtr="0" anchor="t" bIns="68400" lIns="68400" spcFirstLastPara="1" rIns="68400" wrap="square" tIns="68400">
            <a:noAutofit/>
          </a:bodyPr>
          <a:lstStyle/>
          <a:p>
            <a:pPr indent="-285750" lvl="0" marL="342900" marR="0" rtl="0" algn="l">
              <a:lnSpc>
                <a:spcPct val="115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Decision tree may be </a:t>
            </a:r>
            <a:r>
              <a:rPr b="0" i="1" lang="en-IN" sz="2200" u="none" cap="none" strike="noStrike">
                <a:solidFill>
                  <a:srgbClr val="000000"/>
                </a:solidFill>
                <a:latin typeface="Calibri"/>
                <a:ea typeface="Calibri"/>
                <a:cs typeface="Calibri"/>
                <a:sym typeface="Calibri"/>
              </a:rPr>
              <a:t>n</a:t>
            </a:r>
            <a:r>
              <a:rPr b="0" i="0" lang="en-IN" sz="2200" u="none" cap="none" strike="noStrike">
                <a:solidFill>
                  <a:srgbClr val="000000"/>
                </a:solidFill>
                <a:latin typeface="Calibri"/>
                <a:ea typeface="Calibri"/>
                <a:cs typeface="Calibri"/>
                <a:sym typeface="Calibri"/>
              </a:rPr>
              <a:t>-ary, </a:t>
            </a:r>
            <a:r>
              <a:rPr b="0" i="1" lang="en-IN" sz="2200" u="none" cap="none" strike="noStrike">
                <a:solidFill>
                  <a:srgbClr val="000000"/>
                </a:solidFill>
                <a:latin typeface="Calibri"/>
                <a:ea typeface="Calibri"/>
                <a:cs typeface="Calibri"/>
                <a:sym typeface="Calibri"/>
              </a:rPr>
              <a:t>n</a:t>
            </a:r>
            <a:r>
              <a:rPr b="0" i="0" lang="en-IN" sz="2200" u="none" cap="none" strike="noStrike">
                <a:solidFill>
                  <a:srgbClr val="000000"/>
                </a:solidFill>
                <a:latin typeface="Calibri"/>
                <a:ea typeface="Calibri"/>
                <a:cs typeface="Calibri"/>
                <a:sym typeface="Calibri"/>
              </a:rPr>
              <a:t> ≥ 2.</a:t>
            </a:r>
            <a:endParaRPr b="0" i="0" sz="2200" u="none" cap="none" strike="noStrike">
              <a:solidFill>
                <a:srgbClr val="000000"/>
              </a:solidFill>
              <a:latin typeface="Arial"/>
              <a:ea typeface="Arial"/>
              <a:cs typeface="Arial"/>
              <a:sym typeface="Arial"/>
            </a:endParaRPr>
          </a:p>
          <a:p>
            <a:pPr indent="-285750" lvl="0" marL="342900" marR="0" rtl="0" algn="l">
              <a:lnSpc>
                <a:spcPct val="115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There is a special node called </a:t>
            </a:r>
            <a:r>
              <a:rPr b="0" i="0" lang="en-IN" sz="2200" u="none" cap="none" strike="noStrike">
                <a:solidFill>
                  <a:srgbClr val="FF0000"/>
                </a:solidFill>
                <a:latin typeface="Calibri"/>
                <a:ea typeface="Calibri"/>
                <a:cs typeface="Calibri"/>
                <a:sym typeface="Calibri"/>
              </a:rPr>
              <a:t>root node.</a:t>
            </a:r>
            <a:endParaRPr b="0" i="0" sz="2200" u="none" cap="none" strike="noStrike">
              <a:solidFill>
                <a:srgbClr val="000000"/>
              </a:solidFill>
              <a:latin typeface="Arial"/>
              <a:ea typeface="Arial"/>
              <a:cs typeface="Arial"/>
              <a:sym typeface="Arial"/>
            </a:endParaRPr>
          </a:p>
          <a:p>
            <a:pPr indent="-285750" lvl="0" marL="342900" marR="0" rtl="0" algn="l">
              <a:lnSpc>
                <a:spcPct val="115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I</a:t>
            </a:r>
            <a:r>
              <a:rPr b="0" i="0" lang="en-IN" sz="2200" u="none" cap="none" strike="noStrike">
                <a:solidFill>
                  <a:srgbClr val="FF0000"/>
                </a:solidFill>
                <a:latin typeface="Calibri"/>
                <a:ea typeface="Calibri"/>
                <a:cs typeface="Calibri"/>
                <a:sym typeface="Calibri"/>
              </a:rPr>
              <a:t>nternal nodes are test attribute/decision attribute</a:t>
            </a:r>
            <a:endParaRPr b="0" i="0" sz="2200" u="none" cap="none" strike="noStrike">
              <a:solidFill>
                <a:srgbClr val="000000"/>
              </a:solidFill>
              <a:latin typeface="Arial"/>
              <a:ea typeface="Arial"/>
              <a:cs typeface="Arial"/>
              <a:sym typeface="Arial"/>
            </a:endParaRPr>
          </a:p>
          <a:p>
            <a:pPr indent="-285750" lvl="0" marL="342900" marR="0" rtl="0" algn="l">
              <a:lnSpc>
                <a:spcPct val="115000"/>
              </a:lnSpc>
              <a:spcBef>
                <a:spcPts val="0"/>
              </a:spcBef>
              <a:spcAft>
                <a:spcPts val="0"/>
              </a:spcAft>
              <a:buClr>
                <a:srgbClr val="2F5496"/>
              </a:buClr>
              <a:buSzPts val="2200"/>
              <a:buFont typeface="Noto Sans Symbols"/>
              <a:buChar char="▪"/>
            </a:pPr>
            <a:r>
              <a:rPr b="0" i="0" lang="en-IN" sz="2200" u="none" cap="none" strike="noStrike">
                <a:solidFill>
                  <a:srgbClr val="FF0000"/>
                </a:solidFill>
                <a:latin typeface="Calibri"/>
                <a:ea typeface="Calibri"/>
                <a:cs typeface="Calibri"/>
                <a:sym typeface="Calibri"/>
              </a:rPr>
              <a:t>leaf nodes are class labels </a:t>
            </a:r>
            <a:r>
              <a:rPr b="0" i="0" lang="en-IN" sz="2200" u="none" cap="none" strike="noStrike">
                <a:solidFill>
                  <a:srgbClr val="0B5ED7"/>
                </a:solidFill>
                <a:latin typeface="Calibri"/>
                <a:ea typeface="Calibri"/>
                <a:cs typeface="Calibri"/>
                <a:sym typeface="Calibri"/>
              </a:rPr>
              <a:t> </a:t>
            </a:r>
            <a:r>
              <a:rPr b="0" i="0" lang="en-IN" sz="2200" u="none" cap="none" strike="noStrike">
                <a:solidFill>
                  <a:srgbClr val="000000"/>
                </a:solidFill>
                <a:latin typeface="Calibri"/>
                <a:ea typeface="Calibri"/>
                <a:cs typeface="Calibri"/>
                <a:sym typeface="Calibri"/>
              </a:rPr>
              <a:t>  </a:t>
            </a:r>
            <a:endParaRPr b="0" i="0" sz="2200" u="none" cap="none" strike="noStrike">
              <a:solidFill>
                <a:srgbClr val="000000"/>
              </a:solidFill>
              <a:latin typeface="Arial"/>
              <a:ea typeface="Arial"/>
              <a:cs typeface="Arial"/>
              <a:sym typeface="Arial"/>
            </a:endParaRPr>
          </a:p>
          <a:p>
            <a:pPr indent="-285750" lvl="0" marL="342900" marR="0" rtl="0" algn="l">
              <a:lnSpc>
                <a:spcPct val="115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Edges of a node represent the </a:t>
            </a:r>
            <a:r>
              <a:rPr b="0" i="0" lang="en-IN" sz="2200" u="none" cap="none" strike="noStrike">
                <a:solidFill>
                  <a:srgbClr val="FF0000"/>
                </a:solidFill>
                <a:latin typeface="Calibri"/>
                <a:ea typeface="Calibri"/>
                <a:cs typeface="Calibri"/>
                <a:sym typeface="Calibri"/>
              </a:rPr>
              <a:t>outcome for a value</a:t>
            </a:r>
            <a:r>
              <a:rPr b="0" i="0" lang="en-IN" sz="2200" u="none" cap="none" strike="noStrike">
                <a:solidFill>
                  <a:srgbClr val="0B5ED7"/>
                </a:solidFill>
                <a:latin typeface="Calibri"/>
                <a:ea typeface="Calibri"/>
                <a:cs typeface="Calibri"/>
                <a:sym typeface="Calibri"/>
              </a:rPr>
              <a:t> </a:t>
            </a:r>
            <a:r>
              <a:rPr b="0" i="0" lang="en-IN" sz="2200" u="none" cap="none" strike="noStrike">
                <a:solidFill>
                  <a:srgbClr val="000000"/>
                </a:solidFill>
                <a:latin typeface="Calibri"/>
                <a:ea typeface="Calibri"/>
                <a:cs typeface="Calibri"/>
                <a:sym typeface="Calibri"/>
              </a:rPr>
              <a:t>of the test node.</a:t>
            </a:r>
            <a:endParaRPr b="0" i="0" sz="2200" u="none" cap="none" strike="noStrike">
              <a:solidFill>
                <a:srgbClr val="000000"/>
              </a:solidFill>
              <a:latin typeface="Arial"/>
              <a:ea typeface="Arial"/>
              <a:cs typeface="Arial"/>
              <a:sym typeface="Arial"/>
            </a:endParaRPr>
          </a:p>
          <a:p>
            <a:pPr indent="-285750" lvl="0" marL="342900" marR="0" rtl="0" algn="l">
              <a:lnSpc>
                <a:spcPct val="115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In a path, a node with same label </a:t>
            </a:r>
            <a:r>
              <a:rPr b="0" i="0" lang="en-IN" sz="2200" u="none" cap="none" strike="noStrike">
                <a:solidFill>
                  <a:srgbClr val="FF0000"/>
                </a:solidFill>
                <a:latin typeface="Calibri"/>
                <a:ea typeface="Calibri"/>
                <a:cs typeface="Calibri"/>
                <a:sym typeface="Calibri"/>
              </a:rPr>
              <a:t>is never repeated.</a:t>
            </a:r>
            <a:endParaRPr b="0" i="0" sz="2200" u="none" cap="none" strike="noStrike">
              <a:solidFill>
                <a:srgbClr val="000000"/>
              </a:solidFill>
              <a:latin typeface="Arial"/>
              <a:ea typeface="Arial"/>
              <a:cs typeface="Arial"/>
              <a:sym typeface="Arial"/>
            </a:endParaRPr>
          </a:p>
          <a:p>
            <a:pPr indent="-285750" lvl="0" marL="342900" marR="0" rtl="0" algn="l">
              <a:lnSpc>
                <a:spcPct val="115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Decision tree </a:t>
            </a:r>
            <a:r>
              <a:rPr b="0" i="0" lang="en-IN" sz="2200" u="none" cap="none" strike="noStrike">
                <a:solidFill>
                  <a:srgbClr val="FF0000"/>
                </a:solidFill>
                <a:latin typeface="Calibri"/>
                <a:ea typeface="Calibri"/>
                <a:cs typeface="Calibri"/>
                <a:sym typeface="Calibri"/>
              </a:rPr>
              <a:t>is not unique</a:t>
            </a:r>
            <a:r>
              <a:rPr b="0" i="0" lang="en-IN" sz="2200" u="none" cap="none" strike="noStrike">
                <a:solidFill>
                  <a:srgbClr val="000000"/>
                </a:solidFill>
                <a:latin typeface="Calibri"/>
                <a:ea typeface="Calibri"/>
                <a:cs typeface="Calibri"/>
                <a:sym typeface="Calibri"/>
              </a:rPr>
              <a:t>, as different ordering of internal nodes can give different decision tree</a:t>
            </a:r>
            <a:endParaRPr b="0" i="0" sz="2200" u="none" cap="none" strike="noStrik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9" name="Shape 739"/>
        <p:cNvGrpSpPr/>
        <p:nvPr/>
      </p:nvGrpSpPr>
      <p:grpSpPr>
        <a:xfrm>
          <a:off x="0" y="0"/>
          <a:ext cx="0" cy="0"/>
          <a:chOff x="0" y="0"/>
          <a:chExt cx="0" cy="0"/>
        </a:xfrm>
      </p:grpSpPr>
      <p:sp>
        <p:nvSpPr>
          <p:cNvPr id="740" name="Google Shape;740;p38"/>
          <p:cNvSpPr txBox="1"/>
          <p:nvPr/>
        </p:nvSpPr>
        <p:spPr>
          <a:xfrm>
            <a:off x="336600" y="442440"/>
            <a:ext cx="7886520" cy="50436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Rule Extraction From decision Tree</a:t>
            </a:r>
            <a:endParaRPr b="0" i="0" sz="2600" u="none" cap="none" strike="noStrike">
              <a:solidFill>
                <a:srgbClr val="000000"/>
              </a:solidFill>
              <a:latin typeface="Arial"/>
              <a:ea typeface="Arial"/>
              <a:cs typeface="Arial"/>
              <a:sym typeface="Arial"/>
            </a:endParaRPr>
          </a:p>
        </p:txBody>
      </p:sp>
      <p:sp>
        <p:nvSpPr>
          <p:cNvPr id="741" name="Google Shape;741;p38"/>
          <p:cNvSpPr/>
          <p:nvPr/>
        </p:nvSpPr>
        <p:spPr>
          <a:xfrm>
            <a:off x="144000" y="4780800"/>
            <a:ext cx="6571800" cy="1771200"/>
          </a:xfrm>
          <a:prstGeom prst="rect">
            <a:avLst/>
          </a:prstGeom>
          <a:noFill/>
          <a:ln>
            <a:noFill/>
          </a:ln>
        </p:spPr>
        <p:txBody>
          <a:bodyPr anchorCtr="0" anchor="t" bIns="34200" lIns="68400" spcFirstLastPara="1" rIns="68400" wrap="square" tIns="34200">
            <a:noAutofit/>
          </a:bodyPr>
          <a:lstStyle/>
          <a:p>
            <a:pPr indent="0" lvl="0" marL="342900" marR="0" rtl="0" algn="l">
              <a:lnSpc>
                <a:spcPct val="120000"/>
              </a:lnSpc>
              <a:spcBef>
                <a:spcPts val="0"/>
              </a:spcBef>
              <a:spcAft>
                <a:spcPts val="0"/>
              </a:spcAft>
              <a:buClr>
                <a:srgbClr val="000000"/>
              </a:buClr>
              <a:buSzPts val="1350"/>
              <a:buFont typeface="Arial"/>
              <a:buNone/>
            </a:pPr>
            <a:r>
              <a:rPr b="0" i="0" lang="en-IN" sz="1350" u="none" cap="none" strike="noStrike">
                <a:solidFill>
                  <a:srgbClr val="000000"/>
                </a:solidFill>
                <a:latin typeface="Calibri"/>
                <a:ea typeface="Calibri"/>
                <a:cs typeface="Calibri"/>
                <a:sym typeface="Calibri"/>
              </a:rPr>
              <a:t>Example: Rule extraction from our </a:t>
            </a:r>
            <a:r>
              <a:rPr b="0" i="1" lang="en-IN" sz="1350" u="none" cap="none" strike="noStrike">
                <a:solidFill>
                  <a:srgbClr val="000000"/>
                </a:solidFill>
                <a:latin typeface="Calibri"/>
                <a:ea typeface="Calibri"/>
                <a:cs typeface="Calibri"/>
                <a:sym typeface="Calibri"/>
              </a:rPr>
              <a:t>buys_computer</a:t>
            </a:r>
            <a:r>
              <a:rPr b="0" i="0" lang="en-IN" sz="1350" u="none" cap="none" strike="noStrike">
                <a:solidFill>
                  <a:srgbClr val="000000"/>
                </a:solidFill>
                <a:latin typeface="Calibri"/>
                <a:ea typeface="Calibri"/>
                <a:cs typeface="Calibri"/>
                <a:sym typeface="Calibri"/>
              </a:rPr>
              <a:t> decision-tree</a:t>
            </a:r>
            <a:endParaRPr b="0" i="0" sz="1800" u="none" cap="none" strike="noStrike">
              <a:solidFill>
                <a:srgbClr val="000000"/>
              </a:solidFill>
              <a:latin typeface="Arial"/>
              <a:ea typeface="Arial"/>
              <a:cs typeface="Arial"/>
              <a:sym typeface="Arial"/>
            </a:endParaRPr>
          </a:p>
          <a:p>
            <a:pPr indent="-213995" lvl="0" marL="557530" marR="0" rtl="0" algn="l">
              <a:lnSpc>
                <a:spcPct val="120000"/>
              </a:lnSpc>
              <a:spcBef>
                <a:spcPts val="0"/>
              </a:spcBef>
              <a:spcAft>
                <a:spcPts val="0"/>
              </a:spcAft>
              <a:buClr>
                <a:srgbClr val="000000"/>
              </a:buClr>
              <a:buSzPts val="1350"/>
              <a:buFont typeface="Arial"/>
              <a:buNone/>
            </a:pPr>
            <a:r>
              <a:rPr b="0" i="0" lang="en-IN" sz="1350" u="none" cap="none" strike="noStrike">
                <a:solidFill>
                  <a:srgbClr val="000000"/>
                </a:solidFill>
                <a:latin typeface="Calibri"/>
                <a:ea typeface="Calibri"/>
                <a:cs typeface="Calibri"/>
                <a:sym typeface="Calibri"/>
              </a:rPr>
              <a:t>IF </a:t>
            </a:r>
            <a:r>
              <a:rPr b="0" i="1" lang="en-IN" sz="1350" u="none" cap="none" strike="noStrike">
                <a:solidFill>
                  <a:srgbClr val="000000"/>
                </a:solidFill>
                <a:latin typeface="Calibri"/>
                <a:ea typeface="Calibri"/>
                <a:cs typeface="Calibri"/>
                <a:sym typeface="Calibri"/>
              </a:rPr>
              <a:t>age</a:t>
            </a:r>
            <a:r>
              <a:rPr b="0" i="0" lang="en-IN" sz="1350" u="none" cap="none" strike="noStrike">
                <a:solidFill>
                  <a:srgbClr val="000000"/>
                </a:solidFill>
                <a:latin typeface="Calibri"/>
                <a:ea typeface="Calibri"/>
                <a:cs typeface="Calibri"/>
                <a:sym typeface="Calibri"/>
              </a:rPr>
              <a:t> = young AND </a:t>
            </a:r>
            <a:r>
              <a:rPr b="0" i="1" lang="en-IN" sz="1350" u="none" cap="none" strike="noStrike">
                <a:solidFill>
                  <a:srgbClr val="000000"/>
                </a:solidFill>
                <a:latin typeface="Calibri"/>
                <a:ea typeface="Calibri"/>
                <a:cs typeface="Calibri"/>
                <a:sym typeface="Calibri"/>
              </a:rPr>
              <a:t>student</a:t>
            </a:r>
            <a:r>
              <a:rPr b="0" i="0" lang="en-IN" sz="1350" u="none" cap="none" strike="noStrike">
                <a:solidFill>
                  <a:srgbClr val="000000"/>
                </a:solidFill>
                <a:latin typeface="Calibri"/>
                <a:ea typeface="Calibri"/>
                <a:cs typeface="Calibri"/>
                <a:sym typeface="Calibri"/>
              </a:rPr>
              <a:t> = </a:t>
            </a:r>
            <a:r>
              <a:rPr b="0" i="1" lang="en-IN" sz="1350" u="none" cap="none" strike="noStrike">
                <a:solidFill>
                  <a:srgbClr val="000000"/>
                </a:solidFill>
                <a:latin typeface="Calibri"/>
                <a:ea typeface="Calibri"/>
                <a:cs typeface="Calibri"/>
                <a:sym typeface="Calibri"/>
              </a:rPr>
              <a:t>no</a:t>
            </a:r>
            <a:r>
              <a:rPr b="0" i="0" lang="en-IN" sz="1350" u="none" cap="none" strike="noStrike">
                <a:solidFill>
                  <a:srgbClr val="000000"/>
                </a:solidFill>
                <a:latin typeface="Calibri"/>
                <a:ea typeface="Calibri"/>
                <a:cs typeface="Calibri"/>
                <a:sym typeface="Calibri"/>
              </a:rPr>
              <a:t>             THEN </a:t>
            </a:r>
            <a:r>
              <a:rPr b="0" i="1" lang="en-IN" sz="1350" u="none" cap="none" strike="noStrike">
                <a:solidFill>
                  <a:srgbClr val="000000"/>
                </a:solidFill>
                <a:latin typeface="Calibri"/>
                <a:ea typeface="Calibri"/>
                <a:cs typeface="Calibri"/>
                <a:sym typeface="Calibri"/>
              </a:rPr>
              <a:t>buys_computer</a:t>
            </a:r>
            <a:r>
              <a:rPr b="0" i="0" lang="en-IN" sz="1350" u="none" cap="none" strike="noStrike">
                <a:solidFill>
                  <a:srgbClr val="000000"/>
                </a:solidFill>
                <a:latin typeface="Calibri"/>
                <a:ea typeface="Calibri"/>
                <a:cs typeface="Calibri"/>
                <a:sym typeface="Calibri"/>
              </a:rPr>
              <a:t> = </a:t>
            </a:r>
            <a:r>
              <a:rPr b="0" i="1" lang="en-IN" sz="1350" u="none" cap="none" strike="noStrike">
                <a:solidFill>
                  <a:srgbClr val="000000"/>
                </a:solidFill>
                <a:latin typeface="Calibri"/>
                <a:ea typeface="Calibri"/>
                <a:cs typeface="Calibri"/>
                <a:sym typeface="Calibri"/>
              </a:rPr>
              <a:t>no</a:t>
            </a:r>
            <a:endParaRPr b="0" i="0" sz="1800" u="none" cap="none" strike="noStrike">
              <a:solidFill>
                <a:srgbClr val="000000"/>
              </a:solidFill>
              <a:latin typeface="Arial"/>
              <a:ea typeface="Arial"/>
              <a:cs typeface="Arial"/>
              <a:sym typeface="Arial"/>
            </a:endParaRPr>
          </a:p>
          <a:p>
            <a:pPr indent="-213995" lvl="0" marL="557530" marR="0" rtl="0" algn="l">
              <a:lnSpc>
                <a:spcPct val="120000"/>
              </a:lnSpc>
              <a:spcBef>
                <a:spcPts val="0"/>
              </a:spcBef>
              <a:spcAft>
                <a:spcPts val="0"/>
              </a:spcAft>
              <a:buClr>
                <a:srgbClr val="000000"/>
              </a:buClr>
              <a:buSzPts val="1350"/>
              <a:buFont typeface="Arial"/>
              <a:buNone/>
            </a:pPr>
            <a:r>
              <a:rPr b="0" i="0" lang="en-IN" sz="1350" u="none" cap="none" strike="noStrike">
                <a:solidFill>
                  <a:srgbClr val="000000"/>
                </a:solidFill>
                <a:latin typeface="Calibri"/>
                <a:ea typeface="Calibri"/>
                <a:cs typeface="Calibri"/>
                <a:sym typeface="Calibri"/>
              </a:rPr>
              <a:t>IF </a:t>
            </a:r>
            <a:r>
              <a:rPr b="0" i="1" lang="en-IN" sz="1350" u="none" cap="none" strike="noStrike">
                <a:solidFill>
                  <a:srgbClr val="000000"/>
                </a:solidFill>
                <a:latin typeface="Calibri"/>
                <a:ea typeface="Calibri"/>
                <a:cs typeface="Calibri"/>
                <a:sym typeface="Calibri"/>
              </a:rPr>
              <a:t>age</a:t>
            </a:r>
            <a:r>
              <a:rPr b="0" i="0" lang="en-IN" sz="1350" u="none" cap="none" strike="noStrike">
                <a:solidFill>
                  <a:srgbClr val="000000"/>
                </a:solidFill>
                <a:latin typeface="Calibri"/>
                <a:ea typeface="Calibri"/>
                <a:cs typeface="Calibri"/>
                <a:sym typeface="Calibri"/>
              </a:rPr>
              <a:t> = young AND </a:t>
            </a:r>
            <a:r>
              <a:rPr b="0" i="1" lang="en-IN" sz="1350" u="none" cap="none" strike="noStrike">
                <a:solidFill>
                  <a:srgbClr val="000000"/>
                </a:solidFill>
                <a:latin typeface="Calibri"/>
                <a:ea typeface="Calibri"/>
                <a:cs typeface="Calibri"/>
                <a:sym typeface="Calibri"/>
              </a:rPr>
              <a:t>student</a:t>
            </a:r>
            <a:r>
              <a:rPr b="0" i="0" lang="en-IN" sz="1350" u="none" cap="none" strike="noStrike">
                <a:solidFill>
                  <a:srgbClr val="000000"/>
                </a:solidFill>
                <a:latin typeface="Calibri"/>
                <a:ea typeface="Calibri"/>
                <a:cs typeface="Calibri"/>
                <a:sym typeface="Calibri"/>
              </a:rPr>
              <a:t> = </a:t>
            </a:r>
            <a:r>
              <a:rPr b="0" i="1" lang="en-IN" sz="1350" u="none" cap="none" strike="noStrike">
                <a:solidFill>
                  <a:srgbClr val="000000"/>
                </a:solidFill>
                <a:latin typeface="Calibri"/>
                <a:ea typeface="Calibri"/>
                <a:cs typeface="Calibri"/>
                <a:sym typeface="Calibri"/>
              </a:rPr>
              <a:t>yes</a:t>
            </a:r>
            <a:r>
              <a:rPr b="0" i="0" lang="en-IN" sz="1350" u="none" cap="none" strike="noStrike">
                <a:solidFill>
                  <a:srgbClr val="000000"/>
                </a:solidFill>
                <a:latin typeface="Calibri"/>
                <a:ea typeface="Calibri"/>
                <a:cs typeface="Calibri"/>
                <a:sym typeface="Calibri"/>
              </a:rPr>
              <a:t>            THEN </a:t>
            </a:r>
            <a:r>
              <a:rPr b="0" i="1" lang="en-IN" sz="1350" u="none" cap="none" strike="noStrike">
                <a:solidFill>
                  <a:srgbClr val="000000"/>
                </a:solidFill>
                <a:latin typeface="Calibri"/>
                <a:ea typeface="Calibri"/>
                <a:cs typeface="Calibri"/>
                <a:sym typeface="Calibri"/>
              </a:rPr>
              <a:t>buys_computer</a:t>
            </a:r>
            <a:r>
              <a:rPr b="0" i="0" lang="en-IN" sz="1350" u="none" cap="none" strike="noStrike">
                <a:solidFill>
                  <a:srgbClr val="000000"/>
                </a:solidFill>
                <a:latin typeface="Calibri"/>
                <a:ea typeface="Calibri"/>
                <a:cs typeface="Calibri"/>
                <a:sym typeface="Calibri"/>
              </a:rPr>
              <a:t> = </a:t>
            </a:r>
            <a:r>
              <a:rPr b="0" i="1" lang="en-IN" sz="1350" u="none" cap="none" strike="noStrike">
                <a:solidFill>
                  <a:srgbClr val="000000"/>
                </a:solidFill>
                <a:latin typeface="Calibri"/>
                <a:ea typeface="Calibri"/>
                <a:cs typeface="Calibri"/>
                <a:sym typeface="Calibri"/>
              </a:rPr>
              <a:t>yes</a:t>
            </a:r>
            <a:endParaRPr b="0" i="0" sz="1800" u="none" cap="none" strike="noStrike">
              <a:solidFill>
                <a:srgbClr val="000000"/>
              </a:solidFill>
              <a:latin typeface="Arial"/>
              <a:ea typeface="Arial"/>
              <a:cs typeface="Arial"/>
              <a:sym typeface="Arial"/>
            </a:endParaRPr>
          </a:p>
          <a:p>
            <a:pPr indent="-213995" lvl="0" marL="557530" marR="0" rtl="0" algn="l">
              <a:lnSpc>
                <a:spcPct val="120000"/>
              </a:lnSpc>
              <a:spcBef>
                <a:spcPts val="0"/>
              </a:spcBef>
              <a:spcAft>
                <a:spcPts val="0"/>
              </a:spcAft>
              <a:buClr>
                <a:srgbClr val="000000"/>
              </a:buClr>
              <a:buSzPts val="1350"/>
              <a:buFont typeface="Arial"/>
              <a:buNone/>
            </a:pPr>
            <a:r>
              <a:rPr b="0" i="0" lang="en-IN" sz="1350" u="none" cap="none" strike="noStrike">
                <a:solidFill>
                  <a:srgbClr val="000000"/>
                </a:solidFill>
                <a:latin typeface="Calibri"/>
                <a:ea typeface="Calibri"/>
                <a:cs typeface="Calibri"/>
                <a:sym typeface="Calibri"/>
              </a:rPr>
              <a:t>IF </a:t>
            </a:r>
            <a:r>
              <a:rPr b="0" i="1" lang="en-IN" sz="1350" u="none" cap="none" strike="noStrike">
                <a:solidFill>
                  <a:srgbClr val="000000"/>
                </a:solidFill>
                <a:latin typeface="Calibri"/>
                <a:ea typeface="Calibri"/>
                <a:cs typeface="Calibri"/>
                <a:sym typeface="Calibri"/>
              </a:rPr>
              <a:t>age</a:t>
            </a:r>
            <a:r>
              <a:rPr b="0" i="0" lang="en-IN" sz="1350" u="none" cap="none" strike="noStrike">
                <a:solidFill>
                  <a:srgbClr val="000000"/>
                </a:solidFill>
                <a:latin typeface="Calibri"/>
                <a:ea typeface="Calibri"/>
                <a:cs typeface="Calibri"/>
                <a:sym typeface="Calibri"/>
              </a:rPr>
              <a:t> = mid-age 			    THEN </a:t>
            </a:r>
            <a:r>
              <a:rPr b="0" i="1" lang="en-IN" sz="1350" u="none" cap="none" strike="noStrike">
                <a:solidFill>
                  <a:srgbClr val="000000"/>
                </a:solidFill>
                <a:latin typeface="Calibri"/>
                <a:ea typeface="Calibri"/>
                <a:cs typeface="Calibri"/>
                <a:sym typeface="Calibri"/>
              </a:rPr>
              <a:t>buys_computer</a:t>
            </a:r>
            <a:r>
              <a:rPr b="0" i="0" lang="en-IN" sz="1350" u="none" cap="none" strike="noStrike">
                <a:solidFill>
                  <a:srgbClr val="000000"/>
                </a:solidFill>
                <a:latin typeface="Calibri"/>
                <a:ea typeface="Calibri"/>
                <a:cs typeface="Calibri"/>
                <a:sym typeface="Calibri"/>
              </a:rPr>
              <a:t> = </a:t>
            </a:r>
            <a:r>
              <a:rPr b="0" i="1" lang="en-IN" sz="1350" u="none" cap="none" strike="noStrike">
                <a:solidFill>
                  <a:srgbClr val="000000"/>
                </a:solidFill>
                <a:latin typeface="Calibri"/>
                <a:ea typeface="Calibri"/>
                <a:cs typeface="Calibri"/>
                <a:sym typeface="Calibri"/>
              </a:rPr>
              <a:t>yes</a:t>
            </a:r>
            <a:endParaRPr b="0" i="0" sz="1800" u="none" cap="none" strike="noStrike">
              <a:solidFill>
                <a:srgbClr val="000000"/>
              </a:solidFill>
              <a:latin typeface="Arial"/>
              <a:ea typeface="Arial"/>
              <a:cs typeface="Arial"/>
              <a:sym typeface="Arial"/>
            </a:endParaRPr>
          </a:p>
          <a:p>
            <a:pPr indent="-213995" lvl="0" marL="557530" marR="0" rtl="0" algn="l">
              <a:lnSpc>
                <a:spcPct val="120000"/>
              </a:lnSpc>
              <a:spcBef>
                <a:spcPts val="0"/>
              </a:spcBef>
              <a:spcAft>
                <a:spcPts val="0"/>
              </a:spcAft>
              <a:buClr>
                <a:srgbClr val="000000"/>
              </a:buClr>
              <a:buSzPts val="1350"/>
              <a:buFont typeface="Arial"/>
              <a:buNone/>
            </a:pPr>
            <a:r>
              <a:rPr b="0" i="0" lang="en-IN" sz="1350" u="none" cap="none" strike="noStrike">
                <a:solidFill>
                  <a:srgbClr val="000000"/>
                </a:solidFill>
                <a:latin typeface="Calibri"/>
                <a:ea typeface="Calibri"/>
                <a:cs typeface="Calibri"/>
                <a:sym typeface="Calibri"/>
              </a:rPr>
              <a:t>IF </a:t>
            </a:r>
            <a:r>
              <a:rPr b="0" i="1" lang="en-IN" sz="1350" u="none" cap="none" strike="noStrike">
                <a:solidFill>
                  <a:srgbClr val="000000"/>
                </a:solidFill>
                <a:latin typeface="Calibri"/>
                <a:ea typeface="Calibri"/>
                <a:cs typeface="Calibri"/>
                <a:sym typeface="Calibri"/>
              </a:rPr>
              <a:t>age</a:t>
            </a:r>
            <a:r>
              <a:rPr b="0" i="0" lang="en-IN" sz="1350" u="none" cap="none" strike="noStrike">
                <a:solidFill>
                  <a:srgbClr val="000000"/>
                </a:solidFill>
                <a:latin typeface="Calibri"/>
                <a:ea typeface="Calibri"/>
                <a:cs typeface="Calibri"/>
                <a:sym typeface="Calibri"/>
              </a:rPr>
              <a:t> = old AND </a:t>
            </a:r>
            <a:r>
              <a:rPr b="0" i="1" lang="en-IN" sz="1350" u="none" cap="none" strike="noStrike">
                <a:solidFill>
                  <a:srgbClr val="000000"/>
                </a:solidFill>
                <a:latin typeface="Calibri"/>
                <a:ea typeface="Calibri"/>
                <a:cs typeface="Calibri"/>
                <a:sym typeface="Calibri"/>
              </a:rPr>
              <a:t>credit_rating</a:t>
            </a:r>
            <a:r>
              <a:rPr b="0" i="0" lang="en-IN" sz="1350" u="none" cap="none" strike="noStrike">
                <a:solidFill>
                  <a:srgbClr val="000000"/>
                </a:solidFill>
                <a:latin typeface="Calibri"/>
                <a:ea typeface="Calibri"/>
                <a:cs typeface="Calibri"/>
                <a:sym typeface="Calibri"/>
              </a:rPr>
              <a:t> = </a:t>
            </a:r>
            <a:r>
              <a:rPr b="0" i="1" lang="en-IN" sz="1350" u="none" cap="none" strike="noStrike">
                <a:solidFill>
                  <a:srgbClr val="000000"/>
                </a:solidFill>
                <a:latin typeface="Calibri"/>
                <a:ea typeface="Calibri"/>
                <a:cs typeface="Calibri"/>
                <a:sym typeface="Calibri"/>
              </a:rPr>
              <a:t>excellent</a:t>
            </a:r>
            <a:r>
              <a:rPr b="0" i="0" lang="en-IN" sz="1350" u="none" cap="none" strike="noStrike">
                <a:solidFill>
                  <a:srgbClr val="000000"/>
                </a:solidFill>
                <a:latin typeface="Calibri"/>
                <a:ea typeface="Calibri"/>
                <a:cs typeface="Calibri"/>
                <a:sym typeface="Calibri"/>
              </a:rPr>
              <a:t>  THEN </a:t>
            </a:r>
            <a:r>
              <a:rPr b="0" i="1" lang="en-IN" sz="1350" u="none" cap="none" strike="noStrike">
                <a:solidFill>
                  <a:srgbClr val="000000"/>
                </a:solidFill>
                <a:latin typeface="Calibri"/>
                <a:ea typeface="Calibri"/>
                <a:cs typeface="Calibri"/>
                <a:sym typeface="Calibri"/>
              </a:rPr>
              <a:t>buys_computer </a:t>
            </a:r>
            <a:r>
              <a:rPr b="0" i="0" lang="en-IN" sz="1350" u="none" cap="none" strike="noStrike">
                <a:solidFill>
                  <a:srgbClr val="000000"/>
                </a:solidFill>
                <a:latin typeface="Calibri"/>
                <a:ea typeface="Calibri"/>
                <a:cs typeface="Calibri"/>
                <a:sym typeface="Calibri"/>
              </a:rPr>
              <a:t>= </a:t>
            </a:r>
            <a:r>
              <a:rPr b="0" i="1" lang="en-IN" sz="1350" u="none" cap="none" strike="noStrike">
                <a:solidFill>
                  <a:srgbClr val="000000"/>
                </a:solidFill>
                <a:latin typeface="Calibri"/>
                <a:ea typeface="Calibri"/>
                <a:cs typeface="Calibri"/>
                <a:sym typeface="Calibri"/>
              </a:rPr>
              <a:t>yes</a:t>
            </a:r>
            <a:endParaRPr b="0" i="0" sz="1800" u="none" cap="none" strike="noStrike">
              <a:solidFill>
                <a:srgbClr val="000000"/>
              </a:solidFill>
              <a:latin typeface="Arial"/>
              <a:ea typeface="Arial"/>
              <a:cs typeface="Arial"/>
              <a:sym typeface="Arial"/>
            </a:endParaRPr>
          </a:p>
          <a:p>
            <a:pPr indent="-213995" lvl="0" marL="557530" marR="0" rtl="0" algn="l">
              <a:lnSpc>
                <a:spcPct val="120000"/>
              </a:lnSpc>
              <a:spcBef>
                <a:spcPts val="0"/>
              </a:spcBef>
              <a:spcAft>
                <a:spcPts val="0"/>
              </a:spcAft>
              <a:buClr>
                <a:srgbClr val="000000"/>
              </a:buClr>
              <a:buSzPts val="1350"/>
              <a:buFont typeface="Arial"/>
              <a:buNone/>
            </a:pPr>
            <a:r>
              <a:rPr b="0" i="0" lang="en-IN" sz="1350" u="none" cap="none" strike="noStrike">
                <a:solidFill>
                  <a:srgbClr val="000000"/>
                </a:solidFill>
                <a:latin typeface="Calibri"/>
                <a:ea typeface="Calibri"/>
                <a:cs typeface="Calibri"/>
                <a:sym typeface="Calibri"/>
              </a:rPr>
              <a:t>IF </a:t>
            </a:r>
            <a:r>
              <a:rPr b="0" i="1" lang="en-IN" sz="1350" u="none" cap="none" strike="noStrike">
                <a:solidFill>
                  <a:srgbClr val="000000"/>
                </a:solidFill>
                <a:latin typeface="Calibri"/>
                <a:ea typeface="Calibri"/>
                <a:cs typeface="Calibri"/>
                <a:sym typeface="Calibri"/>
              </a:rPr>
              <a:t>age</a:t>
            </a:r>
            <a:r>
              <a:rPr b="0" i="0" lang="en-IN" sz="1350" u="none" cap="none" strike="noStrike">
                <a:solidFill>
                  <a:srgbClr val="000000"/>
                </a:solidFill>
                <a:latin typeface="Calibri"/>
                <a:ea typeface="Calibri"/>
                <a:cs typeface="Calibri"/>
                <a:sym typeface="Calibri"/>
              </a:rPr>
              <a:t> = young AND </a:t>
            </a:r>
            <a:r>
              <a:rPr b="0" i="1" lang="en-IN" sz="1350" u="none" cap="none" strike="noStrike">
                <a:solidFill>
                  <a:srgbClr val="000000"/>
                </a:solidFill>
                <a:latin typeface="Calibri"/>
                <a:ea typeface="Calibri"/>
                <a:cs typeface="Calibri"/>
                <a:sym typeface="Calibri"/>
              </a:rPr>
              <a:t>credit_rating</a:t>
            </a:r>
            <a:r>
              <a:rPr b="0" i="0" lang="en-IN" sz="1350" u="none" cap="none" strike="noStrike">
                <a:solidFill>
                  <a:srgbClr val="000000"/>
                </a:solidFill>
                <a:latin typeface="Calibri"/>
                <a:ea typeface="Calibri"/>
                <a:cs typeface="Calibri"/>
                <a:sym typeface="Calibri"/>
              </a:rPr>
              <a:t> = </a:t>
            </a:r>
            <a:r>
              <a:rPr b="0" i="1" lang="en-IN" sz="1350" u="none" cap="none" strike="noStrike">
                <a:solidFill>
                  <a:srgbClr val="000000"/>
                </a:solidFill>
                <a:latin typeface="Calibri"/>
                <a:ea typeface="Calibri"/>
                <a:cs typeface="Calibri"/>
                <a:sym typeface="Calibri"/>
              </a:rPr>
              <a:t>fair</a:t>
            </a:r>
            <a:r>
              <a:rPr b="0" i="0" lang="en-IN" sz="1350" u="none" cap="none" strike="noStrike">
                <a:solidFill>
                  <a:srgbClr val="000000"/>
                </a:solidFill>
                <a:latin typeface="Calibri"/>
                <a:ea typeface="Calibri"/>
                <a:cs typeface="Calibri"/>
                <a:sym typeface="Calibri"/>
              </a:rPr>
              <a:t>     THEN </a:t>
            </a:r>
            <a:r>
              <a:rPr b="0" i="1" lang="en-IN" sz="1350" u="none" cap="none" strike="noStrike">
                <a:solidFill>
                  <a:srgbClr val="000000"/>
                </a:solidFill>
                <a:latin typeface="Calibri"/>
                <a:ea typeface="Calibri"/>
                <a:cs typeface="Calibri"/>
                <a:sym typeface="Calibri"/>
              </a:rPr>
              <a:t>buys_computer</a:t>
            </a:r>
            <a:r>
              <a:rPr b="0" i="0" lang="en-IN" sz="1350" u="none" cap="none" strike="noStrike">
                <a:solidFill>
                  <a:srgbClr val="000000"/>
                </a:solidFill>
                <a:latin typeface="Calibri"/>
                <a:ea typeface="Calibri"/>
                <a:cs typeface="Calibri"/>
                <a:sym typeface="Calibri"/>
              </a:rPr>
              <a:t> = </a:t>
            </a:r>
            <a:r>
              <a:rPr b="0" i="1" lang="en-IN" sz="1350" u="none" cap="none" strike="noStrike">
                <a:solidFill>
                  <a:srgbClr val="000000"/>
                </a:solidFill>
                <a:latin typeface="Calibri"/>
                <a:ea typeface="Calibri"/>
                <a:cs typeface="Calibri"/>
                <a:sym typeface="Calibri"/>
              </a:rPr>
              <a:t>no</a:t>
            </a:r>
            <a:endParaRPr b="0" i="0" sz="1800" u="none" cap="none" strike="noStrike">
              <a:solidFill>
                <a:srgbClr val="000000"/>
              </a:solidFill>
              <a:latin typeface="Arial"/>
              <a:ea typeface="Arial"/>
              <a:cs typeface="Arial"/>
              <a:sym typeface="Arial"/>
            </a:endParaRPr>
          </a:p>
        </p:txBody>
      </p:sp>
      <p:sp>
        <p:nvSpPr>
          <p:cNvPr id="742" name="Google Shape;742;p38"/>
          <p:cNvSpPr/>
          <p:nvPr/>
        </p:nvSpPr>
        <p:spPr>
          <a:xfrm>
            <a:off x="62640" y="1819440"/>
            <a:ext cx="4571640" cy="1999800"/>
          </a:xfrm>
          <a:prstGeom prst="rect">
            <a:avLst/>
          </a:prstGeom>
          <a:noFill/>
          <a:ln>
            <a:noFill/>
          </a:ln>
        </p:spPr>
        <p:txBody>
          <a:bodyPr anchorCtr="0" anchor="t" bIns="34200" lIns="68400" spcFirstLastPara="1" rIns="68400" wrap="square" tIns="34200">
            <a:noAutofit/>
          </a:bodyPr>
          <a:lstStyle/>
          <a:p>
            <a:pPr indent="-256540" lvl="0" marL="257175" marR="0" rtl="0" algn="l">
              <a:lnSpc>
                <a:spcPct val="120000"/>
              </a:lnSpc>
              <a:spcBef>
                <a:spcPts val="0"/>
              </a:spcBef>
              <a:spcAft>
                <a:spcPts val="0"/>
              </a:spcAft>
              <a:buClr>
                <a:srgbClr val="954F72"/>
              </a:buClr>
              <a:buSzPts val="1500"/>
              <a:buFont typeface="Noto Sans Symbols"/>
              <a:buChar char="■"/>
            </a:pPr>
            <a:r>
              <a:rPr b="0" i="0" lang="en-IN" sz="1500" u="none" cap="none" strike="noStrike">
                <a:solidFill>
                  <a:srgbClr val="000000"/>
                </a:solidFill>
                <a:latin typeface="Tahoma"/>
                <a:ea typeface="Tahoma"/>
                <a:cs typeface="Tahoma"/>
                <a:sym typeface="Tahoma"/>
              </a:rPr>
              <a:t>Rules are easier to understand than large trees</a:t>
            </a:r>
            <a:endParaRPr b="0" i="0" sz="1800" u="none" cap="none" strike="noStrike">
              <a:solidFill>
                <a:srgbClr val="000000"/>
              </a:solidFill>
              <a:latin typeface="Arial"/>
              <a:ea typeface="Arial"/>
              <a:cs typeface="Arial"/>
              <a:sym typeface="Arial"/>
            </a:endParaRPr>
          </a:p>
          <a:p>
            <a:pPr indent="-256540" lvl="0" marL="257175" marR="0" rtl="0" algn="l">
              <a:lnSpc>
                <a:spcPct val="120000"/>
              </a:lnSpc>
              <a:spcBef>
                <a:spcPts val="0"/>
              </a:spcBef>
              <a:spcAft>
                <a:spcPts val="0"/>
              </a:spcAft>
              <a:buClr>
                <a:srgbClr val="954F72"/>
              </a:buClr>
              <a:buSzPts val="1500"/>
              <a:buFont typeface="Noto Sans Symbols"/>
              <a:buChar char="■"/>
            </a:pPr>
            <a:r>
              <a:rPr b="0" i="0" lang="en-IN" sz="1500" u="none" cap="none" strike="noStrike">
                <a:solidFill>
                  <a:srgbClr val="000000"/>
                </a:solidFill>
                <a:latin typeface="Tahoma"/>
                <a:ea typeface="Tahoma"/>
                <a:cs typeface="Tahoma"/>
                <a:sym typeface="Tahoma"/>
              </a:rPr>
              <a:t>One rule is created for each path from the root to a leaf</a:t>
            </a:r>
            <a:endParaRPr b="0" i="0" sz="1800" u="none" cap="none" strike="noStrike">
              <a:solidFill>
                <a:srgbClr val="000000"/>
              </a:solidFill>
              <a:latin typeface="Arial"/>
              <a:ea typeface="Arial"/>
              <a:cs typeface="Arial"/>
              <a:sym typeface="Arial"/>
            </a:endParaRPr>
          </a:p>
          <a:p>
            <a:pPr indent="-256540" lvl="0" marL="257175" marR="0" rtl="0" algn="l">
              <a:lnSpc>
                <a:spcPct val="120000"/>
              </a:lnSpc>
              <a:spcBef>
                <a:spcPts val="0"/>
              </a:spcBef>
              <a:spcAft>
                <a:spcPts val="0"/>
              </a:spcAft>
              <a:buClr>
                <a:srgbClr val="954F72"/>
              </a:buClr>
              <a:buSzPts val="1500"/>
              <a:buFont typeface="Noto Sans Symbols"/>
              <a:buChar char="■"/>
            </a:pPr>
            <a:r>
              <a:rPr b="0" i="0" lang="en-IN" sz="1500" u="none" cap="none" strike="noStrike">
                <a:solidFill>
                  <a:srgbClr val="000000"/>
                </a:solidFill>
                <a:latin typeface="Tahoma"/>
                <a:ea typeface="Tahoma"/>
                <a:cs typeface="Tahoma"/>
                <a:sym typeface="Tahoma"/>
              </a:rPr>
              <a:t>Each attribute-value pair along a path forms a conjunction: the leaf holds the class prediction </a:t>
            </a:r>
            <a:endParaRPr b="0" i="0" sz="1800" u="none" cap="none" strike="noStrike">
              <a:solidFill>
                <a:srgbClr val="000000"/>
              </a:solidFill>
              <a:latin typeface="Arial"/>
              <a:ea typeface="Arial"/>
              <a:cs typeface="Arial"/>
              <a:sym typeface="Arial"/>
            </a:endParaRPr>
          </a:p>
          <a:p>
            <a:pPr indent="-256540" lvl="0" marL="257175" marR="0" rtl="0" algn="l">
              <a:lnSpc>
                <a:spcPct val="120000"/>
              </a:lnSpc>
              <a:spcBef>
                <a:spcPts val="0"/>
              </a:spcBef>
              <a:spcAft>
                <a:spcPts val="0"/>
              </a:spcAft>
              <a:buClr>
                <a:srgbClr val="954F72"/>
              </a:buClr>
              <a:buSzPts val="1500"/>
              <a:buFont typeface="Noto Sans Symbols"/>
              <a:buChar char="■"/>
            </a:pPr>
            <a:r>
              <a:rPr b="0" i="0" lang="en-IN" sz="1500" u="none" cap="none" strike="noStrike">
                <a:solidFill>
                  <a:srgbClr val="000000"/>
                </a:solidFill>
                <a:latin typeface="Tahoma"/>
                <a:ea typeface="Tahoma"/>
                <a:cs typeface="Tahoma"/>
                <a:sym typeface="Tahoma"/>
              </a:rPr>
              <a:t>Rules are mutually exclusive and exhaustive</a:t>
            </a:r>
            <a:endParaRPr b="0" i="0" sz="1800" u="none" cap="none" strike="noStrike">
              <a:solidFill>
                <a:srgbClr val="000000"/>
              </a:solidFill>
              <a:latin typeface="Arial"/>
              <a:ea typeface="Arial"/>
              <a:cs typeface="Arial"/>
              <a:sym typeface="Arial"/>
            </a:endParaRPr>
          </a:p>
        </p:txBody>
      </p:sp>
      <p:sp>
        <p:nvSpPr>
          <p:cNvPr id="743" name="Google Shape;743;p38"/>
          <p:cNvSpPr/>
          <p:nvPr/>
        </p:nvSpPr>
        <p:spPr>
          <a:xfrm>
            <a:off x="6899040" y="1152000"/>
            <a:ext cx="581400" cy="465120"/>
          </a:xfrm>
          <a:prstGeom prst="rect">
            <a:avLst/>
          </a:prstGeom>
          <a:solidFill>
            <a:srgbClr val="00CCFF"/>
          </a:solidFill>
          <a:ln cap="flat" cmpd="sng" w="12600">
            <a:solidFill>
              <a:schemeClr val="dk1"/>
            </a:solidFill>
            <a:prstDash val="solid"/>
            <a:miter lim="8000"/>
            <a:headEnd len="sm" w="sm" type="none"/>
            <a:tailEnd len="sm" w="sm" type="none"/>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age?</a:t>
            </a:r>
            <a:endParaRPr b="0" i="0" sz="1800" u="none" cap="none" strike="noStrike">
              <a:solidFill>
                <a:srgbClr val="000000"/>
              </a:solidFill>
              <a:latin typeface="Arial"/>
              <a:ea typeface="Arial"/>
              <a:cs typeface="Arial"/>
              <a:sym typeface="Arial"/>
            </a:endParaRPr>
          </a:p>
        </p:txBody>
      </p:sp>
      <p:sp>
        <p:nvSpPr>
          <p:cNvPr id="744" name="Google Shape;744;p38"/>
          <p:cNvSpPr/>
          <p:nvPr/>
        </p:nvSpPr>
        <p:spPr>
          <a:xfrm>
            <a:off x="5627520" y="2999520"/>
            <a:ext cx="872640" cy="465120"/>
          </a:xfrm>
          <a:prstGeom prst="rect">
            <a:avLst/>
          </a:prstGeom>
          <a:solidFill>
            <a:srgbClr val="00FFCC"/>
          </a:solidFill>
          <a:ln cap="flat" cmpd="sng" w="12600">
            <a:solidFill>
              <a:schemeClr val="dk1"/>
            </a:solidFill>
            <a:prstDash val="solid"/>
            <a:miter lim="8000"/>
            <a:headEnd len="sm" w="sm" type="none"/>
            <a:tailEnd len="sm" w="sm" type="none"/>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student?</a:t>
            </a:r>
            <a:endParaRPr b="0" i="0" sz="1800" u="none" cap="none" strike="noStrike">
              <a:solidFill>
                <a:srgbClr val="000000"/>
              </a:solidFill>
              <a:latin typeface="Arial"/>
              <a:ea typeface="Arial"/>
              <a:cs typeface="Arial"/>
              <a:sym typeface="Arial"/>
            </a:endParaRPr>
          </a:p>
        </p:txBody>
      </p:sp>
      <p:sp>
        <p:nvSpPr>
          <p:cNvPr id="745" name="Google Shape;745;p38"/>
          <p:cNvSpPr/>
          <p:nvPr/>
        </p:nvSpPr>
        <p:spPr>
          <a:xfrm>
            <a:off x="7650720" y="2999520"/>
            <a:ext cx="1454400" cy="465120"/>
          </a:xfrm>
          <a:prstGeom prst="rect">
            <a:avLst/>
          </a:prstGeom>
          <a:solidFill>
            <a:srgbClr val="99CCFF"/>
          </a:solidFill>
          <a:ln cap="flat" cmpd="sng" w="12600">
            <a:solidFill>
              <a:schemeClr val="dk1"/>
            </a:solidFill>
            <a:prstDash val="solid"/>
            <a:miter lim="8000"/>
            <a:headEnd len="sm" w="sm" type="none"/>
            <a:tailEnd len="sm" w="sm" type="none"/>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credit rating?</a:t>
            </a:r>
            <a:endParaRPr b="0" i="0" sz="1800" u="none" cap="none" strike="noStrike">
              <a:solidFill>
                <a:srgbClr val="000000"/>
              </a:solidFill>
              <a:latin typeface="Arial"/>
              <a:ea typeface="Arial"/>
              <a:cs typeface="Arial"/>
              <a:sym typeface="Arial"/>
            </a:endParaRPr>
          </a:p>
        </p:txBody>
      </p:sp>
      <p:sp>
        <p:nvSpPr>
          <p:cNvPr id="746" name="Google Shape;746;p38"/>
          <p:cNvSpPr/>
          <p:nvPr/>
        </p:nvSpPr>
        <p:spPr>
          <a:xfrm flipH="1">
            <a:off x="6178320" y="1633680"/>
            <a:ext cx="581760" cy="139644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747" name="Google Shape;747;p38"/>
          <p:cNvSpPr/>
          <p:nvPr/>
        </p:nvSpPr>
        <p:spPr>
          <a:xfrm>
            <a:off x="7128000" y="1678320"/>
            <a:ext cx="720" cy="46476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748" name="Google Shape;748;p38"/>
          <p:cNvSpPr/>
          <p:nvPr/>
        </p:nvSpPr>
        <p:spPr>
          <a:xfrm>
            <a:off x="7423920" y="1599480"/>
            <a:ext cx="1163880" cy="139644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749" name="Google Shape;749;p38"/>
          <p:cNvSpPr/>
          <p:nvPr/>
        </p:nvSpPr>
        <p:spPr>
          <a:xfrm>
            <a:off x="5836680" y="2049480"/>
            <a:ext cx="872640" cy="464760"/>
          </a:xfrm>
          <a:prstGeom prst="rect">
            <a:avLst/>
          </a:prstGeom>
          <a:solidFill>
            <a:srgbClr val="FFFF00"/>
          </a:solidFill>
          <a:ln cap="flat" cmpd="sng" w="12600">
            <a:solidFill>
              <a:schemeClr val="lt1"/>
            </a:solidFill>
            <a:prstDash val="solid"/>
            <a:miter lim="8000"/>
            <a:headEnd len="sm" w="sm" type="none"/>
            <a:tailEnd len="sm" w="sm" type="none"/>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1" i="0" lang="en-IN" sz="1800" u="none" cap="none" strike="noStrike">
                <a:solidFill>
                  <a:srgbClr val="000000"/>
                </a:solidFill>
                <a:latin typeface="Times New Roman"/>
                <a:ea typeface="Times New Roman"/>
                <a:cs typeface="Times New Roman"/>
                <a:sym typeface="Times New Roman"/>
              </a:rPr>
              <a:t>&lt;=30</a:t>
            </a:r>
            <a:endParaRPr b="0" i="0" sz="1800" u="none" cap="none" strike="noStrike">
              <a:solidFill>
                <a:srgbClr val="000000"/>
              </a:solidFill>
              <a:latin typeface="Arial"/>
              <a:ea typeface="Arial"/>
              <a:cs typeface="Arial"/>
              <a:sym typeface="Arial"/>
            </a:endParaRPr>
          </a:p>
        </p:txBody>
      </p:sp>
      <p:sp>
        <p:nvSpPr>
          <p:cNvPr id="750" name="Google Shape;750;p38"/>
          <p:cNvSpPr/>
          <p:nvPr/>
        </p:nvSpPr>
        <p:spPr>
          <a:xfrm>
            <a:off x="7846560" y="2164320"/>
            <a:ext cx="581400" cy="464760"/>
          </a:xfrm>
          <a:prstGeom prst="rect">
            <a:avLst/>
          </a:prstGeom>
          <a:solidFill>
            <a:srgbClr val="FF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1" i="0" lang="en-IN" sz="1800" u="none" cap="none" strike="noStrike">
                <a:solidFill>
                  <a:srgbClr val="000000"/>
                </a:solidFill>
                <a:latin typeface="Times New Roman"/>
                <a:ea typeface="Times New Roman"/>
                <a:cs typeface="Times New Roman"/>
                <a:sym typeface="Times New Roman"/>
              </a:rPr>
              <a:t>&gt;40</a:t>
            </a:r>
            <a:endParaRPr b="0" i="0" sz="1800" u="none" cap="none" strike="noStrike">
              <a:solidFill>
                <a:srgbClr val="000000"/>
              </a:solidFill>
              <a:latin typeface="Arial"/>
              <a:ea typeface="Arial"/>
              <a:cs typeface="Arial"/>
              <a:sym typeface="Arial"/>
            </a:endParaRPr>
          </a:p>
        </p:txBody>
      </p:sp>
      <p:sp>
        <p:nvSpPr>
          <p:cNvPr id="751" name="Google Shape;751;p38"/>
          <p:cNvSpPr/>
          <p:nvPr/>
        </p:nvSpPr>
        <p:spPr>
          <a:xfrm flipH="1">
            <a:off x="5444640" y="3461760"/>
            <a:ext cx="581400" cy="93132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752" name="Google Shape;752;p38"/>
          <p:cNvSpPr/>
          <p:nvPr/>
        </p:nvSpPr>
        <p:spPr>
          <a:xfrm>
            <a:off x="6259320" y="3461760"/>
            <a:ext cx="581760" cy="93132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753" name="Google Shape;753;p38"/>
          <p:cNvSpPr/>
          <p:nvPr/>
        </p:nvSpPr>
        <p:spPr>
          <a:xfrm flipH="1">
            <a:off x="7725960" y="3461760"/>
            <a:ext cx="581760" cy="93132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754" name="Google Shape;754;p38"/>
          <p:cNvSpPr/>
          <p:nvPr/>
        </p:nvSpPr>
        <p:spPr>
          <a:xfrm>
            <a:off x="8588160" y="3461760"/>
            <a:ext cx="290880" cy="93132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755" name="Google Shape;755;p38"/>
          <p:cNvSpPr/>
          <p:nvPr/>
        </p:nvSpPr>
        <p:spPr>
          <a:xfrm>
            <a:off x="7128000" y="2513520"/>
            <a:ext cx="720" cy="46476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756" name="Google Shape;756;p38"/>
          <p:cNvSpPr/>
          <p:nvPr/>
        </p:nvSpPr>
        <p:spPr>
          <a:xfrm>
            <a:off x="5328360" y="4430880"/>
            <a:ext cx="581400" cy="465120"/>
          </a:xfrm>
          <a:prstGeom prst="rect">
            <a:avLst/>
          </a:prstGeom>
          <a:solidFill>
            <a:srgbClr val="FFCC99"/>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no</a:t>
            </a:r>
            <a:endParaRPr b="0" i="0" sz="1800" u="none" cap="none" strike="noStrike">
              <a:solidFill>
                <a:srgbClr val="000000"/>
              </a:solidFill>
              <a:latin typeface="Arial"/>
              <a:ea typeface="Arial"/>
              <a:cs typeface="Arial"/>
              <a:sym typeface="Arial"/>
            </a:endParaRPr>
          </a:p>
        </p:txBody>
      </p:sp>
      <p:sp>
        <p:nvSpPr>
          <p:cNvPr id="757" name="Google Shape;757;p38"/>
          <p:cNvSpPr/>
          <p:nvPr/>
        </p:nvSpPr>
        <p:spPr>
          <a:xfrm>
            <a:off x="6550560" y="4430880"/>
            <a:ext cx="581760" cy="465120"/>
          </a:xfrm>
          <a:prstGeom prst="rect">
            <a:avLst/>
          </a:prstGeom>
          <a:solidFill>
            <a:srgbClr val="00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yes</a:t>
            </a:r>
            <a:endParaRPr b="0" i="0" sz="1800" u="none" cap="none" strike="noStrike">
              <a:solidFill>
                <a:srgbClr val="000000"/>
              </a:solidFill>
              <a:latin typeface="Arial"/>
              <a:ea typeface="Arial"/>
              <a:cs typeface="Arial"/>
              <a:sym typeface="Arial"/>
            </a:endParaRPr>
          </a:p>
        </p:txBody>
      </p:sp>
      <p:sp>
        <p:nvSpPr>
          <p:cNvPr id="758" name="Google Shape;758;p38"/>
          <p:cNvSpPr/>
          <p:nvPr/>
        </p:nvSpPr>
        <p:spPr>
          <a:xfrm>
            <a:off x="8599320" y="4356000"/>
            <a:ext cx="581400" cy="465120"/>
          </a:xfrm>
          <a:prstGeom prst="rect">
            <a:avLst/>
          </a:prstGeom>
          <a:solidFill>
            <a:srgbClr val="00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yes</a:t>
            </a:r>
            <a:endParaRPr b="0" i="0" sz="1800" u="none" cap="none" strike="noStrike">
              <a:solidFill>
                <a:srgbClr val="000000"/>
              </a:solidFill>
              <a:latin typeface="Arial"/>
              <a:ea typeface="Arial"/>
              <a:cs typeface="Arial"/>
              <a:sym typeface="Arial"/>
            </a:endParaRPr>
          </a:p>
        </p:txBody>
      </p:sp>
      <p:sp>
        <p:nvSpPr>
          <p:cNvPr id="759" name="Google Shape;759;p38"/>
          <p:cNvSpPr/>
          <p:nvPr/>
        </p:nvSpPr>
        <p:spPr>
          <a:xfrm>
            <a:off x="6790680" y="3002400"/>
            <a:ext cx="581400" cy="464760"/>
          </a:xfrm>
          <a:prstGeom prst="rect">
            <a:avLst/>
          </a:prstGeom>
          <a:solidFill>
            <a:srgbClr val="00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yes</a:t>
            </a:r>
            <a:endParaRPr b="0" i="0" sz="1800" u="none" cap="none" strike="noStrike">
              <a:solidFill>
                <a:srgbClr val="000000"/>
              </a:solidFill>
              <a:latin typeface="Arial"/>
              <a:ea typeface="Arial"/>
              <a:cs typeface="Arial"/>
              <a:sym typeface="Arial"/>
            </a:endParaRPr>
          </a:p>
        </p:txBody>
      </p:sp>
      <p:sp>
        <p:nvSpPr>
          <p:cNvPr id="760" name="Google Shape;760;p38"/>
          <p:cNvSpPr/>
          <p:nvPr/>
        </p:nvSpPr>
        <p:spPr>
          <a:xfrm>
            <a:off x="6760440" y="2074320"/>
            <a:ext cx="872640" cy="465120"/>
          </a:xfrm>
          <a:prstGeom prst="rect">
            <a:avLst/>
          </a:prstGeom>
          <a:solidFill>
            <a:srgbClr val="FFFF00"/>
          </a:solidFill>
          <a:ln>
            <a:noFill/>
          </a:ln>
        </p:spPr>
        <p:txBody>
          <a:bodyPr anchorCtr="0" anchor="ctr" bIns="34200" lIns="68400" spcFirstLastPara="1" rIns="68400" wrap="square" tIns="34200">
            <a:noAutofit/>
          </a:bodyPr>
          <a:lstStyle/>
          <a:p>
            <a:pPr indent="0" lvl="0" marL="0" marR="0" rtl="0" algn="ctr">
              <a:lnSpc>
                <a:spcPct val="100000"/>
              </a:lnSpc>
              <a:spcBef>
                <a:spcPts val="0"/>
              </a:spcBef>
              <a:spcAft>
                <a:spcPts val="0"/>
              </a:spcAft>
              <a:buClr>
                <a:srgbClr val="000000"/>
              </a:buClr>
              <a:buSzPts val="1500"/>
              <a:buFont typeface="Arial"/>
              <a:buNone/>
            </a:pPr>
            <a:r>
              <a:rPr b="1" i="0" lang="en-IN" sz="1500" u="none" cap="none" strike="noStrike">
                <a:solidFill>
                  <a:srgbClr val="000000"/>
                </a:solidFill>
                <a:latin typeface="Times New Roman"/>
                <a:ea typeface="Times New Roman"/>
                <a:cs typeface="Times New Roman"/>
                <a:sym typeface="Times New Roman"/>
              </a:rPr>
              <a:t>31..40</a:t>
            </a:r>
            <a:endParaRPr b="0" i="0" sz="1800" u="none" cap="none" strike="noStrike">
              <a:solidFill>
                <a:srgbClr val="000000"/>
              </a:solidFill>
              <a:latin typeface="Arial"/>
              <a:ea typeface="Arial"/>
              <a:cs typeface="Arial"/>
              <a:sym typeface="Arial"/>
            </a:endParaRPr>
          </a:p>
        </p:txBody>
      </p:sp>
      <p:sp>
        <p:nvSpPr>
          <p:cNvPr id="761" name="Google Shape;761;p38"/>
          <p:cNvSpPr/>
          <p:nvPr/>
        </p:nvSpPr>
        <p:spPr>
          <a:xfrm>
            <a:off x="7650720" y="4367160"/>
            <a:ext cx="581400" cy="465120"/>
          </a:xfrm>
          <a:prstGeom prst="rect">
            <a:avLst/>
          </a:prstGeom>
          <a:solidFill>
            <a:srgbClr val="FFCC99"/>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no</a:t>
            </a:r>
            <a:endParaRPr b="0" i="0" sz="1800" u="none" cap="none" strike="noStrike">
              <a:solidFill>
                <a:srgbClr val="000000"/>
              </a:solidFill>
              <a:latin typeface="Arial"/>
              <a:ea typeface="Arial"/>
              <a:cs typeface="Arial"/>
              <a:sym typeface="Arial"/>
            </a:endParaRPr>
          </a:p>
        </p:txBody>
      </p:sp>
      <p:sp>
        <p:nvSpPr>
          <p:cNvPr id="762" name="Google Shape;762;p38"/>
          <p:cNvSpPr/>
          <p:nvPr/>
        </p:nvSpPr>
        <p:spPr>
          <a:xfrm>
            <a:off x="8634600" y="3685680"/>
            <a:ext cx="581400" cy="464760"/>
          </a:xfrm>
          <a:prstGeom prst="rect">
            <a:avLst/>
          </a:prstGeom>
          <a:solidFill>
            <a:srgbClr val="FF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fair</a:t>
            </a:r>
            <a:endParaRPr b="0" i="0" sz="1800" u="none" cap="none" strike="noStrike">
              <a:solidFill>
                <a:srgbClr val="000000"/>
              </a:solidFill>
              <a:latin typeface="Arial"/>
              <a:ea typeface="Arial"/>
              <a:cs typeface="Arial"/>
              <a:sym typeface="Arial"/>
            </a:endParaRPr>
          </a:p>
        </p:txBody>
      </p:sp>
      <p:sp>
        <p:nvSpPr>
          <p:cNvPr id="763" name="Google Shape;763;p38"/>
          <p:cNvSpPr/>
          <p:nvPr/>
        </p:nvSpPr>
        <p:spPr>
          <a:xfrm>
            <a:off x="7374600" y="3685680"/>
            <a:ext cx="1163520" cy="464760"/>
          </a:xfrm>
          <a:prstGeom prst="rect">
            <a:avLst/>
          </a:prstGeom>
          <a:solidFill>
            <a:srgbClr val="FF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excellent</a:t>
            </a:r>
            <a:endParaRPr b="0" i="0" sz="1800" u="none" cap="none" strike="noStrike">
              <a:solidFill>
                <a:srgbClr val="000000"/>
              </a:solidFill>
              <a:latin typeface="Arial"/>
              <a:ea typeface="Arial"/>
              <a:cs typeface="Arial"/>
              <a:sym typeface="Arial"/>
            </a:endParaRPr>
          </a:p>
        </p:txBody>
      </p:sp>
      <p:sp>
        <p:nvSpPr>
          <p:cNvPr id="764" name="Google Shape;764;p38"/>
          <p:cNvSpPr/>
          <p:nvPr/>
        </p:nvSpPr>
        <p:spPr>
          <a:xfrm>
            <a:off x="6399720" y="3759840"/>
            <a:ext cx="581400" cy="465120"/>
          </a:xfrm>
          <a:prstGeom prst="rect">
            <a:avLst/>
          </a:prstGeom>
          <a:solidFill>
            <a:srgbClr val="FF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yes</a:t>
            </a:r>
            <a:endParaRPr b="0" i="0" sz="1800" u="none" cap="none" strike="noStrike">
              <a:solidFill>
                <a:srgbClr val="000000"/>
              </a:solidFill>
              <a:latin typeface="Arial"/>
              <a:ea typeface="Arial"/>
              <a:cs typeface="Arial"/>
              <a:sym typeface="Arial"/>
            </a:endParaRPr>
          </a:p>
        </p:txBody>
      </p:sp>
      <p:sp>
        <p:nvSpPr>
          <p:cNvPr id="765" name="Google Shape;765;p38"/>
          <p:cNvSpPr/>
          <p:nvPr/>
        </p:nvSpPr>
        <p:spPr>
          <a:xfrm>
            <a:off x="5328360" y="3759840"/>
            <a:ext cx="581400" cy="465120"/>
          </a:xfrm>
          <a:prstGeom prst="rect">
            <a:avLst/>
          </a:prstGeom>
          <a:solidFill>
            <a:srgbClr val="FF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no</a:t>
            </a:r>
            <a:endParaRPr b="0" i="0" sz="1800" u="none" cap="none" strike="noStrike">
              <a:solidFill>
                <a:srgbClr val="000000"/>
              </a:solidFill>
              <a:latin typeface="Arial"/>
              <a:ea typeface="Arial"/>
              <a:cs typeface="Arial"/>
              <a:sym typeface="Arial"/>
            </a:endParaRPr>
          </a:p>
        </p:txBody>
      </p:sp>
      <p:sp>
        <p:nvSpPr>
          <p:cNvPr id="766" name="Google Shape;766;p38"/>
          <p:cNvSpPr/>
          <p:nvPr/>
        </p:nvSpPr>
        <p:spPr>
          <a:xfrm>
            <a:off x="7374600" y="1668960"/>
            <a:ext cx="1163520" cy="465120"/>
          </a:xfrm>
          <a:prstGeom prst="rect">
            <a:avLst/>
          </a:prstGeom>
          <a:no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age</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0" name="Shape 770"/>
        <p:cNvGrpSpPr/>
        <p:nvPr/>
      </p:nvGrpSpPr>
      <p:grpSpPr>
        <a:xfrm>
          <a:off x="0" y="0"/>
          <a:ext cx="0" cy="0"/>
          <a:chOff x="0" y="0"/>
          <a:chExt cx="0" cy="0"/>
        </a:xfrm>
      </p:grpSpPr>
      <p:sp>
        <p:nvSpPr>
          <p:cNvPr id="771" name="Google Shape;771;p39"/>
          <p:cNvSpPr txBox="1"/>
          <p:nvPr/>
        </p:nvSpPr>
        <p:spPr>
          <a:xfrm>
            <a:off x="410400" y="399240"/>
            <a:ext cx="7886520" cy="50436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Decision Tree Algorithm</a:t>
            </a:r>
            <a:endParaRPr b="0" i="0" sz="2600" u="none" cap="none" strike="noStrike">
              <a:solidFill>
                <a:srgbClr val="000000"/>
              </a:solidFill>
              <a:latin typeface="Arial"/>
              <a:ea typeface="Arial"/>
              <a:cs typeface="Arial"/>
              <a:sym typeface="Arial"/>
            </a:endParaRPr>
          </a:p>
        </p:txBody>
      </p:sp>
      <p:sp>
        <p:nvSpPr>
          <p:cNvPr id="772" name="Google Shape;772;p39"/>
          <p:cNvSpPr/>
          <p:nvPr/>
        </p:nvSpPr>
        <p:spPr>
          <a:xfrm>
            <a:off x="173160" y="1110600"/>
            <a:ext cx="8361000" cy="4161240"/>
          </a:xfrm>
          <a:prstGeom prst="rect">
            <a:avLst/>
          </a:prstGeom>
          <a:noFill/>
          <a:ln>
            <a:noFill/>
          </a:ln>
        </p:spPr>
        <p:txBody>
          <a:bodyPr anchorCtr="0" anchor="t" bIns="34200" lIns="68400" spcFirstLastPara="1" rIns="68400" wrap="square" tIns="34200">
            <a:noAutofit/>
          </a:bodyPr>
          <a:lstStyle/>
          <a:p>
            <a:pPr indent="-342900" lvl="0" marL="342900" marR="0" rtl="0" algn="l">
              <a:lnSpc>
                <a:spcPct val="105000"/>
              </a:lnSpc>
              <a:spcBef>
                <a:spcPts val="0"/>
              </a:spcBef>
              <a:spcAft>
                <a:spcPts val="0"/>
              </a:spcAft>
              <a:buClr>
                <a:srgbClr val="2F5496"/>
              </a:buClr>
              <a:buSzPts val="2000"/>
              <a:buFont typeface="Noto Sans Symbols"/>
              <a:buChar char="▪"/>
            </a:pPr>
            <a:r>
              <a:rPr b="0" i="0" lang="en-IN" sz="2000" u="none" cap="none" strike="noStrike">
                <a:solidFill>
                  <a:srgbClr val="FF0000"/>
                </a:solidFill>
                <a:latin typeface="Calibri"/>
                <a:ea typeface="Calibri"/>
                <a:cs typeface="Calibri"/>
                <a:sym typeface="Calibri"/>
              </a:rPr>
              <a:t>Basic algorithm (a greedy algorithm)</a:t>
            </a:r>
            <a:endParaRPr b="0" i="0" sz="2000" u="none" cap="none" strike="noStrike">
              <a:solidFill>
                <a:srgbClr val="000000"/>
              </a:solidFill>
              <a:latin typeface="Arial"/>
              <a:ea typeface="Arial"/>
              <a:cs typeface="Arial"/>
              <a:sym typeface="Arial"/>
            </a:endParaRPr>
          </a:p>
          <a:p>
            <a:pPr indent="-342900" lvl="1" marL="666750" marR="0" rtl="0" algn="l">
              <a:lnSpc>
                <a:spcPct val="105000"/>
              </a:lnSpc>
              <a:spcBef>
                <a:spcPts val="0"/>
              </a:spcBef>
              <a:spcAft>
                <a:spcPts val="0"/>
              </a:spcAft>
              <a:buClr>
                <a:srgbClr val="2F5496"/>
              </a:buClr>
              <a:buSzPts val="2000"/>
              <a:buFont typeface="Noto Sans Symbols"/>
              <a:buChar char="▪"/>
            </a:pPr>
            <a:r>
              <a:rPr b="0" i="0" lang="en-IN" sz="2000" u="none" cap="none" strike="noStrike">
                <a:solidFill>
                  <a:srgbClr val="000000"/>
                </a:solidFill>
                <a:latin typeface="Calibri"/>
                <a:ea typeface="Calibri"/>
                <a:cs typeface="Calibri"/>
                <a:sym typeface="Calibri"/>
              </a:rPr>
              <a:t>Tree is constructed in a </a:t>
            </a:r>
            <a:r>
              <a:rPr b="0" i="0" lang="en-IN" sz="2000" u="none" cap="none" strike="noStrike">
                <a:solidFill>
                  <a:srgbClr val="0563C1"/>
                </a:solidFill>
                <a:latin typeface="Calibri"/>
                <a:ea typeface="Calibri"/>
                <a:cs typeface="Calibri"/>
                <a:sym typeface="Calibri"/>
              </a:rPr>
              <a:t>top-down recursive divide-and-conquer manner</a:t>
            </a:r>
            <a:endParaRPr b="0" i="0" sz="2000" u="none" cap="none" strike="noStrike">
              <a:solidFill>
                <a:srgbClr val="000000"/>
              </a:solidFill>
              <a:latin typeface="Arial"/>
              <a:ea typeface="Arial"/>
              <a:cs typeface="Arial"/>
              <a:sym typeface="Arial"/>
            </a:endParaRPr>
          </a:p>
          <a:p>
            <a:pPr indent="-342900" lvl="1" marL="666750" marR="0" rtl="0" algn="l">
              <a:lnSpc>
                <a:spcPct val="105000"/>
              </a:lnSpc>
              <a:spcBef>
                <a:spcPts val="0"/>
              </a:spcBef>
              <a:spcAft>
                <a:spcPts val="0"/>
              </a:spcAft>
              <a:buClr>
                <a:srgbClr val="2F5496"/>
              </a:buClr>
              <a:buSzPts val="2000"/>
              <a:buFont typeface="Noto Sans Symbols"/>
              <a:buChar char="▪"/>
            </a:pPr>
            <a:r>
              <a:rPr b="0" i="0" lang="en-IN" sz="2000" u="none" cap="none" strike="noStrike">
                <a:solidFill>
                  <a:srgbClr val="000000"/>
                </a:solidFill>
                <a:latin typeface="Calibri"/>
                <a:ea typeface="Calibri"/>
                <a:cs typeface="Calibri"/>
                <a:sym typeface="Calibri"/>
              </a:rPr>
              <a:t>At start, all the training examples are at the root</a:t>
            </a:r>
            <a:endParaRPr b="0" i="0" sz="2000" u="none" cap="none" strike="noStrike">
              <a:solidFill>
                <a:srgbClr val="000000"/>
              </a:solidFill>
              <a:latin typeface="Arial"/>
              <a:ea typeface="Arial"/>
              <a:cs typeface="Arial"/>
              <a:sym typeface="Arial"/>
            </a:endParaRPr>
          </a:p>
          <a:p>
            <a:pPr indent="-342900" lvl="1" marL="666750" marR="0" rtl="0" algn="l">
              <a:lnSpc>
                <a:spcPct val="105000"/>
              </a:lnSpc>
              <a:spcBef>
                <a:spcPts val="0"/>
              </a:spcBef>
              <a:spcAft>
                <a:spcPts val="0"/>
              </a:spcAft>
              <a:buClr>
                <a:srgbClr val="2F5496"/>
              </a:buClr>
              <a:buSzPts val="2000"/>
              <a:buFont typeface="Noto Sans Symbols"/>
              <a:buChar char="▪"/>
            </a:pPr>
            <a:r>
              <a:rPr b="0" i="0" lang="en-IN" sz="2000" u="none" cap="none" strike="noStrike">
                <a:solidFill>
                  <a:srgbClr val="000000"/>
                </a:solidFill>
                <a:latin typeface="Calibri"/>
                <a:ea typeface="Calibri"/>
                <a:cs typeface="Calibri"/>
                <a:sym typeface="Calibri"/>
              </a:rPr>
              <a:t>Attributes are categorical (if continuous-valued, they are discretized in advance)</a:t>
            </a:r>
            <a:endParaRPr b="0" i="0" sz="2000" u="none" cap="none" strike="noStrike">
              <a:solidFill>
                <a:srgbClr val="000000"/>
              </a:solidFill>
              <a:latin typeface="Arial"/>
              <a:ea typeface="Arial"/>
              <a:cs typeface="Arial"/>
              <a:sym typeface="Arial"/>
            </a:endParaRPr>
          </a:p>
          <a:p>
            <a:pPr indent="-342900" lvl="1" marL="666750" marR="0" rtl="0" algn="l">
              <a:lnSpc>
                <a:spcPct val="105000"/>
              </a:lnSpc>
              <a:spcBef>
                <a:spcPts val="0"/>
              </a:spcBef>
              <a:spcAft>
                <a:spcPts val="0"/>
              </a:spcAft>
              <a:buClr>
                <a:srgbClr val="2F5496"/>
              </a:buClr>
              <a:buSzPts val="2000"/>
              <a:buFont typeface="Noto Sans Symbols"/>
              <a:buChar char="▪"/>
            </a:pPr>
            <a:r>
              <a:rPr b="0" i="0" lang="en-IN" sz="2000" u="none" cap="none" strike="noStrike">
                <a:solidFill>
                  <a:srgbClr val="000000"/>
                </a:solidFill>
                <a:latin typeface="Calibri"/>
                <a:ea typeface="Calibri"/>
                <a:cs typeface="Calibri"/>
                <a:sym typeface="Calibri"/>
              </a:rPr>
              <a:t>Examples are partitioned recursively based on selected attributes</a:t>
            </a:r>
            <a:endParaRPr b="0" i="0" sz="2000" u="none" cap="none" strike="noStrike">
              <a:solidFill>
                <a:srgbClr val="000000"/>
              </a:solidFill>
              <a:latin typeface="Arial"/>
              <a:ea typeface="Arial"/>
              <a:cs typeface="Arial"/>
              <a:sym typeface="Arial"/>
            </a:endParaRPr>
          </a:p>
          <a:p>
            <a:pPr indent="-342900" lvl="1" marL="666750" marR="0" rtl="0" algn="l">
              <a:lnSpc>
                <a:spcPct val="105000"/>
              </a:lnSpc>
              <a:spcBef>
                <a:spcPts val="0"/>
              </a:spcBef>
              <a:spcAft>
                <a:spcPts val="0"/>
              </a:spcAft>
              <a:buClr>
                <a:srgbClr val="2F5496"/>
              </a:buClr>
              <a:buSzPts val="2000"/>
              <a:buFont typeface="Noto Sans Symbols"/>
              <a:buChar char="▪"/>
            </a:pPr>
            <a:r>
              <a:rPr b="0" i="0" lang="en-IN" sz="2000" u="none" cap="none" strike="noStrike">
                <a:solidFill>
                  <a:srgbClr val="000000"/>
                </a:solidFill>
                <a:latin typeface="Calibri"/>
                <a:ea typeface="Calibri"/>
                <a:cs typeface="Calibri"/>
                <a:sym typeface="Calibri"/>
              </a:rPr>
              <a:t>Test attributes are selected on the basis of a heuristic or statistical measure (e.g., </a:t>
            </a:r>
            <a:r>
              <a:rPr b="0" i="0" lang="en-IN" sz="2000" u="none" cap="none" strike="noStrike">
                <a:solidFill>
                  <a:srgbClr val="0563C1"/>
                </a:solidFill>
                <a:latin typeface="Calibri"/>
                <a:ea typeface="Calibri"/>
                <a:cs typeface="Calibri"/>
                <a:sym typeface="Calibri"/>
              </a:rPr>
              <a:t>information gain</a:t>
            </a:r>
            <a:r>
              <a:rPr b="0" i="0" lang="en-IN" sz="2000" u="none" cap="none" strike="noStrike">
                <a:solidFill>
                  <a:srgbClr val="000000"/>
                </a:solidFill>
                <a:latin typeface="Calibri"/>
                <a:ea typeface="Calibri"/>
                <a:cs typeface="Calibri"/>
                <a:sym typeface="Calibri"/>
              </a:rPr>
              <a:t>)</a:t>
            </a:r>
            <a:endParaRPr b="0" i="0" sz="2000" u="none" cap="none" strike="noStrike">
              <a:solidFill>
                <a:srgbClr val="000000"/>
              </a:solidFill>
              <a:latin typeface="Arial"/>
              <a:ea typeface="Arial"/>
              <a:cs typeface="Arial"/>
              <a:sym typeface="Arial"/>
            </a:endParaRPr>
          </a:p>
          <a:p>
            <a:pPr indent="-342900" lvl="0" marL="342900" marR="0" rtl="0" algn="l">
              <a:lnSpc>
                <a:spcPct val="105000"/>
              </a:lnSpc>
              <a:spcBef>
                <a:spcPts val="0"/>
              </a:spcBef>
              <a:spcAft>
                <a:spcPts val="0"/>
              </a:spcAft>
              <a:buClr>
                <a:srgbClr val="2F5496"/>
              </a:buClr>
              <a:buSzPts val="2000"/>
              <a:buFont typeface="Noto Sans Symbols"/>
              <a:buChar char="▪"/>
            </a:pPr>
            <a:r>
              <a:rPr b="0" i="0" lang="en-IN" sz="2000" u="none" cap="none" strike="noStrike">
                <a:solidFill>
                  <a:srgbClr val="FF0000"/>
                </a:solidFill>
                <a:latin typeface="Calibri"/>
                <a:ea typeface="Calibri"/>
                <a:cs typeface="Calibri"/>
                <a:sym typeface="Calibri"/>
              </a:rPr>
              <a:t>Conditions for stopping partitioning</a:t>
            </a:r>
            <a:endParaRPr b="0" i="0" sz="2000" u="none" cap="none" strike="noStrike">
              <a:solidFill>
                <a:srgbClr val="000000"/>
              </a:solidFill>
              <a:latin typeface="Arial"/>
              <a:ea typeface="Arial"/>
              <a:cs typeface="Arial"/>
              <a:sym typeface="Arial"/>
            </a:endParaRPr>
          </a:p>
          <a:p>
            <a:pPr indent="-342900" lvl="1" marL="666750" marR="0" rtl="0" algn="l">
              <a:lnSpc>
                <a:spcPct val="105000"/>
              </a:lnSpc>
              <a:spcBef>
                <a:spcPts val="0"/>
              </a:spcBef>
              <a:spcAft>
                <a:spcPts val="0"/>
              </a:spcAft>
              <a:buClr>
                <a:srgbClr val="2F5496"/>
              </a:buClr>
              <a:buSzPts val="2000"/>
              <a:buFont typeface="Noto Sans Symbols"/>
              <a:buChar char="▪"/>
            </a:pPr>
            <a:r>
              <a:rPr b="0" i="0" lang="en-IN" sz="2000" u="none" cap="none" strike="noStrike">
                <a:solidFill>
                  <a:srgbClr val="000000"/>
                </a:solidFill>
                <a:latin typeface="Calibri"/>
                <a:ea typeface="Calibri"/>
                <a:cs typeface="Calibri"/>
                <a:sym typeface="Calibri"/>
              </a:rPr>
              <a:t>All samples for a given node belong to the same class.</a:t>
            </a:r>
            <a:endParaRPr b="0" i="0" sz="2000" u="none" cap="none" strike="noStrike">
              <a:solidFill>
                <a:srgbClr val="000000"/>
              </a:solidFill>
              <a:latin typeface="Arial"/>
              <a:ea typeface="Arial"/>
              <a:cs typeface="Arial"/>
              <a:sym typeface="Arial"/>
            </a:endParaRPr>
          </a:p>
          <a:p>
            <a:pPr indent="-342900" lvl="1" marL="666750" marR="0" rtl="0" algn="l">
              <a:lnSpc>
                <a:spcPct val="105000"/>
              </a:lnSpc>
              <a:spcBef>
                <a:spcPts val="0"/>
              </a:spcBef>
              <a:spcAft>
                <a:spcPts val="0"/>
              </a:spcAft>
              <a:buClr>
                <a:srgbClr val="2F5496"/>
              </a:buClr>
              <a:buSzPts val="2000"/>
              <a:buFont typeface="Noto Sans Symbols"/>
              <a:buChar char="▪"/>
            </a:pPr>
            <a:r>
              <a:rPr b="0" i="0" lang="en-IN" sz="2000" u="none" cap="none" strike="noStrike">
                <a:solidFill>
                  <a:srgbClr val="000000"/>
                </a:solidFill>
                <a:latin typeface="Calibri"/>
                <a:ea typeface="Calibri"/>
                <a:cs typeface="Calibri"/>
                <a:sym typeface="Calibri"/>
              </a:rPr>
              <a:t>There are no remaining attributes for further partitioning – </a:t>
            </a:r>
            <a:r>
              <a:rPr b="0" i="0" lang="en-IN" sz="2000" u="none" cap="none" strike="noStrike">
                <a:solidFill>
                  <a:srgbClr val="0563C1"/>
                </a:solidFill>
                <a:latin typeface="Calibri"/>
                <a:ea typeface="Calibri"/>
                <a:cs typeface="Calibri"/>
                <a:sym typeface="Calibri"/>
              </a:rPr>
              <a:t>majority voting</a:t>
            </a:r>
            <a:r>
              <a:rPr b="0" i="0" lang="en-IN" sz="2000" u="none" cap="none" strike="noStrike">
                <a:solidFill>
                  <a:srgbClr val="000000"/>
                </a:solidFill>
                <a:latin typeface="Calibri"/>
                <a:ea typeface="Calibri"/>
                <a:cs typeface="Calibri"/>
                <a:sym typeface="Calibri"/>
              </a:rPr>
              <a:t> is employed for classifying the leaf.</a:t>
            </a:r>
            <a:endParaRPr b="0" i="0" sz="2000" u="none" cap="none" strike="noStrike">
              <a:solidFill>
                <a:srgbClr val="000000"/>
              </a:solidFill>
              <a:latin typeface="Arial"/>
              <a:ea typeface="Arial"/>
              <a:cs typeface="Arial"/>
              <a:sym typeface="Arial"/>
            </a:endParaRPr>
          </a:p>
          <a:p>
            <a:pPr indent="-342900" lvl="1" marL="666750" marR="0" rtl="0" algn="l">
              <a:lnSpc>
                <a:spcPct val="105000"/>
              </a:lnSpc>
              <a:spcBef>
                <a:spcPts val="0"/>
              </a:spcBef>
              <a:spcAft>
                <a:spcPts val="0"/>
              </a:spcAft>
              <a:buClr>
                <a:srgbClr val="2F5496"/>
              </a:buClr>
              <a:buSzPts val="2000"/>
              <a:buFont typeface="Noto Sans Symbols"/>
              <a:buChar char="▪"/>
            </a:pPr>
            <a:r>
              <a:rPr b="0" i="0" lang="en-IN" sz="2000" u="none" cap="none" strike="noStrike">
                <a:solidFill>
                  <a:srgbClr val="000000"/>
                </a:solidFill>
                <a:latin typeface="Calibri"/>
                <a:ea typeface="Calibri"/>
                <a:cs typeface="Calibri"/>
                <a:sym typeface="Calibri"/>
              </a:rPr>
              <a:t>There are no samples left</a:t>
            </a:r>
            <a:endParaRPr b="0" i="0" sz="2000" u="none" cap="none" strike="noStrik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pic>
        <p:nvPicPr>
          <p:cNvPr id="777" name="Google Shape;777;p40"/>
          <p:cNvPicPr preferRelativeResize="0"/>
          <p:nvPr/>
        </p:nvPicPr>
        <p:blipFill rotWithShape="1">
          <a:blip r:embed="rId3">
            <a:alphaModFix/>
          </a:blip>
          <a:srcRect b="0" l="0" r="0" t="0"/>
          <a:stretch/>
        </p:blipFill>
        <p:spPr>
          <a:xfrm>
            <a:off x="4102920" y="5360040"/>
            <a:ext cx="3103560" cy="402120"/>
          </a:xfrm>
          <a:prstGeom prst="rect">
            <a:avLst/>
          </a:prstGeom>
          <a:noFill/>
          <a:ln>
            <a:noFill/>
          </a:ln>
        </p:spPr>
      </p:pic>
      <p:sp>
        <p:nvSpPr>
          <p:cNvPr id="778" name="Google Shape;778;p40"/>
          <p:cNvSpPr/>
          <p:nvPr/>
        </p:nvSpPr>
        <p:spPr>
          <a:xfrm>
            <a:off x="216720" y="1198800"/>
            <a:ext cx="8273880" cy="3754080"/>
          </a:xfrm>
          <a:prstGeom prst="rect">
            <a:avLst/>
          </a:prstGeom>
          <a:noFill/>
          <a:ln>
            <a:noFill/>
          </a:ln>
        </p:spPr>
        <p:txBody>
          <a:bodyPr anchorCtr="0" anchor="t" bIns="34200" lIns="68400" spcFirstLastPara="1" rIns="68400" wrap="square" tIns="34200">
            <a:noAutofit/>
          </a:bodyPr>
          <a:lstStyle/>
          <a:p>
            <a:pPr indent="0" lvl="0" marL="0" marR="0" rtl="0" algn="l">
              <a:lnSpc>
                <a:spcPct val="100000"/>
              </a:lnSpc>
              <a:spcBef>
                <a:spcPts val="0"/>
              </a:spcBef>
              <a:spcAft>
                <a:spcPts val="0"/>
              </a:spcAft>
              <a:buClr>
                <a:srgbClr val="000000"/>
              </a:buClr>
              <a:buSzPts val="2200"/>
              <a:buFont typeface="Arial"/>
              <a:buNone/>
            </a:pPr>
            <a:r>
              <a:rPr b="1" i="0" lang="en-IN" sz="2200" u="none" cap="none" strike="noStrike">
                <a:solidFill>
                  <a:srgbClr val="00B050"/>
                </a:solidFill>
                <a:latin typeface="Calibri"/>
                <a:ea typeface="Calibri"/>
                <a:cs typeface="Calibri"/>
                <a:sym typeface="Calibri"/>
              </a:rPr>
              <a:t>T</a:t>
            </a:r>
            <a:r>
              <a:rPr b="1" i="0" lang="en-IN" sz="2000" u="none" cap="none" strike="noStrike">
                <a:solidFill>
                  <a:srgbClr val="00B050"/>
                </a:solidFill>
                <a:latin typeface="Calibri"/>
                <a:ea typeface="Calibri"/>
                <a:cs typeface="Calibri"/>
                <a:sym typeface="Calibri"/>
              </a:rPr>
              <a:t>est Attribute Selection</a:t>
            </a:r>
            <a:endParaRPr b="0" i="0" sz="2200" u="none" cap="none" strike="noStrike">
              <a:solidFill>
                <a:srgbClr val="000000"/>
              </a:solidFill>
              <a:latin typeface="Arial"/>
              <a:ea typeface="Arial"/>
              <a:cs typeface="Arial"/>
              <a:sym typeface="Arial"/>
            </a:endParaRPr>
          </a:p>
          <a:p>
            <a:pPr indent="-165100" lvl="0" marL="257175"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a:p>
            <a:pPr indent="-256540" lvl="0" marL="257175" marR="0" rtl="0" algn="l">
              <a:lnSpc>
                <a:spcPct val="100000"/>
              </a:lnSpc>
              <a:spcBef>
                <a:spcPts val="0"/>
              </a:spcBef>
              <a:spcAft>
                <a:spcPts val="0"/>
              </a:spcAft>
              <a:buClr>
                <a:srgbClr val="FF0000"/>
              </a:buClr>
              <a:buSzPts val="2000"/>
              <a:buFont typeface="Noto Sans Symbols"/>
              <a:buChar char="■"/>
            </a:pPr>
            <a:r>
              <a:rPr b="1" i="0" lang="en-IN" sz="2000" u="none" cap="none" strike="noStrike">
                <a:solidFill>
                  <a:srgbClr val="FF0000"/>
                </a:solidFill>
                <a:latin typeface="Calibri"/>
                <a:ea typeface="Calibri"/>
                <a:cs typeface="Calibri"/>
                <a:sym typeface="Calibri"/>
              </a:rPr>
              <a:t>Select the attribute with the highest information gain</a:t>
            </a:r>
            <a:endParaRPr b="0" i="0" sz="2200" u="none" cap="none" strike="noStrike">
              <a:solidFill>
                <a:srgbClr val="000000"/>
              </a:solidFill>
              <a:latin typeface="Arial"/>
              <a:ea typeface="Arial"/>
              <a:cs typeface="Arial"/>
              <a:sym typeface="Arial"/>
            </a:endParaRPr>
          </a:p>
          <a:p>
            <a:pPr indent="-256540" lvl="0" marL="257175" marR="0" rtl="0" algn="l">
              <a:lnSpc>
                <a:spcPct val="100000"/>
              </a:lnSpc>
              <a:spcBef>
                <a:spcPts val="0"/>
              </a:spcBef>
              <a:spcAft>
                <a:spcPts val="0"/>
              </a:spcAft>
              <a:buClr>
                <a:srgbClr val="954F72"/>
              </a:buClr>
              <a:buSzPts val="2000"/>
              <a:buFont typeface="Noto Sans Symbols"/>
              <a:buChar char="■"/>
            </a:pPr>
            <a:r>
              <a:rPr b="0" i="0" lang="en-IN" sz="2000" u="none" cap="none" strike="noStrike">
                <a:solidFill>
                  <a:srgbClr val="000000"/>
                </a:solidFill>
                <a:latin typeface="Calibri"/>
                <a:ea typeface="Calibri"/>
                <a:cs typeface="Calibri"/>
                <a:sym typeface="Calibri"/>
              </a:rPr>
              <a:t>Let </a:t>
            </a:r>
            <a:r>
              <a:rPr b="0" i="1" lang="en-IN" sz="2000" u="none" cap="none" strike="noStrike">
                <a:solidFill>
                  <a:srgbClr val="000000"/>
                </a:solidFill>
                <a:latin typeface="Calibri"/>
                <a:ea typeface="Calibri"/>
                <a:cs typeface="Calibri"/>
                <a:sym typeface="Calibri"/>
              </a:rPr>
              <a:t>p</a:t>
            </a:r>
            <a:r>
              <a:rPr b="0" baseline="-25000" i="1" lang="en-IN" sz="2000" u="none" cap="none" strike="noStrike">
                <a:solidFill>
                  <a:srgbClr val="000000"/>
                </a:solidFill>
                <a:latin typeface="Calibri"/>
                <a:ea typeface="Calibri"/>
                <a:cs typeface="Calibri"/>
                <a:sym typeface="Calibri"/>
              </a:rPr>
              <a:t>i</a:t>
            </a:r>
            <a:r>
              <a:rPr b="0" i="0" lang="en-IN" sz="2000" u="none" cap="none" strike="noStrike">
                <a:solidFill>
                  <a:srgbClr val="000000"/>
                </a:solidFill>
                <a:latin typeface="Calibri"/>
                <a:ea typeface="Calibri"/>
                <a:cs typeface="Calibri"/>
                <a:sym typeface="Calibri"/>
              </a:rPr>
              <a:t> be the probability that an arbitrary tuple in D belongs to class C</a:t>
            </a:r>
            <a:r>
              <a:rPr b="0" baseline="-25000" i="0" lang="en-IN" sz="2000" u="none" cap="none" strike="noStrike">
                <a:solidFill>
                  <a:srgbClr val="000000"/>
                </a:solidFill>
                <a:latin typeface="Calibri"/>
                <a:ea typeface="Calibri"/>
                <a:cs typeface="Calibri"/>
                <a:sym typeface="Calibri"/>
              </a:rPr>
              <a:t>i</a:t>
            </a:r>
            <a:r>
              <a:rPr b="0" i="0" lang="en-IN" sz="2000" u="none" cap="none" strike="noStrike">
                <a:solidFill>
                  <a:srgbClr val="000000"/>
                </a:solidFill>
                <a:latin typeface="Calibri"/>
                <a:ea typeface="Calibri"/>
                <a:cs typeface="Calibri"/>
                <a:sym typeface="Calibri"/>
              </a:rPr>
              <a:t>, estimated by |C</a:t>
            </a:r>
            <a:r>
              <a:rPr b="0" baseline="-25000" i="1" lang="en-IN" sz="2000" u="none" cap="none" strike="noStrike">
                <a:solidFill>
                  <a:srgbClr val="000000"/>
                </a:solidFill>
                <a:latin typeface="Calibri"/>
                <a:ea typeface="Calibri"/>
                <a:cs typeface="Calibri"/>
                <a:sym typeface="Calibri"/>
              </a:rPr>
              <a:t>i</a:t>
            </a:r>
            <a:r>
              <a:rPr b="0" baseline="-25000" i="0" lang="en-IN" sz="2000" u="none" cap="none" strike="noStrike">
                <a:solidFill>
                  <a:srgbClr val="000000"/>
                </a:solidFill>
                <a:latin typeface="Calibri"/>
                <a:ea typeface="Calibri"/>
                <a:cs typeface="Calibri"/>
                <a:sym typeface="Calibri"/>
              </a:rPr>
              <a:t>, D</a:t>
            </a:r>
            <a:r>
              <a:rPr b="0" i="0" lang="en-IN" sz="2000" u="none" cap="none" strike="noStrike">
                <a:solidFill>
                  <a:srgbClr val="000000"/>
                </a:solidFill>
                <a:latin typeface="Calibri"/>
                <a:ea typeface="Calibri"/>
                <a:cs typeface="Calibri"/>
                <a:sym typeface="Calibri"/>
              </a:rPr>
              <a:t>|/|D|</a:t>
            </a:r>
            <a:endParaRPr b="0" i="0" sz="2200" u="none" cap="none" strike="noStrike">
              <a:solidFill>
                <a:srgbClr val="000000"/>
              </a:solidFill>
              <a:latin typeface="Arial"/>
              <a:ea typeface="Arial"/>
              <a:cs typeface="Arial"/>
              <a:sym typeface="Arial"/>
            </a:endParaRPr>
          </a:p>
          <a:p>
            <a:pPr indent="-165100" lvl="0" marL="257175"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a:p>
            <a:pPr indent="-165100" lvl="0" marL="257175"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a:p>
            <a:pPr indent="-256540" lvl="0" marL="257175" marR="0" rtl="0" algn="l">
              <a:lnSpc>
                <a:spcPct val="100000"/>
              </a:lnSpc>
              <a:spcBef>
                <a:spcPts val="0"/>
              </a:spcBef>
              <a:spcAft>
                <a:spcPts val="0"/>
              </a:spcAft>
              <a:buClr>
                <a:srgbClr val="954F72"/>
              </a:buClr>
              <a:buSzPts val="2000"/>
              <a:buFont typeface="Noto Sans Symbols"/>
              <a:buChar char="■"/>
            </a:pPr>
            <a:r>
              <a:rPr b="0" i="0" lang="en-IN" sz="2000" u="none" cap="none" strike="noStrike">
                <a:solidFill>
                  <a:srgbClr val="0563C1"/>
                </a:solidFill>
                <a:latin typeface="Calibri"/>
                <a:ea typeface="Calibri"/>
                <a:cs typeface="Calibri"/>
                <a:sym typeface="Calibri"/>
              </a:rPr>
              <a:t>Expected information</a:t>
            </a:r>
            <a:r>
              <a:rPr b="0" i="0" lang="en-IN" sz="2000" u="none" cap="none" strike="noStrike">
                <a:solidFill>
                  <a:srgbClr val="000000"/>
                </a:solidFill>
                <a:latin typeface="Calibri"/>
                <a:ea typeface="Calibri"/>
                <a:cs typeface="Calibri"/>
                <a:sym typeface="Calibri"/>
              </a:rPr>
              <a:t> (entropy) needed to classify a tuple in D:</a:t>
            </a:r>
            <a:endParaRPr b="0" i="0" sz="2200" u="none" cap="none" strike="noStrike">
              <a:solidFill>
                <a:srgbClr val="000000"/>
              </a:solidFill>
              <a:latin typeface="Arial"/>
              <a:ea typeface="Arial"/>
              <a:cs typeface="Arial"/>
              <a:sym typeface="Arial"/>
            </a:endParaRPr>
          </a:p>
          <a:p>
            <a:pPr indent="-188595" lvl="0" marL="257175"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a:p>
            <a:pPr indent="-256540" lvl="0" marL="257175" marR="0" rtl="0" algn="l">
              <a:lnSpc>
                <a:spcPct val="100000"/>
              </a:lnSpc>
              <a:spcBef>
                <a:spcPts val="0"/>
              </a:spcBef>
              <a:spcAft>
                <a:spcPts val="0"/>
              </a:spcAft>
              <a:buClr>
                <a:srgbClr val="954F72"/>
              </a:buClr>
              <a:buSzPts val="2000"/>
              <a:buFont typeface="Noto Sans Symbols"/>
              <a:buChar char="■"/>
            </a:pPr>
            <a:r>
              <a:rPr b="0" i="0" lang="en-IN" sz="2000" u="none" cap="none" strike="noStrike">
                <a:solidFill>
                  <a:srgbClr val="0563C1"/>
                </a:solidFill>
                <a:latin typeface="Calibri"/>
                <a:ea typeface="Calibri"/>
                <a:cs typeface="Calibri"/>
                <a:sym typeface="Calibri"/>
              </a:rPr>
              <a:t> </a:t>
            </a:r>
            <a:endParaRPr b="0" i="0" sz="2200" u="none" cap="none" strike="noStrike">
              <a:solidFill>
                <a:srgbClr val="000000"/>
              </a:solidFill>
              <a:latin typeface="Arial"/>
              <a:ea typeface="Arial"/>
              <a:cs typeface="Arial"/>
              <a:sym typeface="Arial"/>
            </a:endParaRPr>
          </a:p>
          <a:p>
            <a:pPr indent="-256540" lvl="0" marL="257175" marR="0" rtl="0" algn="l">
              <a:lnSpc>
                <a:spcPct val="100000"/>
              </a:lnSpc>
              <a:spcBef>
                <a:spcPts val="0"/>
              </a:spcBef>
              <a:spcAft>
                <a:spcPts val="0"/>
              </a:spcAft>
              <a:buClr>
                <a:srgbClr val="954F72"/>
              </a:buClr>
              <a:buSzPts val="2000"/>
              <a:buFont typeface="Noto Sans Symbols"/>
              <a:buChar char="■"/>
            </a:pPr>
            <a:r>
              <a:rPr b="0" i="0" lang="en-IN" sz="2000" u="none" cap="none" strike="noStrike">
                <a:solidFill>
                  <a:srgbClr val="0563C1"/>
                </a:solidFill>
                <a:latin typeface="Calibri"/>
                <a:ea typeface="Calibri"/>
                <a:cs typeface="Calibri"/>
                <a:sym typeface="Calibri"/>
              </a:rPr>
              <a:t>Information</a:t>
            </a:r>
            <a:r>
              <a:rPr b="0" i="0" lang="en-IN" sz="2000" u="none" cap="none" strike="noStrike">
                <a:solidFill>
                  <a:srgbClr val="000000"/>
                </a:solidFill>
                <a:latin typeface="Calibri"/>
                <a:ea typeface="Calibri"/>
                <a:cs typeface="Calibri"/>
                <a:sym typeface="Calibri"/>
              </a:rPr>
              <a:t> needed (after using A to split D into v partitions) to classify D:</a:t>
            </a:r>
            <a:endParaRPr b="0" i="0" sz="2200" u="none" cap="none" strike="noStrike">
              <a:solidFill>
                <a:srgbClr val="000000"/>
              </a:solidFill>
              <a:latin typeface="Arial"/>
              <a:ea typeface="Arial"/>
              <a:cs typeface="Arial"/>
              <a:sym typeface="Arial"/>
            </a:endParaRPr>
          </a:p>
          <a:p>
            <a:pPr indent="-188595" lvl="0" marL="257175"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a:p>
            <a:pPr indent="-256540" lvl="0" marL="257175" marR="0" rtl="0" algn="l">
              <a:lnSpc>
                <a:spcPct val="100000"/>
              </a:lnSpc>
              <a:spcBef>
                <a:spcPts val="0"/>
              </a:spcBef>
              <a:spcAft>
                <a:spcPts val="0"/>
              </a:spcAft>
              <a:buClr>
                <a:srgbClr val="954F72"/>
              </a:buClr>
              <a:buSzPts val="2000"/>
              <a:buFont typeface="Noto Sans Symbols"/>
              <a:buChar char="■"/>
            </a:pPr>
            <a:r>
              <a:rPr b="0" i="0" lang="en-IN" sz="2000" u="none" cap="none" strike="noStrike">
                <a:solidFill>
                  <a:srgbClr val="0563C1"/>
                </a:solidFill>
                <a:latin typeface="Calibri"/>
                <a:ea typeface="Calibri"/>
                <a:cs typeface="Calibri"/>
                <a:sym typeface="Calibri"/>
              </a:rPr>
              <a:t>Information gained</a:t>
            </a:r>
            <a:r>
              <a:rPr b="0" i="0" lang="en-IN" sz="2000" u="none" cap="none" strike="noStrike">
                <a:solidFill>
                  <a:srgbClr val="000000"/>
                </a:solidFill>
                <a:latin typeface="Calibri"/>
                <a:ea typeface="Calibri"/>
                <a:cs typeface="Calibri"/>
                <a:sym typeface="Calibri"/>
              </a:rPr>
              <a:t> by branching on attribute A</a:t>
            </a:r>
            <a:endParaRPr b="0" i="0" sz="2200" u="none" cap="none" strike="noStrike">
              <a:solidFill>
                <a:srgbClr val="000000"/>
              </a:solidFill>
              <a:latin typeface="Arial"/>
              <a:ea typeface="Arial"/>
              <a:cs typeface="Arial"/>
              <a:sym typeface="Arial"/>
            </a:endParaRPr>
          </a:p>
          <a:p>
            <a:pPr indent="-188595" lvl="0" marL="257175"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p:txBody>
      </p:sp>
      <p:pic>
        <p:nvPicPr>
          <p:cNvPr id="779" name="Google Shape;779;p40"/>
          <p:cNvPicPr preferRelativeResize="0"/>
          <p:nvPr/>
        </p:nvPicPr>
        <p:blipFill rotWithShape="1">
          <a:blip r:embed="rId4">
            <a:alphaModFix/>
          </a:blip>
          <a:srcRect b="0" l="0" r="0" t="0"/>
          <a:stretch/>
        </p:blipFill>
        <p:spPr>
          <a:xfrm>
            <a:off x="4398480" y="3802680"/>
            <a:ext cx="2808000" cy="720000"/>
          </a:xfrm>
          <a:prstGeom prst="rect">
            <a:avLst/>
          </a:prstGeom>
          <a:noFill/>
          <a:ln>
            <a:noFill/>
          </a:ln>
        </p:spPr>
      </p:pic>
      <p:pic>
        <p:nvPicPr>
          <p:cNvPr id="780" name="Google Shape;780;p40"/>
          <p:cNvPicPr preferRelativeResize="0"/>
          <p:nvPr/>
        </p:nvPicPr>
        <p:blipFill rotWithShape="1">
          <a:blip r:embed="rId5">
            <a:alphaModFix/>
          </a:blip>
          <a:srcRect b="0" l="0" r="0" t="0"/>
          <a:stretch/>
        </p:blipFill>
        <p:spPr>
          <a:xfrm>
            <a:off x="5328720" y="4687200"/>
            <a:ext cx="1877760" cy="560880"/>
          </a:xfrm>
          <a:prstGeom prst="rect">
            <a:avLst/>
          </a:prstGeom>
          <a:noFill/>
          <a:ln>
            <a:noFill/>
          </a:ln>
        </p:spPr>
      </p:pic>
      <p:sp>
        <p:nvSpPr>
          <p:cNvPr id="781" name="Google Shape;781;p40"/>
          <p:cNvSpPr txBox="1"/>
          <p:nvPr/>
        </p:nvSpPr>
        <p:spPr>
          <a:xfrm>
            <a:off x="410400" y="399240"/>
            <a:ext cx="7886520" cy="50436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Decision Tree Algorithm</a:t>
            </a:r>
            <a:endParaRPr b="0" i="0" sz="26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4"/>
          <p:cNvSpPr txBox="1"/>
          <p:nvPr/>
        </p:nvSpPr>
        <p:spPr>
          <a:xfrm>
            <a:off x="736560" y="430920"/>
            <a:ext cx="7886520" cy="504360"/>
          </a:xfrm>
          <a:prstGeom prst="rect">
            <a:avLst/>
          </a:prstGeom>
          <a:noFill/>
          <a:ln>
            <a:noFill/>
          </a:ln>
        </p:spPr>
        <p:txBody>
          <a:bodyPr anchorCtr="0" anchor="ctr" bIns="34200" lIns="68400" spcFirstLastPara="1" rIns="68400" wrap="square" tIns="34200">
            <a:noAutofit/>
          </a:bodyPr>
          <a:lstStyle/>
          <a:p>
            <a:pPr indent="0" lvl="0" marL="0" marR="0" rtl="0" algn="l">
              <a:lnSpc>
                <a:spcPct val="100000"/>
              </a:lnSpc>
              <a:spcBef>
                <a:spcPts val="0"/>
              </a:spcBef>
              <a:spcAft>
                <a:spcPts val="0"/>
              </a:spcAft>
              <a:buClr>
                <a:srgbClr val="000000"/>
              </a:buClr>
              <a:buSzPts val="2970"/>
              <a:buFont typeface="Arial"/>
              <a:buNone/>
            </a:pPr>
            <a:r>
              <a:rPr b="0" i="0" lang="en-IN" sz="2970" u="none" cap="none" strike="noStrike">
                <a:solidFill>
                  <a:srgbClr val="FFFFFF"/>
                </a:solidFill>
                <a:latin typeface="Tahoma"/>
                <a:ea typeface="Tahoma"/>
                <a:cs typeface="Tahoma"/>
                <a:sym typeface="Tahoma"/>
              </a:rPr>
              <a:t>Why Data Mining? Scientific Viewpoint</a:t>
            </a:r>
            <a:endParaRPr b="0" i="0" sz="1400" u="none" cap="none" strike="noStrike">
              <a:solidFill>
                <a:srgbClr val="000000"/>
              </a:solidFill>
              <a:latin typeface="Arial"/>
              <a:ea typeface="Arial"/>
              <a:cs typeface="Arial"/>
              <a:sym typeface="Arial"/>
            </a:endParaRPr>
          </a:p>
        </p:txBody>
      </p:sp>
      <p:sp>
        <p:nvSpPr>
          <p:cNvPr id="372" name="Google Shape;372;p4"/>
          <p:cNvSpPr/>
          <p:nvPr/>
        </p:nvSpPr>
        <p:spPr>
          <a:xfrm>
            <a:off x="114480" y="1886040"/>
            <a:ext cx="5345280" cy="3657240"/>
          </a:xfrm>
          <a:prstGeom prst="rect">
            <a:avLst/>
          </a:prstGeom>
          <a:noFill/>
          <a:ln>
            <a:noFill/>
          </a:ln>
        </p:spPr>
        <p:txBody>
          <a:bodyPr anchorCtr="0" anchor="t" bIns="34200" lIns="68400" spcFirstLastPara="1" rIns="68400" wrap="square" tIns="34200">
            <a:noAutofit/>
          </a:bodyPr>
          <a:lstStyle/>
          <a:p>
            <a:pPr indent="-170815" lvl="0" marL="171450" marR="0" rtl="0" algn="l">
              <a:lnSpc>
                <a:spcPct val="90000"/>
              </a:lnSpc>
              <a:spcBef>
                <a:spcPts val="0"/>
              </a:spcBef>
              <a:spcAft>
                <a:spcPts val="0"/>
              </a:spcAft>
              <a:buClr>
                <a:srgbClr val="273339"/>
              </a:buClr>
              <a:buSzPts val="1800"/>
              <a:buFont typeface="Arial"/>
              <a:buChar char="•"/>
            </a:pPr>
            <a:r>
              <a:rPr b="0" i="0" lang="en-IN" sz="1800" u="none" cap="none" strike="noStrike">
                <a:solidFill>
                  <a:srgbClr val="273339"/>
                </a:solidFill>
                <a:latin typeface="Calibri"/>
                <a:ea typeface="Calibri"/>
                <a:cs typeface="Calibri"/>
                <a:sym typeface="Calibri"/>
              </a:rPr>
              <a:t>Data collected and stored at enormous speeds</a:t>
            </a:r>
            <a:endParaRPr b="0" i="0" sz="1800" u="none" cap="none" strike="noStrike">
              <a:solidFill>
                <a:srgbClr val="000000"/>
              </a:solidFill>
              <a:latin typeface="Arial"/>
              <a:ea typeface="Arial"/>
              <a:cs typeface="Arial"/>
              <a:sym typeface="Arial"/>
            </a:endParaRPr>
          </a:p>
          <a:p>
            <a:pPr indent="-170815" lvl="1" marL="514350" marR="0" rtl="0" algn="l">
              <a:lnSpc>
                <a:spcPct val="90000"/>
              </a:lnSpc>
              <a:spcBef>
                <a:spcPts val="0"/>
              </a:spcBef>
              <a:spcAft>
                <a:spcPts val="0"/>
              </a:spcAft>
              <a:buClr>
                <a:srgbClr val="273339"/>
              </a:buClr>
              <a:buSzPts val="1800"/>
              <a:buFont typeface="Arial"/>
              <a:buChar char="•"/>
            </a:pPr>
            <a:r>
              <a:rPr b="0" i="0" lang="en-IN" sz="1800" u="none" cap="none" strike="noStrike">
                <a:solidFill>
                  <a:srgbClr val="273339"/>
                </a:solidFill>
                <a:latin typeface="Calibri"/>
                <a:ea typeface="Calibri"/>
                <a:cs typeface="Calibri"/>
                <a:sym typeface="Calibri"/>
              </a:rPr>
              <a:t>remote sensors on a satellite</a:t>
            </a:r>
            <a:endParaRPr b="0" i="0" sz="1800" u="none" cap="none" strike="noStrike">
              <a:solidFill>
                <a:srgbClr val="000000"/>
              </a:solidFill>
              <a:latin typeface="Arial"/>
              <a:ea typeface="Arial"/>
              <a:cs typeface="Arial"/>
              <a:sym typeface="Arial"/>
            </a:endParaRPr>
          </a:p>
          <a:p>
            <a:pPr indent="-170815" lvl="2" marL="857250" marR="0" rtl="0" algn="l">
              <a:lnSpc>
                <a:spcPct val="90000"/>
              </a:lnSpc>
              <a:spcBef>
                <a:spcPts val="0"/>
              </a:spcBef>
              <a:spcAft>
                <a:spcPts val="0"/>
              </a:spcAft>
              <a:buClr>
                <a:srgbClr val="273339"/>
              </a:buClr>
              <a:buSzPts val="1800"/>
              <a:buFont typeface="Arial"/>
              <a:buChar char="•"/>
            </a:pPr>
            <a:r>
              <a:rPr b="0" i="0" lang="en-IN" sz="1800" u="none" cap="none" strike="noStrike">
                <a:solidFill>
                  <a:srgbClr val="273339"/>
                </a:solidFill>
                <a:latin typeface="Calibri"/>
                <a:ea typeface="Calibri"/>
                <a:cs typeface="Calibri"/>
                <a:sym typeface="Calibri"/>
              </a:rPr>
              <a:t> NASA EOSDIS archives over petabytes of earth science data / year </a:t>
            </a:r>
            <a:endParaRPr b="0" i="0" sz="1800" u="none" cap="none" strike="noStrike">
              <a:solidFill>
                <a:srgbClr val="000000"/>
              </a:solidFill>
              <a:latin typeface="Arial"/>
              <a:ea typeface="Arial"/>
              <a:cs typeface="Arial"/>
              <a:sym typeface="Arial"/>
            </a:endParaRPr>
          </a:p>
          <a:p>
            <a:pPr indent="-170815" lvl="1" marL="514350" marR="0" rtl="0" algn="l">
              <a:lnSpc>
                <a:spcPct val="90000"/>
              </a:lnSpc>
              <a:spcBef>
                <a:spcPts val="0"/>
              </a:spcBef>
              <a:spcAft>
                <a:spcPts val="0"/>
              </a:spcAft>
              <a:buClr>
                <a:srgbClr val="273339"/>
              </a:buClr>
              <a:buSzPts val="1800"/>
              <a:buFont typeface="Arial"/>
              <a:buChar char="•"/>
            </a:pPr>
            <a:r>
              <a:rPr b="0" i="0" lang="en-IN" sz="1800" u="none" cap="none" strike="noStrike">
                <a:solidFill>
                  <a:srgbClr val="273339"/>
                </a:solidFill>
                <a:latin typeface="Calibri"/>
                <a:ea typeface="Calibri"/>
                <a:cs typeface="Calibri"/>
                <a:sym typeface="Calibri"/>
              </a:rPr>
              <a:t>telescopes scanning the skies</a:t>
            </a:r>
            <a:endParaRPr b="0" i="0" sz="1800" u="none" cap="none" strike="noStrike">
              <a:solidFill>
                <a:srgbClr val="000000"/>
              </a:solidFill>
              <a:latin typeface="Arial"/>
              <a:ea typeface="Arial"/>
              <a:cs typeface="Arial"/>
              <a:sym typeface="Arial"/>
            </a:endParaRPr>
          </a:p>
          <a:p>
            <a:pPr indent="-170815" lvl="2" marL="857250" marR="0" rtl="0" algn="l">
              <a:lnSpc>
                <a:spcPct val="100000"/>
              </a:lnSpc>
              <a:spcBef>
                <a:spcPts val="0"/>
              </a:spcBef>
              <a:spcAft>
                <a:spcPts val="0"/>
              </a:spcAft>
              <a:buClr>
                <a:srgbClr val="273339"/>
              </a:buClr>
              <a:buSzPts val="1800"/>
              <a:buFont typeface="Arial"/>
              <a:buChar char="•"/>
            </a:pPr>
            <a:r>
              <a:rPr b="0" i="0" lang="en-IN" sz="1800" u="none" cap="none" strike="noStrike">
                <a:solidFill>
                  <a:srgbClr val="273339"/>
                </a:solidFill>
                <a:latin typeface="Calibri"/>
                <a:ea typeface="Calibri"/>
                <a:cs typeface="Calibri"/>
                <a:sym typeface="Calibri"/>
              </a:rPr>
              <a:t> Sky survey data</a:t>
            </a:r>
            <a:endParaRPr b="0" i="0" sz="1800" u="none" cap="none" strike="noStrike">
              <a:solidFill>
                <a:srgbClr val="000000"/>
              </a:solidFill>
              <a:latin typeface="Arial"/>
              <a:ea typeface="Arial"/>
              <a:cs typeface="Arial"/>
              <a:sym typeface="Arial"/>
            </a:endParaRPr>
          </a:p>
          <a:p>
            <a:pPr indent="-170815" lvl="1" marL="514350" marR="0" rtl="0" algn="l">
              <a:lnSpc>
                <a:spcPct val="90000"/>
              </a:lnSpc>
              <a:spcBef>
                <a:spcPts val="0"/>
              </a:spcBef>
              <a:spcAft>
                <a:spcPts val="0"/>
              </a:spcAft>
              <a:buClr>
                <a:srgbClr val="273339"/>
              </a:buClr>
              <a:buSzPts val="1800"/>
              <a:buFont typeface="Arial"/>
              <a:buChar char="•"/>
            </a:pPr>
            <a:r>
              <a:rPr b="0" i="0" lang="en-IN" sz="1800" u="none" cap="none" strike="noStrike">
                <a:solidFill>
                  <a:srgbClr val="273339"/>
                </a:solidFill>
                <a:latin typeface="Calibri"/>
                <a:ea typeface="Calibri"/>
                <a:cs typeface="Calibri"/>
                <a:sym typeface="Calibri"/>
              </a:rPr>
              <a:t>High-throughput biological data</a:t>
            </a:r>
            <a:endParaRPr b="0" i="0" sz="1800" u="none" cap="none" strike="noStrike">
              <a:solidFill>
                <a:srgbClr val="000000"/>
              </a:solidFill>
              <a:latin typeface="Arial"/>
              <a:ea typeface="Arial"/>
              <a:cs typeface="Arial"/>
              <a:sym typeface="Arial"/>
            </a:endParaRPr>
          </a:p>
          <a:p>
            <a:pPr indent="-170815" lvl="1" marL="514350" marR="0" rtl="0" algn="l">
              <a:lnSpc>
                <a:spcPct val="90000"/>
              </a:lnSpc>
              <a:spcBef>
                <a:spcPts val="0"/>
              </a:spcBef>
              <a:spcAft>
                <a:spcPts val="0"/>
              </a:spcAft>
              <a:buClr>
                <a:srgbClr val="273339"/>
              </a:buClr>
              <a:buSzPts val="1800"/>
              <a:buFont typeface="Arial"/>
              <a:buChar char="•"/>
            </a:pPr>
            <a:r>
              <a:rPr b="0" i="0" lang="en-IN" sz="1800" u="none" cap="none" strike="noStrike">
                <a:solidFill>
                  <a:srgbClr val="273339"/>
                </a:solidFill>
                <a:latin typeface="Calibri"/>
                <a:ea typeface="Calibri"/>
                <a:cs typeface="Calibri"/>
                <a:sym typeface="Calibri"/>
              </a:rPr>
              <a:t>scientific simulations </a:t>
            </a:r>
            <a:endParaRPr b="0" i="0" sz="1800" u="none" cap="none" strike="noStrike">
              <a:solidFill>
                <a:srgbClr val="000000"/>
              </a:solidFill>
              <a:latin typeface="Arial"/>
              <a:ea typeface="Arial"/>
              <a:cs typeface="Arial"/>
              <a:sym typeface="Arial"/>
            </a:endParaRPr>
          </a:p>
          <a:p>
            <a:pPr indent="-170815" lvl="2" marL="857250" marR="0" rtl="0" algn="l">
              <a:lnSpc>
                <a:spcPct val="90000"/>
              </a:lnSpc>
              <a:spcBef>
                <a:spcPts val="0"/>
              </a:spcBef>
              <a:spcAft>
                <a:spcPts val="0"/>
              </a:spcAft>
              <a:buClr>
                <a:srgbClr val="273339"/>
              </a:buClr>
              <a:buSzPts val="1800"/>
              <a:buFont typeface="Arial"/>
              <a:buChar char="•"/>
            </a:pPr>
            <a:r>
              <a:rPr b="0" i="0" lang="en-IN" sz="1800" u="none" cap="none" strike="noStrike">
                <a:solidFill>
                  <a:srgbClr val="273339"/>
                </a:solidFill>
                <a:latin typeface="Calibri"/>
                <a:ea typeface="Calibri"/>
                <a:cs typeface="Calibri"/>
                <a:sym typeface="Calibri"/>
              </a:rPr>
              <a:t> terabytes of data generated in a few hours</a:t>
            </a:r>
            <a:endParaRPr b="0" i="0" sz="1800" u="none" cap="none" strike="noStrike">
              <a:solidFill>
                <a:srgbClr val="000000"/>
              </a:solidFill>
              <a:latin typeface="Arial"/>
              <a:ea typeface="Arial"/>
              <a:cs typeface="Arial"/>
              <a:sym typeface="Arial"/>
            </a:endParaRPr>
          </a:p>
          <a:p>
            <a:pPr indent="-100330" lvl="0" marL="857250" marR="0" rtl="0" algn="l">
              <a:lnSpc>
                <a:spcPct val="9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170815" lvl="0" marL="171450" marR="0" rtl="0" algn="l">
              <a:lnSpc>
                <a:spcPct val="90000"/>
              </a:lnSpc>
              <a:spcBef>
                <a:spcPts val="0"/>
              </a:spcBef>
              <a:spcAft>
                <a:spcPts val="0"/>
              </a:spcAft>
              <a:buClr>
                <a:srgbClr val="273339"/>
              </a:buClr>
              <a:buSzPts val="1800"/>
              <a:buFont typeface="Arial"/>
              <a:buChar char="•"/>
            </a:pPr>
            <a:r>
              <a:rPr b="0" i="0" lang="en-IN" sz="1800" u="none" cap="none" strike="noStrike">
                <a:solidFill>
                  <a:srgbClr val="273339"/>
                </a:solidFill>
                <a:latin typeface="Calibri"/>
                <a:ea typeface="Calibri"/>
                <a:cs typeface="Calibri"/>
                <a:sym typeface="Calibri"/>
              </a:rPr>
              <a:t>Data mining helps scientists</a:t>
            </a:r>
            <a:endParaRPr b="0" i="0" sz="1800" u="none" cap="none" strike="noStrike">
              <a:solidFill>
                <a:srgbClr val="000000"/>
              </a:solidFill>
              <a:latin typeface="Arial"/>
              <a:ea typeface="Arial"/>
              <a:cs typeface="Arial"/>
              <a:sym typeface="Arial"/>
            </a:endParaRPr>
          </a:p>
          <a:p>
            <a:pPr indent="-170815" lvl="1" marL="514350" marR="0" rtl="0" algn="l">
              <a:lnSpc>
                <a:spcPct val="90000"/>
              </a:lnSpc>
              <a:spcBef>
                <a:spcPts val="0"/>
              </a:spcBef>
              <a:spcAft>
                <a:spcPts val="0"/>
              </a:spcAft>
              <a:buClr>
                <a:srgbClr val="273339"/>
              </a:buClr>
              <a:buSzPts val="1800"/>
              <a:buFont typeface="Arial"/>
              <a:buChar char="•"/>
            </a:pPr>
            <a:r>
              <a:rPr b="0" i="0" lang="en-IN" sz="1800" u="none" cap="none" strike="noStrike">
                <a:solidFill>
                  <a:srgbClr val="273339"/>
                </a:solidFill>
                <a:latin typeface="Calibri"/>
                <a:ea typeface="Calibri"/>
                <a:cs typeface="Calibri"/>
                <a:sym typeface="Calibri"/>
              </a:rPr>
              <a:t>in automated analysis of massive datasets</a:t>
            </a:r>
            <a:endParaRPr b="0" i="0" sz="1800" u="none" cap="none" strike="noStrike">
              <a:solidFill>
                <a:srgbClr val="000000"/>
              </a:solidFill>
              <a:latin typeface="Arial"/>
              <a:ea typeface="Arial"/>
              <a:cs typeface="Arial"/>
              <a:sym typeface="Arial"/>
            </a:endParaRPr>
          </a:p>
          <a:p>
            <a:pPr indent="-170815" lvl="1" marL="514350" marR="0" rtl="0" algn="l">
              <a:lnSpc>
                <a:spcPct val="90000"/>
              </a:lnSpc>
              <a:spcBef>
                <a:spcPts val="0"/>
              </a:spcBef>
              <a:spcAft>
                <a:spcPts val="0"/>
              </a:spcAft>
              <a:buClr>
                <a:srgbClr val="FF0000"/>
              </a:buClr>
              <a:buSzPts val="1800"/>
              <a:buFont typeface="Arial"/>
              <a:buChar char="•"/>
            </a:pPr>
            <a:r>
              <a:rPr b="0" i="0" lang="en-IN" sz="1800" u="none" cap="none" strike="noStrike">
                <a:solidFill>
                  <a:srgbClr val="FF0000"/>
                </a:solidFill>
                <a:latin typeface="Calibri"/>
                <a:ea typeface="Calibri"/>
                <a:cs typeface="Calibri"/>
                <a:sym typeface="Calibri"/>
              </a:rPr>
              <a:t>In finding hidden knowledge and inferences from data</a:t>
            </a:r>
            <a:endParaRPr b="0" i="0" sz="1800" u="none" cap="none" strike="noStrike">
              <a:solidFill>
                <a:srgbClr val="000000"/>
              </a:solidFill>
              <a:latin typeface="Arial"/>
              <a:ea typeface="Arial"/>
              <a:cs typeface="Arial"/>
              <a:sym typeface="Arial"/>
            </a:endParaRPr>
          </a:p>
          <a:p>
            <a:pPr indent="-65405" lvl="0" marL="514350" marR="0" rtl="0" algn="l">
              <a:lnSpc>
                <a:spcPct val="9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373" name="Google Shape;373;p4"/>
          <p:cNvPicPr preferRelativeResize="0"/>
          <p:nvPr/>
        </p:nvPicPr>
        <p:blipFill rotWithShape="1">
          <a:blip r:embed="rId3">
            <a:alphaModFix/>
          </a:blip>
          <a:srcRect b="0" l="0" r="0" t="0"/>
          <a:stretch/>
        </p:blipFill>
        <p:spPr>
          <a:xfrm>
            <a:off x="7415280" y="1821600"/>
            <a:ext cx="1366560" cy="1060560"/>
          </a:xfrm>
          <a:prstGeom prst="rect">
            <a:avLst/>
          </a:prstGeom>
          <a:noFill/>
          <a:ln>
            <a:noFill/>
          </a:ln>
        </p:spPr>
      </p:pic>
      <p:pic>
        <p:nvPicPr>
          <p:cNvPr id="374" name="Google Shape;374;p4"/>
          <p:cNvPicPr preferRelativeResize="0"/>
          <p:nvPr/>
        </p:nvPicPr>
        <p:blipFill rotWithShape="1">
          <a:blip r:embed="rId4">
            <a:alphaModFix/>
          </a:blip>
          <a:srcRect b="0" l="0" r="0" t="0"/>
          <a:stretch/>
        </p:blipFill>
        <p:spPr>
          <a:xfrm>
            <a:off x="7230240" y="3094560"/>
            <a:ext cx="1513080" cy="1199880"/>
          </a:xfrm>
          <a:prstGeom prst="rect">
            <a:avLst/>
          </a:prstGeom>
          <a:noFill/>
          <a:ln>
            <a:noFill/>
          </a:ln>
        </p:spPr>
      </p:pic>
      <p:sp>
        <p:nvSpPr>
          <p:cNvPr id="375" name="Google Shape;375;p4"/>
          <p:cNvSpPr/>
          <p:nvPr/>
        </p:nvSpPr>
        <p:spPr>
          <a:xfrm>
            <a:off x="228600" y="3657600"/>
            <a:ext cx="4000320" cy="188568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 name="Google Shape;376;p4"/>
          <p:cNvSpPr/>
          <p:nvPr/>
        </p:nvSpPr>
        <p:spPr>
          <a:xfrm>
            <a:off x="114480" y="3143160"/>
            <a:ext cx="4228920" cy="2228400"/>
          </a:xfrm>
          <a:prstGeom prst="roundRect">
            <a:avLst>
              <a:gd fmla="val 16667" name="adj"/>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77" name="Google Shape;377;p4"/>
          <p:cNvPicPr preferRelativeResize="0"/>
          <p:nvPr/>
        </p:nvPicPr>
        <p:blipFill rotWithShape="1">
          <a:blip r:embed="rId5">
            <a:alphaModFix/>
          </a:blip>
          <a:srcRect b="0" l="0" r="0" t="0"/>
          <a:stretch/>
        </p:blipFill>
        <p:spPr>
          <a:xfrm>
            <a:off x="5656680" y="1816920"/>
            <a:ext cx="1542600" cy="1054440"/>
          </a:xfrm>
          <a:prstGeom prst="rect">
            <a:avLst/>
          </a:prstGeom>
          <a:noFill/>
          <a:ln>
            <a:noFill/>
          </a:ln>
        </p:spPr>
      </p:pic>
      <p:sp>
        <p:nvSpPr>
          <p:cNvPr id="378" name="Google Shape;378;p4"/>
          <p:cNvSpPr/>
          <p:nvPr/>
        </p:nvSpPr>
        <p:spPr>
          <a:xfrm>
            <a:off x="5758200" y="2902680"/>
            <a:ext cx="1476000" cy="230760"/>
          </a:xfrm>
          <a:prstGeom prst="rect">
            <a:avLst/>
          </a:prstGeom>
          <a:noFill/>
          <a:ln>
            <a:noFill/>
          </a:ln>
        </p:spPr>
        <p:txBody>
          <a:bodyPr anchorCtr="0" anchor="t" bIns="34200" lIns="68400" spcFirstLastPara="1" rIns="68400" wrap="square" tIns="34200">
            <a:noAutofit/>
          </a:bodyPr>
          <a:lstStyle/>
          <a:p>
            <a:pPr indent="0" lvl="0" marL="0" marR="0" rtl="0" algn="ctr">
              <a:lnSpc>
                <a:spcPct val="100000"/>
              </a:lnSpc>
              <a:spcBef>
                <a:spcPts val="0"/>
              </a:spcBef>
              <a:spcAft>
                <a:spcPts val="0"/>
              </a:spcAft>
              <a:buClr>
                <a:srgbClr val="000000"/>
              </a:buClr>
              <a:buSzPts val="1050"/>
              <a:buFont typeface="Arial"/>
              <a:buNone/>
            </a:pPr>
            <a:r>
              <a:rPr b="0" i="0" lang="en-IN" sz="1050" u="none" cap="none" strike="noStrike">
                <a:solidFill>
                  <a:srgbClr val="273339"/>
                </a:solidFill>
                <a:latin typeface="Arial"/>
                <a:ea typeface="Arial"/>
                <a:cs typeface="Arial"/>
                <a:sym typeface="Arial"/>
              </a:rPr>
              <a:t>fMRI Data from Brain</a:t>
            </a:r>
            <a:endParaRPr b="0" i="0" sz="1800" u="none" cap="none" strike="noStrike">
              <a:solidFill>
                <a:srgbClr val="000000"/>
              </a:solidFill>
              <a:latin typeface="Arial"/>
              <a:ea typeface="Arial"/>
              <a:cs typeface="Arial"/>
              <a:sym typeface="Arial"/>
            </a:endParaRPr>
          </a:p>
        </p:txBody>
      </p:sp>
      <p:sp>
        <p:nvSpPr>
          <p:cNvPr id="379" name="Google Shape;379;p4"/>
          <p:cNvSpPr/>
          <p:nvPr/>
        </p:nvSpPr>
        <p:spPr>
          <a:xfrm>
            <a:off x="7431480" y="2838960"/>
            <a:ext cx="1191600" cy="230760"/>
          </a:xfrm>
          <a:prstGeom prst="rect">
            <a:avLst/>
          </a:prstGeom>
          <a:noFill/>
          <a:ln>
            <a:noFill/>
          </a:ln>
        </p:spPr>
        <p:txBody>
          <a:bodyPr anchorCtr="0" anchor="t" bIns="34200" lIns="68400" spcFirstLastPara="1" rIns="68400" wrap="square" tIns="34200">
            <a:noAutofit/>
          </a:bodyPr>
          <a:lstStyle/>
          <a:p>
            <a:pPr indent="0" lvl="0" marL="0" marR="0" rtl="0" algn="ctr">
              <a:lnSpc>
                <a:spcPct val="100000"/>
              </a:lnSpc>
              <a:spcBef>
                <a:spcPts val="0"/>
              </a:spcBef>
              <a:spcAft>
                <a:spcPts val="0"/>
              </a:spcAft>
              <a:buClr>
                <a:srgbClr val="000000"/>
              </a:buClr>
              <a:buSzPts val="1050"/>
              <a:buFont typeface="Arial"/>
              <a:buNone/>
            </a:pPr>
            <a:r>
              <a:rPr b="0" i="0" lang="en-IN" sz="1050" u="none" cap="none" strike="noStrike">
                <a:solidFill>
                  <a:srgbClr val="273339"/>
                </a:solidFill>
                <a:latin typeface="Arial"/>
                <a:ea typeface="Arial"/>
                <a:cs typeface="Arial"/>
                <a:sym typeface="Arial"/>
              </a:rPr>
              <a:t>Sky Survey Data</a:t>
            </a:r>
            <a:endParaRPr b="0" i="0" sz="1800" u="none" cap="none" strike="noStrike">
              <a:solidFill>
                <a:srgbClr val="000000"/>
              </a:solidFill>
              <a:latin typeface="Arial"/>
              <a:ea typeface="Arial"/>
              <a:cs typeface="Arial"/>
              <a:sym typeface="Arial"/>
            </a:endParaRPr>
          </a:p>
        </p:txBody>
      </p:sp>
      <p:sp>
        <p:nvSpPr>
          <p:cNvPr id="380" name="Google Shape;380;p4"/>
          <p:cNvSpPr/>
          <p:nvPr/>
        </p:nvSpPr>
        <p:spPr>
          <a:xfrm>
            <a:off x="5712480" y="3579120"/>
            <a:ext cx="1562760" cy="230760"/>
          </a:xfrm>
          <a:prstGeom prst="rect">
            <a:avLst/>
          </a:prstGeom>
          <a:noFill/>
          <a:ln>
            <a:noFill/>
          </a:ln>
        </p:spPr>
        <p:txBody>
          <a:bodyPr anchorCtr="0" anchor="t" bIns="34200" lIns="68400" spcFirstLastPara="1" rIns="68400" wrap="square" tIns="34200">
            <a:noAutofit/>
          </a:bodyPr>
          <a:lstStyle/>
          <a:p>
            <a:pPr indent="0" lvl="0" marL="0" marR="0" rtl="0" algn="ctr">
              <a:lnSpc>
                <a:spcPct val="100000"/>
              </a:lnSpc>
              <a:spcBef>
                <a:spcPts val="0"/>
              </a:spcBef>
              <a:spcAft>
                <a:spcPts val="0"/>
              </a:spcAft>
              <a:buClr>
                <a:srgbClr val="000000"/>
              </a:buClr>
              <a:buSzPts val="1050"/>
              <a:buFont typeface="Arial"/>
              <a:buNone/>
            </a:pPr>
            <a:r>
              <a:rPr b="0" i="0" lang="en-IN" sz="1050" u="none" cap="none" strike="noStrike">
                <a:solidFill>
                  <a:srgbClr val="273339"/>
                </a:solidFill>
                <a:latin typeface="Arial"/>
                <a:ea typeface="Arial"/>
                <a:cs typeface="Arial"/>
                <a:sym typeface="Arial"/>
              </a:rPr>
              <a:t>Gene Expression Data</a:t>
            </a:r>
            <a:endParaRPr b="0" i="0" sz="1800" u="none" cap="none" strike="noStrike">
              <a:solidFill>
                <a:srgbClr val="000000"/>
              </a:solidFill>
              <a:latin typeface="Arial"/>
              <a:ea typeface="Arial"/>
              <a:cs typeface="Arial"/>
              <a:sym typeface="Arial"/>
            </a:endParaRPr>
          </a:p>
        </p:txBody>
      </p:sp>
      <p:pic>
        <p:nvPicPr>
          <p:cNvPr id="381" name="Google Shape;381;p4"/>
          <p:cNvPicPr preferRelativeResize="0"/>
          <p:nvPr/>
        </p:nvPicPr>
        <p:blipFill rotWithShape="1">
          <a:blip r:embed="rId6">
            <a:alphaModFix/>
          </a:blip>
          <a:srcRect b="0" l="0" r="0" t="0"/>
          <a:stretch/>
        </p:blipFill>
        <p:spPr>
          <a:xfrm>
            <a:off x="7061760" y="4486320"/>
            <a:ext cx="1850040" cy="1028520"/>
          </a:xfrm>
          <a:prstGeom prst="rect">
            <a:avLst/>
          </a:prstGeom>
          <a:noFill/>
          <a:ln>
            <a:noFill/>
          </a:ln>
        </p:spPr>
      </p:pic>
      <p:sp>
        <p:nvSpPr>
          <p:cNvPr id="382" name="Google Shape;382;p4"/>
          <p:cNvSpPr/>
          <p:nvPr/>
        </p:nvSpPr>
        <p:spPr>
          <a:xfrm>
            <a:off x="6769440" y="5472360"/>
            <a:ext cx="2201040" cy="276480"/>
          </a:xfrm>
          <a:prstGeom prst="rect">
            <a:avLst/>
          </a:prstGeom>
          <a:noFill/>
          <a:ln>
            <a:noFill/>
          </a:ln>
        </p:spPr>
        <p:txBody>
          <a:bodyPr anchorCtr="0" anchor="t" bIns="34200" lIns="68400" spcFirstLastPara="1" rIns="68400" wrap="square" tIns="34200">
            <a:noAutofit/>
          </a:bodyPr>
          <a:lstStyle/>
          <a:p>
            <a:pPr indent="0" lvl="0" marL="0" marR="0" rtl="0" algn="ctr">
              <a:lnSpc>
                <a:spcPct val="100000"/>
              </a:lnSpc>
              <a:spcBef>
                <a:spcPts val="0"/>
              </a:spcBef>
              <a:spcAft>
                <a:spcPts val="0"/>
              </a:spcAft>
              <a:buClr>
                <a:srgbClr val="000000"/>
              </a:buClr>
              <a:buSzPts val="1350"/>
              <a:buFont typeface="Arial"/>
              <a:buNone/>
            </a:pPr>
            <a:r>
              <a:rPr b="0" i="0" lang="en-IN" sz="1350" u="none" cap="none" strike="noStrike">
                <a:solidFill>
                  <a:srgbClr val="273339"/>
                </a:solidFill>
                <a:latin typeface="Calibri"/>
                <a:ea typeface="Calibri"/>
                <a:cs typeface="Calibri"/>
                <a:sym typeface="Calibri"/>
              </a:rPr>
              <a:t>Surface Temperature of Earth</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5" name="Shape 785"/>
        <p:cNvGrpSpPr/>
        <p:nvPr/>
      </p:nvGrpSpPr>
      <p:grpSpPr>
        <a:xfrm>
          <a:off x="0" y="0"/>
          <a:ext cx="0" cy="0"/>
          <a:chOff x="0" y="0"/>
          <a:chExt cx="0" cy="0"/>
        </a:xfrm>
      </p:grpSpPr>
      <p:sp>
        <p:nvSpPr>
          <p:cNvPr id="786" name="Google Shape;786;p41"/>
          <p:cNvSpPr txBox="1"/>
          <p:nvPr/>
        </p:nvSpPr>
        <p:spPr>
          <a:xfrm>
            <a:off x="174240" y="184320"/>
            <a:ext cx="8212320" cy="504720"/>
          </a:xfrm>
          <a:prstGeom prst="rect">
            <a:avLst/>
          </a:prstGeom>
          <a:noFill/>
          <a:ln>
            <a:noFill/>
          </a:ln>
        </p:spPr>
        <p:txBody>
          <a:bodyPr anchorCtr="0" anchor="ctr" bIns="34200" lIns="68400" spcFirstLastPara="1" rIns="68400" wrap="square" tIns="34200">
            <a:noAutofit/>
          </a:bodyPr>
          <a:lstStyle/>
          <a:p>
            <a:pPr indent="0" lvl="0" marL="0" marR="0" rtl="0" algn="l">
              <a:lnSpc>
                <a:spcPct val="90000"/>
              </a:lnSpc>
              <a:spcBef>
                <a:spcPts val="0"/>
              </a:spcBef>
              <a:spcAft>
                <a:spcPts val="0"/>
              </a:spcAft>
              <a:buClr>
                <a:srgbClr val="000000"/>
              </a:buClr>
              <a:buSzPts val="3600"/>
              <a:buFont typeface="Arial"/>
              <a:buNone/>
            </a:pPr>
            <a:br>
              <a:rPr b="0" i="0" lang="en-IN" sz="3600" u="none" cap="none" strike="noStrike">
                <a:solidFill>
                  <a:srgbClr val="FFFFFF"/>
                </a:solidFill>
                <a:latin typeface="Tahoma"/>
                <a:ea typeface="Tahoma"/>
                <a:cs typeface="Tahoma"/>
                <a:sym typeface="Tahoma"/>
              </a:rPr>
            </a:br>
            <a:br>
              <a:rPr b="0" i="0" lang="en-IN" sz="3600" u="none" cap="none" strike="noStrike">
                <a:solidFill>
                  <a:srgbClr val="FFFFFF"/>
                </a:solidFill>
                <a:latin typeface="Tahoma"/>
                <a:ea typeface="Tahoma"/>
                <a:cs typeface="Tahoma"/>
                <a:sym typeface="Tahoma"/>
              </a:rPr>
            </a:br>
            <a:r>
              <a:rPr b="0" i="0" lang="en-IN" sz="2600" u="none" cap="none" strike="noStrike">
                <a:solidFill>
                  <a:srgbClr val="FFFFFF"/>
                </a:solidFill>
                <a:latin typeface="Tahoma"/>
                <a:ea typeface="Tahoma"/>
                <a:cs typeface="Tahoma"/>
                <a:sym typeface="Tahoma"/>
              </a:rPr>
              <a:t>Attribute Selection : Information gain</a:t>
            </a:r>
            <a:br>
              <a:rPr b="0" i="0" lang="en-IN" sz="3600" u="none" cap="none" strike="noStrike">
                <a:solidFill>
                  <a:srgbClr val="FFFFFF"/>
                </a:solidFill>
                <a:latin typeface="Tahoma"/>
                <a:ea typeface="Tahoma"/>
                <a:cs typeface="Tahoma"/>
                <a:sym typeface="Tahoma"/>
              </a:rPr>
            </a:br>
            <a:endParaRPr b="0" i="0" sz="1400" u="none" cap="none" strike="noStrike">
              <a:solidFill>
                <a:srgbClr val="000000"/>
              </a:solidFill>
              <a:latin typeface="Arial"/>
              <a:ea typeface="Arial"/>
              <a:cs typeface="Arial"/>
              <a:sym typeface="Arial"/>
            </a:endParaRPr>
          </a:p>
        </p:txBody>
      </p:sp>
      <p:sp>
        <p:nvSpPr>
          <p:cNvPr id="787" name="Google Shape;787;p41"/>
          <p:cNvSpPr/>
          <p:nvPr/>
        </p:nvSpPr>
        <p:spPr>
          <a:xfrm>
            <a:off x="295200" y="1363680"/>
            <a:ext cx="3114360" cy="504720"/>
          </a:xfrm>
          <a:prstGeom prst="rect">
            <a:avLst/>
          </a:prstGeom>
          <a:noFill/>
          <a:ln>
            <a:noFill/>
          </a:ln>
        </p:spPr>
        <p:txBody>
          <a:bodyPr anchorCtr="0" anchor="t" bIns="34200" lIns="68400" spcFirstLastPara="1" rIns="68400" wrap="square" tIns="34200">
            <a:noAutofit/>
          </a:bodyPr>
          <a:lstStyle/>
          <a:p>
            <a:pPr indent="0" lvl="0" marL="0" marR="0" rtl="0" algn="l">
              <a:lnSpc>
                <a:spcPct val="80000"/>
              </a:lnSpc>
              <a:spcBef>
                <a:spcPts val="0"/>
              </a:spcBef>
              <a:spcAft>
                <a:spcPts val="0"/>
              </a:spcAft>
              <a:buClr>
                <a:srgbClr val="000000"/>
              </a:buClr>
              <a:buSzPts val="1500"/>
              <a:buFont typeface="Arial"/>
              <a:buNone/>
            </a:pPr>
            <a:r>
              <a:rPr b="0" i="0" lang="en-IN" sz="1500" u="none" cap="none" strike="noStrike">
                <a:solidFill>
                  <a:srgbClr val="121328"/>
                </a:solidFill>
                <a:latin typeface="Calibri"/>
                <a:ea typeface="Calibri"/>
                <a:cs typeface="Calibri"/>
                <a:sym typeface="Calibri"/>
              </a:rPr>
              <a:t>Class P: buys_computer = “yes”</a:t>
            </a:r>
            <a:endParaRPr b="0" i="0" sz="1800" u="none" cap="none" strike="noStrike">
              <a:solidFill>
                <a:srgbClr val="000000"/>
              </a:solidFill>
              <a:latin typeface="Arial"/>
              <a:ea typeface="Arial"/>
              <a:cs typeface="Arial"/>
              <a:sym typeface="Arial"/>
            </a:endParaRPr>
          </a:p>
          <a:p>
            <a:pPr indent="0" lvl="0" marL="0" marR="0" rtl="0" algn="l">
              <a:lnSpc>
                <a:spcPct val="80000"/>
              </a:lnSpc>
              <a:spcBef>
                <a:spcPts val="0"/>
              </a:spcBef>
              <a:spcAft>
                <a:spcPts val="0"/>
              </a:spcAft>
              <a:buClr>
                <a:srgbClr val="000000"/>
              </a:buClr>
              <a:buSzPts val="1500"/>
              <a:buFont typeface="Arial"/>
              <a:buNone/>
            </a:pPr>
            <a:r>
              <a:rPr b="0" i="0" lang="en-IN" sz="1500" u="none" cap="none" strike="noStrike">
                <a:solidFill>
                  <a:srgbClr val="121328"/>
                </a:solidFill>
                <a:latin typeface="Calibri"/>
                <a:ea typeface="Calibri"/>
                <a:cs typeface="Calibri"/>
                <a:sym typeface="Calibri"/>
              </a:rPr>
              <a:t>Class N: buys_computer = “no”</a:t>
            </a:r>
            <a:endParaRPr b="0" i="0" sz="1800" u="none" cap="none" strike="noStrike">
              <a:solidFill>
                <a:srgbClr val="000000"/>
              </a:solidFill>
              <a:latin typeface="Arial"/>
              <a:ea typeface="Arial"/>
              <a:cs typeface="Arial"/>
              <a:sym typeface="Arial"/>
            </a:endParaRPr>
          </a:p>
        </p:txBody>
      </p:sp>
      <p:sp>
        <p:nvSpPr>
          <p:cNvPr id="788" name="Google Shape;788;p41"/>
          <p:cNvSpPr/>
          <p:nvPr/>
        </p:nvSpPr>
        <p:spPr>
          <a:xfrm>
            <a:off x="804960" y="4257000"/>
            <a:ext cx="3114360" cy="1028520"/>
          </a:xfrm>
          <a:prstGeom prst="rect">
            <a:avLst/>
          </a:prstGeom>
          <a:noFill/>
          <a:ln>
            <a:noFill/>
          </a:ln>
        </p:spPr>
        <p:txBody>
          <a:bodyPr anchorCtr="0" anchor="t" bIns="34200" lIns="68400" spcFirstLastPara="1" rIns="68400" wrap="square" tIns="34200">
            <a:noAutofit/>
          </a:bodyPr>
          <a:lstStyle/>
          <a:p>
            <a:pPr indent="-256540" lvl="0" marL="257175" marR="0" rtl="0" algn="l">
              <a:lnSpc>
                <a:spcPct val="130000"/>
              </a:lnSpc>
              <a:spcBef>
                <a:spcPts val="0"/>
              </a:spcBef>
              <a:spcAft>
                <a:spcPts val="0"/>
              </a:spcAft>
              <a:buClr>
                <a:srgbClr val="000000"/>
              </a:buClr>
              <a:buSzPts val="1500"/>
              <a:buFont typeface="Arial"/>
              <a:buNone/>
            </a:pPr>
            <a:r>
              <a:rPr b="0" i="0" lang="en-IN" sz="1500" u="none" cap="none" strike="noStrike">
                <a:solidFill>
                  <a:srgbClr val="121328"/>
                </a:solidFill>
                <a:latin typeface="Calibri"/>
                <a:ea typeface="Calibri"/>
                <a:cs typeface="Calibri"/>
                <a:sym typeface="Calibri"/>
              </a:rPr>
              <a:t>            means “age &lt;=30” has 5 out of 14 samples, with 2 yes’es  and 3 no’s.</a:t>
            </a:r>
            <a:endParaRPr b="0" i="0" sz="18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789" name="Google Shape;789;p41"/>
          <p:cNvPicPr preferRelativeResize="0"/>
          <p:nvPr/>
        </p:nvPicPr>
        <p:blipFill rotWithShape="1">
          <a:blip r:embed="rId3">
            <a:alphaModFix/>
          </a:blip>
          <a:srcRect b="0" l="0" r="0" t="0"/>
          <a:stretch/>
        </p:blipFill>
        <p:spPr>
          <a:xfrm>
            <a:off x="85320" y="3323160"/>
            <a:ext cx="2515320" cy="834840"/>
          </a:xfrm>
          <a:prstGeom prst="rect">
            <a:avLst/>
          </a:prstGeom>
          <a:noFill/>
          <a:ln>
            <a:noFill/>
          </a:ln>
        </p:spPr>
      </p:pic>
      <p:pic>
        <p:nvPicPr>
          <p:cNvPr id="790" name="Google Shape;790;p41"/>
          <p:cNvPicPr preferRelativeResize="0"/>
          <p:nvPr/>
        </p:nvPicPr>
        <p:blipFill rotWithShape="1">
          <a:blip r:embed="rId4">
            <a:alphaModFix/>
          </a:blip>
          <a:srcRect b="0" l="0" r="0" t="0"/>
          <a:stretch/>
        </p:blipFill>
        <p:spPr>
          <a:xfrm>
            <a:off x="2680200" y="3323160"/>
            <a:ext cx="1860120" cy="834840"/>
          </a:xfrm>
          <a:prstGeom prst="rect">
            <a:avLst/>
          </a:prstGeom>
          <a:noFill/>
          <a:ln cap="flat" cmpd="sng" w="9525">
            <a:solidFill>
              <a:srgbClr val="000000"/>
            </a:solidFill>
            <a:prstDash val="solid"/>
            <a:round/>
            <a:headEnd len="sm" w="sm" type="none"/>
            <a:tailEnd len="sm" w="sm" type="none"/>
          </a:ln>
        </p:spPr>
      </p:pic>
      <p:pic>
        <p:nvPicPr>
          <p:cNvPr id="791" name="Google Shape;791;p41"/>
          <p:cNvPicPr preferRelativeResize="0"/>
          <p:nvPr/>
        </p:nvPicPr>
        <p:blipFill rotWithShape="1">
          <a:blip r:embed="rId5">
            <a:alphaModFix/>
          </a:blip>
          <a:srcRect b="0" l="0" r="0" t="0"/>
          <a:stretch/>
        </p:blipFill>
        <p:spPr>
          <a:xfrm>
            <a:off x="5072040" y="4257000"/>
            <a:ext cx="2253600" cy="748080"/>
          </a:xfrm>
          <a:prstGeom prst="rect">
            <a:avLst/>
          </a:prstGeom>
          <a:noFill/>
          <a:ln>
            <a:noFill/>
          </a:ln>
        </p:spPr>
      </p:pic>
      <p:pic>
        <p:nvPicPr>
          <p:cNvPr id="792" name="Google Shape;792;p41"/>
          <p:cNvPicPr preferRelativeResize="0"/>
          <p:nvPr/>
        </p:nvPicPr>
        <p:blipFill rotWithShape="1">
          <a:blip r:embed="rId6">
            <a:alphaModFix/>
          </a:blip>
          <a:srcRect b="0" l="0" r="0" t="0"/>
          <a:stretch/>
        </p:blipFill>
        <p:spPr>
          <a:xfrm>
            <a:off x="5057280" y="3911760"/>
            <a:ext cx="3203640" cy="291240"/>
          </a:xfrm>
          <a:prstGeom prst="rect">
            <a:avLst/>
          </a:prstGeom>
          <a:noFill/>
          <a:ln>
            <a:noFill/>
          </a:ln>
        </p:spPr>
      </p:pic>
      <p:pic>
        <p:nvPicPr>
          <p:cNvPr id="793" name="Google Shape;793;p41"/>
          <p:cNvPicPr preferRelativeResize="0"/>
          <p:nvPr/>
        </p:nvPicPr>
        <p:blipFill rotWithShape="1">
          <a:blip r:embed="rId7">
            <a:alphaModFix/>
          </a:blip>
          <a:srcRect b="0" l="0" r="0" t="0"/>
          <a:stretch/>
        </p:blipFill>
        <p:spPr>
          <a:xfrm>
            <a:off x="5238000" y="1322640"/>
            <a:ext cx="3314520" cy="2187360"/>
          </a:xfrm>
          <a:prstGeom prst="rect">
            <a:avLst/>
          </a:prstGeom>
          <a:noFill/>
          <a:ln>
            <a:noFill/>
          </a:ln>
        </p:spPr>
      </p:pic>
      <p:pic>
        <p:nvPicPr>
          <p:cNvPr id="794" name="Google Shape;794;p41"/>
          <p:cNvPicPr preferRelativeResize="0"/>
          <p:nvPr/>
        </p:nvPicPr>
        <p:blipFill rotWithShape="1">
          <a:blip r:embed="rId8">
            <a:alphaModFix/>
          </a:blip>
          <a:srcRect b="0" l="0" r="0" t="0"/>
          <a:stretch/>
        </p:blipFill>
        <p:spPr>
          <a:xfrm>
            <a:off x="531720" y="4158360"/>
            <a:ext cx="804600" cy="498600"/>
          </a:xfrm>
          <a:prstGeom prst="rect">
            <a:avLst/>
          </a:prstGeom>
          <a:noFill/>
          <a:ln>
            <a:noFill/>
          </a:ln>
        </p:spPr>
      </p:pic>
      <p:pic>
        <p:nvPicPr>
          <p:cNvPr id="795" name="Google Shape;795;p41"/>
          <p:cNvPicPr preferRelativeResize="0"/>
          <p:nvPr/>
        </p:nvPicPr>
        <p:blipFill rotWithShape="1">
          <a:blip r:embed="rId9">
            <a:alphaModFix/>
          </a:blip>
          <a:srcRect b="0" l="0" r="0" t="0"/>
          <a:stretch/>
        </p:blipFill>
        <p:spPr>
          <a:xfrm>
            <a:off x="52560" y="2604960"/>
            <a:ext cx="3600000" cy="392400"/>
          </a:xfrm>
          <a:prstGeom prst="rect">
            <a:avLst/>
          </a:prstGeom>
          <a:noFill/>
          <a:ln>
            <a:noFill/>
          </a:ln>
        </p:spPr>
      </p:pic>
      <p:sp>
        <p:nvSpPr>
          <p:cNvPr id="796" name="Google Shape;796;p41"/>
          <p:cNvSpPr/>
          <p:nvPr/>
        </p:nvSpPr>
        <p:spPr>
          <a:xfrm>
            <a:off x="5057280" y="5285880"/>
            <a:ext cx="3977280" cy="392400"/>
          </a:xfrm>
          <a:prstGeom prst="rect">
            <a:avLst/>
          </a:prstGeom>
          <a:noFill/>
          <a:ln>
            <a:noFill/>
          </a:ln>
        </p:spPr>
        <p:txBody>
          <a:bodyPr anchorCtr="0" anchor="t" bIns="68400" lIns="68400" spcFirstLastPara="1" rIns="68400" wrap="square" tIns="68400">
            <a:noAutofit/>
          </a:bodyPr>
          <a:lstStyle/>
          <a:p>
            <a:pPr indent="0" lvl="0" marL="0" marR="0" rtl="0" algn="l">
              <a:lnSpc>
                <a:spcPct val="100000"/>
              </a:lnSpc>
              <a:spcBef>
                <a:spcPts val="0"/>
              </a:spcBef>
              <a:spcAft>
                <a:spcPts val="0"/>
              </a:spcAft>
              <a:buClr>
                <a:srgbClr val="000000"/>
              </a:buClr>
              <a:buSzPts val="1350"/>
              <a:buFont typeface="Arial"/>
              <a:buNone/>
            </a:pPr>
            <a:r>
              <a:rPr b="0" i="0" lang="en-IN" sz="1350" u="none" cap="none" strike="noStrike">
                <a:solidFill>
                  <a:srgbClr val="FF0000"/>
                </a:solidFill>
                <a:latin typeface="Calibri"/>
                <a:ea typeface="Calibri"/>
                <a:cs typeface="Calibri"/>
                <a:sym typeface="Calibri"/>
              </a:rPr>
              <a:t>Gain(age)&gt; any other gain. so  age is selected as root node</a:t>
            </a:r>
            <a:endParaRPr b="0" i="0" sz="1800" u="none" cap="none" strike="noStrike">
              <a:solidFill>
                <a:srgbClr val="000000"/>
              </a:solidFill>
              <a:latin typeface="Arial"/>
              <a:ea typeface="Arial"/>
              <a:cs typeface="Arial"/>
              <a:sym typeface="Arial"/>
            </a:endParaRPr>
          </a:p>
        </p:txBody>
      </p:sp>
      <p:sp>
        <p:nvSpPr>
          <p:cNvPr id="797" name="Google Shape;797;p41"/>
          <p:cNvSpPr/>
          <p:nvPr/>
        </p:nvSpPr>
        <p:spPr>
          <a:xfrm>
            <a:off x="85320" y="2288520"/>
            <a:ext cx="3314520" cy="291240"/>
          </a:xfrm>
          <a:prstGeom prst="rect">
            <a:avLst/>
          </a:prstGeom>
          <a:solidFill>
            <a:schemeClr val="lt1"/>
          </a:solidFill>
          <a:ln>
            <a:noFill/>
          </a:ln>
        </p:spPr>
        <p:txBody>
          <a:bodyPr anchorCtr="0" anchor="t" bIns="68400" lIns="68400" spcFirstLastPara="1" rIns="68400" wrap="square" tIns="68400">
            <a:noAutofit/>
          </a:bodyPr>
          <a:lstStyle/>
          <a:p>
            <a:pPr indent="0" lvl="0" marL="0" marR="0" rtl="0" algn="l">
              <a:lnSpc>
                <a:spcPct val="100000"/>
              </a:lnSpc>
              <a:spcBef>
                <a:spcPts val="0"/>
              </a:spcBef>
              <a:spcAft>
                <a:spcPts val="0"/>
              </a:spcAft>
              <a:buClr>
                <a:srgbClr val="000000"/>
              </a:buClr>
              <a:buSzPts val="1200"/>
              <a:buFont typeface="Arial"/>
              <a:buNone/>
            </a:pPr>
            <a:r>
              <a:rPr b="1" i="1" lang="en-IN" sz="1200" u="none" cap="none" strike="noStrike">
                <a:solidFill>
                  <a:srgbClr val="FF0000"/>
                </a:solidFill>
                <a:latin typeface="Calibri"/>
                <a:ea typeface="Calibri"/>
                <a:cs typeface="Calibri"/>
                <a:sym typeface="Calibri"/>
              </a:rPr>
              <a:t>1 : Calculate Entropy for Class Labels</a:t>
            </a:r>
            <a:endParaRPr b="0" i="0" sz="1800" u="none" cap="none" strike="noStrike">
              <a:solidFill>
                <a:srgbClr val="000000"/>
              </a:solidFill>
              <a:latin typeface="Arial"/>
              <a:ea typeface="Arial"/>
              <a:cs typeface="Arial"/>
              <a:sym typeface="Arial"/>
            </a:endParaRPr>
          </a:p>
        </p:txBody>
      </p:sp>
      <p:sp>
        <p:nvSpPr>
          <p:cNvPr id="798" name="Google Shape;798;p41"/>
          <p:cNvSpPr/>
          <p:nvPr/>
        </p:nvSpPr>
        <p:spPr>
          <a:xfrm>
            <a:off x="85320" y="2997720"/>
            <a:ext cx="4341960" cy="291240"/>
          </a:xfrm>
          <a:prstGeom prst="rect">
            <a:avLst/>
          </a:prstGeom>
          <a:solidFill>
            <a:schemeClr val="lt1"/>
          </a:solidFill>
          <a:ln>
            <a:noFill/>
          </a:ln>
        </p:spPr>
        <p:txBody>
          <a:bodyPr anchorCtr="0" anchor="t" bIns="68400" lIns="68400" spcFirstLastPara="1" rIns="68400" wrap="square" tIns="68400">
            <a:noAutofit/>
          </a:bodyPr>
          <a:lstStyle/>
          <a:p>
            <a:pPr indent="0" lvl="0" marL="0" marR="0" rtl="0" algn="l">
              <a:lnSpc>
                <a:spcPct val="100000"/>
              </a:lnSpc>
              <a:spcBef>
                <a:spcPts val="0"/>
              </a:spcBef>
              <a:spcAft>
                <a:spcPts val="0"/>
              </a:spcAft>
              <a:buClr>
                <a:srgbClr val="000000"/>
              </a:buClr>
              <a:buSzPts val="1200"/>
              <a:buFont typeface="Arial"/>
              <a:buNone/>
            </a:pPr>
            <a:r>
              <a:rPr b="1" i="1" lang="en-IN" sz="1200" u="none" cap="none" strike="noStrike">
                <a:solidFill>
                  <a:srgbClr val="FF0000"/>
                </a:solidFill>
                <a:latin typeface="Calibri"/>
                <a:ea typeface="Calibri"/>
                <a:cs typeface="Calibri"/>
                <a:sym typeface="Calibri"/>
              </a:rPr>
              <a:t>2 : Calculate Information  of Each Attribute (one by one)</a:t>
            </a:r>
            <a:endParaRPr b="0" i="0" sz="1800" u="none" cap="none" strike="noStrike">
              <a:solidFill>
                <a:srgbClr val="000000"/>
              </a:solidFill>
              <a:latin typeface="Arial"/>
              <a:ea typeface="Arial"/>
              <a:cs typeface="Arial"/>
              <a:sym typeface="Arial"/>
            </a:endParaRPr>
          </a:p>
        </p:txBody>
      </p:sp>
      <p:sp>
        <p:nvSpPr>
          <p:cNvPr id="799" name="Google Shape;799;p41"/>
          <p:cNvSpPr/>
          <p:nvPr/>
        </p:nvSpPr>
        <p:spPr>
          <a:xfrm>
            <a:off x="5072040" y="3482280"/>
            <a:ext cx="3314520" cy="291240"/>
          </a:xfrm>
          <a:prstGeom prst="rect">
            <a:avLst/>
          </a:prstGeom>
          <a:solidFill>
            <a:schemeClr val="lt1"/>
          </a:solidFill>
          <a:ln>
            <a:noFill/>
          </a:ln>
        </p:spPr>
        <p:txBody>
          <a:bodyPr anchorCtr="0" anchor="t" bIns="68400" lIns="68400" spcFirstLastPara="1" rIns="68400" wrap="square" tIns="68400">
            <a:noAutofit/>
          </a:bodyPr>
          <a:lstStyle/>
          <a:p>
            <a:pPr indent="0" lvl="0" marL="0" marR="0" rtl="0" algn="l">
              <a:lnSpc>
                <a:spcPct val="100000"/>
              </a:lnSpc>
              <a:spcBef>
                <a:spcPts val="0"/>
              </a:spcBef>
              <a:spcAft>
                <a:spcPts val="0"/>
              </a:spcAft>
              <a:buClr>
                <a:srgbClr val="000000"/>
              </a:buClr>
              <a:buSzPts val="1200"/>
              <a:buFont typeface="Arial"/>
              <a:buNone/>
            </a:pPr>
            <a:r>
              <a:rPr b="1" i="1" lang="en-IN" sz="1200" u="none" cap="none" strike="noStrike">
                <a:solidFill>
                  <a:srgbClr val="FF0000"/>
                </a:solidFill>
                <a:latin typeface="Calibri"/>
                <a:ea typeface="Calibri"/>
                <a:cs typeface="Calibri"/>
                <a:sym typeface="Calibri"/>
              </a:rPr>
              <a:t>3 : Calculate Gain of Each Attribute (one by one)</a:t>
            </a:r>
            <a:endParaRPr b="0" i="0" sz="1800" u="none" cap="none" strike="noStrike">
              <a:solidFill>
                <a:srgbClr val="000000"/>
              </a:solidFill>
              <a:latin typeface="Arial"/>
              <a:ea typeface="Arial"/>
              <a:cs typeface="Arial"/>
              <a:sym typeface="Arial"/>
            </a:endParaRPr>
          </a:p>
        </p:txBody>
      </p:sp>
      <p:sp>
        <p:nvSpPr>
          <p:cNvPr id="800" name="Google Shape;800;p41"/>
          <p:cNvSpPr/>
          <p:nvPr/>
        </p:nvSpPr>
        <p:spPr>
          <a:xfrm>
            <a:off x="5142960" y="5005800"/>
            <a:ext cx="3600000" cy="291240"/>
          </a:xfrm>
          <a:prstGeom prst="rect">
            <a:avLst/>
          </a:prstGeom>
          <a:solidFill>
            <a:schemeClr val="lt1"/>
          </a:solidFill>
          <a:ln>
            <a:noFill/>
          </a:ln>
        </p:spPr>
        <p:txBody>
          <a:bodyPr anchorCtr="0" anchor="t" bIns="68400" lIns="68400" spcFirstLastPara="1" rIns="68400" wrap="square" tIns="68400">
            <a:noAutofit/>
          </a:bodyPr>
          <a:lstStyle/>
          <a:p>
            <a:pPr indent="0" lvl="0" marL="0" marR="0" rtl="0" algn="l">
              <a:lnSpc>
                <a:spcPct val="100000"/>
              </a:lnSpc>
              <a:spcBef>
                <a:spcPts val="0"/>
              </a:spcBef>
              <a:spcAft>
                <a:spcPts val="0"/>
              </a:spcAft>
              <a:buClr>
                <a:srgbClr val="000000"/>
              </a:buClr>
              <a:buSzPts val="1050"/>
              <a:buFont typeface="Arial"/>
              <a:buNone/>
            </a:pPr>
            <a:r>
              <a:rPr b="1" i="0" lang="en-IN" sz="1050" u="none" cap="none" strike="noStrike">
                <a:solidFill>
                  <a:srgbClr val="FF0000"/>
                </a:solidFill>
                <a:latin typeface="Calibri"/>
                <a:ea typeface="Calibri"/>
                <a:cs typeface="Calibri"/>
                <a:sym typeface="Calibri"/>
              </a:rPr>
              <a:t>4</a:t>
            </a:r>
            <a:r>
              <a:rPr b="1" i="1" lang="en-IN" sz="1200" u="none" cap="none" strike="noStrike">
                <a:solidFill>
                  <a:srgbClr val="FF0000"/>
                </a:solidFill>
                <a:latin typeface="Calibri"/>
                <a:ea typeface="Calibri"/>
                <a:cs typeface="Calibri"/>
                <a:sym typeface="Calibri"/>
              </a:rPr>
              <a:t>: Select Attribute with max gain as a root attribute</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5" name="Shape 805"/>
        <p:cNvGrpSpPr/>
        <p:nvPr/>
      </p:nvGrpSpPr>
      <p:grpSpPr>
        <a:xfrm>
          <a:off x="0" y="0"/>
          <a:ext cx="0" cy="0"/>
          <a:chOff x="0" y="0"/>
          <a:chExt cx="0" cy="0"/>
        </a:xfrm>
      </p:grpSpPr>
      <p:sp>
        <p:nvSpPr>
          <p:cNvPr id="806" name="Google Shape;806;p42"/>
          <p:cNvSpPr txBox="1"/>
          <p:nvPr/>
        </p:nvSpPr>
        <p:spPr>
          <a:xfrm>
            <a:off x="426600" y="412560"/>
            <a:ext cx="8376120" cy="50472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Final DT of the  buys_computer  dataset</a:t>
            </a:r>
            <a:endParaRPr b="0" i="0" sz="2600" u="none" cap="none" strike="noStrike">
              <a:solidFill>
                <a:srgbClr val="000000"/>
              </a:solidFill>
              <a:latin typeface="Arial"/>
              <a:ea typeface="Arial"/>
              <a:cs typeface="Arial"/>
              <a:sym typeface="Arial"/>
            </a:endParaRPr>
          </a:p>
        </p:txBody>
      </p:sp>
      <p:sp>
        <p:nvSpPr>
          <p:cNvPr id="807" name="Google Shape;807;p42"/>
          <p:cNvSpPr/>
          <p:nvPr/>
        </p:nvSpPr>
        <p:spPr>
          <a:xfrm>
            <a:off x="4271760" y="1784880"/>
            <a:ext cx="716040" cy="488880"/>
          </a:xfrm>
          <a:prstGeom prst="rect">
            <a:avLst/>
          </a:prstGeom>
          <a:solidFill>
            <a:srgbClr val="00CCFF"/>
          </a:solidFill>
          <a:ln cap="flat" cmpd="sng" w="12600">
            <a:solidFill>
              <a:schemeClr val="dk1"/>
            </a:solidFill>
            <a:prstDash val="solid"/>
            <a:miter lim="8000"/>
            <a:headEnd len="sm" w="sm" type="none"/>
            <a:tailEnd len="sm" w="sm" type="none"/>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age?</a:t>
            </a:r>
            <a:endParaRPr b="0" i="0" sz="1800" u="none" cap="none" strike="noStrike">
              <a:solidFill>
                <a:srgbClr val="000000"/>
              </a:solidFill>
              <a:latin typeface="Arial"/>
              <a:ea typeface="Arial"/>
              <a:cs typeface="Arial"/>
              <a:sym typeface="Arial"/>
            </a:endParaRPr>
          </a:p>
        </p:txBody>
      </p:sp>
      <p:sp>
        <p:nvSpPr>
          <p:cNvPr id="808" name="Google Shape;808;p42"/>
          <p:cNvSpPr/>
          <p:nvPr/>
        </p:nvSpPr>
        <p:spPr>
          <a:xfrm>
            <a:off x="2706480" y="3725640"/>
            <a:ext cx="1074240" cy="488880"/>
          </a:xfrm>
          <a:prstGeom prst="rect">
            <a:avLst/>
          </a:prstGeom>
          <a:solidFill>
            <a:srgbClr val="00FFCC"/>
          </a:solidFill>
          <a:ln cap="flat" cmpd="sng" w="12600">
            <a:solidFill>
              <a:schemeClr val="dk1"/>
            </a:solidFill>
            <a:prstDash val="solid"/>
            <a:miter lim="8000"/>
            <a:headEnd len="sm" w="sm" type="none"/>
            <a:tailEnd len="sm" w="sm" type="none"/>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student?</a:t>
            </a:r>
            <a:endParaRPr b="0" i="0" sz="1800" u="none" cap="none" strike="noStrike">
              <a:solidFill>
                <a:srgbClr val="000000"/>
              </a:solidFill>
              <a:latin typeface="Arial"/>
              <a:ea typeface="Arial"/>
              <a:cs typeface="Arial"/>
              <a:sym typeface="Arial"/>
            </a:endParaRPr>
          </a:p>
        </p:txBody>
      </p:sp>
      <p:sp>
        <p:nvSpPr>
          <p:cNvPr id="809" name="Google Shape;809;p42"/>
          <p:cNvSpPr/>
          <p:nvPr/>
        </p:nvSpPr>
        <p:spPr>
          <a:xfrm>
            <a:off x="5197320" y="3725640"/>
            <a:ext cx="1790640" cy="488880"/>
          </a:xfrm>
          <a:prstGeom prst="rect">
            <a:avLst/>
          </a:prstGeom>
          <a:solidFill>
            <a:srgbClr val="99CCFF"/>
          </a:solidFill>
          <a:ln cap="flat" cmpd="sng" w="12600">
            <a:solidFill>
              <a:schemeClr val="dk1"/>
            </a:solidFill>
            <a:prstDash val="solid"/>
            <a:miter lim="8000"/>
            <a:headEnd len="sm" w="sm" type="none"/>
            <a:tailEnd len="sm" w="sm" type="none"/>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credit rating?</a:t>
            </a:r>
            <a:endParaRPr b="0" i="0" sz="1800" u="none" cap="none" strike="noStrike">
              <a:solidFill>
                <a:srgbClr val="000000"/>
              </a:solidFill>
              <a:latin typeface="Arial"/>
              <a:ea typeface="Arial"/>
              <a:cs typeface="Arial"/>
              <a:sym typeface="Arial"/>
            </a:endParaRPr>
          </a:p>
        </p:txBody>
      </p:sp>
      <p:sp>
        <p:nvSpPr>
          <p:cNvPr id="810" name="Google Shape;810;p42"/>
          <p:cNvSpPr/>
          <p:nvPr/>
        </p:nvSpPr>
        <p:spPr>
          <a:xfrm flipH="1">
            <a:off x="3384000" y="2290320"/>
            <a:ext cx="716040" cy="146736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811" name="Google Shape;811;p42"/>
          <p:cNvSpPr/>
          <p:nvPr/>
        </p:nvSpPr>
        <p:spPr>
          <a:xfrm>
            <a:off x="4553640" y="2337480"/>
            <a:ext cx="720" cy="48888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812" name="Google Shape;812;p42"/>
          <p:cNvSpPr/>
          <p:nvPr/>
        </p:nvSpPr>
        <p:spPr>
          <a:xfrm>
            <a:off x="4917600" y="2254320"/>
            <a:ext cx="1432440" cy="146736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813" name="Google Shape;813;p42"/>
          <p:cNvSpPr/>
          <p:nvPr/>
        </p:nvSpPr>
        <p:spPr>
          <a:xfrm>
            <a:off x="2964600" y="2727360"/>
            <a:ext cx="1074240" cy="488880"/>
          </a:xfrm>
          <a:prstGeom prst="rect">
            <a:avLst/>
          </a:prstGeom>
          <a:solidFill>
            <a:srgbClr val="FFFF00"/>
          </a:solidFill>
          <a:ln cap="flat" cmpd="sng" w="12600">
            <a:solidFill>
              <a:schemeClr val="lt1"/>
            </a:solidFill>
            <a:prstDash val="solid"/>
            <a:miter lim="8000"/>
            <a:headEnd len="sm" w="sm" type="none"/>
            <a:tailEnd len="sm" w="sm" type="none"/>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1" i="0" lang="en-IN" sz="1800" u="none" cap="none" strike="noStrike">
                <a:solidFill>
                  <a:srgbClr val="000000"/>
                </a:solidFill>
                <a:latin typeface="Times New Roman"/>
                <a:ea typeface="Times New Roman"/>
                <a:cs typeface="Times New Roman"/>
                <a:sym typeface="Times New Roman"/>
              </a:rPr>
              <a:t>&lt;=30</a:t>
            </a:r>
            <a:endParaRPr b="0" i="0" sz="1800" u="none" cap="none" strike="noStrike">
              <a:solidFill>
                <a:srgbClr val="000000"/>
              </a:solidFill>
              <a:latin typeface="Arial"/>
              <a:ea typeface="Arial"/>
              <a:cs typeface="Arial"/>
              <a:sym typeface="Arial"/>
            </a:endParaRPr>
          </a:p>
        </p:txBody>
      </p:sp>
      <p:sp>
        <p:nvSpPr>
          <p:cNvPr id="814" name="Google Shape;814;p42"/>
          <p:cNvSpPr/>
          <p:nvPr/>
        </p:nvSpPr>
        <p:spPr>
          <a:xfrm>
            <a:off x="5438160" y="2847960"/>
            <a:ext cx="716040" cy="488880"/>
          </a:xfrm>
          <a:prstGeom prst="rect">
            <a:avLst/>
          </a:prstGeom>
          <a:solidFill>
            <a:srgbClr val="FF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1" i="0" lang="en-IN" sz="1800" u="none" cap="none" strike="noStrike">
                <a:solidFill>
                  <a:srgbClr val="000000"/>
                </a:solidFill>
                <a:latin typeface="Times New Roman"/>
                <a:ea typeface="Times New Roman"/>
                <a:cs typeface="Times New Roman"/>
                <a:sym typeface="Times New Roman"/>
              </a:rPr>
              <a:t>&gt;40</a:t>
            </a:r>
            <a:endParaRPr b="0" i="0" sz="1800" u="none" cap="none" strike="noStrike">
              <a:solidFill>
                <a:srgbClr val="000000"/>
              </a:solidFill>
              <a:latin typeface="Arial"/>
              <a:ea typeface="Arial"/>
              <a:cs typeface="Arial"/>
              <a:sym typeface="Arial"/>
            </a:endParaRPr>
          </a:p>
        </p:txBody>
      </p:sp>
      <p:sp>
        <p:nvSpPr>
          <p:cNvPr id="815" name="Google Shape;815;p42"/>
          <p:cNvSpPr/>
          <p:nvPr/>
        </p:nvSpPr>
        <p:spPr>
          <a:xfrm flipH="1">
            <a:off x="2481480" y="4211640"/>
            <a:ext cx="716040" cy="97812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816" name="Google Shape;816;p42"/>
          <p:cNvSpPr/>
          <p:nvPr/>
        </p:nvSpPr>
        <p:spPr>
          <a:xfrm>
            <a:off x="3485160" y="4211640"/>
            <a:ext cx="716040" cy="97812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817" name="Google Shape;817;p42"/>
          <p:cNvSpPr/>
          <p:nvPr/>
        </p:nvSpPr>
        <p:spPr>
          <a:xfrm flipH="1">
            <a:off x="5289480" y="4211640"/>
            <a:ext cx="716040" cy="97812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818" name="Google Shape;818;p42"/>
          <p:cNvSpPr/>
          <p:nvPr/>
        </p:nvSpPr>
        <p:spPr>
          <a:xfrm>
            <a:off x="6350400" y="4211640"/>
            <a:ext cx="357840" cy="97812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819" name="Google Shape;819;p42"/>
          <p:cNvSpPr/>
          <p:nvPr/>
        </p:nvSpPr>
        <p:spPr>
          <a:xfrm>
            <a:off x="4553640" y="3215160"/>
            <a:ext cx="720" cy="488880"/>
          </a:xfrm>
          <a:custGeom>
            <a:rect b="b" l="l" r="r" t="t"/>
            <a:pathLst>
              <a:path extrusionOk="0" h="21600" w="21600">
                <a:moveTo>
                  <a:pt x="0" y="0"/>
                </a:moveTo>
                <a:lnTo>
                  <a:pt x="21600" y="21600"/>
                </a:lnTo>
              </a:path>
            </a:pathLst>
          </a:custGeom>
          <a:noFill/>
          <a:ln cap="flat" cmpd="sng" w="12600">
            <a:solidFill>
              <a:srgbClr val="000000"/>
            </a:solidFill>
            <a:prstDash val="solid"/>
            <a:round/>
            <a:headEnd len="sm" w="sm" type="none"/>
            <a:tailEnd len="sm" w="sm" type="none"/>
          </a:ln>
        </p:spPr>
      </p:sp>
      <p:sp>
        <p:nvSpPr>
          <p:cNvPr id="820" name="Google Shape;820;p42"/>
          <p:cNvSpPr/>
          <p:nvPr/>
        </p:nvSpPr>
        <p:spPr>
          <a:xfrm>
            <a:off x="2338920" y="5229000"/>
            <a:ext cx="716040" cy="488880"/>
          </a:xfrm>
          <a:prstGeom prst="rect">
            <a:avLst/>
          </a:prstGeom>
          <a:solidFill>
            <a:srgbClr val="FFCC99"/>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no</a:t>
            </a:r>
            <a:endParaRPr b="0" i="0" sz="1800" u="none" cap="none" strike="noStrike">
              <a:solidFill>
                <a:srgbClr val="000000"/>
              </a:solidFill>
              <a:latin typeface="Arial"/>
              <a:ea typeface="Arial"/>
              <a:cs typeface="Arial"/>
              <a:sym typeface="Arial"/>
            </a:endParaRPr>
          </a:p>
        </p:txBody>
      </p:sp>
      <p:sp>
        <p:nvSpPr>
          <p:cNvPr id="821" name="Google Shape;821;p42"/>
          <p:cNvSpPr/>
          <p:nvPr/>
        </p:nvSpPr>
        <p:spPr>
          <a:xfrm>
            <a:off x="3843360" y="5229000"/>
            <a:ext cx="716040" cy="488880"/>
          </a:xfrm>
          <a:prstGeom prst="rect">
            <a:avLst/>
          </a:prstGeom>
          <a:solidFill>
            <a:srgbClr val="00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yes</a:t>
            </a:r>
            <a:endParaRPr b="0" i="0" sz="1800" u="none" cap="none" strike="noStrike">
              <a:solidFill>
                <a:srgbClr val="000000"/>
              </a:solidFill>
              <a:latin typeface="Arial"/>
              <a:ea typeface="Arial"/>
              <a:cs typeface="Arial"/>
              <a:sym typeface="Arial"/>
            </a:endParaRPr>
          </a:p>
        </p:txBody>
      </p:sp>
      <p:sp>
        <p:nvSpPr>
          <p:cNvPr id="822" name="Google Shape;822;p42"/>
          <p:cNvSpPr/>
          <p:nvPr/>
        </p:nvSpPr>
        <p:spPr>
          <a:xfrm>
            <a:off x="6364800" y="5150880"/>
            <a:ext cx="716040" cy="488880"/>
          </a:xfrm>
          <a:prstGeom prst="rect">
            <a:avLst/>
          </a:prstGeom>
          <a:solidFill>
            <a:srgbClr val="00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yes</a:t>
            </a:r>
            <a:endParaRPr b="0" i="0" sz="1800" u="none" cap="none" strike="noStrike">
              <a:solidFill>
                <a:srgbClr val="000000"/>
              </a:solidFill>
              <a:latin typeface="Arial"/>
              <a:ea typeface="Arial"/>
              <a:cs typeface="Arial"/>
              <a:sym typeface="Arial"/>
            </a:endParaRPr>
          </a:p>
        </p:txBody>
      </p:sp>
      <p:sp>
        <p:nvSpPr>
          <p:cNvPr id="823" name="Google Shape;823;p42"/>
          <p:cNvSpPr/>
          <p:nvPr/>
        </p:nvSpPr>
        <p:spPr>
          <a:xfrm>
            <a:off x="4138200" y="3728880"/>
            <a:ext cx="716040" cy="488880"/>
          </a:xfrm>
          <a:prstGeom prst="rect">
            <a:avLst/>
          </a:prstGeom>
          <a:solidFill>
            <a:srgbClr val="00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yes</a:t>
            </a:r>
            <a:endParaRPr b="0" i="0" sz="1800" u="none" cap="none" strike="noStrike">
              <a:solidFill>
                <a:srgbClr val="000000"/>
              </a:solidFill>
              <a:latin typeface="Arial"/>
              <a:ea typeface="Arial"/>
              <a:cs typeface="Arial"/>
              <a:sym typeface="Arial"/>
            </a:endParaRPr>
          </a:p>
        </p:txBody>
      </p:sp>
      <p:sp>
        <p:nvSpPr>
          <p:cNvPr id="824" name="Google Shape;824;p42"/>
          <p:cNvSpPr/>
          <p:nvPr/>
        </p:nvSpPr>
        <p:spPr>
          <a:xfrm>
            <a:off x="4101120" y="2753640"/>
            <a:ext cx="1074240" cy="488880"/>
          </a:xfrm>
          <a:prstGeom prst="rect">
            <a:avLst/>
          </a:prstGeom>
          <a:solidFill>
            <a:srgbClr val="FFFF00"/>
          </a:solidFill>
          <a:ln>
            <a:noFill/>
          </a:ln>
        </p:spPr>
        <p:txBody>
          <a:bodyPr anchorCtr="0" anchor="ctr" bIns="34200" lIns="68400" spcFirstLastPara="1" rIns="68400" wrap="square" tIns="34200">
            <a:noAutofit/>
          </a:bodyPr>
          <a:lstStyle/>
          <a:p>
            <a:pPr indent="0" lvl="0" marL="0" marR="0" rtl="0" algn="ctr">
              <a:lnSpc>
                <a:spcPct val="100000"/>
              </a:lnSpc>
              <a:spcBef>
                <a:spcPts val="0"/>
              </a:spcBef>
              <a:spcAft>
                <a:spcPts val="0"/>
              </a:spcAft>
              <a:buClr>
                <a:srgbClr val="000000"/>
              </a:buClr>
              <a:buSzPts val="1500"/>
              <a:buFont typeface="Arial"/>
              <a:buNone/>
            </a:pPr>
            <a:r>
              <a:rPr b="1" i="0" lang="en-IN" sz="1500" u="none" cap="none" strike="noStrike">
                <a:solidFill>
                  <a:srgbClr val="000000"/>
                </a:solidFill>
                <a:latin typeface="Times New Roman"/>
                <a:ea typeface="Times New Roman"/>
                <a:cs typeface="Times New Roman"/>
                <a:sym typeface="Times New Roman"/>
              </a:rPr>
              <a:t>31..40</a:t>
            </a:r>
            <a:endParaRPr b="0" i="0" sz="1800" u="none" cap="none" strike="noStrike">
              <a:solidFill>
                <a:srgbClr val="000000"/>
              </a:solidFill>
              <a:latin typeface="Arial"/>
              <a:ea typeface="Arial"/>
              <a:cs typeface="Arial"/>
              <a:sym typeface="Arial"/>
            </a:endParaRPr>
          </a:p>
        </p:txBody>
      </p:sp>
      <p:sp>
        <p:nvSpPr>
          <p:cNvPr id="825" name="Google Shape;825;p42"/>
          <p:cNvSpPr/>
          <p:nvPr/>
        </p:nvSpPr>
        <p:spPr>
          <a:xfrm>
            <a:off x="5197320" y="5162400"/>
            <a:ext cx="716040" cy="488880"/>
          </a:xfrm>
          <a:prstGeom prst="rect">
            <a:avLst/>
          </a:prstGeom>
          <a:solidFill>
            <a:srgbClr val="FFCC99"/>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no</a:t>
            </a:r>
            <a:endParaRPr b="0" i="0" sz="1800" u="none" cap="none" strike="noStrike">
              <a:solidFill>
                <a:srgbClr val="000000"/>
              </a:solidFill>
              <a:latin typeface="Arial"/>
              <a:ea typeface="Arial"/>
              <a:cs typeface="Arial"/>
              <a:sym typeface="Arial"/>
            </a:endParaRPr>
          </a:p>
        </p:txBody>
      </p:sp>
      <p:sp>
        <p:nvSpPr>
          <p:cNvPr id="826" name="Google Shape;826;p42"/>
          <p:cNvSpPr/>
          <p:nvPr/>
        </p:nvSpPr>
        <p:spPr>
          <a:xfrm>
            <a:off x="6407640" y="4446360"/>
            <a:ext cx="716040" cy="488880"/>
          </a:xfrm>
          <a:prstGeom prst="rect">
            <a:avLst/>
          </a:prstGeom>
          <a:solidFill>
            <a:srgbClr val="FF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fair</a:t>
            </a:r>
            <a:endParaRPr b="0" i="0" sz="1800" u="none" cap="none" strike="noStrike">
              <a:solidFill>
                <a:srgbClr val="000000"/>
              </a:solidFill>
              <a:latin typeface="Arial"/>
              <a:ea typeface="Arial"/>
              <a:cs typeface="Arial"/>
              <a:sym typeface="Arial"/>
            </a:endParaRPr>
          </a:p>
        </p:txBody>
      </p:sp>
      <p:sp>
        <p:nvSpPr>
          <p:cNvPr id="827" name="Google Shape;827;p42"/>
          <p:cNvSpPr/>
          <p:nvPr/>
        </p:nvSpPr>
        <p:spPr>
          <a:xfrm>
            <a:off x="4856760" y="4446360"/>
            <a:ext cx="1432440" cy="488880"/>
          </a:xfrm>
          <a:prstGeom prst="rect">
            <a:avLst/>
          </a:prstGeom>
          <a:solidFill>
            <a:srgbClr val="FF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excellent</a:t>
            </a:r>
            <a:endParaRPr b="0" i="0" sz="1800" u="none" cap="none" strike="noStrike">
              <a:solidFill>
                <a:srgbClr val="000000"/>
              </a:solidFill>
              <a:latin typeface="Arial"/>
              <a:ea typeface="Arial"/>
              <a:cs typeface="Arial"/>
              <a:sym typeface="Arial"/>
            </a:endParaRPr>
          </a:p>
        </p:txBody>
      </p:sp>
      <p:sp>
        <p:nvSpPr>
          <p:cNvPr id="828" name="Google Shape;828;p42"/>
          <p:cNvSpPr/>
          <p:nvPr/>
        </p:nvSpPr>
        <p:spPr>
          <a:xfrm>
            <a:off x="3656880" y="4524480"/>
            <a:ext cx="716040" cy="488880"/>
          </a:xfrm>
          <a:prstGeom prst="rect">
            <a:avLst/>
          </a:prstGeom>
          <a:solidFill>
            <a:srgbClr val="FF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yes</a:t>
            </a:r>
            <a:endParaRPr b="0" i="0" sz="1800" u="none" cap="none" strike="noStrike">
              <a:solidFill>
                <a:srgbClr val="000000"/>
              </a:solidFill>
              <a:latin typeface="Arial"/>
              <a:ea typeface="Arial"/>
              <a:cs typeface="Arial"/>
              <a:sym typeface="Arial"/>
            </a:endParaRPr>
          </a:p>
        </p:txBody>
      </p:sp>
      <p:sp>
        <p:nvSpPr>
          <p:cNvPr id="829" name="Google Shape;829;p42"/>
          <p:cNvSpPr/>
          <p:nvPr/>
        </p:nvSpPr>
        <p:spPr>
          <a:xfrm>
            <a:off x="2338920" y="4524480"/>
            <a:ext cx="716040" cy="488880"/>
          </a:xfrm>
          <a:prstGeom prst="rect">
            <a:avLst/>
          </a:prstGeom>
          <a:solidFill>
            <a:srgbClr val="FFFF00"/>
          </a:solid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no</a:t>
            </a:r>
            <a:endParaRPr b="0" i="0" sz="1800" u="none" cap="none" strike="noStrike">
              <a:solidFill>
                <a:srgbClr val="000000"/>
              </a:solidFill>
              <a:latin typeface="Arial"/>
              <a:ea typeface="Arial"/>
              <a:cs typeface="Arial"/>
              <a:sym typeface="Arial"/>
            </a:endParaRPr>
          </a:p>
        </p:txBody>
      </p:sp>
      <p:sp>
        <p:nvSpPr>
          <p:cNvPr id="830" name="Google Shape;830;p42"/>
          <p:cNvSpPr/>
          <p:nvPr/>
        </p:nvSpPr>
        <p:spPr>
          <a:xfrm>
            <a:off x="4856760" y="2327760"/>
            <a:ext cx="1432440" cy="488880"/>
          </a:xfrm>
          <a:prstGeom prst="rect">
            <a:avLst/>
          </a:prstGeom>
          <a:noFill/>
          <a:ln>
            <a:noFill/>
          </a:ln>
        </p:spPr>
        <p:txBody>
          <a:bodyPr anchorCtr="0" anchor="t" bIns="34550" lIns="69100" spcFirstLastPara="1" rIns="69100" wrap="square" tIns="3455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Times New Roman"/>
                <a:ea typeface="Times New Roman"/>
                <a:cs typeface="Times New Roman"/>
                <a:sym typeface="Times New Roman"/>
              </a:rPr>
              <a:t>age</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35" name="Shape 835"/>
        <p:cNvGrpSpPr/>
        <p:nvPr/>
      </p:nvGrpSpPr>
      <p:grpSpPr>
        <a:xfrm>
          <a:off x="0" y="0"/>
          <a:ext cx="0" cy="0"/>
          <a:chOff x="0" y="0"/>
          <a:chExt cx="0" cy="0"/>
        </a:xfrm>
      </p:grpSpPr>
      <p:sp>
        <p:nvSpPr>
          <p:cNvPr id="836" name="Google Shape;836;p43"/>
          <p:cNvSpPr txBox="1"/>
          <p:nvPr/>
        </p:nvSpPr>
        <p:spPr>
          <a:xfrm>
            <a:off x="147600" y="508320"/>
            <a:ext cx="8314920" cy="50472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Example : Usage of Information Gain and Entropy in DT Creation</a:t>
            </a:r>
            <a:endParaRPr b="0" i="0" sz="2600" u="none" cap="none" strike="noStrike">
              <a:solidFill>
                <a:srgbClr val="000000"/>
              </a:solidFill>
              <a:latin typeface="Arial"/>
              <a:ea typeface="Arial"/>
              <a:cs typeface="Arial"/>
              <a:sym typeface="Arial"/>
            </a:endParaRPr>
          </a:p>
        </p:txBody>
      </p:sp>
      <p:graphicFrame>
        <p:nvGraphicFramePr>
          <p:cNvPr id="837" name="Google Shape;837;p43"/>
          <p:cNvGraphicFramePr/>
          <p:nvPr/>
        </p:nvGraphicFramePr>
        <p:xfrm>
          <a:off x="5966640" y="1787760"/>
          <a:ext cx="3000000" cy="3000000"/>
        </p:xfrm>
        <a:graphic>
          <a:graphicData uri="http://schemas.openxmlformats.org/drawingml/2006/table">
            <a:tbl>
              <a:tblPr>
                <a:noFill/>
                <a:tableStyleId>{CDE0C611-5D22-4549-AA86-DFE2A1D49849}</a:tableStyleId>
              </a:tblPr>
              <a:tblGrid>
                <a:gridCol w="264250"/>
                <a:gridCol w="448550"/>
                <a:gridCol w="564475"/>
                <a:gridCol w="638275"/>
                <a:gridCol w="435600"/>
                <a:gridCol w="628200"/>
              </a:tblGrid>
              <a:tr h="319675">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1" lang="en-IN" sz="700" u="none" cap="none" strike="noStrike">
                          <a:solidFill>
                            <a:srgbClr val="000000"/>
                          </a:solidFill>
                          <a:latin typeface="Times New Roman"/>
                          <a:ea typeface="Times New Roman"/>
                          <a:cs typeface="Times New Roman"/>
                          <a:sym typeface="Times New Roman"/>
                        </a:rPr>
                        <a:t>toothed</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1" lang="en-IN" sz="700" u="none" cap="none" strike="noStrike">
                          <a:solidFill>
                            <a:srgbClr val="000000"/>
                          </a:solidFill>
                          <a:latin typeface="Times New Roman"/>
                          <a:ea typeface="Times New Roman"/>
                          <a:cs typeface="Times New Roman"/>
                          <a:sym typeface="Times New Roman"/>
                        </a:rPr>
                        <a:t>hair</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1" lang="en-IN" sz="700" u="none" cap="none" strike="noStrike">
                          <a:solidFill>
                            <a:srgbClr val="000000"/>
                          </a:solidFill>
                          <a:latin typeface="Times New Roman"/>
                          <a:ea typeface="Times New Roman"/>
                          <a:cs typeface="Times New Roman"/>
                          <a:sym typeface="Times New Roman"/>
                        </a:rPr>
                        <a:t>breathes</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1" lang="en-IN" sz="700" u="none" cap="none" strike="noStrike">
                          <a:solidFill>
                            <a:srgbClr val="000000"/>
                          </a:solidFill>
                          <a:latin typeface="Times New Roman"/>
                          <a:ea typeface="Times New Roman"/>
                          <a:cs typeface="Times New Roman"/>
                          <a:sym typeface="Times New Roman"/>
                        </a:rPr>
                        <a:t>legs</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1" lang="en-IN" sz="700" u="none" cap="none" strike="noStrike">
                          <a:solidFill>
                            <a:srgbClr val="000000"/>
                          </a:solidFill>
                          <a:latin typeface="Times New Roman"/>
                          <a:ea typeface="Times New Roman"/>
                          <a:cs typeface="Times New Roman"/>
                          <a:sym typeface="Times New Roman"/>
                        </a:rPr>
                        <a:t>species</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r>
              <a:tr h="319675">
                <a:tc>
                  <a:txBody>
                    <a:bodyPr/>
                    <a:lstStyle/>
                    <a:p>
                      <a:pPr indent="0" lvl="0" marL="0" marR="0" rtl="0" algn="r">
                        <a:lnSpc>
                          <a:spcPct val="115000"/>
                        </a:lnSpc>
                        <a:spcBef>
                          <a:spcPts val="0"/>
                        </a:spcBef>
                        <a:spcAft>
                          <a:spcPts val="0"/>
                        </a:spcAft>
                        <a:buClr>
                          <a:srgbClr val="000000"/>
                        </a:buClr>
                        <a:buSzPts val="700"/>
                        <a:buFont typeface="Arial"/>
                        <a:buNone/>
                      </a:pPr>
                      <a:r>
                        <a:rPr b="1" lang="en-IN" sz="700" u="none" cap="none" strike="noStrike">
                          <a:solidFill>
                            <a:srgbClr val="000000"/>
                          </a:solidFill>
                          <a:latin typeface="Times New Roman"/>
                          <a:ea typeface="Times New Roman"/>
                          <a:cs typeface="Times New Roman"/>
                          <a:sym typeface="Times New Roman"/>
                        </a:rPr>
                        <a:t>0</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Mammal</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r>
              <a:tr h="319675">
                <a:tc>
                  <a:txBody>
                    <a:bodyPr/>
                    <a:lstStyle/>
                    <a:p>
                      <a:pPr indent="0" lvl="0" marL="0" marR="0" rtl="0" algn="r">
                        <a:lnSpc>
                          <a:spcPct val="115000"/>
                        </a:lnSpc>
                        <a:spcBef>
                          <a:spcPts val="0"/>
                        </a:spcBef>
                        <a:spcAft>
                          <a:spcPts val="0"/>
                        </a:spcAft>
                        <a:buClr>
                          <a:srgbClr val="000000"/>
                        </a:buClr>
                        <a:buSzPts val="700"/>
                        <a:buFont typeface="Arial"/>
                        <a:buNone/>
                      </a:pPr>
                      <a:r>
                        <a:rPr b="1" lang="en-IN" sz="700" u="none" cap="none" strike="noStrike">
                          <a:solidFill>
                            <a:srgbClr val="000000"/>
                          </a:solidFill>
                          <a:latin typeface="Times New Roman"/>
                          <a:ea typeface="Times New Roman"/>
                          <a:cs typeface="Times New Roman"/>
                          <a:sym typeface="Times New Roman"/>
                        </a:rPr>
                        <a:t>1</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Mammal</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r>
              <a:tr h="319675">
                <a:tc>
                  <a:txBody>
                    <a:bodyPr/>
                    <a:lstStyle/>
                    <a:p>
                      <a:pPr indent="0" lvl="0" marL="0" marR="0" rtl="0" algn="r">
                        <a:lnSpc>
                          <a:spcPct val="115000"/>
                        </a:lnSpc>
                        <a:spcBef>
                          <a:spcPts val="0"/>
                        </a:spcBef>
                        <a:spcAft>
                          <a:spcPts val="0"/>
                        </a:spcAft>
                        <a:buClr>
                          <a:srgbClr val="000000"/>
                        </a:buClr>
                        <a:buSzPts val="700"/>
                        <a:buFont typeface="Arial"/>
                        <a:buNone/>
                      </a:pPr>
                      <a:r>
                        <a:rPr b="1" lang="en-IN" sz="700" u="none" cap="none" strike="noStrike">
                          <a:solidFill>
                            <a:srgbClr val="000000"/>
                          </a:solidFill>
                          <a:latin typeface="Times New Roman"/>
                          <a:ea typeface="Times New Roman"/>
                          <a:cs typeface="Times New Roman"/>
                          <a:sym typeface="Times New Roman"/>
                        </a:rPr>
                        <a:t>2</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False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False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Reptile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r>
              <a:tr h="319675">
                <a:tc>
                  <a:txBody>
                    <a:bodyPr/>
                    <a:lstStyle/>
                    <a:p>
                      <a:pPr indent="0" lvl="0" marL="0" marR="0" rtl="0" algn="r">
                        <a:lnSpc>
                          <a:spcPct val="115000"/>
                        </a:lnSpc>
                        <a:spcBef>
                          <a:spcPts val="0"/>
                        </a:spcBef>
                        <a:spcAft>
                          <a:spcPts val="0"/>
                        </a:spcAft>
                        <a:buClr>
                          <a:srgbClr val="000000"/>
                        </a:buClr>
                        <a:buSzPts val="700"/>
                        <a:buFont typeface="Arial"/>
                        <a:buNone/>
                      </a:pPr>
                      <a:r>
                        <a:rPr b="1" lang="en-IN" sz="700" u="none" cap="none" strike="noStrike">
                          <a:solidFill>
                            <a:srgbClr val="000000"/>
                          </a:solidFill>
                          <a:latin typeface="Times New Roman"/>
                          <a:ea typeface="Times New Roman"/>
                          <a:cs typeface="Times New Roman"/>
                          <a:sym typeface="Times New Roman"/>
                        </a:rPr>
                        <a:t>3</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False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Mammal</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r>
              <a:tr h="319675">
                <a:tc>
                  <a:txBody>
                    <a:bodyPr/>
                    <a:lstStyle/>
                    <a:p>
                      <a:pPr indent="0" lvl="0" marL="0" marR="0" rtl="0" algn="r">
                        <a:lnSpc>
                          <a:spcPct val="115000"/>
                        </a:lnSpc>
                        <a:spcBef>
                          <a:spcPts val="0"/>
                        </a:spcBef>
                        <a:spcAft>
                          <a:spcPts val="0"/>
                        </a:spcAft>
                        <a:buClr>
                          <a:srgbClr val="000000"/>
                        </a:buClr>
                        <a:buSzPts val="700"/>
                        <a:buFont typeface="Arial"/>
                        <a:buNone/>
                      </a:pPr>
                      <a:r>
                        <a:rPr b="1" lang="en-IN" sz="700" u="none" cap="none" strike="noStrike">
                          <a:solidFill>
                            <a:srgbClr val="000000"/>
                          </a:solidFill>
                          <a:latin typeface="Times New Roman"/>
                          <a:ea typeface="Times New Roman"/>
                          <a:cs typeface="Times New Roman"/>
                          <a:sym typeface="Times New Roman"/>
                        </a:rPr>
                        <a:t>4</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Mammal</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r>
              <a:tr h="319400">
                <a:tc>
                  <a:txBody>
                    <a:bodyPr/>
                    <a:lstStyle/>
                    <a:p>
                      <a:pPr indent="0" lvl="0" marL="0" marR="0" rtl="0" algn="r">
                        <a:lnSpc>
                          <a:spcPct val="115000"/>
                        </a:lnSpc>
                        <a:spcBef>
                          <a:spcPts val="0"/>
                        </a:spcBef>
                        <a:spcAft>
                          <a:spcPts val="0"/>
                        </a:spcAft>
                        <a:buClr>
                          <a:srgbClr val="000000"/>
                        </a:buClr>
                        <a:buSzPts val="700"/>
                        <a:buFont typeface="Arial"/>
                        <a:buNone/>
                      </a:pPr>
                      <a:r>
                        <a:rPr b="1" lang="en-IN" sz="700" u="none" cap="none" strike="noStrike">
                          <a:solidFill>
                            <a:srgbClr val="000000"/>
                          </a:solidFill>
                          <a:latin typeface="Times New Roman"/>
                          <a:ea typeface="Times New Roman"/>
                          <a:cs typeface="Times New Roman"/>
                          <a:sym typeface="Times New Roman"/>
                        </a:rPr>
                        <a:t>5</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Mammal</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r>
              <a:tr h="319675">
                <a:tc>
                  <a:txBody>
                    <a:bodyPr/>
                    <a:lstStyle/>
                    <a:p>
                      <a:pPr indent="0" lvl="0" marL="0" marR="0" rtl="0" algn="r">
                        <a:lnSpc>
                          <a:spcPct val="115000"/>
                        </a:lnSpc>
                        <a:spcBef>
                          <a:spcPts val="0"/>
                        </a:spcBef>
                        <a:spcAft>
                          <a:spcPts val="0"/>
                        </a:spcAft>
                        <a:buClr>
                          <a:srgbClr val="000000"/>
                        </a:buClr>
                        <a:buSzPts val="700"/>
                        <a:buFont typeface="Arial"/>
                        <a:buNone/>
                      </a:pPr>
                      <a:r>
                        <a:rPr b="1" lang="en-IN" sz="700" u="none" cap="none" strike="noStrike">
                          <a:solidFill>
                            <a:srgbClr val="000000"/>
                          </a:solidFill>
                          <a:latin typeface="Times New Roman"/>
                          <a:ea typeface="Times New Roman"/>
                          <a:cs typeface="Times New Roman"/>
                          <a:sym typeface="Times New Roman"/>
                        </a:rPr>
                        <a:t>6</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False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False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False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Reptile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r>
              <a:tr h="319675">
                <a:tc>
                  <a:txBody>
                    <a:bodyPr/>
                    <a:lstStyle/>
                    <a:p>
                      <a:pPr indent="0" lvl="0" marL="0" marR="0" rtl="0" algn="r">
                        <a:lnSpc>
                          <a:spcPct val="115000"/>
                        </a:lnSpc>
                        <a:spcBef>
                          <a:spcPts val="0"/>
                        </a:spcBef>
                        <a:spcAft>
                          <a:spcPts val="0"/>
                        </a:spcAft>
                        <a:buClr>
                          <a:srgbClr val="000000"/>
                        </a:buClr>
                        <a:buSzPts val="700"/>
                        <a:buFont typeface="Arial"/>
                        <a:buNone/>
                      </a:pPr>
                      <a:r>
                        <a:rPr b="1" lang="en-IN" sz="700" u="none" cap="none" strike="noStrike">
                          <a:solidFill>
                            <a:srgbClr val="000000"/>
                          </a:solidFill>
                          <a:latin typeface="Times New Roman"/>
                          <a:ea typeface="Times New Roman"/>
                          <a:cs typeface="Times New Roman"/>
                          <a:sym typeface="Times New Roman"/>
                        </a:rPr>
                        <a:t>7</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False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False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Reptile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r>
              <a:tr h="319675">
                <a:tc>
                  <a:txBody>
                    <a:bodyPr/>
                    <a:lstStyle/>
                    <a:p>
                      <a:pPr indent="0" lvl="0" marL="0" marR="0" rtl="0" algn="r">
                        <a:lnSpc>
                          <a:spcPct val="115000"/>
                        </a:lnSpc>
                        <a:spcBef>
                          <a:spcPts val="0"/>
                        </a:spcBef>
                        <a:spcAft>
                          <a:spcPts val="0"/>
                        </a:spcAft>
                        <a:buClr>
                          <a:srgbClr val="000000"/>
                        </a:buClr>
                        <a:buSzPts val="700"/>
                        <a:buFont typeface="Arial"/>
                        <a:buNone/>
                      </a:pPr>
                      <a:r>
                        <a:rPr b="1" lang="en-IN" sz="700" u="none" cap="none" strike="noStrike">
                          <a:solidFill>
                            <a:srgbClr val="000000"/>
                          </a:solidFill>
                          <a:latin typeface="Times New Roman"/>
                          <a:ea typeface="Times New Roman"/>
                          <a:cs typeface="Times New Roman"/>
                          <a:sym typeface="Times New Roman"/>
                        </a:rPr>
                        <a:t>8</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Mammal</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F5F5F5"/>
                    </a:solidFill>
                  </a:tcPr>
                </a:tc>
              </a:tr>
              <a:tr h="321125">
                <a:tc>
                  <a:txBody>
                    <a:bodyPr/>
                    <a:lstStyle/>
                    <a:p>
                      <a:pPr indent="0" lvl="0" marL="0" marR="0" rtl="0" algn="r">
                        <a:lnSpc>
                          <a:spcPct val="115000"/>
                        </a:lnSpc>
                        <a:spcBef>
                          <a:spcPts val="0"/>
                        </a:spcBef>
                        <a:spcAft>
                          <a:spcPts val="0"/>
                        </a:spcAft>
                        <a:buClr>
                          <a:srgbClr val="000000"/>
                        </a:buClr>
                        <a:buSzPts val="700"/>
                        <a:buFont typeface="Arial"/>
                        <a:buNone/>
                      </a:pPr>
                      <a:r>
                        <a:rPr b="1" lang="en-IN" sz="700" u="none" cap="none" strike="noStrike">
                          <a:solidFill>
                            <a:srgbClr val="000000"/>
                          </a:solidFill>
                          <a:latin typeface="Times New Roman"/>
                          <a:ea typeface="Times New Roman"/>
                          <a:cs typeface="Times New Roman"/>
                          <a:sym typeface="Times New Roman"/>
                        </a:rPr>
                        <a:t>9</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False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False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True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c>
                  <a:txBody>
                    <a:bodyPr/>
                    <a:lstStyle/>
                    <a:p>
                      <a:pPr indent="0" lvl="0" marL="0" marR="0" rtl="0" algn="r">
                        <a:lnSpc>
                          <a:spcPct val="115000"/>
                        </a:lnSpc>
                        <a:spcBef>
                          <a:spcPts val="0"/>
                        </a:spcBef>
                        <a:spcAft>
                          <a:spcPts val="0"/>
                        </a:spcAft>
                        <a:buClr>
                          <a:srgbClr val="000000"/>
                        </a:buClr>
                        <a:buSzPts val="700"/>
                        <a:buFont typeface="Arial"/>
                        <a:buNone/>
                      </a:pPr>
                      <a:r>
                        <a:rPr b="0" lang="en-IN" sz="700" u="none" cap="none" strike="noStrike">
                          <a:solidFill>
                            <a:srgbClr val="000000"/>
                          </a:solidFill>
                          <a:latin typeface="Times New Roman"/>
                          <a:ea typeface="Times New Roman"/>
                          <a:cs typeface="Times New Roman"/>
                          <a:sym typeface="Times New Roman"/>
                        </a:rPr>
                        <a:t>Reptile</a:t>
                      </a:r>
                      <a:endParaRPr b="0" sz="1800" u="none" cap="none" strike="noStrike">
                        <a:solidFill>
                          <a:srgbClr val="000000"/>
                        </a:solidFill>
                        <a:latin typeface="Arial"/>
                        <a:ea typeface="Arial"/>
                        <a:cs typeface="Arial"/>
                        <a:sym typeface="Arial"/>
                      </a:endParaRPr>
                    </a:p>
                  </a:txBody>
                  <a:tcPr marT="45725" marB="45725" marR="56875" marL="56875">
                    <a:lnL cap="flat" cmpd="sng" w="28075">
                      <a:solidFill>
                        <a:srgbClr val="000000"/>
                      </a:solidFill>
                      <a:prstDash val="solid"/>
                      <a:round/>
                      <a:headEnd len="sm" w="sm" type="none"/>
                      <a:tailEnd len="sm" w="sm" type="none"/>
                    </a:lnL>
                    <a:lnR cap="flat" cmpd="sng" w="28075">
                      <a:solidFill>
                        <a:srgbClr val="000000"/>
                      </a:solidFill>
                      <a:prstDash val="solid"/>
                      <a:round/>
                      <a:headEnd len="sm" w="sm" type="none"/>
                      <a:tailEnd len="sm" w="sm" type="none"/>
                    </a:lnR>
                    <a:lnT cap="flat" cmpd="sng" w="28075">
                      <a:solidFill>
                        <a:srgbClr val="000000"/>
                      </a:solidFill>
                      <a:prstDash val="solid"/>
                      <a:round/>
                      <a:headEnd len="sm" w="sm" type="none"/>
                      <a:tailEnd len="sm" w="sm" type="none"/>
                    </a:lnT>
                    <a:lnB cap="flat" cmpd="sng" w="28075">
                      <a:solidFill>
                        <a:srgbClr val="000000"/>
                      </a:solidFill>
                      <a:prstDash val="solid"/>
                      <a:round/>
                      <a:headEnd len="sm" w="sm" type="none"/>
                      <a:tailEnd len="sm" w="sm" type="none"/>
                    </a:lnB>
                    <a:solidFill>
                      <a:srgbClr val="729FCF"/>
                    </a:solidFill>
                  </a:tcPr>
                </a:tc>
              </a:tr>
            </a:tbl>
          </a:graphicData>
        </a:graphic>
      </p:graphicFrame>
      <p:pic>
        <p:nvPicPr>
          <p:cNvPr id="838" name="Google Shape;838;p43"/>
          <p:cNvPicPr preferRelativeResize="0"/>
          <p:nvPr/>
        </p:nvPicPr>
        <p:blipFill rotWithShape="1">
          <a:blip r:embed="rId3">
            <a:alphaModFix/>
          </a:blip>
          <a:srcRect b="0" l="0" r="1902" t="1538"/>
          <a:stretch/>
        </p:blipFill>
        <p:spPr>
          <a:xfrm>
            <a:off x="50040" y="1487520"/>
            <a:ext cx="5916240" cy="494028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43" name="Shape 843"/>
        <p:cNvGrpSpPr/>
        <p:nvPr/>
      </p:nvGrpSpPr>
      <p:grpSpPr>
        <a:xfrm>
          <a:off x="0" y="0"/>
          <a:ext cx="0" cy="0"/>
          <a:chOff x="0" y="0"/>
          <a:chExt cx="0" cy="0"/>
        </a:xfrm>
      </p:grpSpPr>
      <p:pic>
        <p:nvPicPr>
          <p:cNvPr id="844" name="Google Shape;844;p44"/>
          <p:cNvPicPr preferRelativeResize="0"/>
          <p:nvPr/>
        </p:nvPicPr>
        <p:blipFill rotWithShape="1">
          <a:blip r:embed="rId3">
            <a:alphaModFix/>
          </a:blip>
          <a:srcRect b="0" l="0" r="0" t="0"/>
          <a:stretch/>
        </p:blipFill>
        <p:spPr>
          <a:xfrm>
            <a:off x="574200" y="1274618"/>
            <a:ext cx="7921800" cy="5486400"/>
          </a:xfrm>
          <a:prstGeom prst="rect">
            <a:avLst/>
          </a:prstGeom>
          <a:noFill/>
          <a:ln>
            <a:noFill/>
          </a:ln>
        </p:spPr>
      </p:pic>
      <p:sp>
        <p:nvSpPr>
          <p:cNvPr id="845" name="Google Shape;845;p44"/>
          <p:cNvSpPr txBox="1"/>
          <p:nvPr/>
        </p:nvSpPr>
        <p:spPr>
          <a:xfrm>
            <a:off x="410400" y="399240"/>
            <a:ext cx="7886520" cy="50436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Decision Tree Algorithm- Example</a:t>
            </a:r>
            <a:endParaRPr b="0" i="0" sz="2600" u="none" cap="none" strike="noStrike">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0" name="Shape 850"/>
        <p:cNvGrpSpPr/>
        <p:nvPr/>
      </p:nvGrpSpPr>
      <p:grpSpPr>
        <a:xfrm>
          <a:off x="0" y="0"/>
          <a:ext cx="0" cy="0"/>
          <a:chOff x="0" y="0"/>
          <a:chExt cx="0" cy="0"/>
        </a:xfrm>
      </p:grpSpPr>
      <p:sp>
        <p:nvSpPr>
          <p:cNvPr id="851" name="Google Shape;851;p45"/>
          <p:cNvSpPr/>
          <p:nvPr/>
        </p:nvSpPr>
        <p:spPr>
          <a:xfrm>
            <a:off x="183240" y="1449720"/>
            <a:ext cx="8960400" cy="3772800"/>
          </a:xfrm>
          <a:prstGeom prst="rect">
            <a:avLst/>
          </a:prstGeom>
          <a:noFill/>
          <a:ln>
            <a:noFill/>
          </a:ln>
        </p:spPr>
        <p:txBody>
          <a:bodyPr anchorCtr="0" anchor="t" bIns="68400" lIns="68400" spcFirstLastPara="1" rIns="68400" wrap="square" tIns="68400">
            <a:noAutofit/>
          </a:bodyPr>
          <a:lstStyle/>
          <a:p>
            <a:pPr indent="-342900" lvl="0" marL="371475" marR="0" rtl="0" algn="l">
              <a:lnSpc>
                <a:spcPct val="120000"/>
              </a:lnSpc>
              <a:spcBef>
                <a:spcPts val="0"/>
              </a:spcBef>
              <a:spcAft>
                <a:spcPts val="0"/>
              </a:spcAft>
              <a:buClr>
                <a:srgbClr val="2F5496"/>
              </a:buClr>
              <a:buSzPts val="2200"/>
              <a:buFont typeface="Noto Sans Symbols"/>
              <a:buChar char="▪"/>
            </a:pPr>
            <a:r>
              <a:rPr b="0" i="0" lang="en-IN" sz="2200" u="none" cap="none" strike="noStrike">
                <a:solidFill>
                  <a:srgbClr val="FF0000"/>
                </a:solidFill>
                <a:latin typeface="Calibri"/>
                <a:ea typeface="Calibri"/>
                <a:cs typeface="Calibri"/>
                <a:sym typeface="Calibri"/>
              </a:rPr>
              <a:t>Classification </a:t>
            </a:r>
            <a:r>
              <a:rPr b="0" i="0" lang="en-IN" sz="2200" u="none" cap="none" strike="noStrike">
                <a:solidFill>
                  <a:srgbClr val="000000"/>
                </a:solidFill>
                <a:latin typeface="Calibri"/>
                <a:ea typeface="Calibri"/>
                <a:cs typeface="Calibri"/>
                <a:sym typeface="Calibri"/>
              </a:rPr>
              <a:t>is a form of data analysis that extracts </a:t>
            </a:r>
            <a:r>
              <a:rPr b="0" i="0" lang="en-IN" sz="2200" u="none" cap="none" strike="noStrike">
                <a:solidFill>
                  <a:srgbClr val="FF0000"/>
                </a:solidFill>
                <a:latin typeface="Calibri"/>
                <a:ea typeface="Calibri"/>
                <a:cs typeface="Calibri"/>
                <a:sym typeface="Calibri"/>
              </a:rPr>
              <a:t>models</a:t>
            </a:r>
            <a:r>
              <a:rPr b="0" i="0" lang="en-IN" sz="2200" u="none" cap="none" strike="noStrike">
                <a:solidFill>
                  <a:srgbClr val="000000"/>
                </a:solidFill>
                <a:latin typeface="Calibri"/>
                <a:ea typeface="Calibri"/>
                <a:cs typeface="Calibri"/>
                <a:sym typeface="Calibri"/>
              </a:rPr>
              <a:t> describing important data classes.</a:t>
            </a:r>
            <a:endParaRPr b="0" i="0" sz="1800" u="none" cap="none" strike="noStrike">
              <a:solidFill>
                <a:srgbClr val="000000"/>
              </a:solidFill>
              <a:latin typeface="Arial"/>
              <a:ea typeface="Arial"/>
              <a:cs typeface="Arial"/>
              <a:sym typeface="Arial"/>
            </a:endParaRPr>
          </a:p>
          <a:p>
            <a:pPr indent="-342900" lvl="0" marL="371475" marR="0" rtl="0" algn="l">
              <a:lnSpc>
                <a:spcPct val="120000"/>
              </a:lnSpc>
              <a:spcBef>
                <a:spcPts val="0"/>
              </a:spcBef>
              <a:spcAft>
                <a:spcPts val="0"/>
              </a:spcAft>
              <a:buClr>
                <a:srgbClr val="2F5496"/>
              </a:buClr>
              <a:buSzPts val="2200"/>
              <a:buFont typeface="Noto Sans Symbols"/>
              <a:buChar char="▪"/>
            </a:pPr>
            <a:r>
              <a:rPr b="0" i="0" lang="en-IN" sz="2200" u="none" cap="none" strike="noStrike">
                <a:solidFill>
                  <a:srgbClr val="000000"/>
                </a:solidFill>
                <a:latin typeface="Calibri"/>
                <a:ea typeface="Calibri"/>
                <a:cs typeface="Calibri"/>
                <a:sym typeface="Calibri"/>
              </a:rPr>
              <a:t>Effective and scalable methods have been developed for </a:t>
            </a:r>
            <a:r>
              <a:rPr b="0" i="0" lang="en-IN" sz="2200" u="none" cap="none" strike="noStrike">
                <a:solidFill>
                  <a:srgbClr val="FF0000"/>
                </a:solidFill>
                <a:latin typeface="Calibri"/>
                <a:ea typeface="Calibri"/>
                <a:cs typeface="Calibri"/>
                <a:sym typeface="Calibri"/>
              </a:rPr>
              <a:t>decision tree induction, Naive Bayesian classification, rule-based classification, </a:t>
            </a:r>
            <a:r>
              <a:rPr b="0" i="0" lang="en-IN" sz="2200" u="none" cap="none" strike="noStrike">
                <a:solidFill>
                  <a:srgbClr val="000000"/>
                </a:solidFill>
                <a:latin typeface="Calibri"/>
                <a:ea typeface="Calibri"/>
                <a:cs typeface="Calibri"/>
                <a:sym typeface="Calibri"/>
              </a:rPr>
              <a:t>and many other classification methods.</a:t>
            </a:r>
            <a:endParaRPr b="0" i="0" sz="1800" u="none" cap="none" strike="noStrike">
              <a:solidFill>
                <a:srgbClr val="000000"/>
              </a:solidFill>
              <a:latin typeface="Arial"/>
              <a:ea typeface="Arial"/>
              <a:cs typeface="Arial"/>
              <a:sym typeface="Arial"/>
            </a:endParaRPr>
          </a:p>
          <a:p>
            <a:pPr indent="-189865" lvl="0" marL="685800" marR="0" rtl="0" algn="l">
              <a:lnSpc>
                <a:spcPct val="12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52" name="Google Shape;852;p45"/>
          <p:cNvSpPr txBox="1"/>
          <p:nvPr/>
        </p:nvSpPr>
        <p:spPr>
          <a:xfrm>
            <a:off x="410400" y="399240"/>
            <a:ext cx="7886520" cy="504360"/>
          </a:xfrm>
          <a:prstGeom prst="rect">
            <a:avLst/>
          </a:prstGeom>
          <a:noFill/>
          <a:ln>
            <a:noFill/>
          </a:ln>
        </p:spPr>
        <p:txBody>
          <a:bodyPr anchorCtr="0" anchor="ctr" bIns="34200" lIns="68400" spcFirstLastPara="1" rIns="68400" wrap="square" tIns="34200">
            <a:noAutofit/>
          </a:bodyPr>
          <a:lstStyle/>
          <a:p>
            <a:pPr indent="0" lvl="0" marL="0" marR="0" rtl="0" algn="ctr">
              <a:lnSpc>
                <a:spcPct val="9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Summary- Classification Algorithm</a:t>
            </a:r>
            <a:endParaRPr b="0" i="0" sz="2600" u="none" cap="none" strike="noStrik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6" name="Shape 856"/>
        <p:cNvGrpSpPr/>
        <p:nvPr/>
      </p:nvGrpSpPr>
      <p:grpSpPr>
        <a:xfrm>
          <a:off x="0" y="0"/>
          <a:ext cx="0" cy="0"/>
          <a:chOff x="0" y="0"/>
          <a:chExt cx="0" cy="0"/>
        </a:xfrm>
      </p:grpSpPr>
      <p:sp>
        <p:nvSpPr>
          <p:cNvPr id="857" name="Google Shape;857;p46"/>
          <p:cNvSpPr txBox="1"/>
          <p:nvPr/>
        </p:nvSpPr>
        <p:spPr>
          <a:xfrm>
            <a:off x="380880" y="380880"/>
            <a:ext cx="838152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Calibri"/>
                <a:ea typeface="Calibri"/>
                <a:cs typeface="Calibri"/>
                <a:sym typeface="Calibri"/>
              </a:rPr>
              <a:t>Clustering</a:t>
            </a:r>
            <a:endParaRPr b="0" i="0" sz="2600" u="none" cap="none" strike="noStrike">
              <a:solidFill>
                <a:srgbClr val="000000"/>
              </a:solidFill>
              <a:latin typeface="Arial"/>
              <a:ea typeface="Arial"/>
              <a:cs typeface="Arial"/>
              <a:sym typeface="Arial"/>
            </a:endParaRPr>
          </a:p>
        </p:txBody>
      </p:sp>
      <p:sp>
        <p:nvSpPr>
          <p:cNvPr id="858" name="Google Shape;858;p46"/>
          <p:cNvSpPr txBox="1"/>
          <p:nvPr/>
        </p:nvSpPr>
        <p:spPr>
          <a:xfrm>
            <a:off x="380880" y="1447920"/>
            <a:ext cx="8381520" cy="5028840"/>
          </a:xfrm>
          <a:prstGeom prst="rect">
            <a:avLst/>
          </a:prstGeom>
          <a:noFill/>
          <a:ln>
            <a:noFill/>
          </a:ln>
        </p:spPr>
        <p:txBody>
          <a:bodyPr anchorCtr="0" anchor="t" bIns="45700" lIns="91425" spcFirstLastPara="1" rIns="91425" wrap="square" tIns="45700">
            <a:noAutofit/>
          </a:bodyPr>
          <a:lstStyle/>
          <a:p>
            <a:pPr indent="-456565" lvl="0" marL="457200" marR="0" rtl="0" algn="l">
              <a:lnSpc>
                <a:spcPct val="10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Organizing data into classes such that there is</a:t>
            </a:r>
            <a:endParaRPr b="0" i="0" sz="2200" u="none" cap="none" strike="noStrike">
              <a:solidFill>
                <a:srgbClr val="000000"/>
              </a:solidFill>
              <a:latin typeface="Arial"/>
              <a:ea typeface="Arial"/>
              <a:cs typeface="Arial"/>
              <a:sym typeface="Arial"/>
            </a:endParaRPr>
          </a:p>
          <a:p>
            <a:pPr indent="-456565" lvl="1" marL="914400" marR="0" rtl="0" algn="l">
              <a:lnSpc>
                <a:spcPct val="100000"/>
              </a:lnSpc>
              <a:spcBef>
                <a:spcPts val="0"/>
              </a:spcBef>
              <a:spcAft>
                <a:spcPts val="0"/>
              </a:spcAft>
              <a:buClr>
                <a:srgbClr val="FF0000"/>
              </a:buClr>
              <a:buSzPts val="2200"/>
              <a:buFont typeface="Noto Sans Symbols"/>
              <a:buChar char="■"/>
            </a:pPr>
            <a:r>
              <a:rPr b="0" i="0" lang="en-IN" sz="2200" u="none" cap="none" strike="noStrike">
                <a:solidFill>
                  <a:srgbClr val="000000"/>
                </a:solidFill>
                <a:latin typeface="Calibri"/>
                <a:ea typeface="Calibri"/>
                <a:cs typeface="Calibri"/>
                <a:sym typeface="Calibri"/>
              </a:rPr>
              <a:t> high intra-class similarity</a:t>
            </a:r>
            <a:endParaRPr b="0" i="0" sz="2200" u="none" cap="none" strike="noStrike">
              <a:solidFill>
                <a:srgbClr val="000000"/>
              </a:solidFill>
              <a:latin typeface="Arial"/>
              <a:ea typeface="Arial"/>
              <a:cs typeface="Arial"/>
              <a:sym typeface="Arial"/>
            </a:endParaRPr>
          </a:p>
          <a:p>
            <a:pPr indent="-456565" lvl="1" marL="914400" marR="0" rtl="0" algn="l">
              <a:lnSpc>
                <a:spcPct val="100000"/>
              </a:lnSpc>
              <a:spcBef>
                <a:spcPts val="0"/>
              </a:spcBef>
              <a:spcAft>
                <a:spcPts val="0"/>
              </a:spcAft>
              <a:buClr>
                <a:srgbClr val="FF0000"/>
              </a:buClr>
              <a:buSzPts val="2200"/>
              <a:buFont typeface="Noto Sans Symbols"/>
              <a:buChar char="■"/>
            </a:pPr>
            <a:r>
              <a:rPr b="0" i="0" lang="en-IN" sz="2200" u="none" cap="none" strike="noStrike">
                <a:solidFill>
                  <a:srgbClr val="000000"/>
                </a:solidFill>
                <a:latin typeface="Calibri"/>
                <a:ea typeface="Calibri"/>
                <a:cs typeface="Calibri"/>
                <a:sym typeface="Calibri"/>
              </a:rPr>
              <a:t> low inter-class similarity </a:t>
            </a:r>
            <a:endParaRPr b="0" i="0" sz="2200" u="none" cap="none" strike="noStrike">
              <a:solidFill>
                <a:srgbClr val="000000"/>
              </a:solidFill>
              <a:latin typeface="Arial"/>
              <a:ea typeface="Arial"/>
              <a:cs typeface="Arial"/>
              <a:sym typeface="Arial"/>
            </a:endParaRPr>
          </a:p>
          <a:p>
            <a:pPr indent="-456565" lvl="0" marL="457200" marR="0" rtl="0" algn="l">
              <a:lnSpc>
                <a:spcPct val="10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Finding the class labels and the number of classes directly from the data (in contrast to classification).</a:t>
            </a:r>
            <a:endParaRPr b="0" i="0" sz="2200" u="none" cap="none" strike="noStrike">
              <a:solidFill>
                <a:srgbClr val="000000"/>
              </a:solidFill>
              <a:latin typeface="Arial"/>
              <a:ea typeface="Arial"/>
              <a:cs typeface="Arial"/>
              <a:sym typeface="Arial"/>
            </a:endParaRPr>
          </a:p>
          <a:p>
            <a:pPr indent="-456565" lvl="0" marL="457200" marR="0" rtl="0" algn="l">
              <a:lnSpc>
                <a:spcPct val="10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More informally, finding natural groupings among objects. </a:t>
            </a:r>
            <a:endParaRPr b="0" i="0" sz="2200" u="none" cap="none" strike="noStrike">
              <a:solidFill>
                <a:srgbClr val="000000"/>
              </a:solidFill>
              <a:latin typeface="Arial"/>
              <a:ea typeface="Arial"/>
              <a:cs typeface="Arial"/>
              <a:sym typeface="Arial"/>
            </a:endParaRPr>
          </a:p>
          <a:p>
            <a:pPr indent="-456565" lvl="0" marL="457200" marR="0" rtl="0" algn="just">
              <a:lnSpc>
                <a:spcPct val="100000"/>
              </a:lnSpc>
              <a:spcBef>
                <a:spcPts val="0"/>
              </a:spcBef>
              <a:spcAft>
                <a:spcPts val="0"/>
              </a:spcAft>
              <a:buClr>
                <a:srgbClr val="3333CC"/>
              </a:buClr>
              <a:buSzPts val="2200"/>
              <a:buFont typeface="Noto Sans Symbols"/>
              <a:buChar char="■"/>
            </a:pPr>
            <a:r>
              <a:rPr b="0" i="0" lang="en-IN" sz="2200" u="none" cap="none" strike="noStrike">
                <a:solidFill>
                  <a:srgbClr val="FF0000"/>
                </a:solidFill>
                <a:latin typeface="Calibri"/>
                <a:ea typeface="Calibri"/>
                <a:cs typeface="Calibri"/>
                <a:sym typeface="Calibri"/>
              </a:rPr>
              <a:t>Also called unsupervised learning, sometimes called classification by statisticians and sorting by psychologists and segmentation by people in marketing</a:t>
            </a:r>
            <a:endParaRPr b="0" i="0" sz="2200" u="none" cap="none" strike="noStrike">
              <a:solidFill>
                <a:srgbClr val="000000"/>
              </a:solidFill>
              <a:latin typeface="Arial"/>
              <a:ea typeface="Arial"/>
              <a:cs typeface="Arial"/>
              <a:sym typeface="Arial"/>
            </a:endParaRPr>
          </a:p>
          <a:p>
            <a:pPr indent="-365125" lvl="0" marL="45720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p:txBody>
      </p:sp>
      <p:sp>
        <p:nvSpPr>
          <p:cNvPr id="859" name="Google Shape;859;p46"/>
          <p:cNvSpPr/>
          <p:nvPr/>
        </p:nvSpPr>
        <p:spPr>
          <a:xfrm>
            <a:off x="7238880" y="6400800"/>
            <a:ext cx="1904760" cy="45684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IN" sz="1200" u="none" cap="none" strike="noStrike">
                <a:solidFill>
                  <a:srgbClr val="000000"/>
                </a:solidFill>
                <a:latin typeface="Tahoma"/>
                <a:ea typeface="Tahoma"/>
                <a:cs typeface="Tahoma"/>
                <a:sym typeface="Tahoma"/>
              </a:rPr>
              <a:t>‹#›</a:t>
            </a:fld>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3" name="Shape 863"/>
        <p:cNvGrpSpPr/>
        <p:nvPr/>
      </p:nvGrpSpPr>
      <p:grpSpPr>
        <a:xfrm>
          <a:off x="0" y="0"/>
          <a:ext cx="0" cy="0"/>
          <a:chOff x="0" y="0"/>
          <a:chExt cx="0" cy="0"/>
        </a:xfrm>
      </p:grpSpPr>
      <p:sp>
        <p:nvSpPr>
          <p:cNvPr id="864" name="Google Shape;864;p47"/>
          <p:cNvSpPr txBox="1"/>
          <p:nvPr/>
        </p:nvSpPr>
        <p:spPr>
          <a:xfrm>
            <a:off x="2639880" y="382680"/>
            <a:ext cx="5765400" cy="55836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Definition</a:t>
            </a:r>
            <a:endParaRPr b="0" i="0" sz="2600" u="none" cap="none" strike="noStrike">
              <a:solidFill>
                <a:srgbClr val="000000"/>
              </a:solidFill>
              <a:latin typeface="Arial"/>
              <a:ea typeface="Arial"/>
              <a:cs typeface="Arial"/>
              <a:sym typeface="Arial"/>
            </a:endParaRPr>
          </a:p>
        </p:txBody>
      </p:sp>
      <p:sp>
        <p:nvSpPr>
          <p:cNvPr id="865" name="Google Shape;865;p47"/>
          <p:cNvSpPr txBox="1"/>
          <p:nvPr/>
        </p:nvSpPr>
        <p:spPr>
          <a:xfrm>
            <a:off x="468360" y="1413000"/>
            <a:ext cx="8229240" cy="4525560"/>
          </a:xfrm>
          <a:prstGeom prst="rect">
            <a:avLst/>
          </a:prstGeom>
          <a:noFill/>
          <a:ln>
            <a:noFill/>
          </a:ln>
        </p:spPr>
        <p:txBody>
          <a:bodyPr anchorCtr="0" anchor="t" bIns="45700" lIns="91425" spcFirstLastPara="1" rIns="91425" wrap="square" tIns="45700">
            <a:noAutofit/>
          </a:bodyPr>
          <a:lstStyle/>
          <a:p>
            <a:pPr indent="-297180" lvl="0" marL="457200" marR="0" rtl="0" algn="l">
              <a:lnSpc>
                <a:spcPct val="10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Finding groups of objects such that the objects in a group will be similar (or related) to one another and different from (or unrelated to) the objects in other groups</a:t>
            </a:r>
            <a:endParaRPr b="0" i="0" sz="1400" u="none" cap="none" strike="noStrike">
              <a:solidFill>
                <a:srgbClr val="000000"/>
              </a:solidFill>
              <a:latin typeface="Arial"/>
              <a:ea typeface="Arial"/>
              <a:cs typeface="Arial"/>
              <a:sym typeface="Arial"/>
            </a:endParaRPr>
          </a:p>
          <a:p>
            <a:pPr indent="-227965"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 name="Google Shape;866;p47"/>
          <p:cNvSpPr/>
          <p:nvPr/>
        </p:nvSpPr>
        <p:spPr>
          <a:xfrm>
            <a:off x="4293360" y="4261680"/>
            <a:ext cx="1080" cy="1630440"/>
          </a:xfrm>
          <a:custGeom>
            <a:rect b="b" l="l" r="r" t="t"/>
            <a:pathLst>
              <a:path extrusionOk="0" h="21600" w="21600">
                <a:moveTo>
                  <a:pt x="0" y="0"/>
                </a:moveTo>
                <a:lnTo>
                  <a:pt x="21600" y="21600"/>
                </a:lnTo>
              </a:path>
            </a:pathLst>
          </a:custGeom>
          <a:noFill/>
          <a:ln cap="flat" cmpd="sng" w="9525">
            <a:solidFill>
              <a:schemeClr val="dk1"/>
            </a:solidFill>
            <a:prstDash val="solid"/>
            <a:round/>
            <a:headEnd len="sm" w="sm" type="none"/>
            <a:tailEnd len="sm" w="sm" type="none"/>
          </a:ln>
        </p:spPr>
      </p:sp>
      <p:sp>
        <p:nvSpPr>
          <p:cNvPr id="867" name="Google Shape;867;p47"/>
          <p:cNvSpPr/>
          <p:nvPr/>
        </p:nvSpPr>
        <p:spPr>
          <a:xfrm>
            <a:off x="4293360" y="5892480"/>
            <a:ext cx="1902600" cy="1080"/>
          </a:xfrm>
          <a:custGeom>
            <a:rect b="b" l="l" r="r" t="t"/>
            <a:pathLst>
              <a:path extrusionOk="0" h="21600" w="21600">
                <a:moveTo>
                  <a:pt x="0" y="0"/>
                </a:moveTo>
                <a:lnTo>
                  <a:pt x="21600" y="21600"/>
                </a:lnTo>
              </a:path>
            </a:pathLst>
          </a:custGeom>
          <a:noFill/>
          <a:ln cap="flat" cmpd="sng" w="9525">
            <a:solidFill>
              <a:schemeClr val="dk1"/>
            </a:solidFill>
            <a:prstDash val="solid"/>
            <a:round/>
            <a:headEnd len="sm" w="sm" type="none"/>
            <a:tailEnd len="sm" w="sm" type="none"/>
          </a:ln>
        </p:spPr>
      </p:sp>
      <p:sp>
        <p:nvSpPr>
          <p:cNvPr id="868" name="Google Shape;868;p47"/>
          <p:cNvSpPr/>
          <p:nvPr/>
        </p:nvSpPr>
        <p:spPr>
          <a:xfrm>
            <a:off x="3571200" y="5892480"/>
            <a:ext cx="721800" cy="757080"/>
          </a:xfrm>
          <a:custGeom>
            <a:rect b="b" l="l" r="r" t="t"/>
            <a:pathLst>
              <a:path extrusionOk="0" h="535" w="510">
                <a:moveTo>
                  <a:pt x="510" y="0"/>
                </a:moveTo>
                <a:lnTo>
                  <a:pt x="0" y="535"/>
                </a:lnTo>
              </a:path>
            </a:pathLst>
          </a:custGeom>
          <a:noFill/>
          <a:ln cap="flat" cmpd="sng" w="9525">
            <a:solidFill>
              <a:schemeClr val="dk1"/>
            </a:solidFill>
            <a:prstDash val="solid"/>
            <a:round/>
            <a:headEnd len="sm" w="sm" type="none"/>
            <a:tailEnd len="sm" w="sm" type="none"/>
          </a:ln>
        </p:spPr>
      </p:sp>
      <p:sp>
        <p:nvSpPr>
          <p:cNvPr id="869" name="Google Shape;869;p47"/>
          <p:cNvSpPr/>
          <p:nvPr/>
        </p:nvSpPr>
        <p:spPr>
          <a:xfrm>
            <a:off x="5040720" y="4737240"/>
            <a:ext cx="135720" cy="135720"/>
          </a:xfrm>
          <a:prstGeom prst="octagon">
            <a:avLst>
              <a:gd fmla="val 29287" name="adj"/>
            </a:avLst>
          </a:prstGeom>
          <a:solidFill>
            <a:schemeClr val="accent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 name="Google Shape;870;p47"/>
          <p:cNvSpPr/>
          <p:nvPr/>
        </p:nvSpPr>
        <p:spPr>
          <a:xfrm>
            <a:off x="5244840" y="4737240"/>
            <a:ext cx="135360" cy="135720"/>
          </a:xfrm>
          <a:prstGeom prst="octagon">
            <a:avLst>
              <a:gd fmla="val 29287" name="adj"/>
            </a:avLst>
          </a:prstGeom>
          <a:solidFill>
            <a:schemeClr val="accent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1" name="Google Shape;871;p47"/>
          <p:cNvSpPr/>
          <p:nvPr/>
        </p:nvSpPr>
        <p:spPr>
          <a:xfrm>
            <a:off x="5176800" y="4533480"/>
            <a:ext cx="135720" cy="135360"/>
          </a:xfrm>
          <a:prstGeom prst="octagon">
            <a:avLst>
              <a:gd fmla="val 29287" name="adj"/>
            </a:avLst>
          </a:prstGeom>
          <a:solidFill>
            <a:schemeClr val="accent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2" name="Google Shape;872;p47"/>
          <p:cNvSpPr/>
          <p:nvPr/>
        </p:nvSpPr>
        <p:spPr>
          <a:xfrm>
            <a:off x="5176800" y="4941360"/>
            <a:ext cx="135720" cy="135360"/>
          </a:xfrm>
          <a:prstGeom prst="octagon">
            <a:avLst>
              <a:gd fmla="val 29287" name="adj"/>
            </a:avLst>
          </a:prstGeom>
          <a:solidFill>
            <a:schemeClr val="accent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3" name="Google Shape;873;p47"/>
          <p:cNvSpPr/>
          <p:nvPr/>
        </p:nvSpPr>
        <p:spPr>
          <a:xfrm>
            <a:off x="5516640" y="4737240"/>
            <a:ext cx="135360" cy="135720"/>
          </a:xfrm>
          <a:prstGeom prst="octagon">
            <a:avLst>
              <a:gd fmla="val 29287" name="adj"/>
            </a:avLst>
          </a:prstGeom>
          <a:solidFill>
            <a:schemeClr val="accent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4" name="Google Shape;874;p47"/>
          <p:cNvSpPr/>
          <p:nvPr/>
        </p:nvSpPr>
        <p:spPr>
          <a:xfrm>
            <a:off x="5380920" y="4601160"/>
            <a:ext cx="135360" cy="135360"/>
          </a:xfrm>
          <a:prstGeom prst="octagon">
            <a:avLst>
              <a:gd fmla="val 29287" name="adj"/>
            </a:avLst>
          </a:prstGeom>
          <a:solidFill>
            <a:schemeClr val="accent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5" name="Google Shape;875;p47"/>
          <p:cNvSpPr/>
          <p:nvPr/>
        </p:nvSpPr>
        <p:spPr>
          <a:xfrm>
            <a:off x="4905000" y="4533480"/>
            <a:ext cx="135360" cy="135360"/>
          </a:xfrm>
          <a:prstGeom prst="octagon">
            <a:avLst>
              <a:gd fmla="val 29287" name="adj"/>
            </a:avLst>
          </a:prstGeom>
          <a:solidFill>
            <a:schemeClr val="accent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6" name="Google Shape;876;p47"/>
          <p:cNvSpPr/>
          <p:nvPr/>
        </p:nvSpPr>
        <p:spPr>
          <a:xfrm>
            <a:off x="5380920" y="4873320"/>
            <a:ext cx="135360" cy="135360"/>
          </a:xfrm>
          <a:prstGeom prst="octagon">
            <a:avLst>
              <a:gd fmla="val 29287" name="adj"/>
            </a:avLst>
          </a:prstGeom>
          <a:solidFill>
            <a:schemeClr val="accent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7" name="Google Shape;877;p47"/>
          <p:cNvSpPr/>
          <p:nvPr/>
        </p:nvSpPr>
        <p:spPr>
          <a:xfrm>
            <a:off x="4905000" y="4873320"/>
            <a:ext cx="135360" cy="135360"/>
          </a:xfrm>
          <a:prstGeom prst="octagon">
            <a:avLst>
              <a:gd fmla="val 29287" name="adj"/>
            </a:avLst>
          </a:prstGeom>
          <a:solidFill>
            <a:schemeClr val="accent1"/>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8" name="Google Shape;878;p47"/>
          <p:cNvSpPr/>
          <p:nvPr/>
        </p:nvSpPr>
        <p:spPr>
          <a:xfrm>
            <a:off x="3477960" y="5280840"/>
            <a:ext cx="135360" cy="135360"/>
          </a:xfrm>
          <a:prstGeom prst="octagon">
            <a:avLst>
              <a:gd fmla="val 29287" name="adj"/>
            </a:avLst>
          </a:prstGeom>
          <a:solidFill>
            <a:srgbClr val="FF0066"/>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9" name="Google Shape;879;p47"/>
          <p:cNvSpPr/>
          <p:nvPr/>
        </p:nvSpPr>
        <p:spPr>
          <a:xfrm>
            <a:off x="3681720" y="5348880"/>
            <a:ext cx="135720" cy="135720"/>
          </a:xfrm>
          <a:prstGeom prst="octagon">
            <a:avLst>
              <a:gd fmla="val 29287" name="adj"/>
            </a:avLst>
          </a:prstGeom>
          <a:solidFill>
            <a:srgbClr val="FF0066"/>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0" name="Google Shape;880;p47"/>
          <p:cNvSpPr/>
          <p:nvPr/>
        </p:nvSpPr>
        <p:spPr>
          <a:xfrm>
            <a:off x="3681720" y="5553000"/>
            <a:ext cx="135720" cy="135360"/>
          </a:xfrm>
          <a:prstGeom prst="octagon">
            <a:avLst>
              <a:gd fmla="val 29287" name="adj"/>
            </a:avLst>
          </a:prstGeom>
          <a:solidFill>
            <a:srgbClr val="FF0066"/>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1" name="Google Shape;881;p47"/>
          <p:cNvSpPr/>
          <p:nvPr/>
        </p:nvSpPr>
        <p:spPr>
          <a:xfrm>
            <a:off x="3885840" y="5348880"/>
            <a:ext cx="135360" cy="135720"/>
          </a:xfrm>
          <a:prstGeom prst="octagon">
            <a:avLst>
              <a:gd fmla="val 29287" name="adj"/>
            </a:avLst>
          </a:prstGeom>
          <a:solidFill>
            <a:srgbClr val="FF0066"/>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2" name="Google Shape;882;p47"/>
          <p:cNvSpPr/>
          <p:nvPr/>
        </p:nvSpPr>
        <p:spPr>
          <a:xfrm>
            <a:off x="3749760" y="5145120"/>
            <a:ext cx="135720" cy="135360"/>
          </a:xfrm>
          <a:prstGeom prst="octagon">
            <a:avLst>
              <a:gd fmla="val 29287" name="adj"/>
            </a:avLst>
          </a:prstGeom>
          <a:solidFill>
            <a:srgbClr val="FF0066"/>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3" name="Google Shape;883;p47"/>
          <p:cNvSpPr/>
          <p:nvPr/>
        </p:nvSpPr>
        <p:spPr>
          <a:xfrm>
            <a:off x="3885840" y="5553000"/>
            <a:ext cx="135360" cy="135360"/>
          </a:xfrm>
          <a:prstGeom prst="octagon">
            <a:avLst>
              <a:gd fmla="val 29287" name="adj"/>
            </a:avLst>
          </a:prstGeom>
          <a:solidFill>
            <a:srgbClr val="FF0066"/>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p47"/>
          <p:cNvSpPr/>
          <p:nvPr/>
        </p:nvSpPr>
        <p:spPr>
          <a:xfrm>
            <a:off x="3477960" y="5484600"/>
            <a:ext cx="135360" cy="135720"/>
          </a:xfrm>
          <a:prstGeom prst="octagon">
            <a:avLst>
              <a:gd fmla="val 29287" name="adj"/>
            </a:avLst>
          </a:prstGeom>
          <a:solidFill>
            <a:srgbClr val="FF0066"/>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5" name="Google Shape;885;p47"/>
          <p:cNvSpPr/>
          <p:nvPr/>
        </p:nvSpPr>
        <p:spPr>
          <a:xfrm>
            <a:off x="5380920" y="5688720"/>
            <a:ext cx="135360" cy="135360"/>
          </a:xfrm>
          <a:prstGeom prst="octagon">
            <a:avLst>
              <a:gd fmla="val 29287" name="adj"/>
            </a:avLst>
          </a:prstGeom>
          <a:solidFill>
            <a:schemeClr val="accent2"/>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47"/>
          <p:cNvSpPr/>
          <p:nvPr/>
        </p:nvSpPr>
        <p:spPr>
          <a:xfrm>
            <a:off x="5788440" y="5756760"/>
            <a:ext cx="135720" cy="135360"/>
          </a:xfrm>
          <a:prstGeom prst="octagon">
            <a:avLst>
              <a:gd fmla="val 29287" name="adj"/>
            </a:avLst>
          </a:prstGeom>
          <a:solidFill>
            <a:schemeClr val="accent2"/>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47"/>
          <p:cNvSpPr/>
          <p:nvPr/>
        </p:nvSpPr>
        <p:spPr>
          <a:xfrm>
            <a:off x="5584680" y="5892480"/>
            <a:ext cx="135360" cy="135360"/>
          </a:xfrm>
          <a:prstGeom prst="octagon">
            <a:avLst>
              <a:gd fmla="val 29287" name="adj"/>
            </a:avLst>
          </a:prstGeom>
          <a:solidFill>
            <a:schemeClr val="accent2"/>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8" name="Google Shape;888;p47"/>
          <p:cNvSpPr/>
          <p:nvPr/>
        </p:nvSpPr>
        <p:spPr>
          <a:xfrm>
            <a:off x="5380920" y="6028200"/>
            <a:ext cx="135360" cy="135720"/>
          </a:xfrm>
          <a:prstGeom prst="octagon">
            <a:avLst>
              <a:gd fmla="val 29287" name="adj"/>
            </a:avLst>
          </a:prstGeom>
          <a:solidFill>
            <a:schemeClr val="accent2"/>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9" name="Google Shape;889;p47"/>
          <p:cNvSpPr/>
          <p:nvPr/>
        </p:nvSpPr>
        <p:spPr>
          <a:xfrm>
            <a:off x="5652360" y="6028200"/>
            <a:ext cx="135720" cy="135720"/>
          </a:xfrm>
          <a:prstGeom prst="octagon">
            <a:avLst>
              <a:gd fmla="val 29287" name="adj"/>
            </a:avLst>
          </a:prstGeom>
          <a:solidFill>
            <a:schemeClr val="accent2"/>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p47"/>
          <p:cNvSpPr/>
          <p:nvPr/>
        </p:nvSpPr>
        <p:spPr>
          <a:xfrm flipH="1" rot="10800000">
            <a:off x="5516640" y="5960520"/>
            <a:ext cx="135360" cy="135360"/>
          </a:xfrm>
          <a:prstGeom prst="octagon">
            <a:avLst>
              <a:gd fmla="val 29287" name="adj"/>
            </a:avLst>
          </a:prstGeom>
          <a:solidFill>
            <a:schemeClr val="accent2"/>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47"/>
          <p:cNvSpPr/>
          <p:nvPr/>
        </p:nvSpPr>
        <p:spPr>
          <a:xfrm>
            <a:off x="5652360" y="5620680"/>
            <a:ext cx="135720" cy="135360"/>
          </a:xfrm>
          <a:prstGeom prst="octagon">
            <a:avLst>
              <a:gd fmla="val 29287" name="adj"/>
            </a:avLst>
          </a:prstGeom>
          <a:solidFill>
            <a:schemeClr val="accent2"/>
          </a:solidFill>
          <a:ln cap="flat" cmpd="sng" w="95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2" name="Google Shape;892;p47"/>
          <p:cNvSpPr/>
          <p:nvPr/>
        </p:nvSpPr>
        <p:spPr>
          <a:xfrm rot="10800000">
            <a:off x="5448600" y="5698440"/>
            <a:ext cx="203400" cy="611280"/>
          </a:xfrm>
          <a:custGeom>
            <a:rect b="b" l="l" r="r" t="t"/>
            <a:pathLst>
              <a:path extrusionOk="0" h="21600" w="21600">
                <a:moveTo>
                  <a:pt x="0" y="0"/>
                </a:moveTo>
                <a:lnTo>
                  <a:pt x="21600" y="21600"/>
                </a:lnTo>
              </a:path>
            </a:pathLst>
          </a:custGeom>
          <a:noFill/>
          <a:ln cap="flat" cmpd="sng" w="25550">
            <a:solidFill>
              <a:srgbClr val="CC6600"/>
            </a:solidFill>
            <a:prstDash val="solid"/>
            <a:round/>
            <a:headEnd len="med" w="med" type="triangle"/>
            <a:tailEnd len="med" w="med" type="triangle"/>
          </a:ln>
        </p:spPr>
      </p:sp>
      <p:sp>
        <p:nvSpPr>
          <p:cNvPr id="893" name="Google Shape;893;p47"/>
          <p:cNvSpPr/>
          <p:nvPr/>
        </p:nvSpPr>
        <p:spPr>
          <a:xfrm>
            <a:off x="6196320" y="3456000"/>
            <a:ext cx="1766520" cy="951120"/>
          </a:xfrm>
          <a:prstGeom prst="wedgeRectCallout">
            <a:avLst>
              <a:gd fmla="val -93509" name="adj1"/>
              <a:gd fmla="val 150894" name="adj2"/>
            </a:avLst>
          </a:prstGeom>
          <a:solidFill>
            <a:srgbClr val="00FFFF"/>
          </a:solidFill>
          <a:ln cap="flat" cmpd="sng" w="25550">
            <a:solidFill>
              <a:schemeClr val="dk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en-IN" sz="2000" u="none" cap="none" strike="noStrike">
                <a:solidFill>
                  <a:srgbClr val="000000"/>
                </a:solidFill>
                <a:latin typeface="Tahoma"/>
                <a:ea typeface="Tahoma"/>
                <a:cs typeface="Tahoma"/>
                <a:sym typeface="Tahoma"/>
              </a:rPr>
              <a:t>Inter-cluster distances are maximized</a:t>
            </a:r>
            <a:endParaRPr b="0" i="0" sz="1800" u="none" cap="none" strike="noStrike">
              <a:solidFill>
                <a:srgbClr val="000000"/>
              </a:solidFill>
              <a:latin typeface="Arial"/>
              <a:ea typeface="Arial"/>
              <a:cs typeface="Arial"/>
              <a:sym typeface="Arial"/>
            </a:endParaRPr>
          </a:p>
        </p:txBody>
      </p:sp>
      <p:sp>
        <p:nvSpPr>
          <p:cNvPr id="894" name="Google Shape;894;p47"/>
          <p:cNvSpPr/>
          <p:nvPr/>
        </p:nvSpPr>
        <p:spPr>
          <a:xfrm>
            <a:off x="3138120" y="4883040"/>
            <a:ext cx="1154880" cy="1019160"/>
          </a:xfrm>
          <a:prstGeom prst="ellipse">
            <a:avLst/>
          </a:prstGeom>
          <a:noFill/>
          <a:ln cap="flat" cmpd="sng" w="255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5" name="Google Shape;895;p47"/>
          <p:cNvSpPr/>
          <p:nvPr/>
        </p:nvSpPr>
        <p:spPr>
          <a:xfrm>
            <a:off x="4701240" y="4339440"/>
            <a:ext cx="1018800" cy="883440"/>
          </a:xfrm>
          <a:prstGeom prst="ellipse">
            <a:avLst/>
          </a:prstGeom>
          <a:noFill/>
          <a:ln cap="flat" cmpd="sng" w="255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6" name="Google Shape;896;p47"/>
          <p:cNvSpPr/>
          <p:nvPr/>
        </p:nvSpPr>
        <p:spPr>
          <a:xfrm>
            <a:off x="5108760" y="5494680"/>
            <a:ext cx="951120" cy="883440"/>
          </a:xfrm>
          <a:prstGeom prst="ellipse">
            <a:avLst/>
          </a:prstGeom>
          <a:noFill/>
          <a:ln cap="flat" cmpd="sng" w="255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7" name="Google Shape;897;p47"/>
          <p:cNvSpPr/>
          <p:nvPr/>
        </p:nvSpPr>
        <p:spPr>
          <a:xfrm flipH="1" rot="10800000">
            <a:off x="3749760" y="5222880"/>
            <a:ext cx="271440" cy="135720"/>
          </a:xfrm>
          <a:custGeom>
            <a:rect b="b" l="l" r="r" t="t"/>
            <a:pathLst>
              <a:path extrusionOk="0" h="21600" w="21600">
                <a:moveTo>
                  <a:pt x="0" y="0"/>
                </a:moveTo>
                <a:lnTo>
                  <a:pt x="21600" y="21600"/>
                </a:lnTo>
              </a:path>
            </a:pathLst>
          </a:custGeom>
          <a:noFill/>
          <a:ln cap="flat" cmpd="sng" w="25550">
            <a:solidFill>
              <a:srgbClr val="CC6600"/>
            </a:solidFill>
            <a:prstDash val="solid"/>
            <a:round/>
            <a:headEnd len="med" w="med" type="triangle"/>
            <a:tailEnd len="med" w="med" type="triangle"/>
          </a:ln>
        </p:spPr>
      </p:sp>
      <p:sp>
        <p:nvSpPr>
          <p:cNvPr id="898" name="Google Shape;898;p47"/>
          <p:cNvSpPr/>
          <p:nvPr/>
        </p:nvSpPr>
        <p:spPr>
          <a:xfrm>
            <a:off x="1711080" y="3727800"/>
            <a:ext cx="1766520" cy="951120"/>
          </a:xfrm>
          <a:prstGeom prst="wedgeRectCallout">
            <a:avLst>
              <a:gd fmla="val 56250" name="adj1"/>
              <a:gd fmla="val 92856" name="adj2"/>
            </a:avLst>
          </a:prstGeom>
          <a:solidFill>
            <a:srgbClr val="00FFFF"/>
          </a:solidFill>
          <a:ln cap="flat" cmpd="sng" w="25550">
            <a:solidFill>
              <a:schemeClr val="dk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en-IN" sz="2000" u="none" cap="none" strike="noStrike">
                <a:solidFill>
                  <a:srgbClr val="000000"/>
                </a:solidFill>
                <a:latin typeface="Tahoma"/>
                <a:ea typeface="Tahoma"/>
                <a:cs typeface="Tahoma"/>
                <a:sym typeface="Tahoma"/>
              </a:rPr>
              <a:t>Intra-cluster distances are minimized</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2" name="Shape 902"/>
        <p:cNvGrpSpPr/>
        <p:nvPr/>
      </p:nvGrpSpPr>
      <p:grpSpPr>
        <a:xfrm>
          <a:off x="0" y="0"/>
          <a:ext cx="0" cy="0"/>
          <a:chOff x="0" y="0"/>
          <a:chExt cx="0" cy="0"/>
        </a:xfrm>
      </p:grpSpPr>
      <p:sp>
        <p:nvSpPr>
          <p:cNvPr id="903" name="Google Shape;903;p48"/>
          <p:cNvSpPr txBox="1"/>
          <p:nvPr/>
        </p:nvSpPr>
        <p:spPr>
          <a:xfrm>
            <a:off x="2639880" y="382680"/>
            <a:ext cx="5765400" cy="55836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Clustering Example</a:t>
            </a:r>
            <a:endParaRPr b="0" i="0" sz="2600" u="none" cap="none" strike="noStrike">
              <a:solidFill>
                <a:srgbClr val="000000"/>
              </a:solidFill>
              <a:latin typeface="Arial"/>
              <a:ea typeface="Arial"/>
              <a:cs typeface="Arial"/>
              <a:sym typeface="Arial"/>
            </a:endParaRPr>
          </a:p>
        </p:txBody>
      </p:sp>
      <p:pic>
        <p:nvPicPr>
          <p:cNvPr id="904" name="Google Shape;904;p48"/>
          <p:cNvPicPr preferRelativeResize="0"/>
          <p:nvPr/>
        </p:nvPicPr>
        <p:blipFill rotWithShape="1">
          <a:blip r:embed="rId3">
            <a:alphaModFix/>
          </a:blip>
          <a:srcRect b="0" l="0" r="0" t="0"/>
          <a:stretch/>
        </p:blipFill>
        <p:spPr>
          <a:xfrm>
            <a:off x="987840" y="2250000"/>
            <a:ext cx="7203960" cy="28260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8" name="Shape 908"/>
        <p:cNvGrpSpPr/>
        <p:nvPr/>
      </p:nvGrpSpPr>
      <p:grpSpPr>
        <a:xfrm>
          <a:off x="0" y="0"/>
          <a:ext cx="0" cy="0"/>
          <a:chOff x="0" y="0"/>
          <a:chExt cx="0" cy="0"/>
        </a:xfrm>
      </p:grpSpPr>
      <p:sp>
        <p:nvSpPr>
          <p:cNvPr id="909" name="Google Shape;909;p49"/>
          <p:cNvSpPr txBox="1"/>
          <p:nvPr/>
        </p:nvSpPr>
        <p:spPr>
          <a:xfrm>
            <a:off x="457200" y="1268280"/>
            <a:ext cx="8229240" cy="5055840"/>
          </a:xfrm>
          <a:prstGeom prst="rect">
            <a:avLst/>
          </a:prstGeom>
          <a:noFill/>
          <a:ln>
            <a:noFill/>
          </a:ln>
        </p:spPr>
        <p:txBody>
          <a:bodyPr anchorCtr="0" anchor="t" bIns="45700" lIns="91425" spcFirstLastPara="1" rIns="91425" wrap="square" tIns="45700">
            <a:noAutofit/>
          </a:bodyPr>
          <a:lstStyle/>
          <a:p>
            <a:pPr indent="-297180" lvl="0" marL="457200" marR="0" rtl="0" algn="l">
              <a:lnSpc>
                <a:spcPct val="9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Hierarchical clustering(BIRCH)</a:t>
            </a:r>
            <a:endParaRPr b="0" i="0" sz="2200" u="none" cap="none" strike="noStrike">
              <a:solidFill>
                <a:srgbClr val="000000"/>
              </a:solidFill>
              <a:latin typeface="Arial"/>
              <a:ea typeface="Arial"/>
              <a:cs typeface="Arial"/>
              <a:sym typeface="Arial"/>
            </a:endParaRPr>
          </a:p>
          <a:p>
            <a:pPr indent="-291465" lvl="1" marL="914400" marR="0" rtl="0" algn="l">
              <a:lnSpc>
                <a:spcPct val="90000"/>
              </a:lnSpc>
              <a:spcBef>
                <a:spcPts val="0"/>
              </a:spcBef>
              <a:spcAft>
                <a:spcPts val="0"/>
              </a:spcAft>
              <a:buClr>
                <a:srgbClr val="FF0000"/>
              </a:buClr>
              <a:buSzPts val="2200"/>
              <a:buFont typeface="Noto Sans Symbols"/>
              <a:buChar char="■"/>
            </a:pPr>
            <a:r>
              <a:rPr b="0" i="0" lang="en-IN" sz="2200" u="none" cap="none" strike="noStrike">
                <a:solidFill>
                  <a:srgbClr val="000000"/>
                </a:solidFill>
                <a:latin typeface="Calibri"/>
                <a:ea typeface="Calibri"/>
                <a:cs typeface="Calibri"/>
                <a:sym typeface="Calibri"/>
              </a:rPr>
              <a:t>A set of nested clusters organized as a hierarchical tree </a:t>
            </a:r>
            <a:endParaRPr b="0" i="0" sz="2200" u="none" cap="none" strike="noStrike">
              <a:solidFill>
                <a:srgbClr val="000000"/>
              </a:solidFill>
              <a:latin typeface="Arial"/>
              <a:ea typeface="Arial"/>
              <a:cs typeface="Arial"/>
              <a:sym typeface="Arial"/>
            </a:endParaRPr>
          </a:p>
          <a:p>
            <a:pPr indent="-297180" lvl="0" marL="457200" marR="0" rtl="0" algn="l">
              <a:lnSpc>
                <a:spcPct val="9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Partitional Clustering(k-means,k-mediods)</a:t>
            </a:r>
            <a:endParaRPr b="0" i="0" sz="2200" u="none" cap="none" strike="noStrike">
              <a:solidFill>
                <a:srgbClr val="000000"/>
              </a:solidFill>
              <a:latin typeface="Arial"/>
              <a:ea typeface="Arial"/>
              <a:cs typeface="Arial"/>
              <a:sym typeface="Arial"/>
            </a:endParaRPr>
          </a:p>
          <a:p>
            <a:pPr indent="-291465" lvl="1" marL="914400" marR="0" rtl="0" algn="l">
              <a:lnSpc>
                <a:spcPct val="90000"/>
              </a:lnSpc>
              <a:spcBef>
                <a:spcPts val="0"/>
              </a:spcBef>
              <a:spcAft>
                <a:spcPts val="0"/>
              </a:spcAft>
              <a:buClr>
                <a:srgbClr val="FF0000"/>
              </a:buClr>
              <a:buSzPts val="2200"/>
              <a:buFont typeface="Noto Sans Symbols"/>
              <a:buChar char="■"/>
            </a:pPr>
            <a:r>
              <a:rPr b="0" i="0" lang="en-IN" sz="2200" u="none" cap="none" strike="noStrike">
                <a:solidFill>
                  <a:srgbClr val="000000"/>
                </a:solidFill>
                <a:latin typeface="Calibri"/>
                <a:ea typeface="Calibri"/>
                <a:cs typeface="Calibri"/>
                <a:sym typeface="Calibri"/>
              </a:rPr>
              <a:t>A division data objects into non-overlapping (distinct) subsets (i.e., clusters) such that each data object is in exactly one subset</a:t>
            </a:r>
            <a:endParaRPr b="0" i="0" sz="2200" u="none" cap="none" strike="noStrike">
              <a:solidFill>
                <a:srgbClr val="000000"/>
              </a:solidFill>
              <a:latin typeface="Arial"/>
              <a:ea typeface="Arial"/>
              <a:cs typeface="Arial"/>
              <a:sym typeface="Arial"/>
            </a:endParaRPr>
          </a:p>
          <a:p>
            <a:pPr indent="-297180" lvl="0" marL="457200" marR="0" rtl="0" algn="l">
              <a:lnSpc>
                <a:spcPct val="9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Density – Based(DBSCAN)</a:t>
            </a:r>
            <a:endParaRPr b="0" i="0" sz="2200" u="none" cap="none" strike="noStrike">
              <a:solidFill>
                <a:srgbClr val="000000"/>
              </a:solidFill>
              <a:latin typeface="Arial"/>
              <a:ea typeface="Arial"/>
              <a:cs typeface="Arial"/>
              <a:sym typeface="Arial"/>
            </a:endParaRPr>
          </a:p>
          <a:p>
            <a:pPr indent="-291465" lvl="1" marL="914400" marR="0" rtl="0" algn="l">
              <a:lnSpc>
                <a:spcPct val="90000"/>
              </a:lnSpc>
              <a:spcBef>
                <a:spcPts val="0"/>
              </a:spcBef>
              <a:spcAft>
                <a:spcPts val="0"/>
              </a:spcAft>
              <a:buClr>
                <a:srgbClr val="FF0000"/>
              </a:buClr>
              <a:buSzPts val="2200"/>
              <a:buFont typeface="Noto Sans Symbols"/>
              <a:buChar char="■"/>
            </a:pPr>
            <a:r>
              <a:rPr b="0" i="0" lang="en-IN" sz="2200" u="none" cap="none" strike="noStrike">
                <a:solidFill>
                  <a:srgbClr val="000000"/>
                </a:solidFill>
                <a:latin typeface="Calibri"/>
                <a:ea typeface="Calibri"/>
                <a:cs typeface="Calibri"/>
                <a:sym typeface="Calibri"/>
              </a:rPr>
              <a:t>Based on density functions</a:t>
            </a:r>
            <a:endParaRPr b="0" i="0" sz="2200" u="none" cap="none" strike="noStrike">
              <a:solidFill>
                <a:srgbClr val="000000"/>
              </a:solidFill>
              <a:latin typeface="Arial"/>
              <a:ea typeface="Arial"/>
              <a:cs typeface="Arial"/>
              <a:sym typeface="Arial"/>
            </a:endParaRPr>
          </a:p>
          <a:p>
            <a:pPr indent="-297180" lvl="0" marL="457200" marR="0" rtl="0" algn="l">
              <a:lnSpc>
                <a:spcPct val="9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Grid-Based(STING)</a:t>
            </a:r>
            <a:endParaRPr b="0" i="0" sz="2200" u="none" cap="none" strike="noStrike">
              <a:solidFill>
                <a:srgbClr val="000000"/>
              </a:solidFill>
              <a:latin typeface="Arial"/>
              <a:ea typeface="Arial"/>
              <a:cs typeface="Arial"/>
              <a:sym typeface="Arial"/>
            </a:endParaRPr>
          </a:p>
          <a:p>
            <a:pPr indent="-291465" lvl="1" marL="914400" marR="0" rtl="0" algn="l">
              <a:lnSpc>
                <a:spcPct val="90000"/>
              </a:lnSpc>
              <a:spcBef>
                <a:spcPts val="0"/>
              </a:spcBef>
              <a:spcAft>
                <a:spcPts val="0"/>
              </a:spcAft>
              <a:buClr>
                <a:srgbClr val="FF0000"/>
              </a:buClr>
              <a:buSzPts val="2200"/>
              <a:buFont typeface="Noto Sans Symbols"/>
              <a:buChar char="■"/>
            </a:pPr>
            <a:r>
              <a:rPr b="0" i="0" lang="en-IN" sz="2200" u="none" cap="none" strike="noStrike">
                <a:solidFill>
                  <a:srgbClr val="000000"/>
                </a:solidFill>
                <a:latin typeface="Calibri"/>
                <a:ea typeface="Calibri"/>
                <a:cs typeface="Calibri"/>
                <a:sym typeface="Calibri"/>
              </a:rPr>
              <a:t>Based on </a:t>
            </a:r>
            <a:r>
              <a:rPr lang="en-IN" sz="2200">
                <a:latin typeface="Calibri"/>
                <a:ea typeface="Calibri"/>
                <a:cs typeface="Calibri"/>
                <a:sym typeface="Calibri"/>
              </a:rPr>
              <a:t>multiple</a:t>
            </a:r>
            <a:r>
              <a:rPr b="0" i="0" lang="en-IN" sz="2200" u="none" cap="none" strike="noStrike">
                <a:solidFill>
                  <a:srgbClr val="000000"/>
                </a:solidFill>
                <a:latin typeface="Calibri"/>
                <a:ea typeface="Calibri"/>
                <a:cs typeface="Calibri"/>
                <a:sym typeface="Calibri"/>
              </a:rPr>
              <a:t>-level granularity structure</a:t>
            </a:r>
            <a:endParaRPr b="0" i="0" sz="2200" u="none" cap="none" strike="noStrike">
              <a:solidFill>
                <a:srgbClr val="000000"/>
              </a:solidFill>
              <a:latin typeface="Arial"/>
              <a:ea typeface="Arial"/>
              <a:cs typeface="Arial"/>
              <a:sym typeface="Arial"/>
            </a:endParaRPr>
          </a:p>
          <a:p>
            <a:pPr indent="-297180" lvl="0" marL="457200" marR="0" rtl="0" algn="l">
              <a:lnSpc>
                <a:spcPct val="9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Model-Based(SOM)</a:t>
            </a:r>
            <a:endParaRPr b="0" i="0" sz="2200" u="none" cap="none" strike="noStrike">
              <a:solidFill>
                <a:srgbClr val="000000"/>
              </a:solidFill>
              <a:latin typeface="Arial"/>
              <a:ea typeface="Arial"/>
              <a:cs typeface="Arial"/>
              <a:sym typeface="Arial"/>
            </a:endParaRPr>
          </a:p>
          <a:p>
            <a:pPr indent="-291465" lvl="1" marL="914400" marR="0" rtl="0" algn="l">
              <a:lnSpc>
                <a:spcPct val="90000"/>
              </a:lnSpc>
              <a:spcBef>
                <a:spcPts val="0"/>
              </a:spcBef>
              <a:spcAft>
                <a:spcPts val="0"/>
              </a:spcAft>
              <a:buClr>
                <a:srgbClr val="FF0000"/>
              </a:buClr>
              <a:buSzPts val="2200"/>
              <a:buFont typeface="Noto Sans Symbols"/>
              <a:buChar char="■"/>
            </a:pPr>
            <a:r>
              <a:rPr b="0" i="0" lang="en-IN" sz="2200" u="none" cap="none" strike="noStrike">
                <a:solidFill>
                  <a:srgbClr val="000000"/>
                </a:solidFill>
                <a:latin typeface="Calibri"/>
                <a:ea typeface="Calibri"/>
                <a:cs typeface="Calibri"/>
                <a:sym typeface="Calibri"/>
              </a:rPr>
              <a:t>Hypothesize a model for each of the clusters and find the best fit of the data to the given model</a:t>
            </a:r>
            <a:endParaRPr b="0" i="0" sz="2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p:txBody>
      </p:sp>
      <p:sp>
        <p:nvSpPr>
          <p:cNvPr id="910" name="Google Shape;910;p49"/>
          <p:cNvSpPr txBox="1"/>
          <p:nvPr/>
        </p:nvSpPr>
        <p:spPr>
          <a:xfrm>
            <a:off x="2579400" y="380880"/>
            <a:ext cx="618336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Types of Clustering</a:t>
            </a:r>
            <a:endParaRPr b="0" i="0" sz="2600" u="none" cap="none" strike="noStrike">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4" name="Shape 914"/>
        <p:cNvGrpSpPr/>
        <p:nvPr/>
      </p:nvGrpSpPr>
      <p:grpSpPr>
        <a:xfrm>
          <a:off x="0" y="0"/>
          <a:ext cx="0" cy="0"/>
          <a:chOff x="0" y="0"/>
          <a:chExt cx="0" cy="0"/>
        </a:xfrm>
      </p:grpSpPr>
      <p:sp>
        <p:nvSpPr>
          <p:cNvPr id="915" name="Google Shape;915;p50"/>
          <p:cNvSpPr/>
          <p:nvPr/>
        </p:nvSpPr>
        <p:spPr>
          <a:xfrm>
            <a:off x="7238880" y="6400800"/>
            <a:ext cx="1904760" cy="45684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IN" sz="1200" u="none" cap="none" strike="noStrike">
                <a:solidFill>
                  <a:srgbClr val="000000"/>
                </a:solidFill>
                <a:latin typeface="Tahoma"/>
                <a:ea typeface="Tahoma"/>
                <a:cs typeface="Tahoma"/>
                <a:sym typeface="Tahoma"/>
              </a:rPr>
              <a:t>‹#›</a:t>
            </a:fld>
            <a:endParaRPr b="0" i="0" sz="1800" u="none" cap="none" strike="noStrike">
              <a:solidFill>
                <a:srgbClr val="000000"/>
              </a:solidFill>
              <a:latin typeface="Arial"/>
              <a:ea typeface="Arial"/>
              <a:cs typeface="Arial"/>
              <a:sym typeface="Arial"/>
            </a:endParaRPr>
          </a:p>
        </p:txBody>
      </p:sp>
      <p:sp>
        <p:nvSpPr>
          <p:cNvPr id="916" name="Google Shape;916;p50"/>
          <p:cNvSpPr txBox="1"/>
          <p:nvPr/>
        </p:nvSpPr>
        <p:spPr>
          <a:xfrm>
            <a:off x="2579400" y="380880"/>
            <a:ext cx="618336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Two types of Clustering</a:t>
            </a:r>
            <a:endParaRPr b="0" i="0" sz="2600" u="none" cap="none" strike="noStrike">
              <a:solidFill>
                <a:srgbClr val="000000"/>
              </a:solidFill>
              <a:latin typeface="Arial"/>
              <a:ea typeface="Arial"/>
              <a:cs typeface="Arial"/>
              <a:sym typeface="Arial"/>
            </a:endParaRPr>
          </a:p>
        </p:txBody>
      </p:sp>
      <p:sp>
        <p:nvSpPr>
          <p:cNvPr id="917" name="Google Shape;917;p50"/>
          <p:cNvSpPr txBox="1"/>
          <p:nvPr/>
        </p:nvSpPr>
        <p:spPr>
          <a:xfrm>
            <a:off x="380880" y="1447920"/>
            <a:ext cx="8381520" cy="5028840"/>
          </a:xfrm>
          <a:prstGeom prst="rect">
            <a:avLst/>
          </a:prstGeom>
          <a:noFill/>
          <a:ln>
            <a:noFill/>
          </a:ln>
        </p:spPr>
        <p:txBody>
          <a:bodyPr anchorCtr="0" anchor="t" bIns="45700" lIns="91425" spcFirstLastPara="1" rIns="91425" wrap="square" tIns="45700">
            <a:noAutofit/>
          </a:bodyPr>
          <a:lstStyle/>
          <a:p>
            <a:pPr indent="-297180" lvl="0" marL="457200" marR="0" rtl="0" algn="l">
              <a:lnSpc>
                <a:spcPct val="100000"/>
              </a:lnSpc>
              <a:spcBef>
                <a:spcPts val="0"/>
              </a:spcBef>
              <a:spcAft>
                <a:spcPts val="0"/>
              </a:spcAft>
              <a:buClr>
                <a:srgbClr val="3333CC"/>
              </a:buClr>
              <a:buSzPts val="2200"/>
              <a:buFont typeface="Noto Sans Symbols"/>
              <a:buChar char="■"/>
            </a:pPr>
            <a:r>
              <a:rPr b="0" i="0" lang="en-IN" sz="2200" u="none" cap="none" strike="noStrike">
                <a:solidFill>
                  <a:srgbClr val="7030A0"/>
                </a:solidFill>
                <a:latin typeface="Calibri"/>
                <a:ea typeface="Calibri"/>
                <a:cs typeface="Calibri"/>
                <a:sym typeface="Calibri"/>
              </a:rPr>
              <a:t>Partitional algorithms</a:t>
            </a:r>
            <a:r>
              <a:rPr b="0" i="0" lang="en-IN" sz="2200" u="none" cap="none" strike="noStrike">
                <a:solidFill>
                  <a:srgbClr val="000000"/>
                </a:solidFill>
                <a:latin typeface="Calibri"/>
                <a:ea typeface="Calibri"/>
                <a:cs typeface="Calibri"/>
                <a:sym typeface="Calibri"/>
              </a:rPr>
              <a:t>: Construct various partitions and then evaluate them by some criterion (we will see an example called BIRCH)</a:t>
            </a:r>
            <a:endParaRPr b="0" i="0" sz="2200" u="none" cap="none" strike="noStrike">
              <a:solidFill>
                <a:srgbClr val="000000"/>
              </a:solidFill>
              <a:latin typeface="Arial"/>
              <a:ea typeface="Arial"/>
              <a:cs typeface="Arial"/>
              <a:sym typeface="Arial"/>
            </a:endParaRPr>
          </a:p>
          <a:p>
            <a:pPr indent="-297180" lvl="0" marL="457200" marR="0" rtl="0" algn="l">
              <a:lnSpc>
                <a:spcPct val="100000"/>
              </a:lnSpc>
              <a:spcBef>
                <a:spcPts val="0"/>
              </a:spcBef>
              <a:spcAft>
                <a:spcPts val="0"/>
              </a:spcAft>
              <a:buClr>
                <a:srgbClr val="3333CC"/>
              </a:buClr>
              <a:buSzPts val="2200"/>
              <a:buFont typeface="Noto Sans Symbols"/>
              <a:buChar char="■"/>
            </a:pPr>
            <a:r>
              <a:rPr b="0" i="0" lang="en-IN" sz="2200" u="none" cap="none" strike="noStrike">
                <a:solidFill>
                  <a:srgbClr val="7030A0"/>
                </a:solidFill>
                <a:latin typeface="Calibri"/>
                <a:ea typeface="Calibri"/>
                <a:cs typeface="Calibri"/>
                <a:sym typeface="Calibri"/>
              </a:rPr>
              <a:t>Hierarchical algorithms: </a:t>
            </a:r>
            <a:r>
              <a:rPr b="0" i="0" lang="en-IN" sz="2200" u="none" cap="none" strike="noStrike">
                <a:solidFill>
                  <a:srgbClr val="000000"/>
                </a:solidFill>
                <a:latin typeface="Calibri"/>
                <a:ea typeface="Calibri"/>
                <a:cs typeface="Calibri"/>
                <a:sym typeface="Calibri"/>
              </a:rPr>
              <a:t>Create a hierarchical decomposition of the set of objects using some criterion</a:t>
            </a:r>
            <a:endParaRPr b="0" i="0" sz="2200" u="none" cap="none" strike="noStrike">
              <a:solidFill>
                <a:srgbClr val="000000"/>
              </a:solidFill>
              <a:latin typeface="Arial"/>
              <a:ea typeface="Arial"/>
              <a:cs typeface="Arial"/>
              <a:sym typeface="Arial"/>
            </a:endParaRPr>
          </a:p>
        </p:txBody>
      </p:sp>
      <p:sp>
        <p:nvSpPr>
          <p:cNvPr id="918" name="Google Shape;918;p50"/>
          <p:cNvSpPr/>
          <p:nvPr/>
        </p:nvSpPr>
        <p:spPr>
          <a:xfrm>
            <a:off x="802800" y="3440160"/>
            <a:ext cx="2570760" cy="518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rPr b="1" i="0" lang="en-IN" sz="2800" u="none" cap="none" strike="noStrike">
                <a:solidFill>
                  <a:srgbClr val="1C1C1C"/>
                </a:solidFill>
                <a:latin typeface="Arial"/>
                <a:ea typeface="Arial"/>
                <a:cs typeface="Arial"/>
                <a:sym typeface="Arial"/>
              </a:rPr>
              <a:t>Hierarchical</a:t>
            </a:r>
            <a:endParaRPr b="0" i="0" sz="1800" u="none" cap="none" strike="noStrike">
              <a:solidFill>
                <a:srgbClr val="000000"/>
              </a:solidFill>
              <a:latin typeface="Arial"/>
              <a:ea typeface="Arial"/>
              <a:cs typeface="Arial"/>
              <a:sym typeface="Arial"/>
            </a:endParaRPr>
          </a:p>
        </p:txBody>
      </p:sp>
      <p:sp>
        <p:nvSpPr>
          <p:cNvPr id="919" name="Google Shape;919;p50"/>
          <p:cNvSpPr/>
          <p:nvPr/>
        </p:nvSpPr>
        <p:spPr>
          <a:xfrm>
            <a:off x="5886360" y="3621960"/>
            <a:ext cx="2098440" cy="518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rPr b="1" i="0" lang="en-IN" sz="2800" u="none" cap="none" strike="noStrike">
                <a:solidFill>
                  <a:srgbClr val="1C1C1C"/>
                </a:solidFill>
                <a:latin typeface="Arial"/>
                <a:ea typeface="Arial"/>
                <a:cs typeface="Arial"/>
                <a:sym typeface="Arial"/>
              </a:rPr>
              <a:t>Partitional</a:t>
            </a:r>
            <a:endParaRPr b="0" i="0" sz="1800" u="none" cap="none" strike="noStrike">
              <a:solidFill>
                <a:srgbClr val="000000"/>
              </a:solidFill>
              <a:latin typeface="Arial"/>
              <a:ea typeface="Arial"/>
              <a:cs typeface="Arial"/>
              <a:sym typeface="Arial"/>
            </a:endParaRPr>
          </a:p>
        </p:txBody>
      </p:sp>
      <p:sp>
        <p:nvSpPr>
          <p:cNvPr id="920" name="Google Shape;920;p50"/>
          <p:cNvSpPr/>
          <p:nvPr/>
        </p:nvSpPr>
        <p:spPr>
          <a:xfrm>
            <a:off x="152280" y="3672000"/>
            <a:ext cx="5409720" cy="36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1" name="Google Shape;921;p50"/>
          <p:cNvSpPr/>
          <p:nvPr/>
        </p:nvSpPr>
        <p:spPr>
          <a:xfrm>
            <a:off x="5257800" y="4419720"/>
            <a:ext cx="1714320" cy="2133360"/>
          </a:xfrm>
          <a:prstGeom prst="rect">
            <a:avLst/>
          </a:prstGeom>
          <a:solidFill>
            <a:srgbClr val="FFFFFF"/>
          </a:solidFill>
          <a:ln cap="flat" cmpd="sng" w="158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2" name="Google Shape;922;p50"/>
          <p:cNvSpPr/>
          <p:nvPr/>
        </p:nvSpPr>
        <p:spPr>
          <a:xfrm>
            <a:off x="7172280" y="4419720"/>
            <a:ext cx="1714320" cy="2133360"/>
          </a:xfrm>
          <a:prstGeom prst="rect">
            <a:avLst/>
          </a:prstGeom>
          <a:solidFill>
            <a:srgbClr val="FFFFFF"/>
          </a:solidFill>
          <a:ln cap="flat" cmpd="sng" w="15825">
            <a:solidFill>
              <a:schemeClr val="dk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23" name="Google Shape;923;p50"/>
          <p:cNvPicPr preferRelativeResize="0"/>
          <p:nvPr/>
        </p:nvPicPr>
        <p:blipFill rotWithShape="1">
          <a:blip r:embed="rId3">
            <a:alphaModFix/>
          </a:blip>
          <a:srcRect b="0" l="0" r="0" t="0"/>
          <a:stretch/>
        </p:blipFill>
        <p:spPr>
          <a:xfrm>
            <a:off x="7486560" y="5464080"/>
            <a:ext cx="480600" cy="1041120"/>
          </a:xfrm>
          <a:prstGeom prst="rect">
            <a:avLst/>
          </a:prstGeom>
          <a:noFill/>
          <a:ln>
            <a:noFill/>
          </a:ln>
        </p:spPr>
      </p:pic>
      <p:pic>
        <p:nvPicPr>
          <p:cNvPr id="924" name="Google Shape;924;p50"/>
          <p:cNvPicPr preferRelativeResize="0"/>
          <p:nvPr/>
        </p:nvPicPr>
        <p:blipFill rotWithShape="1">
          <a:blip r:embed="rId4">
            <a:alphaModFix/>
          </a:blip>
          <a:srcRect b="0" l="0" r="0" t="0"/>
          <a:stretch/>
        </p:blipFill>
        <p:spPr>
          <a:xfrm>
            <a:off x="8191440" y="4481640"/>
            <a:ext cx="482400" cy="1036440"/>
          </a:xfrm>
          <a:prstGeom prst="rect">
            <a:avLst/>
          </a:prstGeom>
          <a:noFill/>
          <a:ln>
            <a:noFill/>
          </a:ln>
        </p:spPr>
      </p:pic>
      <p:pic>
        <p:nvPicPr>
          <p:cNvPr id="925" name="Google Shape;925;p50"/>
          <p:cNvPicPr preferRelativeResize="0"/>
          <p:nvPr/>
        </p:nvPicPr>
        <p:blipFill rotWithShape="1">
          <a:blip r:embed="rId5">
            <a:alphaModFix/>
          </a:blip>
          <a:srcRect b="0" l="0" r="0" t="0"/>
          <a:stretch/>
        </p:blipFill>
        <p:spPr>
          <a:xfrm>
            <a:off x="7451640" y="4510080"/>
            <a:ext cx="533160" cy="815760"/>
          </a:xfrm>
          <a:prstGeom prst="rect">
            <a:avLst/>
          </a:prstGeom>
          <a:noFill/>
          <a:ln>
            <a:noFill/>
          </a:ln>
        </p:spPr>
      </p:pic>
      <p:pic>
        <p:nvPicPr>
          <p:cNvPr id="926" name="Google Shape;926;p50"/>
          <p:cNvPicPr preferRelativeResize="0"/>
          <p:nvPr/>
        </p:nvPicPr>
        <p:blipFill rotWithShape="1">
          <a:blip r:embed="rId6">
            <a:alphaModFix/>
          </a:blip>
          <a:srcRect b="0" l="0" r="0" t="0"/>
          <a:stretch/>
        </p:blipFill>
        <p:spPr>
          <a:xfrm>
            <a:off x="8194680" y="5564160"/>
            <a:ext cx="595080" cy="885600"/>
          </a:xfrm>
          <a:prstGeom prst="rect">
            <a:avLst/>
          </a:prstGeom>
          <a:noFill/>
          <a:ln>
            <a:noFill/>
          </a:ln>
        </p:spPr>
      </p:pic>
      <p:pic>
        <p:nvPicPr>
          <p:cNvPr id="927" name="Google Shape;927;p50"/>
          <p:cNvPicPr preferRelativeResize="0"/>
          <p:nvPr/>
        </p:nvPicPr>
        <p:blipFill rotWithShape="1">
          <a:blip r:embed="rId7">
            <a:alphaModFix/>
          </a:blip>
          <a:srcRect b="0" l="0" r="0" t="0"/>
          <a:stretch/>
        </p:blipFill>
        <p:spPr>
          <a:xfrm>
            <a:off x="6381720" y="4449600"/>
            <a:ext cx="544320" cy="982440"/>
          </a:xfrm>
          <a:prstGeom prst="rect">
            <a:avLst/>
          </a:prstGeom>
          <a:noFill/>
          <a:ln>
            <a:noFill/>
          </a:ln>
        </p:spPr>
      </p:pic>
      <p:pic>
        <p:nvPicPr>
          <p:cNvPr id="928" name="Google Shape;928;p50"/>
          <p:cNvPicPr preferRelativeResize="0"/>
          <p:nvPr/>
        </p:nvPicPr>
        <p:blipFill rotWithShape="1">
          <a:blip r:embed="rId8">
            <a:alphaModFix/>
          </a:blip>
          <a:srcRect b="0" l="0" r="0" t="0"/>
          <a:stretch/>
        </p:blipFill>
        <p:spPr>
          <a:xfrm>
            <a:off x="5816520" y="4786200"/>
            <a:ext cx="595080" cy="1026720"/>
          </a:xfrm>
          <a:prstGeom prst="rect">
            <a:avLst/>
          </a:prstGeom>
          <a:noFill/>
          <a:ln>
            <a:noFill/>
          </a:ln>
        </p:spPr>
      </p:pic>
      <p:pic>
        <p:nvPicPr>
          <p:cNvPr id="929" name="Google Shape;929;p50"/>
          <p:cNvPicPr preferRelativeResize="0"/>
          <p:nvPr/>
        </p:nvPicPr>
        <p:blipFill rotWithShape="1">
          <a:blip r:embed="rId9">
            <a:alphaModFix/>
          </a:blip>
          <a:srcRect b="0" l="0" r="0" t="0"/>
          <a:stretch/>
        </p:blipFill>
        <p:spPr>
          <a:xfrm>
            <a:off x="6410160" y="5699160"/>
            <a:ext cx="426600" cy="703080"/>
          </a:xfrm>
          <a:prstGeom prst="rect">
            <a:avLst/>
          </a:prstGeom>
          <a:noFill/>
          <a:ln>
            <a:noFill/>
          </a:ln>
        </p:spPr>
      </p:pic>
      <p:pic>
        <p:nvPicPr>
          <p:cNvPr id="930" name="Google Shape;930;p50"/>
          <p:cNvPicPr preferRelativeResize="0"/>
          <p:nvPr/>
        </p:nvPicPr>
        <p:blipFill rotWithShape="1">
          <a:blip r:embed="rId10">
            <a:alphaModFix/>
          </a:blip>
          <a:srcRect b="0" l="0" r="0" t="0"/>
          <a:stretch/>
        </p:blipFill>
        <p:spPr>
          <a:xfrm>
            <a:off x="5796000" y="5848200"/>
            <a:ext cx="286920" cy="651960"/>
          </a:xfrm>
          <a:prstGeom prst="rect">
            <a:avLst/>
          </a:prstGeom>
          <a:noFill/>
          <a:ln>
            <a:noFill/>
          </a:ln>
        </p:spPr>
      </p:pic>
      <p:pic>
        <p:nvPicPr>
          <p:cNvPr id="931" name="Google Shape;931;p50"/>
          <p:cNvPicPr preferRelativeResize="0"/>
          <p:nvPr/>
        </p:nvPicPr>
        <p:blipFill rotWithShape="1">
          <a:blip r:embed="rId11">
            <a:alphaModFix/>
          </a:blip>
          <a:srcRect b="0" l="0" r="0" t="0"/>
          <a:stretch/>
        </p:blipFill>
        <p:spPr>
          <a:xfrm>
            <a:off x="5313240" y="4554360"/>
            <a:ext cx="431280" cy="1326960"/>
          </a:xfrm>
          <a:prstGeom prst="rect">
            <a:avLst/>
          </a:prstGeom>
          <a:noFill/>
          <a:ln>
            <a:noFill/>
          </a:ln>
        </p:spPr>
      </p:pic>
      <p:pic>
        <p:nvPicPr>
          <p:cNvPr id="932" name="Google Shape;932;p50"/>
          <p:cNvPicPr preferRelativeResize="0"/>
          <p:nvPr/>
        </p:nvPicPr>
        <p:blipFill rotWithShape="1">
          <a:blip r:embed="rId3">
            <a:alphaModFix/>
          </a:blip>
          <a:srcRect b="0" l="0" r="0" t="0"/>
          <a:stretch/>
        </p:blipFill>
        <p:spPr>
          <a:xfrm>
            <a:off x="488880" y="5263200"/>
            <a:ext cx="562320" cy="1217880"/>
          </a:xfrm>
          <a:prstGeom prst="rect">
            <a:avLst/>
          </a:prstGeom>
          <a:noFill/>
          <a:ln>
            <a:noFill/>
          </a:ln>
        </p:spPr>
      </p:pic>
      <p:pic>
        <p:nvPicPr>
          <p:cNvPr id="933" name="Google Shape;933;p50"/>
          <p:cNvPicPr preferRelativeResize="0"/>
          <p:nvPr/>
        </p:nvPicPr>
        <p:blipFill rotWithShape="1">
          <a:blip r:embed="rId10">
            <a:alphaModFix/>
          </a:blip>
          <a:srcRect b="0" l="0" r="0" t="0"/>
          <a:stretch/>
        </p:blipFill>
        <p:spPr>
          <a:xfrm>
            <a:off x="1236960" y="5691960"/>
            <a:ext cx="343440" cy="780120"/>
          </a:xfrm>
          <a:prstGeom prst="rect">
            <a:avLst/>
          </a:prstGeom>
          <a:noFill/>
          <a:ln>
            <a:noFill/>
          </a:ln>
        </p:spPr>
      </p:pic>
      <p:pic>
        <p:nvPicPr>
          <p:cNvPr id="934" name="Google Shape;934;p50"/>
          <p:cNvPicPr preferRelativeResize="0"/>
          <p:nvPr/>
        </p:nvPicPr>
        <p:blipFill rotWithShape="1">
          <a:blip r:embed="rId11">
            <a:alphaModFix/>
          </a:blip>
          <a:srcRect b="0" l="0" r="0" t="0"/>
          <a:stretch/>
        </p:blipFill>
        <p:spPr>
          <a:xfrm>
            <a:off x="1719000" y="5082480"/>
            <a:ext cx="473040" cy="1457640"/>
          </a:xfrm>
          <a:prstGeom prst="rect">
            <a:avLst/>
          </a:prstGeom>
          <a:noFill/>
          <a:ln>
            <a:noFill/>
          </a:ln>
        </p:spPr>
      </p:pic>
      <p:pic>
        <p:nvPicPr>
          <p:cNvPr id="935" name="Google Shape;935;p50"/>
          <p:cNvPicPr preferRelativeResize="0"/>
          <p:nvPr/>
        </p:nvPicPr>
        <p:blipFill rotWithShape="1">
          <a:blip r:embed="rId12">
            <a:alphaModFix/>
          </a:blip>
          <a:srcRect b="0" l="0" r="0" t="0"/>
          <a:stretch/>
        </p:blipFill>
        <p:spPr>
          <a:xfrm>
            <a:off x="2461320" y="5335920"/>
            <a:ext cx="643320" cy="1150920"/>
          </a:xfrm>
          <a:prstGeom prst="rect">
            <a:avLst/>
          </a:prstGeom>
          <a:noFill/>
          <a:ln>
            <a:noFill/>
          </a:ln>
        </p:spPr>
      </p:pic>
      <p:pic>
        <p:nvPicPr>
          <p:cNvPr id="936" name="Google Shape;936;p50"/>
          <p:cNvPicPr preferRelativeResize="0"/>
          <p:nvPr/>
        </p:nvPicPr>
        <p:blipFill rotWithShape="1">
          <a:blip r:embed="rId13">
            <a:alphaModFix/>
          </a:blip>
          <a:srcRect b="0" l="0" r="0" t="0"/>
          <a:stretch/>
        </p:blipFill>
        <p:spPr>
          <a:xfrm>
            <a:off x="3251160" y="5370120"/>
            <a:ext cx="825120" cy="1090440"/>
          </a:xfrm>
          <a:prstGeom prst="rect">
            <a:avLst/>
          </a:prstGeom>
          <a:noFill/>
          <a:ln>
            <a:noFill/>
          </a:ln>
        </p:spPr>
      </p:pic>
      <p:sp>
        <p:nvSpPr>
          <p:cNvPr id="937" name="Google Shape;937;p50"/>
          <p:cNvSpPr/>
          <p:nvPr/>
        </p:nvSpPr>
        <p:spPr>
          <a:xfrm rot="10800000">
            <a:off x="665280" y="5159520"/>
            <a:ext cx="720" cy="1008000"/>
          </a:xfrm>
          <a:custGeom>
            <a:rect b="b" l="l" r="r" t="t"/>
            <a:pathLst>
              <a:path extrusionOk="0" h="21600" w="21600">
                <a:moveTo>
                  <a:pt x="0" y="0"/>
                </a:moveTo>
                <a:lnTo>
                  <a:pt x="21600" y="21600"/>
                </a:lnTo>
              </a:path>
            </a:pathLst>
          </a:custGeom>
          <a:noFill/>
          <a:ln cap="flat" cmpd="sng" w="31675">
            <a:solidFill>
              <a:schemeClr val="dk1"/>
            </a:solidFill>
            <a:prstDash val="solid"/>
            <a:round/>
            <a:headEnd len="med" w="med" type="oval"/>
            <a:tailEnd len="sm" w="sm" type="none"/>
          </a:ln>
        </p:spPr>
      </p:sp>
      <p:sp>
        <p:nvSpPr>
          <p:cNvPr id="938" name="Google Shape;938;p50"/>
          <p:cNvSpPr/>
          <p:nvPr/>
        </p:nvSpPr>
        <p:spPr>
          <a:xfrm rot="10800000">
            <a:off x="3639240" y="5164920"/>
            <a:ext cx="720" cy="206280"/>
          </a:xfrm>
          <a:custGeom>
            <a:rect b="b" l="l" r="r" t="t"/>
            <a:pathLst>
              <a:path extrusionOk="0" h="21600" w="21600">
                <a:moveTo>
                  <a:pt x="0" y="0"/>
                </a:moveTo>
                <a:lnTo>
                  <a:pt x="21600" y="21600"/>
                </a:lnTo>
              </a:path>
            </a:pathLst>
          </a:custGeom>
          <a:noFill/>
          <a:ln cap="flat" cmpd="sng" w="31675">
            <a:solidFill>
              <a:schemeClr val="dk1"/>
            </a:solidFill>
            <a:prstDash val="solid"/>
            <a:round/>
            <a:headEnd len="med" w="med" type="oval"/>
            <a:tailEnd len="sm" w="sm" type="none"/>
          </a:ln>
        </p:spPr>
      </p:sp>
      <p:sp>
        <p:nvSpPr>
          <p:cNvPr id="939" name="Google Shape;939;p50"/>
          <p:cNvSpPr/>
          <p:nvPr/>
        </p:nvSpPr>
        <p:spPr>
          <a:xfrm rot="10800000">
            <a:off x="2866680" y="5164920"/>
            <a:ext cx="720" cy="206280"/>
          </a:xfrm>
          <a:custGeom>
            <a:rect b="b" l="l" r="r" t="t"/>
            <a:pathLst>
              <a:path extrusionOk="0" h="21600" w="21600">
                <a:moveTo>
                  <a:pt x="0" y="0"/>
                </a:moveTo>
                <a:lnTo>
                  <a:pt x="21600" y="21600"/>
                </a:lnTo>
              </a:path>
            </a:pathLst>
          </a:custGeom>
          <a:noFill/>
          <a:ln cap="flat" cmpd="sng" w="31675">
            <a:solidFill>
              <a:schemeClr val="dk1"/>
            </a:solidFill>
            <a:prstDash val="solid"/>
            <a:round/>
            <a:headEnd len="med" w="med" type="oval"/>
            <a:tailEnd len="sm" w="sm" type="none"/>
          </a:ln>
        </p:spPr>
      </p:sp>
      <p:sp>
        <p:nvSpPr>
          <p:cNvPr id="940" name="Google Shape;940;p50"/>
          <p:cNvSpPr/>
          <p:nvPr/>
        </p:nvSpPr>
        <p:spPr>
          <a:xfrm rot="10800000">
            <a:off x="3643560" y="4959360"/>
            <a:ext cx="784440" cy="720"/>
          </a:xfrm>
          <a:custGeom>
            <a:rect b="b" l="l" r="r" t="t"/>
            <a:pathLst>
              <a:path extrusionOk="0" h="21600" w="21600">
                <a:moveTo>
                  <a:pt x="0" y="0"/>
                </a:moveTo>
                <a:lnTo>
                  <a:pt x="21600" y="21600"/>
                </a:lnTo>
              </a:path>
            </a:pathLst>
          </a:custGeom>
          <a:noFill/>
          <a:ln cap="flat" cmpd="sng" w="31675">
            <a:solidFill>
              <a:schemeClr val="dk1"/>
            </a:solidFill>
            <a:prstDash val="solid"/>
            <a:round/>
            <a:headEnd len="sm" w="sm" type="none"/>
            <a:tailEnd len="sm" w="sm" type="none"/>
          </a:ln>
        </p:spPr>
      </p:sp>
      <p:sp>
        <p:nvSpPr>
          <p:cNvPr id="941" name="Google Shape;941;p50"/>
          <p:cNvSpPr/>
          <p:nvPr/>
        </p:nvSpPr>
        <p:spPr>
          <a:xfrm rot="10800000">
            <a:off x="3256200" y="4449240"/>
            <a:ext cx="1544760" cy="720"/>
          </a:xfrm>
          <a:custGeom>
            <a:rect b="b" l="l" r="r" t="t"/>
            <a:pathLst>
              <a:path extrusionOk="0" h="21600" w="21600">
                <a:moveTo>
                  <a:pt x="0" y="0"/>
                </a:moveTo>
                <a:lnTo>
                  <a:pt x="21600" y="21600"/>
                </a:lnTo>
              </a:path>
            </a:pathLst>
          </a:custGeom>
          <a:noFill/>
          <a:ln cap="flat" cmpd="sng" w="31675">
            <a:solidFill>
              <a:schemeClr val="dk1"/>
            </a:solidFill>
            <a:prstDash val="solid"/>
            <a:round/>
            <a:headEnd len="sm" w="sm" type="none"/>
            <a:tailEnd len="sm" w="sm" type="none"/>
          </a:ln>
        </p:spPr>
      </p:sp>
      <p:sp>
        <p:nvSpPr>
          <p:cNvPr id="942" name="Google Shape;942;p50"/>
          <p:cNvSpPr/>
          <p:nvPr/>
        </p:nvSpPr>
        <p:spPr>
          <a:xfrm rot="-5400000">
            <a:off x="2994840" y="4708800"/>
            <a:ext cx="509760" cy="720"/>
          </a:xfrm>
          <a:custGeom>
            <a:rect b="b" l="l" r="r" t="t"/>
            <a:pathLst>
              <a:path extrusionOk="0" h="21600" w="21600">
                <a:moveTo>
                  <a:pt x="0" y="0"/>
                </a:moveTo>
                <a:lnTo>
                  <a:pt x="21600" y="21600"/>
                </a:lnTo>
              </a:path>
            </a:pathLst>
          </a:custGeom>
          <a:noFill/>
          <a:ln cap="flat" cmpd="sng" w="31675">
            <a:solidFill>
              <a:schemeClr val="dk1"/>
            </a:solidFill>
            <a:prstDash val="solid"/>
            <a:round/>
            <a:headEnd len="sm" w="sm" type="none"/>
            <a:tailEnd len="sm" w="sm" type="none"/>
          </a:ln>
        </p:spPr>
      </p:sp>
      <p:sp>
        <p:nvSpPr>
          <p:cNvPr id="943" name="Google Shape;943;p50"/>
          <p:cNvSpPr/>
          <p:nvPr/>
        </p:nvSpPr>
        <p:spPr>
          <a:xfrm rot="-5400000">
            <a:off x="2290320" y="4296600"/>
            <a:ext cx="295560" cy="720"/>
          </a:xfrm>
          <a:custGeom>
            <a:rect b="b" l="l" r="r" t="t"/>
            <a:pathLst>
              <a:path extrusionOk="0" h="21600" w="21600">
                <a:moveTo>
                  <a:pt x="0" y="0"/>
                </a:moveTo>
                <a:lnTo>
                  <a:pt x="21600" y="21600"/>
                </a:lnTo>
              </a:path>
            </a:pathLst>
          </a:custGeom>
          <a:noFill/>
          <a:ln cap="flat" cmpd="sng" w="31675">
            <a:solidFill>
              <a:schemeClr val="dk1"/>
            </a:solidFill>
            <a:prstDash val="solid"/>
            <a:round/>
            <a:headEnd len="sm" w="sm" type="none"/>
            <a:tailEnd len="sm" w="sm" type="none"/>
          </a:ln>
        </p:spPr>
      </p:sp>
      <p:sp>
        <p:nvSpPr>
          <p:cNvPr id="944" name="Google Shape;944;p50"/>
          <p:cNvSpPr/>
          <p:nvPr/>
        </p:nvSpPr>
        <p:spPr>
          <a:xfrm rot="10800000">
            <a:off x="2118600" y="5158440"/>
            <a:ext cx="720" cy="420480"/>
          </a:xfrm>
          <a:custGeom>
            <a:rect b="b" l="l" r="r" t="t"/>
            <a:pathLst>
              <a:path extrusionOk="0" h="21600" w="21600">
                <a:moveTo>
                  <a:pt x="0" y="0"/>
                </a:moveTo>
                <a:lnTo>
                  <a:pt x="21600" y="21600"/>
                </a:lnTo>
              </a:path>
            </a:pathLst>
          </a:custGeom>
          <a:noFill/>
          <a:ln cap="flat" cmpd="sng" w="31675">
            <a:solidFill>
              <a:schemeClr val="dk1"/>
            </a:solidFill>
            <a:prstDash val="solid"/>
            <a:round/>
            <a:headEnd len="med" w="med" type="oval"/>
            <a:tailEnd len="sm" w="sm" type="none"/>
          </a:ln>
        </p:spPr>
      </p:sp>
      <p:sp>
        <p:nvSpPr>
          <p:cNvPr id="945" name="Google Shape;945;p50"/>
          <p:cNvSpPr/>
          <p:nvPr/>
        </p:nvSpPr>
        <p:spPr>
          <a:xfrm rot="10800000">
            <a:off x="1346400" y="5158440"/>
            <a:ext cx="720" cy="420480"/>
          </a:xfrm>
          <a:custGeom>
            <a:rect b="b" l="l" r="r" t="t"/>
            <a:pathLst>
              <a:path extrusionOk="0" h="21600" w="21600">
                <a:moveTo>
                  <a:pt x="0" y="0"/>
                </a:moveTo>
                <a:lnTo>
                  <a:pt x="21600" y="21600"/>
                </a:lnTo>
              </a:path>
            </a:pathLst>
          </a:custGeom>
          <a:noFill/>
          <a:ln cap="flat" cmpd="sng" w="31675">
            <a:solidFill>
              <a:schemeClr val="dk1"/>
            </a:solidFill>
            <a:prstDash val="solid"/>
            <a:round/>
            <a:headEnd len="med" w="med" type="oval"/>
            <a:tailEnd len="sm" w="sm" type="none"/>
          </a:ln>
        </p:spPr>
      </p:sp>
      <p:sp>
        <p:nvSpPr>
          <p:cNvPr id="946" name="Google Shape;946;p50"/>
          <p:cNvSpPr/>
          <p:nvPr/>
        </p:nvSpPr>
        <p:spPr>
          <a:xfrm rot="10800000">
            <a:off x="2123280" y="4738320"/>
            <a:ext cx="784440" cy="720"/>
          </a:xfrm>
          <a:custGeom>
            <a:rect b="b" l="l" r="r" t="t"/>
            <a:pathLst>
              <a:path extrusionOk="0" h="21600" w="21600">
                <a:moveTo>
                  <a:pt x="0" y="0"/>
                </a:moveTo>
                <a:lnTo>
                  <a:pt x="21600" y="21600"/>
                </a:lnTo>
              </a:path>
            </a:pathLst>
          </a:custGeom>
          <a:noFill/>
          <a:ln cap="flat" cmpd="sng" w="31675">
            <a:solidFill>
              <a:schemeClr val="dk1"/>
            </a:solidFill>
            <a:prstDash val="solid"/>
            <a:round/>
            <a:headEnd len="sm" w="sm" type="none"/>
            <a:tailEnd len="sm" w="sm" type="none"/>
          </a:ln>
        </p:spPr>
      </p:sp>
      <p:sp>
        <p:nvSpPr>
          <p:cNvPr id="947" name="Google Shape;947;p50"/>
          <p:cNvSpPr/>
          <p:nvPr/>
        </p:nvSpPr>
        <p:spPr>
          <a:xfrm rot="-5400000">
            <a:off x="1568160" y="4597920"/>
            <a:ext cx="287640" cy="720"/>
          </a:xfrm>
          <a:custGeom>
            <a:rect b="b" l="l" r="r" t="t"/>
            <a:pathLst>
              <a:path extrusionOk="0" h="21600" w="21600">
                <a:moveTo>
                  <a:pt x="0" y="0"/>
                </a:moveTo>
                <a:lnTo>
                  <a:pt x="21600" y="21600"/>
                </a:lnTo>
              </a:path>
            </a:pathLst>
          </a:custGeom>
          <a:noFill/>
          <a:ln cap="flat" cmpd="sng" w="31675">
            <a:solidFill>
              <a:schemeClr val="dk1"/>
            </a:solidFill>
            <a:prstDash val="solid"/>
            <a:round/>
            <a:headEnd len="sm" w="sm" type="none"/>
            <a:tailEnd len="sm" w="sm" type="none"/>
          </a:ln>
        </p:spPr>
      </p:sp>
      <p:sp>
        <p:nvSpPr>
          <p:cNvPr id="948" name="Google Shape;948;p50"/>
          <p:cNvSpPr/>
          <p:nvPr/>
        </p:nvSpPr>
        <p:spPr>
          <a:xfrm rot="10800000">
            <a:off x="2427840" y="4154400"/>
            <a:ext cx="1765440" cy="720"/>
          </a:xfrm>
          <a:custGeom>
            <a:rect b="b" l="l" r="r" t="t"/>
            <a:pathLst>
              <a:path extrusionOk="0" h="21600" w="21600">
                <a:moveTo>
                  <a:pt x="0" y="0"/>
                </a:moveTo>
                <a:lnTo>
                  <a:pt x="21600" y="21600"/>
                </a:lnTo>
              </a:path>
            </a:pathLst>
          </a:custGeom>
          <a:noFill/>
          <a:ln cap="flat" cmpd="sng" w="31675">
            <a:solidFill>
              <a:schemeClr val="dk1"/>
            </a:solidFill>
            <a:prstDash val="solid"/>
            <a:round/>
            <a:headEnd len="sm" w="sm" type="none"/>
            <a:tailEnd len="sm" w="sm" type="none"/>
          </a:ln>
        </p:spPr>
      </p:sp>
      <p:sp>
        <p:nvSpPr>
          <p:cNvPr id="949" name="Google Shape;949;p50"/>
          <p:cNvSpPr/>
          <p:nvPr/>
        </p:nvSpPr>
        <p:spPr>
          <a:xfrm rot="-5400000">
            <a:off x="1483560" y="4069080"/>
            <a:ext cx="154800" cy="720"/>
          </a:xfrm>
          <a:custGeom>
            <a:rect b="b" l="l" r="r" t="t"/>
            <a:pathLst>
              <a:path extrusionOk="0" h="21600" w="21600">
                <a:moveTo>
                  <a:pt x="0" y="0"/>
                </a:moveTo>
                <a:lnTo>
                  <a:pt x="21600" y="21600"/>
                </a:lnTo>
              </a:path>
            </a:pathLst>
          </a:custGeom>
          <a:noFill/>
          <a:ln cap="flat" cmpd="sng" w="31675">
            <a:solidFill>
              <a:schemeClr val="dk1"/>
            </a:solidFill>
            <a:prstDash val="solid"/>
            <a:round/>
            <a:headEnd len="sm" w="sm" type="none"/>
            <a:tailEnd len="sm" w="sm" type="none"/>
          </a:ln>
        </p:spPr>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5"/>
          <p:cNvSpPr txBox="1"/>
          <p:nvPr/>
        </p:nvSpPr>
        <p:spPr>
          <a:xfrm>
            <a:off x="652320" y="454680"/>
            <a:ext cx="7886520" cy="504360"/>
          </a:xfrm>
          <a:prstGeom prst="rect">
            <a:avLst/>
          </a:prstGeom>
          <a:noFill/>
          <a:ln>
            <a:noFill/>
          </a:ln>
        </p:spPr>
        <p:txBody>
          <a:bodyPr anchorCtr="0" anchor="ctr" bIns="34200" lIns="68400" spcFirstLastPara="1" rIns="68400" wrap="square" tIns="34200">
            <a:noAutofit/>
          </a:bodyPr>
          <a:lstStyle/>
          <a:p>
            <a:pPr indent="0" lvl="0" marL="0" marR="0" rtl="0" algn="l">
              <a:lnSpc>
                <a:spcPct val="100000"/>
              </a:lnSpc>
              <a:spcBef>
                <a:spcPts val="0"/>
              </a:spcBef>
              <a:spcAft>
                <a:spcPts val="0"/>
              </a:spcAft>
              <a:buClr>
                <a:srgbClr val="000000"/>
              </a:buClr>
              <a:buSzPts val="2850"/>
              <a:buFont typeface="Arial"/>
              <a:buNone/>
            </a:pPr>
            <a:r>
              <a:rPr b="0" i="0" lang="en-IN" sz="2850" u="none" cap="none" strike="noStrike">
                <a:solidFill>
                  <a:srgbClr val="FFFFFF"/>
                </a:solidFill>
                <a:latin typeface="Calibri"/>
                <a:ea typeface="Calibri"/>
                <a:cs typeface="Calibri"/>
                <a:sym typeface="Calibri"/>
              </a:rPr>
              <a:t>Why Data Mining? Commercial Viewpoint</a:t>
            </a:r>
            <a:endParaRPr b="0" i="0" sz="1400" u="none" cap="none" strike="noStrike">
              <a:solidFill>
                <a:srgbClr val="000000"/>
              </a:solidFill>
              <a:latin typeface="Arial"/>
              <a:ea typeface="Arial"/>
              <a:cs typeface="Arial"/>
              <a:sym typeface="Arial"/>
            </a:endParaRPr>
          </a:p>
        </p:txBody>
      </p:sp>
      <p:sp>
        <p:nvSpPr>
          <p:cNvPr id="388" name="Google Shape;388;p5"/>
          <p:cNvSpPr/>
          <p:nvPr/>
        </p:nvSpPr>
        <p:spPr>
          <a:xfrm>
            <a:off x="370080" y="1545480"/>
            <a:ext cx="8168400" cy="4799902"/>
          </a:xfrm>
          <a:prstGeom prst="rect">
            <a:avLst/>
          </a:prstGeom>
          <a:noFill/>
          <a:ln>
            <a:noFill/>
          </a:ln>
        </p:spPr>
        <p:txBody>
          <a:bodyPr anchorCtr="0" anchor="ctr" bIns="34200" lIns="68400" spcFirstLastPara="1" rIns="68400" wrap="square" tIns="34200">
            <a:noAutofit/>
          </a:bodyPr>
          <a:lstStyle/>
          <a:p>
            <a:pPr indent="-170815" lvl="0" marL="257175" marR="0" rtl="0" algn="l">
              <a:lnSpc>
                <a:spcPct val="90000"/>
              </a:lnSpc>
              <a:spcBef>
                <a:spcPts val="0"/>
              </a:spcBef>
              <a:spcAft>
                <a:spcPts val="0"/>
              </a:spcAft>
              <a:buClr>
                <a:srgbClr val="000000"/>
              </a:buClr>
              <a:buSzPts val="2000"/>
              <a:buFont typeface="Arial"/>
              <a:buChar char="•"/>
            </a:pPr>
            <a:r>
              <a:rPr b="0" i="0" lang="en-IN" sz="2000" u="none" cap="none" strike="noStrike">
                <a:solidFill>
                  <a:srgbClr val="000000"/>
                </a:solidFill>
                <a:latin typeface="Calibri"/>
                <a:ea typeface="Calibri"/>
                <a:cs typeface="Calibri"/>
                <a:sym typeface="Calibri"/>
              </a:rPr>
              <a:t>Lots of data is being collected and warehoused </a:t>
            </a:r>
            <a:endParaRPr b="0" i="0" sz="2000" u="none" cap="none" strike="noStrike">
              <a:solidFill>
                <a:srgbClr val="000000"/>
              </a:solidFill>
              <a:latin typeface="Arial"/>
              <a:ea typeface="Arial"/>
              <a:cs typeface="Arial"/>
              <a:sym typeface="Arial"/>
            </a:endParaRPr>
          </a:p>
          <a:p>
            <a:pPr indent="-170815" lvl="1" marL="600075" marR="0" rtl="0" algn="l">
              <a:lnSpc>
                <a:spcPct val="90000"/>
              </a:lnSpc>
              <a:spcBef>
                <a:spcPts val="0"/>
              </a:spcBef>
              <a:spcAft>
                <a:spcPts val="0"/>
              </a:spcAft>
              <a:buClr>
                <a:srgbClr val="000000"/>
              </a:buClr>
              <a:buSzPts val="2000"/>
              <a:buFont typeface="Arial"/>
              <a:buChar char="•"/>
            </a:pPr>
            <a:r>
              <a:rPr b="0" i="0" lang="en-IN" sz="2000" u="none" cap="none" strike="noStrike">
                <a:solidFill>
                  <a:srgbClr val="000000"/>
                </a:solidFill>
                <a:latin typeface="Calibri"/>
                <a:ea typeface="Calibri"/>
                <a:cs typeface="Calibri"/>
                <a:sym typeface="Calibri"/>
              </a:rPr>
              <a:t>Web data</a:t>
            </a:r>
            <a:endParaRPr b="0" i="0" sz="2000" u="none" cap="none" strike="noStrike">
              <a:solidFill>
                <a:srgbClr val="000000"/>
              </a:solidFill>
              <a:latin typeface="Arial"/>
              <a:ea typeface="Arial"/>
              <a:cs typeface="Arial"/>
              <a:sym typeface="Arial"/>
            </a:endParaRPr>
          </a:p>
          <a:p>
            <a:pPr indent="-170814" lvl="2" marL="899795" marR="0" rtl="0" algn="l">
              <a:lnSpc>
                <a:spcPct val="90000"/>
              </a:lnSpc>
              <a:spcBef>
                <a:spcPts val="0"/>
              </a:spcBef>
              <a:spcAft>
                <a:spcPts val="0"/>
              </a:spcAft>
              <a:buClr>
                <a:srgbClr val="000000"/>
              </a:buClr>
              <a:buSzPts val="2000"/>
              <a:buFont typeface="Arial"/>
              <a:buChar char="•"/>
            </a:pPr>
            <a:r>
              <a:rPr b="0" i="0" lang="en-IN" sz="2000" u="none" cap="none" strike="noStrike">
                <a:solidFill>
                  <a:srgbClr val="000000"/>
                </a:solidFill>
                <a:latin typeface="Calibri"/>
                <a:ea typeface="Calibri"/>
                <a:cs typeface="Calibri"/>
                <a:sym typeface="Calibri"/>
              </a:rPr>
              <a:t>Yahoo has Peta Bytes of web data</a:t>
            </a:r>
            <a:endParaRPr b="0" i="0" sz="2000" u="none" cap="none" strike="noStrike">
              <a:solidFill>
                <a:srgbClr val="000000"/>
              </a:solidFill>
              <a:latin typeface="Arial"/>
              <a:ea typeface="Arial"/>
              <a:cs typeface="Arial"/>
              <a:sym typeface="Arial"/>
            </a:endParaRPr>
          </a:p>
          <a:p>
            <a:pPr indent="-170814" lvl="2" marL="899795" marR="0" rtl="0" algn="l">
              <a:lnSpc>
                <a:spcPct val="90000"/>
              </a:lnSpc>
              <a:spcBef>
                <a:spcPts val="0"/>
              </a:spcBef>
              <a:spcAft>
                <a:spcPts val="0"/>
              </a:spcAft>
              <a:buClr>
                <a:srgbClr val="000000"/>
              </a:buClr>
              <a:buSzPts val="2000"/>
              <a:buFont typeface="Arial"/>
              <a:buChar char="•"/>
            </a:pPr>
            <a:r>
              <a:rPr b="0" i="0" lang="en-IN" sz="2000" u="none" cap="none" strike="noStrike">
                <a:solidFill>
                  <a:srgbClr val="000000"/>
                </a:solidFill>
                <a:latin typeface="Calibri"/>
                <a:ea typeface="Calibri"/>
                <a:cs typeface="Calibri"/>
                <a:sym typeface="Calibri"/>
              </a:rPr>
              <a:t>Facebook has billions of active users</a:t>
            </a:r>
            <a:endParaRPr b="0" i="0" sz="2000" u="none" cap="none" strike="noStrike">
              <a:solidFill>
                <a:srgbClr val="000000"/>
              </a:solidFill>
              <a:latin typeface="Arial"/>
              <a:ea typeface="Arial"/>
              <a:cs typeface="Arial"/>
              <a:sym typeface="Arial"/>
            </a:endParaRPr>
          </a:p>
          <a:p>
            <a:pPr indent="-170815" lvl="1" marL="600075" marR="0" rtl="0" algn="l">
              <a:lnSpc>
                <a:spcPct val="90000"/>
              </a:lnSpc>
              <a:spcBef>
                <a:spcPts val="0"/>
              </a:spcBef>
              <a:spcAft>
                <a:spcPts val="0"/>
              </a:spcAft>
              <a:buClr>
                <a:srgbClr val="000000"/>
              </a:buClr>
              <a:buSzPts val="2000"/>
              <a:buFont typeface="Arial"/>
              <a:buChar char="•"/>
            </a:pPr>
            <a:r>
              <a:rPr b="0" i="0" lang="en-IN" sz="2000" u="none" cap="none" strike="noStrike">
                <a:solidFill>
                  <a:srgbClr val="000000"/>
                </a:solidFill>
                <a:latin typeface="Calibri"/>
                <a:ea typeface="Calibri"/>
                <a:cs typeface="Calibri"/>
                <a:sym typeface="Calibri"/>
              </a:rPr>
              <a:t>purchases at department/ grocery stores, e-commerce</a:t>
            </a:r>
            <a:endParaRPr b="0" i="0" sz="2000" u="none" cap="none" strike="noStrike">
              <a:solidFill>
                <a:srgbClr val="000000"/>
              </a:solidFill>
              <a:latin typeface="Arial"/>
              <a:ea typeface="Arial"/>
              <a:cs typeface="Arial"/>
              <a:sym typeface="Arial"/>
            </a:endParaRPr>
          </a:p>
          <a:p>
            <a:pPr indent="-170814" lvl="2" marL="899795" marR="0" rtl="0" algn="l">
              <a:lnSpc>
                <a:spcPct val="90000"/>
              </a:lnSpc>
              <a:spcBef>
                <a:spcPts val="0"/>
              </a:spcBef>
              <a:spcAft>
                <a:spcPts val="0"/>
              </a:spcAft>
              <a:buClr>
                <a:srgbClr val="000000"/>
              </a:buClr>
              <a:buSzPts val="2000"/>
              <a:buFont typeface="Arial"/>
              <a:buChar char="•"/>
            </a:pPr>
            <a:r>
              <a:rPr b="0" i="0" lang="en-IN" sz="2000" u="none" cap="none" strike="noStrike">
                <a:solidFill>
                  <a:srgbClr val="000000"/>
                </a:solidFill>
                <a:latin typeface="Calibri"/>
                <a:ea typeface="Calibri"/>
                <a:cs typeface="Calibri"/>
                <a:sym typeface="Calibri"/>
              </a:rPr>
              <a:t> Amazon handles millions of visits/day</a:t>
            </a:r>
            <a:endParaRPr b="0" i="0" sz="2000" u="none" cap="none" strike="noStrike">
              <a:solidFill>
                <a:srgbClr val="000000"/>
              </a:solidFill>
              <a:latin typeface="Arial"/>
              <a:ea typeface="Arial"/>
              <a:cs typeface="Arial"/>
              <a:sym typeface="Arial"/>
            </a:endParaRPr>
          </a:p>
          <a:p>
            <a:pPr indent="-170815" lvl="1" marL="600075" marR="0" rtl="0" algn="l">
              <a:lnSpc>
                <a:spcPct val="90000"/>
              </a:lnSpc>
              <a:spcBef>
                <a:spcPts val="0"/>
              </a:spcBef>
              <a:spcAft>
                <a:spcPts val="0"/>
              </a:spcAft>
              <a:buClr>
                <a:srgbClr val="000000"/>
              </a:buClr>
              <a:buSzPts val="2000"/>
              <a:buFont typeface="Arial"/>
              <a:buChar char="•"/>
            </a:pPr>
            <a:r>
              <a:rPr b="0" i="0" lang="en-IN" sz="2000" u="none" cap="none" strike="noStrike">
                <a:solidFill>
                  <a:srgbClr val="000000"/>
                </a:solidFill>
                <a:latin typeface="Calibri"/>
                <a:ea typeface="Calibri"/>
                <a:cs typeface="Calibri"/>
                <a:sym typeface="Calibri"/>
              </a:rPr>
              <a:t>Bank/Credit Card transactions</a:t>
            </a:r>
            <a:endParaRPr b="0" i="0" sz="2000" u="none" cap="none" strike="noStrike">
              <a:solidFill>
                <a:srgbClr val="000000"/>
              </a:solidFill>
              <a:latin typeface="Arial"/>
              <a:ea typeface="Arial"/>
              <a:cs typeface="Arial"/>
              <a:sym typeface="Arial"/>
            </a:endParaRPr>
          </a:p>
          <a:p>
            <a:pPr indent="-57150" lvl="0" marL="600075" marR="0" rtl="0" algn="l">
              <a:lnSpc>
                <a:spcPct val="9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170815" lvl="0" marL="257175" marR="0" rtl="0" algn="l">
              <a:lnSpc>
                <a:spcPct val="90000"/>
              </a:lnSpc>
              <a:spcBef>
                <a:spcPts val="0"/>
              </a:spcBef>
              <a:spcAft>
                <a:spcPts val="0"/>
              </a:spcAft>
              <a:buClr>
                <a:srgbClr val="000000"/>
              </a:buClr>
              <a:buSzPts val="2000"/>
              <a:buFont typeface="Arial"/>
              <a:buChar char="•"/>
            </a:pPr>
            <a:r>
              <a:rPr b="0" i="0" lang="en-IN" sz="2000" u="none" cap="none" strike="noStrike">
                <a:solidFill>
                  <a:srgbClr val="000000"/>
                </a:solidFill>
                <a:latin typeface="Calibri"/>
                <a:ea typeface="Calibri"/>
                <a:cs typeface="Calibri"/>
                <a:sym typeface="Calibri"/>
              </a:rPr>
              <a:t>Computers have become cheaper and more powerful</a:t>
            </a:r>
            <a:endParaRPr b="0" i="0" sz="2000" u="none" cap="none" strike="noStrike">
              <a:solidFill>
                <a:srgbClr val="000000"/>
              </a:solidFill>
              <a:latin typeface="Arial"/>
              <a:ea typeface="Arial"/>
              <a:cs typeface="Arial"/>
              <a:sym typeface="Arial"/>
            </a:endParaRPr>
          </a:p>
          <a:p>
            <a:pPr indent="-38100" lvl="0" marL="257175" marR="0" rtl="0" algn="l">
              <a:lnSpc>
                <a:spcPct val="9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170815" lvl="0" marL="257175" marR="0" rtl="0" algn="l">
              <a:lnSpc>
                <a:spcPct val="90000"/>
              </a:lnSpc>
              <a:spcBef>
                <a:spcPts val="0"/>
              </a:spcBef>
              <a:spcAft>
                <a:spcPts val="0"/>
              </a:spcAft>
              <a:buClr>
                <a:srgbClr val="000000"/>
              </a:buClr>
              <a:buSzPts val="2000"/>
              <a:buFont typeface="Arial"/>
              <a:buChar char="•"/>
            </a:pPr>
            <a:r>
              <a:rPr b="0" i="0" lang="en-IN" sz="2000" u="none" cap="none" strike="noStrike">
                <a:solidFill>
                  <a:srgbClr val="000000"/>
                </a:solidFill>
                <a:latin typeface="Calibri"/>
                <a:ea typeface="Calibri"/>
                <a:cs typeface="Calibri"/>
                <a:sym typeface="Calibri"/>
              </a:rPr>
              <a:t>Competitive Pressure is Strong </a:t>
            </a:r>
            <a:endParaRPr b="0" i="0" sz="2000" u="none" cap="none" strike="noStrike">
              <a:solidFill>
                <a:srgbClr val="000000"/>
              </a:solidFill>
              <a:latin typeface="Arial"/>
              <a:ea typeface="Arial"/>
              <a:cs typeface="Arial"/>
              <a:sym typeface="Arial"/>
            </a:endParaRPr>
          </a:p>
          <a:p>
            <a:pPr indent="-170815" lvl="1" marL="600075" marR="0" rtl="0" algn="l">
              <a:lnSpc>
                <a:spcPct val="90000"/>
              </a:lnSpc>
              <a:spcBef>
                <a:spcPts val="0"/>
              </a:spcBef>
              <a:spcAft>
                <a:spcPts val="0"/>
              </a:spcAft>
              <a:buClr>
                <a:srgbClr val="FF0000"/>
              </a:buClr>
              <a:buSzPts val="2000"/>
              <a:buFont typeface="Arial"/>
              <a:buChar char="•"/>
            </a:pPr>
            <a:r>
              <a:rPr b="0" i="0" lang="en-IN" sz="2000" u="none" cap="none" strike="noStrike">
                <a:solidFill>
                  <a:srgbClr val="000000"/>
                </a:solidFill>
                <a:latin typeface="Calibri"/>
                <a:ea typeface="Calibri"/>
                <a:cs typeface="Calibri"/>
                <a:sym typeface="Calibri"/>
              </a:rPr>
              <a:t>Need of Finding the inferences; likeliness, hidden knowledge from gathered data which  Provide better, customized services for an edge (e.g. in Customer Relationship Management) </a:t>
            </a:r>
            <a:endParaRPr b="0" i="0" sz="2000" u="none" cap="none" strike="noStrik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3" name="Shape 953"/>
        <p:cNvGrpSpPr/>
        <p:nvPr/>
      </p:nvGrpSpPr>
      <p:grpSpPr>
        <a:xfrm>
          <a:off x="0" y="0"/>
          <a:ext cx="0" cy="0"/>
          <a:chOff x="0" y="0"/>
          <a:chExt cx="0" cy="0"/>
        </a:xfrm>
      </p:grpSpPr>
      <p:sp>
        <p:nvSpPr>
          <p:cNvPr id="954" name="Google Shape;954;p51"/>
          <p:cNvSpPr txBox="1"/>
          <p:nvPr/>
        </p:nvSpPr>
        <p:spPr>
          <a:xfrm>
            <a:off x="2629080" y="42840"/>
            <a:ext cx="6190920" cy="11426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Partitional Clustering</a:t>
            </a:r>
            <a:endParaRPr b="0" i="0" sz="2600" u="none" cap="none" strike="noStrike">
              <a:solidFill>
                <a:srgbClr val="000000"/>
              </a:solidFill>
              <a:latin typeface="Arial"/>
              <a:ea typeface="Arial"/>
              <a:cs typeface="Arial"/>
              <a:sym typeface="Arial"/>
            </a:endParaRPr>
          </a:p>
        </p:txBody>
      </p:sp>
      <p:sp>
        <p:nvSpPr>
          <p:cNvPr id="955" name="Google Shape;955;p51"/>
          <p:cNvSpPr/>
          <p:nvPr/>
        </p:nvSpPr>
        <p:spPr>
          <a:xfrm>
            <a:off x="1235160" y="2922480"/>
            <a:ext cx="96480" cy="101160"/>
          </a:xfrm>
          <a:custGeom>
            <a:rect b="b" l="l" r="r" t="t"/>
            <a:pathLst>
              <a:path extrusionOk="0" h="64" w="61">
                <a:moveTo>
                  <a:pt x="61" y="30"/>
                </a:moveTo>
                <a:lnTo>
                  <a:pt x="55" y="49"/>
                </a:lnTo>
                <a:lnTo>
                  <a:pt x="43" y="61"/>
                </a:lnTo>
                <a:lnTo>
                  <a:pt x="24" y="64"/>
                </a:lnTo>
                <a:lnTo>
                  <a:pt x="9" y="55"/>
                </a:lnTo>
                <a:lnTo>
                  <a:pt x="0" y="39"/>
                </a:lnTo>
                <a:lnTo>
                  <a:pt x="0" y="24"/>
                </a:lnTo>
                <a:lnTo>
                  <a:pt x="9" y="9"/>
                </a:lnTo>
                <a:lnTo>
                  <a:pt x="24" y="0"/>
                </a:lnTo>
                <a:lnTo>
                  <a:pt x="43" y="3"/>
                </a:lnTo>
                <a:lnTo>
                  <a:pt x="55" y="15"/>
                </a:lnTo>
                <a:lnTo>
                  <a:pt x="61" y="30"/>
                </a:lnTo>
                <a:close/>
              </a:path>
            </a:pathLst>
          </a:custGeom>
          <a:solidFill>
            <a:srgbClr val="000000"/>
          </a:solidFill>
          <a:ln cap="flat" cmpd="sng" w="9525">
            <a:solidFill>
              <a:srgbClr val="000000"/>
            </a:solidFill>
            <a:prstDash val="solid"/>
            <a:round/>
            <a:headEnd len="sm" w="sm" type="none"/>
            <a:tailEnd len="sm" w="sm" type="none"/>
          </a:ln>
        </p:spPr>
      </p:sp>
      <p:sp>
        <p:nvSpPr>
          <p:cNvPr id="956" name="Google Shape;956;p51"/>
          <p:cNvSpPr/>
          <p:nvPr/>
        </p:nvSpPr>
        <p:spPr>
          <a:xfrm>
            <a:off x="1235160" y="3121200"/>
            <a:ext cx="96480" cy="97920"/>
          </a:xfrm>
          <a:custGeom>
            <a:rect b="b" l="l" r="r" t="t"/>
            <a:pathLst>
              <a:path extrusionOk="0" h="62" w="61">
                <a:moveTo>
                  <a:pt x="61" y="31"/>
                </a:moveTo>
                <a:lnTo>
                  <a:pt x="55" y="49"/>
                </a:lnTo>
                <a:lnTo>
                  <a:pt x="43" y="62"/>
                </a:lnTo>
                <a:lnTo>
                  <a:pt x="24" y="62"/>
                </a:lnTo>
                <a:lnTo>
                  <a:pt x="9" y="55"/>
                </a:lnTo>
                <a:lnTo>
                  <a:pt x="0" y="40"/>
                </a:lnTo>
                <a:lnTo>
                  <a:pt x="0" y="22"/>
                </a:lnTo>
                <a:lnTo>
                  <a:pt x="9" y="9"/>
                </a:lnTo>
                <a:lnTo>
                  <a:pt x="24" y="0"/>
                </a:lnTo>
                <a:lnTo>
                  <a:pt x="43" y="3"/>
                </a:lnTo>
                <a:lnTo>
                  <a:pt x="55" y="16"/>
                </a:lnTo>
                <a:lnTo>
                  <a:pt x="61" y="31"/>
                </a:lnTo>
                <a:close/>
              </a:path>
            </a:pathLst>
          </a:custGeom>
          <a:solidFill>
            <a:srgbClr val="000000"/>
          </a:solidFill>
          <a:ln cap="flat" cmpd="sng" w="9525">
            <a:solidFill>
              <a:srgbClr val="000000"/>
            </a:solidFill>
            <a:prstDash val="solid"/>
            <a:round/>
            <a:headEnd len="sm" w="sm" type="none"/>
            <a:tailEnd len="sm" w="sm" type="none"/>
          </a:ln>
        </p:spPr>
      </p:sp>
      <p:sp>
        <p:nvSpPr>
          <p:cNvPr id="957" name="Google Shape;957;p51"/>
          <p:cNvSpPr/>
          <p:nvPr/>
        </p:nvSpPr>
        <p:spPr>
          <a:xfrm>
            <a:off x="1932120" y="5116680"/>
            <a:ext cx="96480" cy="97920"/>
          </a:xfrm>
          <a:custGeom>
            <a:rect b="b" l="l" r="r" t="t"/>
            <a:pathLst>
              <a:path extrusionOk="0" h="62" w="61">
                <a:moveTo>
                  <a:pt x="61" y="31"/>
                </a:moveTo>
                <a:lnTo>
                  <a:pt x="55" y="46"/>
                </a:lnTo>
                <a:lnTo>
                  <a:pt x="43" y="59"/>
                </a:lnTo>
                <a:lnTo>
                  <a:pt x="24" y="62"/>
                </a:lnTo>
                <a:lnTo>
                  <a:pt x="9" y="53"/>
                </a:lnTo>
                <a:lnTo>
                  <a:pt x="0" y="40"/>
                </a:lnTo>
                <a:lnTo>
                  <a:pt x="0" y="22"/>
                </a:lnTo>
                <a:lnTo>
                  <a:pt x="9" y="7"/>
                </a:lnTo>
                <a:lnTo>
                  <a:pt x="24" y="0"/>
                </a:lnTo>
                <a:lnTo>
                  <a:pt x="43" y="0"/>
                </a:lnTo>
                <a:lnTo>
                  <a:pt x="55" y="13"/>
                </a:lnTo>
                <a:lnTo>
                  <a:pt x="61" y="31"/>
                </a:lnTo>
                <a:close/>
              </a:path>
            </a:pathLst>
          </a:custGeom>
          <a:solidFill>
            <a:srgbClr val="000000"/>
          </a:solidFill>
          <a:ln cap="flat" cmpd="sng" w="9525">
            <a:solidFill>
              <a:srgbClr val="000000"/>
            </a:solidFill>
            <a:prstDash val="solid"/>
            <a:round/>
            <a:headEnd len="sm" w="sm" type="none"/>
            <a:tailEnd len="sm" w="sm" type="none"/>
          </a:ln>
        </p:spPr>
      </p:sp>
      <p:sp>
        <p:nvSpPr>
          <p:cNvPr id="958" name="Google Shape;958;p51"/>
          <p:cNvSpPr/>
          <p:nvPr/>
        </p:nvSpPr>
        <p:spPr>
          <a:xfrm>
            <a:off x="1531800" y="3024360"/>
            <a:ext cx="96480" cy="96480"/>
          </a:xfrm>
          <a:custGeom>
            <a:rect b="b" l="l" r="r" t="t"/>
            <a:pathLst>
              <a:path extrusionOk="0" h="61" w="61">
                <a:moveTo>
                  <a:pt x="61" y="31"/>
                </a:moveTo>
                <a:lnTo>
                  <a:pt x="58" y="46"/>
                </a:lnTo>
                <a:lnTo>
                  <a:pt x="43" y="58"/>
                </a:lnTo>
                <a:lnTo>
                  <a:pt x="25" y="61"/>
                </a:lnTo>
                <a:lnTo>
                  <a:pt x="9" y="55"/>
                </a:lnTo>
                <a:lnTo>
                  <a:pt x="0" y="40"/>
                </a:lnTo>
                <a:lnTo>
                  <a:pt x="0" y="21"/>
                </a:lnTo>
                <a:lnTo>
                  <a:pt x="9" y="6"/>
                </a:lnTo>
                <a:lnTo>
                  <a:pt x="25" y="0"/>
                </a:lnTo>
                <a:lnTo>
                  <a:pt x="43" y="3"/>
                </a:lnTo>
                <a:lnTo>
                  <a:pt x="58" y="12"/>
                </a:lnTo>
                <a:lnTo>
                  <a:pt x="61" y="31"/>
                </a:lnTo>
                <a:close/>
              </a:path>
            </a:pathLst>
          </a:custGeom>
          <a:solidFill>
            <a:srgbClr val="000000"/>
          </a:solidFill>
          <a:ln cap="flat" cmpd="sng" w="9525">
            <a:solidFill>
              <a:srgbClr val="000000"/>
            </a:solidFill>
            <a:prstDash val="solid"/>
            <a:round/>
            <a:headEnd len="sm" w="sm" type="none"/>
            <a:tailEnd len="sm" w="sm" type="none"/>
          </a:ln>
        </p:spPr>
      </p:sp>
      <p:sp>
        <p:nvSpPr>
          <p:cNvPr id="959" name="Google Shape;959;p51"/>
          <p:cNvSpPr/>
          <p:nvPr/>
        </p:nvSpPr>
        <p:spPr>
          <a:xfrm>
            <a:off x="1932120" y="4319640"/>
            <a:ext cx="96480" cy="96480"/>
          </a:xfrm>
          <a:custGeom>
            <a:rect b="b" l="l" r="r" t="t"/>
            <a:pathLst>
              <a:path extrusionOk="0" h="61" w="61">
                <a:moveTo>
                  <a:pt x="61" y="30"/>
                </a:moveTo>
                <a:lnTo>
                  <a:pt x="55" y="46"/>
                </a:lnTo>
                <a:lnTo>
                  <a:pt x="43" y="58"/>
                </a:lnTo>
                <a:lnTo>
                  <a:pt x="24" y="61"/>
                </a:lnTo>
                <a:lnTo>
                  <a:pt x="9" y="55"/>
                </a:lnTo>
                <a:lnTo>
                  <a:pt x="0" y="39"/>
                </a:lnTo>
                <a:lnTo>
                  <a:pt x="0" y="21"/>
                </a:lnTo>
                <a:lnTo>
                  <a:pt x="9" y="6"/>
                </a:lnTo>
                <a:lnTo>
                  <a:pt x="24" y="0"/>
                </a:lnTo>
                <a:lnTo>
                  <a:pt x="43" y="3"/>
                </a:lnTo>
                <a:lnTo>
                  <a:pt x="55" y="12"/>
                </a:lnTo>
                <a:lnTo>
                  <a:pt x="61" y="30"/>
                </a:lnTo>
                <a:close/>
              </a:path>
            </a:pathLst>
          </a:custGeom>
          <a:solidFill>
            <a:srgbClr val="000000"/>
          </a:solidFill>
          <a:ln cap="flat" cmpd="sng" w="9525">
            <a:solidFill>
              <a:srgbClr val="000000"/>
            </a:solidFill>
            <a:prstDash val="solid"/>
            <a:round/>
            <a:headEnd len="sm" w="sm" type="none"/>
            <a:tailEnd len="sm" w="sm" type="none"/>
          </a:ln>
        </p:spPr>
      </p:sp>
      <p:sp>
        <p:nvSpPr>
          <p:cNvPr id="960" name="Google Shape;960;p51"/>
          <p:cNvSpPr/>
          <p:nvPr/>
        </p:nvSpPr>
        <p:spPr>
          <a:xfrm>
            <a:off x="2101680" y="2230560"/>
            <a:ext cx="97920" cy="97920"/>
          </a:xfrm>
          <a:custGeom>
            <a:rect b="b" l="l" r="r" t="t"/>
            <a:pathLst>
              <a:path extrusionOk="0" h="62" w="62">
                <a:moveTo>
                  <a:pt x="62" y="31"/>
                </a:moveTo>
                <a:lnTo>
                  <a:pt x="56" y="46"/>
                </a:lnTo>
                <a:lnTo>
                  <a:pt x="43" y="58"/>
                </a:lnTo>
                <a:lnTo>
                  <a:pt x="25" y="62"/>
                </a:lnTo>
                <a:lnTo>
                  <a:pt x="9" y="55"/>
                </a:lnTo>
                <a:lnTo>
                  <a:pt x="0" y="40"/>
                </a:lnTo>
                <a:lnTo>
                  <a:pt x="0" y="22"/>
                </a:lnTo>
                <a:lnTo>
                  <a:pt x="9" y="6"/>
                </a:lnTo>
                <a:lnTo>
                  <a:pt x="25" y="0"/>
                </a:lnTo>
                <a:lnTo>
                  <a:pt x="43" y="3"/>
                </a:lnTo>
                <a:lnTo>
                  <a:pt x="56" y="12"/>
                </a:lnTo>
                <a:lnTo>
                  <a:pt x="62" y="31"/>
                </a:lnTo>
                <a:close/>
              </a:path>
            </a:pathLst>
          </a:custGeom>
          <a:solidFill>
            <a:srgbClr val="000000"/>
          </a:solidFill>
          <a:ln cap="flat" cmpd="sng" w="9525">
            <a:solidFill>
              <a:srgbClr val="000000"/>
            </a:solidFill>
            <a:prstDash val="solid"/>
            <a:round/>
            <a:headEnd len="sm" w="sm" type="none"/>
            <a:tailEnd len="sm" w="sm" type="none"/>
          </a:ln>
        </p:spPr>
      </p:sp>
      <p:sp>
        <p:nvSpPr>
          <p:cNvPr id="961" name="Google Shape;961;p51"/>
          <p:cNvSpPr/>
          <p:nvPr/>
        </p:nvSpPr>
        <p:spPr>
          <a:xfrm>
            <a:off x="2332080" y="2425680"/>
            <a:ext cx="96480" cy="96480"/>
          </a:xfrm>
          <a:custGeom>
            <a:rect b="b" l="l" r="r" t="t"/>
            <a:pathLst>
              <a:path extrusionOk="0" h="61" w="61">
                <a:moveTo>
                  <a:pt x="61" y="31"/>
                </a:moveTo>
                <a:lnTo>
                  <a:pt x="55" y="49"/>
                </a:lnTo>
                <a:lnTo>
                  <a:pt x="43" y="58"/>
                </a:lnTo>
                <a:lnTo>
                  <a:pt x="24" y="61"/>
                </a:lnTo>
                <a:lnTo>
                  <a:pt x="9" y="55"/>
                </a:lnTo>
                <a:lnTo>
                  <a:pt x="0" y="40"/>
                </a:lnTo>
                <a:lnTo>
                  <a:pt x="0" y="21"/>
                </a:lnTo>
                <a:lnTo>
                  <a:pt x="9" y="6"/>
                </a:lnTo>
                <a:lnTo>
                  <a:pt x="24" y="0"/>
                </a:lnTo>
                <a:lnTo>
                  <a:pt x="43" y="3"/>
                </a:lnTo>
                <a:lnTo>
                  <a:pt x="55" y="15"/>
                </a:lnTo>
                <a:lnTo>
                  <a:pt x="61" y="31"/>
                </a:lnTo>
                <a:close/>
              </a:path>
            </a:pathLst>
          </a:custGeom>
          <a:solidFill>
            <a:srgbClr val="000000"/>
          </a:solidFill>
          <a:ln cap="flat" cmpd="sng" w="9525">
            <a:solidFill>
              <a:srgbClr val="000000"/>
            </a:solidFill>
            <a:prstDash val="solid"/>
            <a:round/>
            <a:headEnd len="sm" w="sm" type="none"/>
            <a:tailEnd len="sm" w="sm" type="none"/>
          </a:ln>
        </p:spPr>
      </p:sp>
      <p:sp>
        <p:nvSpPr>
          <p:cNvPr id="962" name="Google Shape;962;p51"/>
          <p:cNvSpPr/>
          <p:nvPr/>
        </p:nvSpPr>
        <p:spPr>
          <a:xfrm>
            <a:off x="2428920" y="2722680"/>
            <a:ext cx="96480" cy="101160"/>
          </a:xfrm>
          <a:custGeom>
            <a:rect b="b" l="l" r="r" t="t"/>
            <a:pathLst>
              <a:path extrusionOk="0" h="64" w="61">
                <a:moveTo>
                  <a:pt x="61" y="31"/>
                </a:moveTo>
                <a:lnTo>
                  <a:pt x="58" y="49"/>
                </a:lnTo>
                <a:lnTo>
                  <a:pt x="43" y="61"/>
                </a:lnTo>
                <a:lnTo>
                  <a:pt x="28" y="64"/>
                </a:lnTo>
                <a:lnTo>
                  <a:pt x="9" y="55"/>
                </a:lnTo>
                <a:lnTo>
                  <a:pt x="0" y="40"/>
                </a:lnTo>
                <a:lnTo>
                  <a:pt x="0" y="24"/>
                </a:lnTo>
                <a:lnTo>
                  <a:pt x="9" y="9"/>
                </a:lnTo>
                <a:lnTo>
                  <a:pt x="28" y="0"/>
                </a:lnTo>
                <a:lnTo>
                  <a:pt x="43" y="3"/>
                </a:lnTo>
                <a:lnTo>
                  <a:pt x="58" y="15"/>
                </a:lnTo>
                <a:lnTo>
                  <a:pt x="61" y="31"/>
                </a:lnTo>
                <a:close/>
              </a:path>
            </a:pathLst>
          </a:custGeom>
          <a:solidFill>
            <a:srgbClr val="000000"/>
          </a:solidFill>
          <a:ln cap="flat" cmpd="sng" w="9525">
            <a:solidFill>
              <a:srgbClr val="000000"/>
            </a:solidFill>
            <a:prstDash val="solid"/>
            <a:round/>
            <a:headEnd len="sm" w="sm" type="none"/>
            <a:tailEnd len="sm" w="sm" type="none"/>
          </a:ln>
        </p:spPr>
      </p:sp>
      <p:sp>
        <p:nvSpPr>
          <p:cNvPr id="963" name="Google Shape;963;p51"/>
          <p:cNvSpPr/>
          <p:nvPr/>
        </p:nvSpPr>
        <p:spPr>
          <a:xfrm>
            <a:off x="2828880" y="2722680"/>
            <a:ext cx="96480" cy="101160"/>
          </a:xfrm>
          <a:custGeom>
            <a:rect b="b" l="l" r="r" t="t"/>
            <a:pathLst>
              <a:path extrusionOk="0" h="64" w="61">
                <a:moveTo>
                  <a:pt x="61" y="31"/>
                </a:moveTo>
                <a:lnTo>
                  <a:pt x="58" y="49"/>
                </a:lnTo>
                <a:lnTo>
                  <a:pt x="43" y="61"/>
                </a:lnTo>
                <a:lnTo>
                  <a:pt x="27" y="64"/>
                </a:lnTo>
                <a:lnTo>
                  <a:pt x="9" y="55"/>
                </a:lnTo>
                <a:lnTo>
                  <a:pt x="0" y="40"/>
                </a:lnTo>
                <a:lnTo>
                  <a:pt x="0" y="24"/>
                </a:lnTo>
                <a:lnTo>
                  <a:pt x="9" y="9"/>
                </a:lnTo>
                <a:lnTo>
                  <a:pt x="27" y="0"/>
                </a:lnTo>
                <a:lnTo>
                  <a:pt x="43" y="3"/>
                </a:lnTo>
                <a:lnTo>
                  <a:pt x="58" y="15"/>
                </a:lnTo>
                <a:lnTo>
                  <a:pt x="61" y="31"/>
                </a:lnTo>
                <a:close/>
              </a:path>
            </a:pathLst>
          </a:custGeom>
          <a:solidFill>
            <a:srgbClr val="000000"/>
          </a:solidFill>
          <a:ln cap="flat" cmpd="sng" w="9525">
            <a:solidFill>
              <a:srgbClr val="000000"/>
            </a:solidFill>
            <a:prstDash val="solid"/>
            <a:round/>
            <a:headEnd len="sm" w="sm" type="none"/>
            <a:tailEnd len="sm" w="sm" type="none"/>
          </a:ln>
        </p:spPr>
      </p:sp>
      <p:sp>
        <p:nvSpPr>
          <p:cNvPr id="964" name="Google Shape;964;p51"/>
          <p:cNvSpPr/>
          <p:nvPr/>
        </p:nvSpPr>
        <p:spPr>
          <a:xfrm>
            <a:off x="2629080" y="2522520"/>
            <a:ext cx="96480" cy="102960"/>
          </a:xfrm>
          <a:custGeom>
            <a:rect b="b" l="l" r="r" t="t"/>
            <a:pathLst>
              <a:path extrusionOk="0" h="65" w="61">
                <a:moveTo>
                  <a:pt x="61" y="34"/>
                </a:moveTo>
                <a:lnTo>
                  <a:pt x="58" y="49"/>
                </a:lnTo>
                <a:lnTo>
                  <a:pt x="43" y="61"/>
                </a:lnTo>
                <a:lnTo>
                  <a:pt x="28" y="65"/>
                </a:lnTo>
                <a:lnTo>
                  <a:pt x="9" y="55"/>
                </a:lnTo>
                <a:lnTo>
                  <a:pt x="0" y="40"/>
                </a:lnTo>
                <a:lnTo>
                  <a:pt x="0" y="25"/>
                </a:lnTo>
                <a:lnTo>
                  <a:pt x="9" y="9"/>
                </a:lnTo>
                <a:lnTo>
                  <a:pt x="28" y="0"/>
                </a:lnTo>
                <a:lnTo>
                  <a:pt x="43" y="3"/>
                </a:lnTo>
                <a:lnTo>
                  <a:pt x="58" y="16"/>
                </a:lnTo>
                <a:lnTo>
                  <a:pt x="61" y="34"/>
                </a:lnTo>
                <a:close/>
              </a:path>
            </a:pathLst>
          </a:custGeom>
          <a:solidFill>
            <a:srgbClr val="000000"/>
          </a:solidFill>
          <a:ln cap="flat" cmpd="sng" w="9525">
            <a:solidFill>
              <a:srgbClr val="000000"/>
            </a:solidFill>
            <a:prstDash val="solid"/>
            <a:round/>
            <a:headEnd len="sm" w="sm" type="none"/>
            <a:tailEnd len="sm" w="sm" type="none"/>
          </a:ln>
        </p:spPr>
      </p:sp>
      <p:sp>
        <p:nvSpPr>
          <p:cNvPr id="965" name="Google Shape;965;p51"/>
          <p:cNvSpPr/>
          <p:nvPr/>
        </p:nvSpPr>
        <p:spPr>
          <a:xfrm>
            <a:off x="2629080" y="2128680"/>
            <a:ext cx="96480" cy="96480"/>
          </a:xfrm>
          <a:custGeom>
            <a:rect b="b" l="l" r="r" t="t"/>
            <a:pathLst>
              <a:path extrusionOk="0" h="61" w="61">
                <a:moveTo>
                  <a:pt x="61" y="30"/>
                </a:moveTo>
                <a:lnTo>
                  <a:pt x="58" y="49"/>
                </a:lnTo>
                <a:lnTo>
                  <a:pt x="43" y="61"/>
                </a:lnTo>
                <a:lnTo>
                  <a:pt x="28" y="61"/>
                </a:lnTo>
                <a:lnTo>
                  <a:pt x="9" y="55"/>
                </a:lnTo>
                <a:lnTo>
                  <a:pt x="0" y="40"/>
                </a:lnTo>
                <a:lnTo>
                  <a:pt x="0" y="21"/>
                </a:lnTo>
                <a:lnTo>
                  <a:pt x="9" y="9"/>
                </a:lnTo>
                <a:lnTo>
                  <a:pt x="28" y="0"/>
                </a:lnTo>
                <a:lnTo>
                  <a:pt x="43" y="3"/>
                </a:lnTo>
                <a:lnTo>
                  <a:pt x="58" y="15"/>
                </a:lnTo>
                <a:lnTo>
                  <a:pt x="61" y="30"/>
                </a:lnTo>
                <a:close/>
              </a:path>
            </a:pathLst>
          </a:custGeom>
          <a:solidFill>
            <a:srgbClr val="000000"/>
          </a:solidFill>
          <a:ln cap="flat" cmpd="sng" w="9525">
            <a:solidFill>
              <a:srgbClr val="000000"/>
            </a:solidFill>
            <a:prstDash val="solid"/>
            <a:round/>
            <a:headEnd len="sm" w="sm" type="none"/>
            <a:tailEnd len="sm" w="sm" type="none"/>
          </a:ln>
        </p:spPr>
      </p:sp>
      <p:sp>
        <p:nvSpPr>
          <p:cNvPr id="966" name="Google Shape;966;p51"/>
          <p:cNvSpPr/>
          <p:nvPr/>
        </p:nvSpPr>
        <p:spPr>
          <a:xfrm>
            <a:off x="3325680" y="5116680"/>
            <a:ext cx="102960" cy="97920"/>
          </a:xfrm>
          <a:custGeom>
            <a:rect b="b" l="l" r="r" t="t"/>
            <a:pathLst>
              <a:path extrusionOk="0" h="62" w="65">
                <a:moveTo>
                  <a:pt x="65" y="31"/>
                </a:moveTo>
                <a:lnTo>
                  <a:pt x="58" y="46"/>
                </a:lnTo>
                <a:lnTo>
                  <a:pt x="46" y="59"/>
                </a:lnTo>
                <a:lnTo>
                  <a:pt x="28" y="62"/>
                </a:lnTo>
                <a:lnTo>
                  <a:pt x="12" y="53"/>
                </a:lnTo>
                <a:lnTo>
                  <a:pt x="0" y="40"/>
                </a:lnTo>
                <a:lnTo>
                  <a:pt x="0" y="22"/>
                </a:lnTo>
                <a:lnTo>
                  <a:pt x="12" y="7"/>
                </a:lnTo>
                <a:lnTo>
                  <a:pt x="28" y="0"/>
                </a:lnTo>
                <a:lnTo>
                  <a:pt x="46" y="0"/>
                </a:lnTo>
                <a:lnTo>
                  <a:pt x="58" y="13"/>
                </a:lnTo>
                <a:lnTo>
                  <a:pt x="65" y="31"/>
                </a:lnTo>
                <a:close/>
              </a:path>
            </a:pathLst>
          </a:custGeom>
          <a:solidFill>
            <a:srgbClr val="000000"/>
          </a:solidFill>
          <a:ln cap="flat" cmpd="sng" w="9525">
            <a:solidFill>
              <a:srgbClr val="000000"/>
            </a:solidFill>
            <a:prstDash val="solid"/>
            <a:round/>
            <a:headEnd len="sm" w="sm" type="none"/>
            <a:tailEnd len="sm" w="sm" type="none"/>
          </a:ln>
        </p:spPr>
      </p:sp>
      <p:sp>
        <p:nvSpPr>
          <p:cNvPr id="967" name="Google Shape;967;p51"/>
          <p:cNvSpPr/>
          <p:nvPr/>
        </p:nvSpPr>
        <p:spPr>
          <a:xfrm>
            <a:off x="1531800" y="2625840"/>
            <a:ext cx="96480" cy="96480"/>
          </a:xfrm>
          <a:custGeom>
            <a:rect b="b" l="l" r="r" t="t"/>
            <a:pathLst>
              <a:path extrusionOk="0" h="61" w="61">
                <a:moveTo>
                  <a:pt x="61" y="30"/>
                </a:moveTo>
                <a:lnTo>
                  <a:pt x="58" y="49"/>
                </a:lnTo>
                <a:lnTo>
                  <a:pt x="43" y="58"/>
                </a:lnTo>
                <a:lnTo>
                  <a:pt x="25" y="61"/>
                </a:lnTo>
                <a:lnTo>
                  <a:pt x="9" y="55"/>
                </a:lnTo>
                <a:lnTo>
                  <a:pt x="0" y="39"/>
                </a:lnTo>
                <a:lnTo>
                  <a:pt x="0" y="21"/>
                </a:lnTo>
                <a:lnTo>
                  <a:pt x="9" y="6"/>
                </a:lnTo>
                <a:lnTo>
                  <a:pt x="25" y="0"/>
                </a:lnTo>
                <a:lnTo>
                  <a:pt x="43" y="3"/>
                </a:lnTo>
                <a:lnTo>
                  <a:pt x="58" y="12"/>
                </a:lnTo>
                <a:lnTo>
                  <a:pt x="61" y="30"/>
                </a:lnTo>
                <a:close/>
              </a:path>
            </a:pathLst>
          </a:custGeom>
          <a:solidFill>
            <a:srgbClr val="000000"/>
          </a:solidFill>
          <a:ln cap="flat" cmpd="sng" w="9525">
            <a:solidFill>
              <a:srgbClr val="000000"/>
            </a:solidFill>
            <a:prstDash val="solid"/>
            <a:round/>
            <a:headEnd len="sm" w="sm" type="none"/>
            <a:tailEnd len="sm" w="sm" type="none"/>
          </a:ln>
        </p:spPr>
      </p:sp>
      <p:sp>
        <p:nvSpPr>
          <p:cNvPr id="968" name="Google Shape;968;p51"/>
          <p:cNvSpPr/>
          <p:nvPr/>
        </p:nvSpPr>
        <p:spPr>
          <a:xfrm>
            <a:off x="1204920" y="4815000"/>
            <a:ext cx="97920" cy="97920"/>
          </a:xfrm>
          <a:custGeom>
            <a:rect b="b" l="l" r="r" t="t"/>
            <a:pathLst>
              <a:path extrusionOk="0" h="62" w="62">
                <a:moveTo>
                  <a:pt x="62" y="31"/>
                </a:moveTo>
                <a:lnTo>
                  <a:pt x="56" y="49"/>
                </a:lnTo>
                <a:lnTo>
                  <a:pt x="43" y="62"/>
                </a:lnTo>
                <a:lnTo>
                  <a:pt x="25" y="62"/>
                </a:lnTo>
                <a:lnTo>
                  <a:pt x="9" y="55"/>
                </a:lnTo>
                <a:lnTo>
                  <a:pt x="0" y="40"/>
                </a:lnTo>
                <a:lnTo>
                  <a:pt x="0" y="22"/>
                </a:lnTo>
                <a:lnTo>
                  <a:pt x="9" y="10"/>
                </a:lnTo>
                <a:lnTo>
                  <a:pt x="25" y="0"/>
                </a:lnTo>
                <a:lnTo>
                  <a:pt x="43" y="3"/>
                </a:lnTo>
                <a:lnTo>
                  <a:pt x="56" y="16"/>
                </a:lnTo>
                <a:lnTo>
                  <a:pt x="62" y="31"/>
                </a:lnTo>
                <a:close/>
              </a:path>
            </a:pathLst>
          </a:custGeom>
          <a:solidFill>
            <a:srgbClr val="000000"/>
          </a:solidFill>
          <a:ln cap="flat" cmpd="sng" w="9525">
            <a:solidFill>
              <a:srgbClr val="000000"/>
            </a:solidFill>
            <a:prstDash val="solid"/>
            <a:round/>
            <a:headEnd len="sm" w="sm" type="none"/>
            <a:tailEnd len="sm" w="sm" type="none"/>
          </a:ln>
        </p:spPr>
      </p:sp>
      <p:sp>
        <p:nvSpPr>
          <p:cNvPr id="969" name="Google Shape;969;p51"/>
          <p:cNvSpPr/>
          <p:nvPr/>
        </p:nvSpPr>
        <p:spPr>
          <a:xfrm>
            <a:off x="1235160" y="5413320"/>
            <a:ext cx="96480" cy="97920"/>
          </a:xfrm>
          <a:custGeom>
            <a:rect b="b" l="l" r="r" t="t"/>
            <a:pathLst>
              <a:path extrusionOk="0" h="62" w="61">
                <a:moveTo>
                  <a:pt x="61" y="31"/>
                </a:moveTo>
                <a:lnTo>
                  <a:pt x="55" y="49"/>
                </a:lnTo>
                <a:lnTo>
                  <a:pt x="43" y="59"/>
                </a:lnTo>
                <a:lnTo>
                  <a:pt x="24" y="62"/>
                </a:lnTo>
                <a:lnTo>
                  <a:pt x="9" y="56"/>
                </a:lnTo>
                <a:lnTo>
                  <a:pt x="0" y="40"/>
                </a:lnTo>
                <a:lnTo>
                  <a:pt x="0" y="22"/>
                </a:lnTo>
                <a:lnTo>
                  <a:pt x="9" y="7"/>
                </a:lnTo>
                <a:lnTo>
                  <a:pt x="24" y="0"/>
                </a:lnTo>
                <a:lnTo>
                  <a:pt x="43" y="3"/>
                </a:lnTo>
                <a:lnTo>
                  <a:pt x="55" y="16"/>
                </a:lnTo>
                <a:lnTo>
                  <a:pt x="61" y="31"/>
                </a:lnTo>
                <a:close/>
              </a:path>
            </a:pathLst>
          </a:custGeom>
          <a:solidFill>
            <a:srgbClr val="000000"/>
          </a:solidFill>
          <a:ln cap="flat" cmpd="sng" w="9525">
            <a:solidFill>
              <a:srgbClr val="000000"/>
            </a:solidFill>
            <a:prstDash val="solid"/>
            <a:round/>
            <a:headEnd len="sm" w="sm" type="none"/>
            <a:tailEnd len="sm" w="sm" type="none"/>
          </a:ln>
        </p:spPr>
      </p:sp>
      <p:sp>
        <p:nvSpPr>
          <p:cNvPr id="970" name="Google Shape;970;p51"/>
          <p:cNvSpPr/>
          <p:nvPr/>
        </p:nvSpPr>
        <p:spPr>
          <a:xfrm>
            <a:off x="1701720" y="2395440"/>
            <a:ext cx="97920" cy="97920"/>
          </a:xfrm>
          <a:custGeom>
            <a:rect b="b" l="l" r="r" t="t"/>
            <a:pathLst>
              <a:path extrusionOk="0" h="62" w="62">
                <a:moveTo>
                  <a:pt x="62" y="31"/>
                </a:moveTo>
                <a:lnTo>
                  <a:pt x="56" y="46"/>
                </a:lnTo>
                <a:lnTo>
                  <a:pt x="43" y="59"/>
                </a:lnTo>
                <a:lnTo>
                  <a:pt x="25" y="62"/>
                </a:lnTo>
                <a:lnTo>
                  <a:pt x="10" y="56"/>
                </a:lnTo>
                <a:lnTo>
                  <a:pt x="0" y="40"/>
                </a:lnTo>
                <a:lnTo>
                  <a:pt x="0" y="22"/>
                </a:lnTo>
                <a:lnTo>
                  <a:pt x="10" y="7"/>
                </a:lnTo>
                <a:lnTo>
                  <a:pt x="25" y="0"/>
                </a:lnTo>
                <a:lnTo>
                  <a:pt x="43" y="4"/>
                </a:lnTo>
                <a:lnTo>
                  <a:pt x="56" y="13"/>
                </a:lnTo>
                <a:lnTo>
                  <a:pt x="62" y="31"/>
                </a:lnTo>
                <a:close/>
              </a:path>
            </a:pathLst>
          </a:custGeom>
          <a:solidFill>
            <a:srgbClr val="000000"/>
          </a:solidFill>
          <a:ln cap="flat" cmpd="sng" w="9525">
            <a:solidFill>
              <a:srgbClr val="000000"/>
            </a:solidFill>
            <a:prstDash val="solid"/>
            <a:round/>
            <a:headEnd len="sm" w="sm" type="none"/>
            <a:tailEnd len="sm" w="sm" type="none"/>
          </a:ln>
        </p:spPr>
      </p:sp>
      <p:sp>
        <p:nvSpPr>
          <p:cNvPr id="971" name="Google Shape;971;p51"/>
          <p:cNvSpPr/>
          <p:nvPr/>
        </p:nvSpPr>
        <p:spPr>
          <a:xfrm>
            <a:off x="971640" y="5967360"/>
            <a:ext cx="2361960" cy="3049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IN" sz="1400" u="none" cap="none" strike="noStrike">
                <a:solidFill>
                  <a:srgbClr val="000000"/>
                </a:solidFill>
                <a:latin typeface="Arial"/>
                <a:ea typeface="Arial"/>
                <a:cs typeface="Arial"/>
                <a:sym typeface="Arial"/>
              </a:rPr>
              <a:t>Original Points</a:t>
            </a:r>
            <a:endParaRPr b="0" i="0" sz="1800" u="none" cap="none" strike="noStrike">
              <a:solidFill>
                <a:srgbClr val="000000"/>
              </a:solidFill>
              <a:latin typeface="Arial"/>
              <a:ea typeface="Arial"/>
              <a:cs typeface="Arial"/>
              <a:sym typeface="Arial"/>
            </a:endParaRPr>
          </a:p>
        </p:txBody>
      </p:sp>
      <p:sp>
        <p:nvSpPr>
          <p:cNvPr id="972" name="Google Shape;972;p51"/>
          <p:cNvSpPr/>
          <p:nvPr/>
        </p:nvSpPr>
        <p:spPr>
          <a:xfrm>
            <a:off x="5467320" y="5967360"/>
            <a:ext cx="2819160" cy="3049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IN" sz="1400" u="none" cap="none" strike="noStrike">
                <a:solidFill>
                  <a:srgbClr val="000000"/>
                </a:solidFill>
                <a:latin typeface="Arial"/>
                <a:ea typeface="Arial"/>
                <a:cs typeface="Arial"/>
                <a:sym typeface="Arial"/>
              </a:rPr>
              <a:t>A Partitional  Clustering</a:t>
            </a:r>
            <a:endParaRPr b="0" i="0" sz="1800" u="none" cap="none" strike="noStrike">
              <a:solidFill>
                <a:srgbClr val="000000"/>
              </a:solidFill>
              <a:latin typeface="Arial"/>
              <a:ea typeface="Arial"/>
              <a:cs typeface="Arial"/>
              <a:sym typeface="Arial"/>
            </a:endParaRPr>
          </a:p>
        </p:txBody>
      </p:sp>
      <p:pic>
        <p:nvPicPr>
          <p:cNvPr id="973" name="Google Shape;973;p51"/>
          <p:cNvPicPr preferRelativeResize="0"/>
          <p:nvPr/>
        </p:nvPicPr>
        <p:blipFill rotWithShape="1">
          <a:blip r:embed="rId3">
            <a:alphaModFix/>
          </a:blip>
          <a:srcRect b="0" l="0" r="0" t="0"/>
          <a:stretch/>
        </p:blipFill>
        <p:spPr>
          <a:xfrm>
            <a:off x="0" y="0"/>
            <a:ext cx="360000" cy="360000"/>
          </a:xfrm>
          <a:prstGeom prst="rect">
            <a:avLst/>
          </a:prstGeom>
          <a:noFill/>
          <a:ln>
            <a:noFill/>
          </a:ln>
        </p:spPr>
      </p:pic>
      <p:pic>
        <p:nvPicPr>
          <p:cNvPr id="974" name="Google Shape;974;p51"/>
          <p:cNvPicPr preferRelativeResize="0"/>
          <p:nvPr/>
        </p:nvPicPr>
        <p:blipFill rotWithShape="1">
          <a:blip r:embed="rId3">
            <a:alphaModFix/>
          </a:blip>
          <a:srcRect b="0" l="0" r="0" t="0"/>
          <a:stretch/>
        </p:blipFill>
        <p:spPr>
          <a:xfrm>
            <a:off x="4699080" y="1689120"/>
            <a:ext cx="3365640" cy="45594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8" name="Shape 978"/>
        <p:cNvGrpSpPr/>
        <p:nvPr/>
      </p:nvGrpSpPr>
      <p:grpSpPr>
        <a:xfrm>
          <a:off x="0" y="0"/>
          <a:ext cx="0" cy="0"/>
          <a:chOff x="0" y="0"/>
          <a:chExt cx="0" cy="0"/>
        </a:xfrm>
      </p:grpSpPr>
      <p:sp>
        <p:nvSpPr>
          <p:cNvPr id="979" name="Google Shape;979;p52"/>
          <p:cNvSpPr txBox="1"/>
          <p:nvPr/>
        </p:nvSpPr>
        <p:spPr>
          <a:xfrm>
            <a:off x="2661480" y="380880"/>
            <a:ext cx="610128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Clustering Algorithms</a:t>
            </a:r>
            <a:endParaRPr b="0" i="0" sz="2600" u="none" cap="none" strike="noStrike">
              <a:solidFill>
                <a:srgbClr val="000000"/>
              </a:solidFill>
              <a:latin typeface="Arial"/>
              <a:ea typeface="Arial"/>
              <a:cs typeface="Arial"/>
              <a:sym typeface="Arial"/>
            </a:endParaRPr>
          </a:p>
        </p:txBody>
      </p:sp>
      <p:sp>
        <p:nvSpPr>
          <p:cNvPr id="980" name="Google Shape;980;p52"/>
          <p:cNvSpPr txBox="1"/>
          <p:nvPr/>
        </p:nvSpPr>
        <p:spPr>
          <a:xfrm>
            <a:off x="380880" y="1447920"/>
            <a:ext cx="8381520" cy="5028840"/>
          </a:xfrm>
          <a:prstGeom prst="rect">
            <a:avLst/>
          </a:prstGeom>
          <a:noFill/>
          <a:ln>
            <a:noFill/>
          </a:ln>
        </p:spPr>
        <p:txBody>
          <a:bodyPr anchorCtr="0" anchor="t" bIns="45700" lIns="91425" spcFirstLastPara="1" rIns="91425" wrap="square" tIns="45700">
            <a:noAutofit/>
          </a:bodyPr>
          <a:lstStyle/>
          <a:p>
            <a:pPr indent="-297180" lvl="0" marL="457200" marR="0" rtl="0" algn="l">
              <a:lnSpc>
                <a:spcPct val="100000"/>
              </a:lnSpc>
              <a:spcBef>
                <a:spcPts val="0"/>
              </a:spcBef>
              <a:spcAft>
                <a:spcPts val="0"/>
              </a:spcAft>
              <a:buClr>
                <a:srgbClr val="3333CC"/>
              </a:buClr>
              <a:buSzPts val="2800"/>
              <a:buFont typeface="Noto Sans Symbols"/>
              <a:buChar char="■"/>
            </a:pPr>
            <a:r>
              <a:rPr b="0" i="0" lang="en-IN" sz="2800" u="none" cap="none" strike="noStrike">
                <a:solidFill>
                  <a:srgbClr val="000000"/>
                </a:solidFill>
                <a:latin typeface="Calibri"/>
                <a:ea typeface="Calibri"/>
                <a:cs typeface="Calibri"/>
                <a:sym typeface="Calibri"/>
              </a:rPr>
              <a:t>Partitional</a:t>
            </a:r>
            <a:endParaRPr b="0" i="0" sz="1400" u="none" cap="none" strike="noStrike">
              <a:solidFill>
                <a:srgbClr val="000000"/>
              </a:solidFill>
              <a:latin typeface="Arial"/>
              <a:ea typeface="Arial"/>
              <a:cs typeface="Arial"/>
              <a:sym typeface="Arial"/>
            </a:endParaRPr>
          </a:p>
          <a:p>
            <a:pPr indent="-291465" lvl="1" marL="914400" marR="0" rtl="0" algn="l">
              <a:lnSpc>
                <a:spcPct val="100000"/>
              </a:lnSpc>
              <a:spcBef>
                <a:spcPts val="0"/>
              </a:spcBef>
              <a:spcAft>
                <a:spcPts val="0"/>
              </a:spcAft>
              <a:buClr>
                <a:srgbClr val="FF0000"/>
              </a:buClr>
              <a:buSzPts val="2400"/>
              <a:buFont typeface="Noto Sans Symbols"/>
              <a:buChar char="■"/>
            </a:pPr>
            <a:r>
              <a:rPr b="0" i="0" lang="en-IN" sz="2400" u="none" cap="none" strike="noStrike">
                <a:solidFill>
                  <a:srgbClr val="000000"/>
                </a:solidFill>
                <a:latin typeface="Calibri"/>
                <a:ea typeface="Calibri"/>
                <a:cs typeface="Calibri"/>
                <a:sym typeface="Calibri"/>
              </a:rPr>
              <a:t>K-means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4" name="Shape 984"/>
        <p:cNvGrpSpPr/>
        <p:nvPr/>
      </p:nvGrpSpPr>
      <p:grpSpPr>
        <a:xfrm>
          <a:off x="0" y="0"/>
          <a:ext cx="0" cy="0"/>
          <a:chOff x="0" y="0"/>
          <a:chExt cx="0" cy="0"/>
        </a:xfrm>
      </p:grpSpPr>
      <p:sp>
        <p:nvSpPr>
          <p:cNvPr id="985" name="Google Shape;985;p53"/>
          <p:cNvSpPr txBox="1"/>
          <p:nvPr/>
        </p:nvSpPr>
        <p:spPr>
          <a:xfrm>
            <a:off x="2593080" y="380880"/>
            <a:ext cx="616968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Desirable Properties of Clustering</a:t>
            </a:r>
            <a:endParaRPr b="0" i="0" sz="2600" u="none" cap="none" strike="noStrike">
              <a:solidFill>
                <a:srgbClr val="000000"/>
              </a:solidFill>
              <a:latin typeface="Arial"/>
              <a:ea typeface="Arial"/>
              <a:cs typeface="Arial"/>
              <a:sym typeface="Arial"/>
            </a:endParaRPr>
          </a:p>
        </p:txBody>
      </p:sp>
      <p:sp>
        <p:nvSpPr>
          <p:cNvPr id="986" name="Google Shape;986;p53"/>
          <p:cNvSpPr txBox="1"/>
          <p:nvPr/>
        </p:nvSpPr>
        <p:spPr>
          <a:xfrm>
            <a:off x="380880" y="1447920"/>
            <a:ext cx="8381520" cy="5028840"/>
          </a:xfrm>
          <a:prstGeom prst="rect">
            <a:avLst/>
          </a:prstGeom>
          <a:noFill/>
          <a:ln>
            <a:noFill/>
          </a:ln>
        </p:spPr>
        <p:txBody>
          <a:bodyPr anchorCtr="0" anchor="t" bIns="45700" lIns="91425" spcFirstLastPara="1" rIns="91425" wrap="square" tIns="45700">
            <a:noAutofit/>
          </a:bodyPr>
          <a:lstStyle/>
          <a:p>
            <a:pPr indent="-297180" lvl="0" marL="457200" marR="0" rtl="0" algn="l">
              <a:lnSpc>
                <a:spcPct val="10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Scalability (in terms of both time and space)</a:t>
            </a:r>
            <a:endParaRPr b="0" i="0" sz="2200" u="none" cap="none" strike="noStrike">
              <a:solidFill>
                <a:srgbClr val="000000"/>
              </a:solidFill>
              <a:latin typeface="Arial"/>
              <a:ea typeface="Arial"/>
              <a:cs typeface="Arial"/>
              <a:sym typeface="Arial"/>
            </a:endParaRPr>
          </a:p>
          <a:p>
            <a:pPr indent="-297180" lvl="0" marL="457200" marR="0" rtl="0" algn="l">
              <a:lnSpc>
                <a:spcPct val="10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Ability to deal with different data types </a:t>
            </a:r>
            <a:endParaRPr b="0" i="0" sz="2200" u="none" cap="none" strike="noStrike">
              <a:solidFill>
                <a:srgbClr val="000000"/>
              </a:solidFill>
              <a:latin typeface="Arial"/>
              <a:ea typeface="Arial"/>
              <a:cs typeface="Arial"/>
              <a:sym typeface="Arial"/>
            </a:endParaRPr>
          </a:p>
          <a:p>
            <a:pPr indent="-297180" lvl="0" marL="457200" marR="0" rtl="0" algn="l">
              <a:lnSpc>
                <a:spcPct val="10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Minimal requirements for domain knowledge to determine input parameters</a:t>
            </a:r>
            <a:endParaRPr b="0" i="0" sz="2200" u="none" cap="none" strike="noStrike">
              <a:solidFill>
                <a:srgbClr val="000000"/>
              </a:solidFill>
              <a:latin typeface="Arial"/>
              <a:ea typeface="Arial"/>
              <a:cs typeface="Arial"/>
              <a:sym typeface="Arial"/>
            </a:endParaRPr>
          </a:p>
          <a:p>
            <a:pPr indent="-297180" lvl="0" marL="457200" marR="0" rtl="0" algn="l">
              <a:lnSpc>
                <a:spcPct val="10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Able to deal with noise and outliers</a:t>
            </a:r>
            <a:endParaRPr b="0" i="0" sz="2200" u="none" cap="none" strike="noStrike">
              <a:solidFill>
                <a:srgbClr val="000000"/>
              </a:solidFill>
              <a:latin typeface="Arial"/>
              <a:ea typeface="Arial"/>
              <a:cs typeface="Arial"/>
              <a:sym typeface="Arial"/>
            </a:endParaRPr>
          </a:p>
          <a:p>
            <a:pPr indent="-297180" lvl="0" marL="457200" marR="0" rtl="0" algn="l">
              <a:lnSpc>
                <a:spcPct val="10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Insensitive to order of input records</a:t>
            </a:r>
            <a:endParaRPr b="0" i="0" sz="2200" u="none" cap="none" strike="noStrike">
              <a:solidFill>
                <a:srgbClr val="000000"/>
              </a:solidFill>
              <a:latin typeface="Arial"/>
              <a:ea typeface="Arial"/>
              <a:cs typeface="Arial"/>
              <a:sym typeface="Arial"/>
            </a:endParaRPr>
          </a:p>
          <a:p>
            <a:pPr indent="-297180" lvl="0" marL="457200" marR="0" rtl="0" algn="l">
              <a:lnSpc>
                <a:spcPct val="10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Incorporation of user-specified constraints</a:t>
            </a:r>
            <a:endParaRPr b="0" i="0" sz="2200" u="none" cap="none" strike="noStrike">
              <a:solidFill>
                <a:srgbClr val="000000"/>
              </a:solidFill>
              <a:latin typeface="Arial"/>
              <a:ea typeface="Arial"/>
              <a:cs typeface="Arial"/>
              <a:sym typeface="Arial"/>
            </a:endParaRPr>
          </a:p>
          <a:p>
            <a:pPr indent="-297180" lvl="0" marL="457200" marR="0" rtl="0" algn="l">
              <a:lnSpc>
                <a:spcPct val="10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Interpretability and usability</a:t>
            </a:r>
            <a:endParaRPr b="0" i="0" sz="2200" u="none" cap="none" strike="noStrike">
              <a:solidFill>
                <a:srgbClr val="000000"/>
              </a:solidFill>
              <a:latin typeface="Arial"/>
              <a:ea typeface="Arial"/>
              <a:cs typeface="Arial"/>
              <a:sym typeface="Arial"/>
            </a:endParaRPr>
          </a:p>
          <a:p>
            <a:pPr indent="-227965" lvl="0" marL="45720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0" name="Shape 990"/>
        <p:cNvGrpSpPr/>
        <p:nvPr/>
      </p:nvGrpSpPr>
      <p:grpSpPr>
        <a:xfrm>
          <a:off x="0" y="0"/>
          <a:ext cx="0" cy="0"/>
          <a:chOff x="0" y="0"/>
          <a:chExt cx="0" cy="0"/>
        </a:xfrm>
      </p:grpSpPr>
      <p:sp>
        <p:nvSpPr>
          <p:cNvPr id="991" name="Google Shape;991;p54"/>
          <p:cNvSpPr txBox="1"/>
          <p:nvPr/>
        </p:nvSpPr>
        <p:spPr>
          <a:xfrm>
            <a:off x="2606760" y="190440"/>
            <a:ext cx="653688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K-MEANS CLUSTERING</a:t>
            </a:r>
            <a:endParaRPr b="0" i="0" sz="2600" u="none" cap="none" strike="noStrike">
              <a:solidFill>
                <a:srgbClr val="000000"/>
              </a:solidFill>
              <a:latin typeface="Arial"/>
              <a:ea typeface="Arial"/>
              <a:cs typeface="Arial"/>
              <a:sym typeface="Arial"/>
            </a:endParaRPr>
          </a:p>
        </p:txBody>
      </p:sp>
      <p:sp>
        <p:nvSpPr>
          <p:cNvPr id="992" name="Google Shape;992;p54"/>
          <p:cNvSpPr txBox="1"/>
          <p:nvPr/>
        </p:nvSpPr>
        <p:spPr>
          <a:xfrm>
            <a:off x="380880" y="1447920"/>
            <a:ext cx="8476200" cy="5280120"/>
          </a:xfrm>
          <a:prstGeom prst="rect">
            <a:avLst/>
          </a:prstGeom>
          <a:noFill/>
          <a:ln>
            <a:noFill/>
          </a:ln>
        </p:spPr>
        <p:txBody>
          <a:bodyPr anchorCtr="0" anchor="t" bIns="45700" lIns="91425" spcFirstLastPara="1" rIns="91425" wrap="square" tIns="45700">
            <a:noAutofit/>
          </a:bodyPr>
          <a:lstStyle/>
          <a:p>
            <a:pPr indent="-297180" lvl="0" marL="457200" marR="0" rtl="0" algn="just">
              <a:lnSpc>
                <a:spcPct val="10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The </a:t>
            </a:r>
            <a:r>
              <a:rPr b="1" i="0" lang="en-IN" sz="2200" u="none" cap="none" strike="noStrike">
                <a:solidFill>
                  <a:srgbClr val="000000"/>
                </a:solidFill>
                <a:latin typeface="Calibri"/>
                <a:ea typeface="Calibri"/>
                <a:cs typeface="Calibri"/>
                <a:sym typeface="Calibri"/>
              </a:rPr>
              <a:t>k-means algorithm</a:t>
            </a:r>
            <a:r>
              <a:rPr b="0" i="0" lang="en-IN" sz="2200" u="none" cap="none" strike="noStrike">
                <a:solidFill>
                  <a:srgbClr val="000000"/>
                </a:solidFill>
                <a:latin typeface="Calibri"/>
                <a:ea typeface="Calibri"/>
                <a:cs typeface="Calibri"/>
                <a:sym typeface="Calibri"/>
              </a:rPr>
              <a:t> is an algorithm to </a:t>
            </a:r>
            <a:r>
              <a:rPr b="0" i="0" lang="en-IN" sz="2200" u="sng" cap="none" strike="noStrike">
                <a:solidFill>
                  <a:schemeClr val="hlink"/>
                </a:solidFill>
                <a:latin typeface="Calibri"/>
                <a:ea typeface="Calibri"/>
                <a:cs typeface="Calibri"/>
                <a:sym typeface="Calibri"/>
                <a:hlinkClick r:id="rId3"/>
              </a:rPr>
              <a:t>cluster</a:t>
            </a:r>
            <a:r>
              <a:rPr b="0" i="0" lang="en-IN" sz="2200" u="none" cap="none" strike="noStrike">
                <a:solidFill>
                  <a:srgbClr val="000000"/>
                </a:solidFill>
                <a:latin typeface="Calibri"/>
                <a:ea typeface="Calibri"/>
                <a:cs typeface="Calibri"/>
                <a:sym typeface="Calibri"/>
              </a:rPr>
              <a:t> </a:t>
            </a:r>
            <a:r>
              <a:rPr b="0" i="1" lang="en-IN" sz="2200" u="none" cap="none" strike="noStrike">
                <a:solidFill>
                  <a:srgbClr val="000000"/>
                </a:solidFill>
                <a:latin typeface="Calibri"/>
                <a:ea typeface="Calibri"/>
                <a:cs typeface="Calibri"/>
                <a:sym typeface="Calibri"/>
              </a:rPr>
              <a:t>n</a:t>
            </a:r>
            <a:r>
              <a:rPr b="0" i="0" lang="en-IN" sz="2200" u="none" cap="none" strike="noStrike">
                <a:solidFill>
                  <a:srgbClr val="000000"/>
                </a:solidFill>
                <a:latin typeface="Calibri"/>
                <a:ea typeface="Calibri"/>
                <a:cs typeface="Calibri"/>
                <a:sym typeface="Calibri"/>
              </a:rPr>
              <a:t> objects based on attributes into </a:t>
            </a:r>
            <a:r>
              <a:rPr b="0" i="1" lang="en-IN" sz="2200" u="none" cap="none" strike="noStrike">
                <a:solidFill>
                  <a:srgbClr val="000000"/>
                </a:solidFill>
                <a:latin typeface="Calibri"/>
                <a:ea typeface="Calibri"/>
                <a:cs typeface="Calibri"/>
                <a:sym typeface="Calibri"/>
              </a:rPr>
              <a:t>k</a:t>
            </a:r>
            <a:r>
              <a:rPr b="0" i="0" lang="en-IN" sz="2200" u="none" cap="none" strike="noStrike">
                <a:solidFill>
                  <a:srgbClr val="000000"/>
                </a:solidFill>
                <a:latin typeface="Calibri"/>
                <a:ea typeface="Calibri"/>
                <a:cs typeface="Calibri"/>
                <a:sym typeface="Calibri"/>
              </a:rPr>
              <a:t> </a:t>
            </a:r>
            <a:r>
              <a:rPr b="0" i="0" lang="en-IN" sz="2200" u="sng" cap="none" strike="noStrike">
                <a:solidFill>
                  <a:schemeClr val="hlink"/>
                </a:solidFill>
                <a:latin typeface="Calibri"/>
                <a:ea typeface="Calibri"/>
                <a:cs typeface="Calibri"/>
                <a:sym typeface="Calibri"/>
                <a:hlinkClick r:id="rId4"/>
              </a:rPr>
              <a:t>partitions</a:t>
            </a:r>
            <a:r>
              <a:rPr b="0" i="0" lang="en-IN" sz="2200" u="none" cap="none" strike="noStrike">
                <a:solidFill>
                  <a:srgbClr val="000000"/>
                </a:solidFill>
                <a:latin typeface="Calibri"/>
                <a:ea typeface="Calibri"/>
                <a:cs typeface="Calibri"/>
                <a:sym typeface="Calibri"/>
              </a:rPr>
              <a:t>, where </a:t>
            </a:r>
            <a:r>
              <a:rPr b="0" i="1" lang="en-IN" sz="2200" u="none" cap="none" strike="noStrike">
                <a:solidFill>
                  <a:srgbClr val="000000"/>
                </a:solidFill>
                <a:latin typeface="Calibri"/>
                <a:ea typeface="Calibri"/>
                <a:cs typeface="Calibri"/>
                <a:sym typeface="Calibri"/>
              </a:rPr>
              <a:t>k</a:t>
            </a:r>
            <a:r>
              <a:rPr b="0" i="0" lang="en-IN" sz="2200" u="none" cap="none" strike="noStrike">
                <a:solidFill>
                  <a:srgbClr val="000000"/>
                </a:solidFill>
                <a:latin typeface="Calibri"/>
                <a:ea typeface="Calibri"/>
                <a:cs typeface="Calibri"/>
                <a:sym typeface="Calibri"/>
              </a:rPr>
              <a:t> &lt; </a:t>
            </a:r>
            <a:r>
              <a:rPr b="0" i="1" lang="en-IN" sz="2200" u="none" cap="none" strike="noStrike">
                <a:solidFill>
                  <a:srgbClr val="000000"/>
                </a:solidFill>
                <a:latin typeface="Calibri"/>
                <a:ea typeface="Calibri"/>
                <a:cs typeface="Calibri"/>
                <a:sym typeface="Calibri"/>
              </a:rPr>
              <a:t>n</a:t>
            </a:r>
            <a:r>
              <a:rPr b="0" i="0" lang="en-IN" sz="22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297180" lvl="0" marL="457200" marR="0" rtl="0" algn="just">
              <a:lnSpc>
                <a:spcPct val="10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It assumes that the object attributes form a </a:t>
            </a:r>
            <a:r>
              <a:rPr b="0" i="0" lang="en-IN" sz="2200" u="sng" cap="none" strike="noStrike">
                <a:solidFill>
                  <a:schemeClr val="hlink"/>
                </a:solidFill>
                <a:latin typeface="Calibri"/>
                <a:ea typeface="Calibri"/>
                <a:cs typeface="Calibri"/>
                <a:sym typeface="Calibri"/>
                <a:hlinkClick r:id="rId5"/>
              </a:rPr>
              <a:t>vector space</a:t>
            </a:r>
            <a:r>
              <a:rPr b="0" i="0" lang="en-IN" sz="2200" u="none" cap="none" strike="noStrike">
                <a:solidFill>
                  <a:srgbClr val="00000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297180" lvl="0" marL="457200" marR="0" rtl="0" algn="l">
              <a:lnSpc>
                <a:spcPct val="9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An algorithm for partitioning (or clustering) N data points into K disjoint subsets S</a:t>
            </a:r>
            <a:r>
              <a:rPr b="0" baseline="-25000" i="0" lang="en-IN" sz="2200" u="none" cap="none" strike="noStrike">
                <a:solidFill>
                  <a:srgbClr val="000000"/>
                </a:solidFill>
                <a:latin typeface="Calibri"/>
                <a:ea typeface="Calibri"/>
                <a:cs typeface="Calibri"/>
                <a:sym typeface="Calibri"/>
              </a:rPr>
              <a:t>j</a:t>
            </a:r>
            <a:r>
              <a:rPr b="0" i="0" lang="en-IN" sz="2200" u="none" cap="none" strike="noStrike">
                <a:solidFill>
                  <a:srgbClr val="000000"/>
                </a:solidFill>
                <a:latin typeface="Calibri"/>
                <a:ea typeface="Calibri"/>
                <a:cs typeface="Calibri"/>
                <a:sym typeface="Calibri"/>
              </a:rPr>
              <a:t> containing data points so as to minimize the sum-of-squares criterion </a:t>
            </a:r>
            <a:endParaRPr b="0" i="0" sz="1400" u="none" cap="none" strike="noStrike">
              <a:solidFill>
                <a:srgbClr val="000000"/>
              </a:solidFill>
              <a:latin typeface="Arial"/>
              <a:ea typeface="Arial"/>
              <a:cs typeface="Arial"/>
              <a:sym typeface="Arial"/>
            </a:endParaRPr>
          </a:p>
          <a:p>
            <a:pPr indent="-220980" lvl="0" marL="457200" marR="0" rtl="0" algn="l">
              <a:lnSpc>
                <a:spcPct val="9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20980" lvl="0" marL="457200" marR="0" rtl="0" algn="l">
              <a:lnSpc>
                <a:spcPct val="9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97180" lvl="0" marL="457200" marR="0" rtl="0" algn="l">
              <a:lnSpc>
                <a:spcPct val="9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Where x</a:t>
            </a:r>
            <a:r>
              <a:rPr b="0" baseline="-25000" i="0" lang="en-IN" sz="2200" u="none" cap="none" strike="noStrike">
                <a:solidFill>
                  <a:srgbClr val="000000"/>
                </a:solidFill>
                <a:latin typeface="Calibri"/>
                <a:ea typeface="Calibri"/>
                <a:cs typeface="Calibri"/>
                <a:sym typeface="Calibri"/>
              </a:rPr>
              <a:t>n </a:t>
            </a:r>
            <a:r>
              <a:rPr b="0" i="0" lang="en-IN" sz="2200" u="none" cap="none" strike="noStrike">
                <a:solidFill>
                  <a:srgbClr val="000000"/>
                </a:solidFill>
                <a:latin typeface="Calibri"/>
                <a:ea typeface="Calibri"/>
                <a:cs typeface="Calibri"/>
                <a:sym typeface="Calibri"/>
              </a:rPr>
              <a:t>is a vector representing the the n</a:t>
            </a:r>
            <a:r>
              <a:rPr b="0" baseline="30000" i="0" lang="en-IN" sz="2200" u="none" cap="none" strike="noStrike">
                <a:solidFill>
                  <a:srgbClr val="000000"/>
                </a:solidFill>
                <a:latin typeface="Calibri"/>
                <a:ea typeface="Calibri"/>
                <a:cs typeface="Calibri"/>
                <a:sym typeface="Calibri"/>
              </a:rPr>
              <a:t>th</a:t>
            </a:r>
            <a:r>
              <a:rPr b="0" i="0" lang="en-IN" sz="2200" u="none" cap="none" strike="noStrike">
                <a:solidFill>
                  <a:srgbClr val="000000"/>
                </a:solidFill>
                <a:latin typeface="Calibri"/>
                <a:ea typeface="Calibri"/>
                <a:cs typeface="Calibri"/>
                <a:sym typeface="Calibri"/>
              </a:rPr>
              <a:t> data point and u</a:t>
            </a:r>
            <a:r>
              <a:rPr b="0" baseline="-25000" i="0" lang="en-IN" sz="2200" u="none" cap="none" strike="noStrike">
                <a:solidFill>
                  <a:srgbClr val="000000"/>
                </a:solidFill>
                <a:latin typeface="Calibri"/>
                <a:ea typeface="Calibri"/>
                <a:cs typeface="Calibri"/>
                <a:sym typeface="Calibri"/>
              </a:rPr>
              <a:t>j</a:t>
            </a:r>
            <a:r>
              <a:rPr b="0" i="0" lang="en-IN" sz="2200" u="none" cap="none" strike="noStrike">
                <a:solidFill>
                  <a:srgbClr val="000000"/>
                </a:solidFill>
                <a:latin typeface="Calibri"/>
                <a:ea typeface="Calibri"/>
                <a:cs typeface="Calibri"/>
                <a:sym typeface="Calibri"/>
              </a:rPr>
              <a:t> is the </a:t>
            </a:r>
            <a:r>
              <a:rPr b="0" i="0" lang="en-IN" sz="2200" u="sng" cap="none" strike="noStrike">
                <a:solidFill>
                  <a:schemeClr val="hlink"/>
                </a:solidFill>
                <a:latin typeface="Calibri"/>
                <a:ea typeface="Calibri"/>
                <a:cs typeface="Calibri"/>
                <a:sym typeface="Calibri"/>
                <a:hlinkClick r:id="rId6"/>
              </a:rPr>
              <a:t>geometric centroid</a:t>
            </a:r>
            <a:r>
              <a:rPr b="0" i="0" lang="en-IN" sz="2200" u="none" cap="none" strike="noStrike">
                <a:solidFill>
                  <a:srgbClr val="000000"/>
                </a:solidFill>
                <a:latin typeface="Calibri"/>
                <a:ea typeface="Calibri"/>
                <a:cs typeface="Calibri"/>
                <a:sym typeface="Calibri"/>
              </a:rPr>
              <a:t> of the data points in S</a:t>
            </a:r>
            <a:r>
              <a:rPr b="0" baseline="-25000" i="0" lang="en-IN" sz="2200" u="none" cap="none" strike="noStrike">
                <a:solidFill>
                  <a:srgbClr val="000000"/>
                </a:solidFill>
                <a:latin typeface="Calibri"/>
                <a:ea typeface="Calibri"/>
                <a:cs typeface="Calibri"/>
                <a:sym typeface="Calibri"/>
              </a:rPr>
              <a:t>j</a:t>
            </a:r>
            <a:r>
              <a:rPr b="0" i="0" lang="en-IN" sz="22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16002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93" name="Google Shape;993;p54"/>
          <p:cNvPicPr preferRelativeResize="0"/>
          <p:nvPr/>
        </p:nvPicPr>
        <p:blipFill rotWithShape="1">
          <a:blip r:embed="rId7">
            <a:alphaModFix/>
          </a:blip>
          <a:srcRect b="0" l="0" r="0" t="0"/>
          <a:stretch/>
        </p:blipFill>
        <p:spPr>
          <a:xfrm>
            <a:off x="2943109" y="4663134"/>
            <a:ext cx="2334600" cy="76608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7" name="Shape 997"/>
        <p:cNvGrpSpPr/>
        <p:nvPr/>
      </p:nvGrpSpPr>
      <p:grpSpPr>
        <a:xfrm>
          <a:off x="0" y="0"/>
          <a:ext cx="0" cy="0"/>
          <a:chOff x="0" y="0"/>
          <a:chExt cx="0" cy="0"/>
        </a:xfrm>
      </p:grpSpPr>
      <p:sp>
        <p:nvSpPr>
          <p:cNvPr id="998" name="Google Shape;998;p55"/>
          <p:cNvSpPr txBox="1"/>
          <p:nvPr/>
        </p:nvSpPr>
        <p:spPr>
          <a:xfrm>
            <a:off x="2606760" y="190440"/>
            <a:ext cx="653688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K-MEANS CLUSTERING</a:t>
            </a:r>
            <a:endParaRPr b="0" i="0" sz="2600" u="none" cap="none" strike="noStrike">
              <a:solidFill>
                <a:srgbClr val="000000"/>
              </a:solidFill>
              <a:latin typeface="Arial"/>
              <a:ea typeface="Arial"/>
              <a:cs typeface="Arial"/>
              <a:sym typeface="Arial"/>
            </a:endParaRPr>
          </a:p>
        </p:txBody>
      </p:sp>
      <p:sp>
        <p:nvSpPr>
          <p:cNvPr id="999" name="Google Shape;999;p55"/>
          <p:cNvSpPr txBox="1"/>
          <p:nvPr/>
        </p:nvSpPr>
        <p:spPr>
          <a:xfrm>
            <a:off x="380880" y="1447920"/>
            <a:ext cx="8381520" cy="3383280"/>
          </a:xfrm>
          <a:prstGeom prst="rect">
            <a:avLst/>
          </a:prstGeom>
          <a:noFill/>
          <a:ln>
            <a:noFill/>
          </a:ln>
        </p:spPr>
        <p:txBody>
          <a:bodyPr anchorCtr="0" anchor="t" bIns="45700" lIns="91425" spcFirstLastPara="1" rIns="91425" wrap="square" tIns="45700">
            <a:noAutofit/>
          </a:bodyPr>
          <a:lstStyle/>
          <a:p>
            <a:pPr indent="-297180" lvl="0" marL="457200" marR="0" rtl="0" algn="just">
              <a:lnSpc>
                <a:spcPct val="10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Simply speaking k-means clustering is an algorithm to classify or to group the objects based on attributes/features into </a:t>
            </a:r>
            <a:r>
              <a:rPr b="0" i="0" lang="en-IN" sz="2200" u="none" cap="none" strike="noStrike">
                <a:solidFill>
                  <a:srgbClr val="FF0000"/>
                </a:solidFill>
                <a:latin typeface="Calibri"/>
                <a:ea typeface="Calibri"/>
                <a:cs typeface="Calibri"/>
                <a:sym typeface="Calibri"/>
              </a:rPr>
              <a:t>K number of group</a:t>
            </a:r>
            <a:r>
              <a:rPr b="0" i="0" lang="en-IN" sz="2200" u="none" cap="none" strike="noStrike">
                <a:solidFill>
                  <a:srgbClr val="000000"/>
                </a:solidFill>
                <a:latin typeface="Calibri"/>
                <a:ea typeface="Calibri"/>
                <a:cs typeface="Calibri"/>
                <a:sym typeface="Calibri"/>
              </a:rPr>
              <a:t>. </a:t>
            </a:r>
            <a:endParaRPr b="0" i="0" sz="2200" u="none" cap="none" strike="noStrike">
              <a:solidFill>
                <a:srgbClr val="000000"/>
              </a:solidFill>
              <a:latin typeface="Arial"/>
              <a:ea typeface="Arial"/>
              <a:cs typeface="Arial"/>
              <a:sym typeface="Arial"/>
            </a:endParaRPr>
          </a:p>
          <a:p>
            <a:pPr indent="-297180" lvl="0" marL="457200" marR="0" rtl="0" algn="just">
              <a:lnSpc>
                <a:spcPct val="100000"/>
              </a:lnSpc>
              <a:spcBef>
                <a:spcPts val="0"/>
              </a:spcBef>
              <a:spcAft>
                <a:spcPts val="0"/>
              </a:spcAft>
              <a:buClr>
                <a:srgbClr val="3333CC"/>
              </a:buClr>
              <a:buSzPts val="2200"/>
              <a:buFont typeface="Noto Sans Symbols"/>
              <a:buChar char="■"/>
            </a:pPr>
            <a:r>
              <a:rPr b="0" i="1" lang="en-IN" sz="2200" u="sng" cap="none" strike="noStrike">
                <a:solidFill>
                  <a:srgbClr val="000000"/>
                </a:solidFill>
                <a:latin typeface="Calibri"/>
                <a:ea typeface="Calibri"/>
                <a:cs typeface="Calibri"/>
                <a:sym typeface="Calibri"/>
              </a:rPr>
              <a:t>K</a:t>
            </a:r>
            <a:r>
              <a:rPr b="0" i="1" lang="en-IN" sz="2200" u="none" cap="none" strike="noStrike">
                <a:solidFill>
                  <a:srgbClr val="000000"/>
                </a:solidFill>
                <a:latin typeface="Calibri"/>
                <a:ea typeface="Calibri"/>
                <a:cs typeface="Calibri"/>
                <a:sym typeface="Calibri"/>
              </a:rPr>
              <a:t> </a:t>
            </a:r>
            <a:r>
              <a:rPr b="0" i="0" lang="en-IN" sz="2200" u="none" cap="none" strike="noStrike">
                <a:solidFill>
                  <a:srgbClr val="000000"/>
                </a:solidFill>
                <a:latin typeface="Calibri"/>
                <a:ea typeface="Calibri"/>
                <a:cs typeface="Calibri"/>
                <a:sym typeface="Calibri"/>
              </a:rPr>
              <a:t>is positive integer number. </a:t>
            </a:r>
            <a:endParaRPr b="0" i="0" sz="2200" u="none" cap="none" strike="noStrike">
              <a:solidFill>
                <a:srgbClr val="000000"/>
              </a:solidFill>
              <a:latin typeface="Arial"/>
              <a:ea typeface="Arial"/>
              <a:cs typeface="Arial"/>
              <a:sym typeface="Arial"/>
            </a:endParaRPr>
          </a:p>
          <a:p>
            <a:pPr indent="-297180" lvl="0" marL="457200" marR="0" rtl="0" algn="just">
              <a:lnSpc>
                <a:spcPct val="10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The grouping is done by minimizing the </a:t>
            </a:r>
            <a:r>
              <a:rPr b="0" i="0" lang="en-IN" sz="2200" u="none" cap="none" strike="noStrike">
                <a:solidFill>
                  <a:srgbClr val="FF0000"/>
                </a:solidFill>
                <a:latin typeface="Calibri"/>
                <a:ea typeface="Calibri"/>
                <a:cs typeface="Calibri"/>
                <a:sym typeface="Calibri"/>
              </a:rPr>
              <a:t>sum</a:t>
            </a:r>
            <a:r>
              <a:rPr b="0" i="0" lang="en-IN" sz="2200" u="none" cap="none" strike="noStrike">
                <a:solidFill>
                  <a:srgbClr val="000000"/>
                </a:solidFill>
                <a:latin typeface="Calibri"/>
                <a:ea typeface="Calibri"/>
                <a:cs typeface="Calibri"/>
                <a:sym typeface="Calibri"/>
              </a:rPr>
              <a:t> of </a:t>
            </a:r>
            <a:r>
              <a:rPr b="0" i="0" lang="en-IN" sz="2200" u="none" cap="none" strike="noStrike">
                <a:solidFill>
                  <a:srgbClr val="FF0000"/>
                </a:solidFill>
                <a:latin typeface="Calibri"/>
                <a:ea typeface="Calibri"/>
                <a:cs typeface="Calibri"/>
                <a:sym typeface="Calibri"/>
              </a:rPr>
              <a:t>squares of distances </a:t>
            </a:r>
            <a:r>
              <a:rPr b="0" i="0" lang="en-IN" sz="2200" u="none" cap="none" strike="noStrike">
                <a:solidFill>
                  <a:srgbClr val="000000"/>
                </a:solidFill>
                <a:latin typeface="Calibri"/>
                <a:ea typeface="Calibri"/>
                <a:cs typeface="Calibri"/>
                <a:sym typeface="Calibri"/>
              </a:rPr>
              <a:t>between data and the corresponding </a:t>
            </a:r>
            <a:r>
              <a:rPr b="0" i="0" lang="en-IN" sz="2200" u="none" cap="none" strike="noStrike">
                <a:solidFill>
                  <a:srgbClr val="FF0000"/>
                </a:solidFill>
                <a:latin typeface="Calibri"/>
                <a:ea typeface="Calibri"/>
                <a:cs typeface="Calibri"/>
                <a:sym typeface="Calibri"/>
              </a:rPr>
              <a:t>cluster centroid</a:t>
            </a:r>
            <a:r>
              <a:rPr b="0" i="0" lang="en-IN" sz="2200" u="none" cap="none" strike="noStrike">
                <a:solidFill>
                  <a:srgbClr val="000000"/>
                </a:solidFill>
                <a:latin typeface="Calibri"/>
                <a:ea typeface="Calibri"/>
                <a:cs typeface="Calibri"/>
                <a:sym typeface="Calibri"/>
              </a:rPr>
              <a:t>.</a:t>
            </a:r>
            <a:endParaRPr b="0" i="0" sz="2200" u="none" cap="none" strike="noStrike">
              <a:solidFill>
                <a:srgbClr val="000000"/>
              </a:solidFill>
              <a:latin typeface="Arial"/>
              <a:ea typeface="Arial"/>
              <a:cs typeface="Arial"/>
              <a:sym typeface="Arial"/>
            </a:endParaRPr>
          </a:p>
          <a:p>
            <a:pPr indent="-227965" lvl="0" marL="457200" marR="0" rtl="0" algn="just">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3" name="Shape 1003"/>
        <p:cNvGrpSpPr/>
        <p:nvPr/>
      </p:nvGrpSpPr>
      <p:grpSpPr>
        <a:xfrm>
          <a:off x="0" y="0"/>
          <a:ext cx="0" cy="0"/>
          <a:chOff x="0" y="0"/>
          <a:chExt cx="0" cy="0"/>
        </a:xfrm>
      </p:grpSpPr>
      <p:sp>
        <p:nvSpPr>
          <p:cNvPr id="1004" name="Google Shape;1004;p56"/>
          <p:cNvSpPr txBox="1"/>
          <p:nvPr/>
        </p:nvSpPr>
        <p:spPr>
          <a:xfrm>
            <a:off x="2606760" y="190440"/>
            <a:ext cx="653688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Working of K-MEANS CLUSTERING</a:t>
            </a:r>
            <a:endParaRPr b="0" i="0" sz="2600" u="none" cap="none" strike="noStrike">
              <a:solidFill>
                <a:srgbClr val="000000"/>
              </a:solidFill>
              <a:latin typeface="Arial"/>
              <a:ea typeface="Arial"/>
              <a:cs typeface="Arial"/>
              <a:sym typeface="Arial"/>
            </a:endParaRPr>
          </a:p>
        </p:txBody>
      </p:sp>
      <p:pic>
        <p:nvPicPr>
          <p:cNvPr id="1005" name="Google Shape;1005;p56"/>
          <p:cNvPicPr preferRelativeResize="0"/>
          <p:nvPr/>
        </p:nvPicPr>
        <p:blipFill rotWithShape="1">
          <a:blip r:embed="rId3">
            <a:alphaModFix/>
          </a:blip>
          <a:srcRect b="0" l="0" r="0" t="0"/>
          <a:stretch/>
        </p:blipFill>
        <p:spPr>
          <a:xfrm>
            <a:off x="2209680" y="1676520"/>
            <a:ext cx="4477320" cy="461304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9" name="Shape 1009"/>
        <p:cNvGrpSpPr/>
        <p:nvPr/>
      </p:nvGrpSpPr>
      <p:grpSpPr>
        <a:xfrm>
          <a:off x="0" y="0"/>
          <a:ext cx="0" cy="0"/>
          <a:chOff x="0" y="0"/>
          <a:chExt cx="0" cy="0"/>
        </a:xfrm>
      </p:grpSpPr>
      <p:sp>
        <p:nvSpPr>
          <p:cNvPr id="1010" name="Google Shape;1010;p57"/>
          <p:cNvSpPr txBox="1"/>
          <p:nvPr/>
        </p:nvSpPr>
        <p:spPr>
          <a:xfrm>
            <a:off x="2606760" y="190440"/>
            <a:ext cx="653688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Classical Partitioning Method- K mean</a:t>
            </a:r>
            <a:endParaRPr b="0" i="0" sz="2600" u="none" cap="none" strike="noStrike">
              <a:solidFill>
                <a:srgbClr val="000000"/>
              </a:solidFill>
              <a:latin typeface="Arial"/>
              <a:ea typeface="Arial"/>
              <a:cs typeface="Arial"/>
              <a:sym typeface="Arial"/>
            </a:endParaRPr>
          </a:p>
        </p:txBody>
      </p:sp>
      <p:sp>
        <p:nvSpPr>
          <p:cNvPr id="1011" name="Google Shape;1011;p57"/>
          <p:cNvSpPr txBox="1"/>
          <p:nvPr/>
        </p:nvSpPr>
        <p:spPr>
          <a:xfrm>
            <a:off x="380880" y="1447920"/>
            <a:ext cx="8381520" cy="5028840"/>
          </a:xfrm>
          <a:prstGeom prst="rect">
            <a:avLst/>
          </a:prstGeom>
          <a:noFill/>
          <a:ln>
            <a:noFill/>
          </a:ln>
        </p:spPr>
        <p:txBody>
          <a:bodyPr anchorCtr="0" anchor="t" bIns="45700" lIns="91425" spcFirstLastPara="1" rIns="91425" wrap="square" tIns="45700">
            <a:noAutofit/>
          </a:bodyPr>
          <a:lstStyle/>
          <a:p>
            <a:pPr indent="-297180" lvl="0" marL="457200" marR="0" rtl="0" algn="just">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First, it randomly selects K of the objects, each of which initially means represents cluster mean or center.</a:t>
            </a:r>
            <a:endParaRPr b="0" i="0" sz="2200" u="none" cap="none" strike="noStrike">
              <a:solidFill>
                <a:srgbClr val="000000"/>
              </a:solidFill>
              <a:latin typeface="Arial"/>
              <a:ea typeface="Arial"/>
              <a:cs typeface="Arial"/>
              <a:sym typeface="Arial"/>
            </a:endParaRPr>
          </a:p>
          <a:p>
            <a:pPr indent="-297180" lvl="0" marL="457200" marR="0" rtl="0" algn="just">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For each of the remaining objects, an object is assigned to the cluster to which it is most similar, based on the distance between the object and the cluster mean.</a:t>
            </a:r>
            <a:endParaRPr b="0" i="0" sz="2200" u="none" cap="none" strike="noStrike">
              <a:solidFill>
                <a:srgbClr val="000000"/>
              </a:solidFill>
              <a:latin typeface="Arial"/>
              <a:ea typeface="Arial"/>
              <a:cs typeface="Arial"/>
              <a:sym typeface="Arial"/>
            </a:endParaRPr>
          </a:p>
          <a:p>
            <a:pPr indent="-297180" lvl="0" marL="457200" marR="0" rtl="0" algn="just">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It then computes the new mean for each cluster.</a:t>
            </a:r>
            <a:endParaRPr b="0" i="0" sz="2200" u="none" cap="none" strike="noStrike">
              <a:solidFill>
                <a:srgbClr val="000000"/>
              </a:solidFill>
              <a:latin typeface="Arial"/>
              <a:ea typeface="Arial"/>
              <a:cs typeface="Arial"/>
              <a:sym typeface="Arial"/>
            </a:endParaRPr>
          </a:p>
          <a:p>
            <a:pPr indent="-297180" lvl="0" marL="457200" marR="0" rtl="0" algn="just">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This process iterates until the criterion function converges.</a:t>
            </a:r>
            <a:endParaRPr b="0" i="0" sz="2200" u="none" cap="none" strike="noStrike">
              <a:solidFill>
                <a:srgbClr val="000000"/>
              </a:solidFill>
              <a:latin typeface="Arial"/>
              <a:ea typeface="Arial"/>
              <a:cs typeface="Arial"/>
              <a:sym typeface="Arial"/>
            </a:endParaRPr>
          </a:p>
          <a:p>
            <a:pPr indent="-297180" lvl="0" marL="457200" marR="0" rtl="0" algn="just">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Typically, the Square error criterion is used, defines as</a:t>
            </a:r>
            <a:endParaRPr b="0" i="0" sz="2200" u="none" cap="none" strike="noStrike">
              <a:solidFill>
                <a:srgbClr val="000000"/>
              </a:solidFill>
              <a:latin typeface="Arial"/>
              <a:ea typeface="Arial"/>
              <a:cs typeface="Arial"/>
              <a:sym typeface="Arial"/>
            </a:endParaRPr>
          </a:p>
          <a:p>
            <a:pPr indent="-220980" lvl="0" marL="457200" marR="0" rtl="0" algn="just">
              <a:lnSpc>
                <a:spcPct val="8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a:p>
            <a:pPr indent="-220980" lvl="0" marL="457200" marR="0" rtl="0" algn="just">
              <a:lnSpc>
                <a:spcPct val="8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a:p>
            <a:pPr indent="-157480" lvl="0" marL="457200" marR="0" rtl="0" algn="just">
              <a:lnSpc>
                <a:spcPct val="80000"/>
              </a:lnSpc>
              <a:spcBef>
                <a:spcPts val="0"/>
              </a:spcBef>
              <a:spcAft>
                <a:spcPts val="0"/>
              </a:spcAft>
              <a:buClr>
                <a:srgbClr val="3333CC"/>
              </a:buClr>
              <a:buSzPts val="2200"/>
              <a:buFont typeface="Noto Sans Symbols"/>
              <a:buNone/>
            </a:pPr>
            <a:r>
              <a:t/>
            </a:r>
            <a:endParaRPr b="1" i="1" sz="2200" u="none" cap="none" strike="noStrike">
              <a:solidFill>
                <a:srgbClr val="000000"/>
              </a:solidFill>
              <a:latin typeface="Calibri"/>
              <a:ea typeface="Calibri"/>
              <a:cs typeface="Calibri"/>
              <a:sym typeface="Calibri"/>
            </a:endParaRPr>
          </a:p>
          <a:p>
            <a:pPr indent="-157480" lvl="0" marL="457200" marR="0" rtl="0" algn="just">
              <a:lnSpc>
                <a:spcPct val="80000"/>
              </a:lnSpc>
              <a:spcBef>
                <a:spcPts val="0"/>
              </a:spcBef>
              <a:spcAft>
                <a:spcPts val="0"/>
              </a:spcAft>
              <a:buClr>
                <a:srgbClr val="3333CC"/>
              </a:buClr>
              <a:buSzPts val="2200"/>
              <a:buFont typeface="Noto Sans Symbols"/>
              <a:buNone/>
            </a:pPr>
            <a:r>
              <a:t/>
            </a:r>
            <a:endParaRPr b="1" i="1" sz="2200" u="none" cap="none" strike="noStrike">
              <a:solidFill>
                <a:srgbClr val="000000"/>
              </a:solidFill>
              <a:latin typeface="Calibri"/>
              <a:ea typeface="Calibri"/>
              <a:cs typeface="Calibri"/>
              <a:sym typeface="Calibri"/>
            </a:endParaRPr>
          </a:p>
          <a:p>
            <a:pPr indent="-297180" lvl="0" marL="457200" marR="0" rtl="0" algn="just">
              <a:lnSpc>
                <a:spcPct val="80000"/>
              </a:lnSpc>
              <a:spcBef>
                <a:spcPts val="0"/>
              </a:spcBef>
              <a:spcAft>
                <a:spcPts val="0"/>
              </a:spcAft>
              <a:buClr>
                <a:srgbClr val="3333CC"/>
              </a:buClr>
              <a:buSzPts val="2200"/>
              <a:buFont typeface="Noto Sans Symbols"/>
              <a:buChar char="■"/>
            </a:pPr>
            <a:r>
              <a:rPr b="1" i="1" lang="en-IN" sz="2200" u="none" cap="none" strike="noStrike">
                <a:solidFill>
                  <a:srgbClr val="000000"/>
                </a:solidFill>
                <a:latin typeface="Calibri"/>
                <a:ea typeface="Calibri"/>
                <a:cs typeface="Calibri"/>
                <a:sym typeface="Calibri"/>
              </a:rPr>
              <a:t>E</a:t>
            </a:r>
            <a:r>
              <a:rPr b="0" i="0" lang="en-IN" sz="2200" u="none" cap="none" strike="noStrike">
                <a:solidFill>
                  <a:srgbClr val="000000"/>
                </a:solidFill>
                <a:latin typeface="Calibri"/>
                <a:ea typeface="Calibri"/>
                <a:cs typeface="Calibri"/>
                <a:sym typeface="Calibri"/>
              </a:rPr>
              <a:t>- Sum of square error for all objects in the data set</a:t>
            </a:r>
            <a:endParaRPr b="0" i="0" sz="2200" u="none" cap="none" strike="noStrike">
              <a:solidFill>
                <a:srgbClr val="000000"/>
              </a:solidFill>
              <a:latin typeface="Arial"/>
              <a:ea typeface="Arial"/>
              <a:cs typeface="Arial"/>
              <a:sym typeface="Arial"/>
            </a:endParaRPr>
          </a:p>
          <a:p>
            <a:pPr indent="-297180" lvl="0" marL="457200" marR="0" rtl="0" algn="just">
              <a:lnSpc>
                <a:spcPct val="80000"/>
              </a:lnSpc>
              <a:spcBef>
                <a:spcPts val="0"/>
              </a:spcBef>
              <a:spcAft>
                <a:spcPts val="0"/>
              </a:spcAft>
              <a:buClr>
                <a:srgbClr val="3333CC"/>
              </a:buClr>
              <a:buSzPts val="2200"/>
              <a:buFont typeface="Noto Sans Symbols"/>
              <a:buChar char="■"/>
            </a:pPr>
            <a:r>
              <a:rPr b="1" i="1" lang="en-IN" sz="2200" u="none" cap="none" strike="noStrike">
                <a:solidFill>
                  <a:srgbClr val="000000"/>
                </a:solidFill>
                <a:latin typeface="Calibri"/>
                <a:ea typeface="Calibri"/>
                <a:cs typeface="Calibri"/>
                <a:sym typeface="Calibri"/>
              </a:rPr>
              <a:t>P</a:t>
            </a:r>
            <a:r>
              <a:rPr b="0" i="0" lang="en-IN" sz="2200" u="none" cap="none" strike="noStrike">
                <a:solidFill>
                  <a:srgbClr val="000000"/>
                </a:solidFill>
                <a:latin typeface="Calibri"/>
                <a:ea typeface="Calibri"/>
                <a:cs typeface="Calibri"/>
                <a:sym typeface="Calibri"/>
              </a:rPr>
              <a:t> is the point in space representing given object;</a:t>
            </a:r>
            <a:endParaRPr b="0" i="0" sz="2200" u="none" cap="none" strike="noStrike">
              <a:solidFill>
                <a:srgbClr val="000000"/>
              </a:solidFill>
              <a:latin typeface="Arial"/>
              <a:ea typeface="Arial"/>
              <a:cs typeface="Arial"/>
              <a:sym typeface="Arial"/>
            </a:endParaRPr>
          </a:p>
          <a:p>
            <a:pPr indent="-297180" lvl="0" marL="457200" marR="0" rtl="0" algn="just">
              <a:lnSpc>
                <a:spcPct val="80000"/>
              </a:lnSpc>
              <a:spcBef>
                <a:spcPts val="0"/>
              </a:spcBef>
              <a:spcAft>
                <a:spcPts val="0"/>
              </a:spcAft>
              <a:buClr>
                <a:srgbClr val="3333CC"/>
              </a:buClr>
              <a:buSzPts val="2200"/>
              <a:buFont typeface="Noto Sans Symbols"/>
              <a:buChar char="■"/>
            </a:pPr>
            <a:r>
              <a:rPr b="1" i="1" lang="en-IN" sz="2200" u="none" cap="none" strike="noStrike">
                <a:solidFill>
                  <a:srgbClr val="000000"/>
                </a:solidFill>
                <a:latin typeface="Calibri"/>
                <a:ea typeface="Calibri"/>
                <a:cs typeface="Calibri"/>
                <a:sym typeface="Calibri"/>
              </a:rPr>
              <a:t>mi- </a:t>
            </a:r>
            <a:r>
              <a:rPr b="0" i="0" lang="en-IN" sz="2200" u="none" cap="none" strike="noStrike">
                <a:solidFill>
                  <a:srgbClr val="000000"/>
                </a:solidFill>
                <a:latin typeface="Calibri"/>
                <a:ea typeface="Calibri"/>
                <a:cs typeface="Calibri"/>
                <a:sym typeface="Calibri"/>
              </a:rPr>
              <a:t>is the mean of cluster Ci</a:t>
            </a:r>
            <a:endParaRPr b="0" i="0" sz="2200" u="none" cap="none" strike="noStrike">
              <a:solidFill>
                <a:srgbClr val="000000"/>
              </a:solidFill>
              <a:latin typeface="Arial"/>
              <a:ea typeface="Arial"/>
              <a:cs typeface="Arial"/>
              <a:sym typeface="Arial"/>
            </a:endParaRPr>
          </a:p>
        </p:txBody>
      </p:sp>
      <p:pic>
        <p:nvPicPr>
          <p:cNvPr id="1012" name="Google Shape;1012;p57"/>
          <p:cNvPicPr preferRelativeResize="0"/>
          <p:nvPr/>
        </p:nvPicPr>
        <p:blipFill rotWithShape="1">
          <a:blip r:embed="rId3">
            <a:alphaModFix/>
          </a:blip>
          <a:srcRect b="0" l="0" r="0" t="0"/>
          <a:stretch/>
        </p:blipFill>
        <p:spPr>
          <a:xfrm>
            <a:off x="2393793" y="3736751"/>
            <a:ext cx="2302898" cy="876812"/>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6" name="Shape 1016"/>
        <p:cNvGrpSpPr/>
        <p:nvPr/>
      </p:nvGrpSpPr>
      <p:grpSpPr>
        <a:xfrm>
          <a:off x="0" y="0"/>
          <a:ext cx="0" cy="0"/>
          <a:chOff x="0" y="0"/>
          <a:chExt cx="0" cy="0"/>
        </a:xfrm>
      </p:grpSpPr>
      <p:sp>
        <p:nvSpPr>
          <p:cNvPr id="1017" name="Google Shape;1017;p58"/>
          <p:cNvSpPr txBox="1"/>
          <p:nvPr/>
        </p:nvSpPr>
        <p:spPr>
          <a:xfrm>
            <a:off x="399240" y="1385280"/>
            <a:ext cx="8381520" cy="5028840"/>
          </a:xfrm>
          <a:prstGeom prst="rect">
            <a:avLst/>
          </a:prstGeom>
          <a:noFill/>
          <a:ln>
            <a:noFill/>
          </a:ln>
        </p:spPr>
        <p:txBody>
          <a:bodyPr anchorCtr="0" anchor="t" bIns="45700" lIns="91425" spcFirstLastPara="1" rIns="91425" wrap="square" tIns="45700">
            <a:noAutofit/>
          </a:bodyPr>
          <a:lstStyle/>
          <a:p>
            <a:pPr indent="-297180" lvl="0" marL="457200" marR="0" rtl="0" algn="l">
              <a:lnSpc>
                <a:spcPct val="10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In other words, for each object in each cluster , the distance from the object to its cluster center is squared, and the distances are summed.</a:t>
            </a:r>
            <a:endParaRPr b="0" i="0" sz="2200" u="none" cap="none" strike="noStrike">
              <a:solidFill>
                <a:srgbClr val="000000"/>
              </a:solidFill>
              <a:latin typeface="Arial"/>
              <a:ea typeface="Arial"/>
              <a:cs typeface="Arial"/>
              <a:sym typeface="Arial"/>
            </a:endParaRPr>
          </a:p>
          <a:p>
            <a:pPr indent="-297180" lvl="0" marL="457200" marR="0" rtl="0" algn="l">
              <a:lnSpc>
                <a:spcPct val="10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This criterion tries to make the resulting k clusters as compact and as separate as possible.</a:t>
            </a:r>
            <a:endParaRPr b="0" i="0" sz="2200" u="none" cap="none" strike="noStrike">
              <a:solidFill>
                <a:srgbClr val="000000"/>
              </a:solidFill>
              <a:latin typeface="Arial"/>
              <a:ea typeface="Arial"/>
              <a:cs typeface="Arial"/>
              <a:sym typeface="Arial"/>
            </a:endParaRPr>
          </a:p>
        </p:txBody>
      </p:sp>
      <p:sp>
        <p:nvSpPr>
          <p:cNvPr id="1018" name="Google Shape;1018;p58"/>
          <p:cNvSpPr txBox="1"/>
          <p:nvPr/>
        </p:nvSpPr>
        <p:spPr>
          <a:xfrm>
            <a:off x="2606760" y="190440"/>
            <a:ext cx="653688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Classical Partitioning Method- K mean</a:t>
            </a:r>
            <a:endParaRPr b="0" i="0" sz="2600" u="none" cap="none" strike="noStrike">
              <a:solidFill>
                <a:srgbClr val="000000"/>
              </a:solidFill>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2" name="Shape 1022"/>
        <p:cNvGrpSpPr/>
        <p:nvPr/>
      </p:nvGrpSpPr>
      <p:grpSpPr>
        <a:xfrm>
          <a:off x="0" y="0"/>
          <a:ext cx="0" cy="0"/>
          <a:chOff x="0" y="0"/>
          <a:chExt cx="0" cy="0"/>
        </a:xfrm>
      </p:grpSpPr>
      <p:sp>
        <p:nvSpPr>
          <p:cNvPr id="1023" name="Google Shape;1023;p59"/>
          <p:cNvSpPr txBox="1"/>
          <p:nvPr/>
        </p:nvSpPr>
        <p:spPr>
          <a:xfrm>
            <a:off x="2606760" y="190440"/>
            <a:ext cx="653688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Working of K-MEANS CLUSTERING</a:t>
            </a:r>
            <a:endParaRPr b="0" i="0" sz="2600" u="none" cap="none" strike="noStrike">
              <a:solidFill>
                <a:srgbClr val="000000"/>
              </a:solidFill>
              <a:latin typeface="Arial"/>
              <a:ea typeface="Arial"/>
              <a:cs typeface="Arial"/>
              <a:sym typeface="Arial"/>
            </a:endParaRPr>
          </a:p>
        </p:txBody>
      </p:sp>
      <p:sp>
        <p:nvSpPr>
          <p:cNvPr id="1024" name="Google Shape;1024;p59"/>
          <p:cNvSpPr txBox="1"/>
          <p:nvPr/>
        </p:nvSpPr>
        <p:spPr>
          <a:xfrm>
            <a:off x="380880" y="1447920"/>
            <a:ext cx="8381520" cy="5028840"/>
          </a:xfrm>
          <a:prstGeom prst="rect">
            <a:avLst/>
          </a:prstGeom>
          <a:noFill/>
          <a:ln>
            <a:noFill/>
          </a:ln>
        </p:spPr>
        <p:txBody>
          <a:bodyPr anchorCtr="0" anchor="t" bIns="45700" lIns="91425" spcFirstLastPara="1" rIns="91425" wrap="square" tIns="45700">
            <a:noAutofit/>
          </a:bodyPr>
          <a:lstStyle/>
          <a:p>
            <a:pPr indent="-297180" lvl="0" marL="457200" marR="0" rtl="0" algn="l">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Begin with a decision on the value of </a:t>
            </a:r>
            <a:r>
              <a:rPr b="0" i="0" lang="en-IN" sz="2200" u="none" cap="none" strike="noStrike">
                <a:solidFill>
                  <a:srgbClr val="C00000"/>
                </a:solidFill>
                <a:latin typeface="Calibri"/>
                <a:ea typeface="Calibri"/>
                <a:cs typeface="Calibri"/>
                <a:sym typeface="Calibri"/>
              </a:rPr>
              <a:t>k = number of clusters </a:t>
            </a:r>
            <a:endParaRPr b="0" i="0" sz="2200" u="none" cap="none" strike="noStrike">
              <a:solidFill>
                <a:srgbClr val="000000"/>
              </a:solidFill>
              <a:latin typeface="Arial"/>
              <a:ea typeface="Arial"/>
              <a:cs typeface="Arial"/>
              <a:sym typeface="Arial"/>
            </a:endParaRPr>
          </a:p>
          <a:p>
            <a:pPr indent="-297180" lvl="0" marL="457200" marR="0" rtl="0" algn="l">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Arbitrarily assign k objects from D as the initial cluster centers</a:t>
            </a:r>
            <a:endParaRPr b="0" i="0" sz="2200" u="none" cap="none" strike="noStrike">
              <a:solidFill>
                <a:srgbClr val="000000"/>
              </a:solidFill>
              <a:latin typeface="Arial"/>
              <a:ea typeface="Arial"/>
              <a:cs typeface="Arial"/>
              <a:sym typeface="Arial"/>
            </a:endParaRPr>
          </a:p>
          <a:p>
            <a:pPr indent="-297180" lvl="0" marL="457200" marR="0" rtl="0" algn="l">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Each object is distributed to a cluster based on the cluster center to which it is the nearest.</a:t>
            </a:r>
            <a:endParaRPr b="0" i="0" sz="2200" u="none" cap="none" strike="noStrike">
              <a:solidFill>
                <a:srgbClr val="000000"/>
              </a:solidFill>
              <a:latin typeface="Arial"/>
              <a:ea typeface="Arial"/>
              <a:cs typeface="Arial"/>
              <a:sym typeface="Arial"/>
            </a:endParaRPr>
          </a:p>
          <a:p>
            <a:pPr indent="-297180" lvl="0" marL="457200" marR="0" rtl="0" algn="l">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Next, the cluster centers are updated i.e. mean valu of each cluster is recalculated based on the current objects in the cluster</a:t>
            </a:r>
            <a:endParaRPr b="0" i="0" sz="2200" u="none" cap="none" strike="noStrike">
              <a:solidFill>
                <a:srgbClr val="000000"/>
              </a:solidFill>
              <a:latin typeface="Arial"/>
              <a:ea typeface="Arial"/>
              <a:cs typeface="Arial"/>
              <a:sym typeface="Arial"/>
            </a:endParaRPr>
          </a:p>
          <a:p>
            <a:pPr indent="-297180" lvl="0" marL="457200" marR="0" rtl="0" algn="l">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Using the new cluster centers, the objects are redistributed to the clusters based on which cluster center is the nearest.</a:t>
            </a:r>
            <a:endParaRPr b="0" i="0" sz="2200" u="none" cap="none" strike="noStrike">
              <a:solidFill>
                <a:srgbClr val="000000"/>
              </a:solidFill>
              <a:latin typeface="Arial"/>
              <a:ea typeface="Arial"/>
              <a:cs typeface="Arial"/>
              <a:sym typeface="Arial"/>
            </a:endParaRPr>
          </a:p>
          <a:p>
            <a:pPr indent="-297180" lvl="0" marL="457200" marR="0" rtl="0" algn="l">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This process iterates </a:t>
            </a:r>
            <a:endParaRPr b="0" i="0" sz="2200" u="none" cap="none" strike="noStrike">
              <a:solidFill>
                <a:srgbClr val="000000"/>
              </a:solidFill>
              <a:latin typeface="Arial"/>
              <a:ea typeface="Arial"/>
              <a:cs typeface="Arial"/>
              <a:sym typeface="Arial"/>
            </a:endParaRPr>
          </a:p>
          <a:p>
            <a:pPr indent="-297180" lvl="0" marL="457200" marR="0" rtl="0" algn="l">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Eventually, no redistribution of the objects in any occurs , and so the process terminates</a:t>
            </a:r>
            <a:endParaRPr b="0" i="0" sz="2200" u="none" cap="none" strike="noStrike">
              <a:solidFill>
                <a:srgbClr val="000000"/>
              </a:solidFill>
              <a:latin typeface="Arial"/>
              <a:ea typeface="Arial"/>
              <a:cs typeface="Arial"/>
              <a:sym typeface="Arial"/>
            </a:endParaRPr>
          </a:p>
          <a:p>
            <a:pPr indent="-297180" lvl="0" marL="457200" marR="0" rtl="0" algn="l">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Resulting clusters are returned by the clustering process.</a:t>
            </a:r>
            <a:endParaRPr b="0" i="0" sz="2200" u="none" cap="none" strike="noStrike">
              <a:solidFill>
                <a:srgbClr val="000000"/>
              </a:solidFill>
              <a:latin typeface="Arial"/>
              <a:ea typeface="Arial"/>
              <a:cs typeface="Arial"/>
              <a:sym typeface="Arial"/>
            </a:endParaRPr>
          </a:p>
          <a:p>
            <a:pPr indent="0" lvl="0" marL="160020" marR="0" rtl="0" algn="l">
              <a:lnSpc>
                <a:spcPct val="80000"/>
              </a:lnSpc>
              <a:spcBef>
                <a:spcPts val="0"/>
              </a:spcBef>
              <a:spcAft>
                <a:spcPts val="0"/>
              </a:spcAft>
              <a:buClr>
                <a:srgbClr val="000000"/>
              </a:buClr>
              <a:buSzPts val="2200"/>
              <a:buFont typeface="Arial"/>
              <a:buNone/>
            </a:pPr>
            <a:r>
              <a:rPr b="0" i="0" lang="en-IN" sz="2200" u="none" cap="none" strike="noStrike">
                <a:solidFill>
                  <a:srgbClr val="000000"/>
                </a:solidFill>
                <a:latin typeface="Calibri"/>
                <a:ea typeface="Calibri"/>
                <a:cs typeface="Calibri"/>
                <a:sym typeface="Calibri"/>
              </a:rPr>
              <a:t>        </a:t>
            </a:r>
            <a:endParaRPr b="0" i="0" sz="2200" u="none" cap="none" strike="noStrike">
              <a:solidFill>
                <a:srgbClr val="000000"/>
              </a:solidFill>
              <a:latin typeface="Arial"/>
              <a:ea typeface="Arial"/>
              <a:cs typeface="Arial"/>
              <a:sym typeface="Arial"/>
            </a:endParaRPr>
          </a:p>
          <a:p>
            <a:pPr indent="0" lvl="0" marL="160020" marR="0" rtl="0" algn="l">
              <a:lnSpc>
                <a:spcPct val="8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8" name="Shape 1028"/>
        <p:cNvGrpSpPr/>
        <p:nvPr/>
      </p:nvGrpSpPr>
      <p:grpSpPr>
        <a:xfrm>
          <a:off x="0" y="0"/>
          <a:ext cx="0" cy="0"/>
          <a:chOff x="0" y="0"/>
          <a:chExt cx="0" cy="0"/>
        </a:xfrm>
      </p:grpSpPr>
      <p:sp>
        <p:nvSpPr>
          <p:cNvPr id="1029" name="Google Shape;1029;p60"/>
          <p:cNvSpPr txBox="1"/>
          <p:nvPr/>
        </p:nvSpPr>
        <p:spPr>
          <a:xfrm>
            <a:off x="2606760" y="190440"/>
            <a:ext cx="653688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Algorithm of K-MEANS CLUSTERING</a:t>
            </a:r>
            <a:endParaRPr b="0" i="0" sz="2600" u="none" cap="none" strike="noStrike">
              <a:solidFill>
                <a:srgbClr val="000000"/>
              </a:solidFill>
              <a:latin typeface="Arial"/>
              <a:ea typeface="Arial"/>
              <a:cs typeface="Arial"/>
              <a:sym typeface="Arial"/>
            </a:endParaRPr>
          </a:p>
        </p:txBody>
      </p:sp>
      <p:pic>
        <p:nvPicPr>
          <p:cNvPr id="1030" name="Google Shape;1030;p60"/>
          <p:cNvPicPr preferRelativeResize="0"/>
          <p:nvPr/>
        </p:nvPicPr>
        <p:blipFill rotWithShape="1">
          <a:blip r:embed="rId3">
            <a:alphaModFix/>
          </a:blip>
          <a:srcRect b="0" l="0" r="0" t="0"/>
          <a:stretch/>
        </p:blipFill>
        <p:spPr>
          <a:xfrm>
            <a:off x="3960" y="1317600"/>
            <a:ext cx="9068040" cy="5464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6"/>
          <p:cNvSpPr txBox="1"/>
          <p:nvPr/>
        </p:nvSpPr>
        <p:spPr>
          <a:xfrm>
            <a:off x="515520" y="463320"/>
            <a:ext cx="7886520" cy="504360"/>
          </a:xfrm>
          <a:prstGeom prst="rect">
            <a:avLst/>
          </a:prstGeom>
          <a:noFill/>
          <a:ln>
            <a:noFill/>
          </a:ln>
        </p:spPr>
        <p:txBody>
          <a:bodyPr anchorCtr="0" anchor="ctr" bIns="34200" lIns="68400" spcFirstLastPara="1" rIns="68400" wrap="square" tIns="34200">
            <a:noAutofit/>
          </a:bodyPr>
          <a:lstStyle/>
          <a:p>
            <a:pPr indent="0" lvl="0" marL="0" marR="0" rtl="0" algn="l">
              <a:lnSpc>
                <a:spcPct val="100000"/>
              </a:lnSpc>
              <a:spcBef>
                <a:spcPts val="0"/>
              </a:spcBef>
              <a:spcAft>
                <a:spcPts val="0"/>
              </a:spcAft>
              <a:buClr>
                <a:srgbClr val="000000"/>
              </a:buClr>
              <a:buSzPts val="2570"/>
              <a:buFont typeface="Arial"/>
              <a:buNone/>
            </a:pPr>
            <a:br>
              <a:rPr b="0" i="0" lang="en-IN" sz="2570" u="none" cap="none" strike="noStrike">
                <a:solidFill>
                  <a:srgbClr val="FFFFFF"/>
                </a:solidFill>
                <a:latin typeface="Calibri"/>
                <a:ea typeface="Calibri"/>
                <a:cs typeface="Calibri"/>
                <a:sym typeface="Calibri"/>
              </a:rPr>
            </a:br>
            <a:r>
              <a:rPr b="0" i="0" lang="en-IN" sz="2570" u="none" cap="none" strike="noStrike">
                <a:solidFill>
                  <a:srgbClr val="FFFFFF"/>
                </a:solidFill>
                <a:latin typeface="Calibri"/>
                <a:ea typeface="Calibri"/>
                <a:cs typeface="Calibri"/>
                <a:sym typeface="Calibri"/>
              </a:rPr>
              <a:t>Need of Data Mining </a:t>
            </a:r>
            <a:br>
              <a:rPr b="0" i="0" lang="en-IN" sz="2570" u="none" cap="none" strike="noStrike">
                <a:solidFill>
                  <a:srgbClr val="FFFFFF"/>
                </a:solidFill>
                <a:latin typeface="Calibri"/>
                <a:ea typeface="Calibri"/>
                <a:cs typeface="Calibri"/>
                <a:sym typeface="Calibri"/>
              </a:rPr>
            </a:br>
            <a:endParaRPr b="0" i="0" sz="1400" u="none" cap="none" strike="noStrike">
              <a:solidFill>
                <a:srgbClr val="000000"/>
              </a:solidFill>
              <a:latin typeface="Arial"/>
              <a:ea typeface="Arial"/>
              <a:cs typeface="Arial"/>
              <a:sym typeface="Arial"/>
            </a:endParaRPr>
          </a:p>
        </p:txBody>
      </p:sp>
      <p:sp>
        <p:nvSpPr>
          <p:cNvPr id="394" name="Google Shape;394;p6"/>
          <p:cNvSpPr/>
          <p:nvPr/>
        </p:nvSpPr>
        <p:spPr>
          <a:xfrm>
            <a:off x="354600" y="1372320"/>
            <a:ext cx="8208000" cy="4106160"/>
          </a:xfrm>
          <a:prstGeom prst="rect">
            <a:avLst/>
          </a:prstGeom>
          <a:noFill/>
          <a:ln>
            <a:noFill/>
          </a:ln>
        </p:spPr>
        <p:txBody>
          <a:bodyPr anchorCtr="0" anchor="ctr" bIns="34200" lIns="68400" spcFirstLastPara="1" rIns="68400" wrap="square" tIns="34200">
            <a:noAutofit/>
          </a:bodyPr>
          <a:lstStyle/>
          <a:p>
            <a:pPr indent="-170815" lvl="0" marL="257175" marR="0" rtl="0" algn="l">
              <a:lnSpc>
                <a:spcPct val="90000"/>
              </a:lnSpc>
              <a:spcBef>
                <a:spcPts val="0"/>
              </a:spcBef>
              <a:spcAft>
                <a:spcPts val="0"/>
              </a:spcAft>
              <a:buClr>
                <a:srgbClr val="000000"/>
              </a:buClr>
              <a:buSzPts val="2000"/>
              <a:buFont typeface="Arial"/>
              <a:buChar char="•"/>
            </a:pPr>
            <a:r>
              <a:rPr b="0" i="0" lang="en-IN" sz="2000" u="none" cap="none" strike="noStrike">
                <a:solidFill>
                  <a:srgbClr val="000000"/>
                </a:solidFill>
                <a:latin typeface="Calibri"/>
                <a:ea typeface="Calibri"/>
                <a:cs typeface="Calibri"/>
                <a:sym typeface="Calibri"/>
              </a:rPr>
              <a:t>The Explosive Growth of Data: from terabytes to petabytes</a:t>
            </a:r>
            <a:endParaRPr b="0" i="0" sz="2000" u="none" cap="none" strike="noStrike">
              <a:solidFill>
                <a:srgbClr val="000000"/>
              </a:solidFill>
              <a:latin typeface="Arial"/>
              <a:ea typeface="Arial"/>
              <a:cs typeface="Arial"/>
              <a:sym typeface="Arial"/>
            </a:endParaRPr>
          </a:p>
          <a:p>
            <a:pPr indent="-170815" lvl="1" marL="600075" marR="0" rtl="0" algn="l">
              <a:lnSpc>
                <a:spcPct val="90000"/>
              </a:lnSpc>
              <a:spcBef>
                <a:spcPts val="0"/>
              </a:spcBef>
              <a:spcAft>
                <a:spcPts val="0"/>
              </a:spcAft>
              <a:buClr>
                <a:srgbClr val="000000"/>
              </a:buClr>
              <a:buSzPts val="2000"/>
              <a:buFont typeface="Arial"/>
              <a:buChar char="•"/>
            </a:pPr>
            <a:r>
              <a:rPr b="0" i="0" lang="en-IN" sz="2000" u="none" cap="none" strike="noStrike">
                <a:solidFill>
                  <a:srgbClr val="000000"/>
                </a:solidFill>
                <a:latin typeface="Calibri"/>
                <a:ea typeface="Calibri"/>
                <a:cs typeface="Calibri"/>
                <a:sym typeface="Calibri"/>
              </a:rPr>
              <a:t>Data collection and data availability</a:t>
            </a:r>
            <a:endParaRPr b="0" i="0" sz="2000" u="none" cap="none" strike="noStrike">
              <a:solidFill>
                <a:srgbClr val="000000"/>
              </a:solidFill>
              <a:latin typeface="Arial"/>
              <a:ea typeface="Arial"/>
              <a:cs typeface="Arial"/>
              <a:sym typeface="Arial"/>
            </a:endParaRPr>
          </a:p>
          <a:p>
            <a:pPr indent="-170814" lvl="2" marL="942975" marR="0" rtl="0" algn="l">
              <a:lnSpc>
                <a:spcPct val="90000"/>
              </a:lnSpc>
              <a:spcBef>
                <a:spcPts val="0"/>
              </a:spcBef>
              <a:spcAft>
                <a:spcPts val="0"/>
              </a:spcAft>
              <a:buClr>
                <a:srgbClr val="000000"/>
              </a:buClr>
              <a:buSzPts val="2000"/>
              <a:buFont typeface="Arial"/>
              <a:buChar char="•"/>
            </a:pPr>
            <a:r>
              <a:rPr b="0" i="0" lang="en-IN" sz="2000" u="none" cap="none" strike="noStrike">
                <a:solidFill>
                  <a:srgbClr val="000000"/>
                </a:solidFill>
                <a:latin typeface="Calibri"/>
                <a:ea typeface="Calibri"/>
                <a:cs typeface="Calibri"/>
                <a:sym typeface="Calibri"/>
              </a:rPr>
              <a:t>Automated data collection tools, database systems, Web, computerized society</a:t>
            </a:r>
            <a:endParaRPr b="0" i="0" sz="2000" u="none" cap="none" strike="noStrike">
              <a:solidFill>
                <a:srgbClr val="000000"/>
              </a:solidFill>
              <a:latin typeface="Arial"/>
              <a:ea typeface="Arial"/>
              <a:cs typeface="Arial"/>
              <a:sym typeface="Arial"/>
            </a:endParaRPr>
          </a:p>
          <a:p>
            <a:pPr indent="-170815" lvl="1" marL="600075" marR="0" rtl="0" algn="l">
              <a:lnSpc>
                <a:spcPct val="90000"/>
              </a:lnSpc>
              <a:spcBef>
                <a:spcPts val="0"/>
              </a:spcBef>
              <a:spcAft>
                <a:spcPts val="0"/>
              </a:spcAft>
              <a:buClr>
                <a:srgbClr val="000000"/>
              </a:buClr>
              <a:buSzPts val="2000"/>
              <a:buFont typeface="Arial"/>
              <a:buChar char="•"/>
            </a:pPr>
            <a:r>
              <a:rPr b="0" i="0" lang="en-IN" sz="2000" u="none" cap="none" strike="noStrike">
                <a:solidFill>
                  <a:srgbClr val="000000"/>
                </a:solidFill>
                <a:latin typeface="Calibri"/>
                <a:ea typeface="Calibri"/>
                <a:cs typeface="Calibri"/>
                <a:sym typeface="Calibri"/>
              </a:rPr>
              <a:t>Major sources of abundant data</a:t>
            </a:r>
            <a:endParaRPr b="0" i="0" sz="2000" u="none" cap="none" strike="noStrike">
              <a:solidFill>
                <a:srgbClr val="000000"/>
              </a:solidFill>
              <a:latin typeface="Arial"/>
              <a:ea typeface="Arial"/>
              <a:cs typeface="Arial"/>
              <a:sym typeface="Arial"/>
            </a:endParaRPr>
          </a:p>
          <a:p>
            <a:pPr indent="-170814" lvl="2" marL="942975" marR="0" rtl="0" algn="l">
              <a:lnSpc>
                <a:spcPct val="90000"/>
              </a:lnSpc>
              <a:spcBef>
                <a:spcPts val="0"/>
              </a:spcBef>
              <a:spcAft>
                <a:spcPts val="0"/>
              </a:spcAft>
              <a:buClr>
                <a:srgbClr val="000000"/>
              </a:buClr>
              <a:buSzPts val="2000"/>
              <a:buFont typeface="Arial"/>
              <a:buChar char="•"/>
            </a:pPr>
            <a:r>
              <a:rPr b="0" i="0" lang="en-IN" sz="2000" u="none" cap="none" strike="noStrike">
                <a:solidFill>
                  <a:srgbClr val="000000"/>
                </a:solidFill>
                <a:latin typeface="Calibri"/>
                <a:ea typeface="Calibri"/>
                <a:cs typeface="Calibri"/>
                <a:sym typeface="Calibri"/>
              </a:rPr>
              <a:t>Business: Web, e-commerce, transactions, stocks, … </a:t>
            </a:r>
            <a:endParaRPr b="0" i="0" sz="2000" u="none" cap="none" strike="noStrike">
              <a:solidFill>
                <a:srgbClr val="000000"/>
              </a:solidFill>
              <a:latin typeface="Arial"/>
              <a:ea typeface="Arial"/>
              <a:cs typeface="Arial"/>
              <a:sym typeface="Arial"/>
            </a:endParaRPr>
          </a:p>
          <a:p>
            <a:pPr indent="-170814" lvl="2" marL="942975" marR="0" rtl="0" algn="l">
              <a:lnSpc>
                <a:spcPct val="90000"/>
              </a:lnSpc>
              <a:spcBef>
                <a:spcPts val="0"/>
              </a:spcBef>
              <a:spcAft>
                <a:spcPts val="0"/>
              </a:spcAft>
              <a:buClr>
                <a:srgbClr val="000000"/>
              </a:buClr>
              <a:buSzPts val="2000"/>
              <a:buFont typeface="Arial"/>
              <a:buChar char="•"/>
            </a:pPr>
            <a:r>
              <a:rPr b="0" i="0" lang="en-IN" sz="2000" u="none" cap="none" strike="noStrike">
                <a:solidFill>
                  <a:srgbClr val="000000"/>
                </a:solidFill>
                <a:latin typeface="Calibri"/>
                <a:ea typeface="Calibri"/>
                <a:cs typeface="Calibri"/>
                <a:sym typeface="Calibri"/>
              </a:rPr>
              <a:t>Science: Remote sensing, bioinformatics, scientific simulation, … </a:t>
            </a:r>
            <a:endParaRPr b="0" i="0" sz="2000" u="none" cap="none" strike="noStrike">
              <a:solidFill>
                <a:srgbClr val="000000"/>
              </a:solidFill>
              <a:latin typeface="Arial"/>
              <a:ea typeface="Arial"/>
              <a:cs typeface="Arial"/>
              <a:sym typeface="Arial"/>
            </a:endParaRPr>
          </a:p>
          <a:p>
            <a:pPr indent="-170814" lvl="2" marL="942975" marR="0" rtl="0" algn="l">
              <a:lnSpc>
                <a:spcPct val="90000"/>
              </a:lnSpc>
              <a:spcBef>
                <a:spcPts val="0"/>
              </a:spcBef>
              <a:spcAft>
                <a:spcPts val="0"/>
              </a:spcAft>
              <a:buClr>
                <a:srgbClr val="000000"/>
              </a:buClr>
              <a:buSzPts val="2000"/>
              <a:buFont typeface="Arial"/>
              <a:buChar char="•"/>
            </a:pPr>
            <a:r>
              <a:rPr b="0" i="0" lang="en-IN" sz="2000" u="none" cap="none" strike="noStrike">
                <a:solidFill>
                  <a:srgbClr val="000000"/>
                </a:solidFill>
                <a:latin typeface="Calibri"/>
                <a:ea typeface="Calibri"/>
                <a:cs typeface="Calibri"/>
                <a:sym typeface="Calibri"/>
              </a:rPr>
              <a:t>Society and everyone: news, digital cameras, YouTube   </a:t>
            </a:r>
            <a:endParaRPr b="0" i="0" sz="2000" u="none" cap="none" strike="noStrike">
              <a:solidFill>
                <a:srgbClr val="000000"/>
              </a:solidFill>
              <a:latin typeface="Arial"/>
              <a:ea typeface="Arial"/>
              <a:cs typeface="Arial"/>
              <a:sym typeface="Arial"/>
            </a:endParaRPr>
          </a:p>
          <a:p>
            <a:pPr indent="-170815" lvl="0" marL="257175" marR="0" rtl="0" algn="l">
              <a:lnSpc>
                <a:spcPct val="90000"/>
              </a:lnSpc>
              <a:spcBef>
                <a:spcPts val="0"/>
              </a:spcBef>
              <a:spcAft>
                <a:spcPts val="0"/>
              </a:spcAft>
              <a:buClr>
                <a:srgbClr val="000000"/>
              </a:buClr>
              <a:buSzPts val="2000"/>
              <a:buFont typeface="Arial"/>
              <a:buChar char="•"/>
            </a:pPr>
            <a:r>
              <a:rPr b="0" i="0" lang="en-IN" sz="2000" u="none" cap="none" strike="noStrike">
                <a:solidFill>
                  <a:srgbClr val="000000"/>
                </a:solidFill>
                <a:latin typeface="Calibri"/>
                <a:ea typeface="Calibri"/>
                <a:cs typeface="Calibri"/>
                <a:sym typeface="Calibri"/>
              </a:rPr>
              <a:t>We are drowning in data, but starving for knowledge! </a:t>
            </a:r>
            <a:endParaRPr b="0" i="0" sz="2000" u="none" cap="none" strike="noStrike">
              <a:solidFill>
                <a:srgbClr val="000000"/>
              </a:solidFill>
              <a:latin typeface="Arial"/>
              <a:ea typeface="Arial"/>
              <a:cs typeface="Arial"/>
              <a:sym typeface="Arial"/>
            </a:endParaRPr>
          </a:p>
          <a:p>
            <a:pPr indent="-170815" lvl="0" marL="257175" marR="0" rtl="0" algn="l">
              <a:lnSpc>
                <a:spcPct val="90000"/>
              </a:lnSpc>
              <a:spcBef>
                <a:spcPts val="0"/>
              </a:spcBef>
              <a:spcAft>
                <a:spcPts val="0"/>
              </a:spcAft>
              <a:buClr>
                <a:srgbClr val="000000"/>
              </a:buClr>
              <a:buSzPts val="2000"/>
              <a:buFont typeface="Arial"/>
              <a:buChar char="•"/>
            </a:pPr>
            <a:r>
              <a:rPr b="0" i="0" lang="en-IN" sz="2000" u="none" cap="none" strike="noStrike">
                <a:solidFill>
                  <a:srgbClr val="000000"/>
                </a:solidFill>
                <a:latin typeface="Calibri"/>
                <a:ea typeface="Calibri"/>
                <a:cs typeface="Calibri"/>
                <a:sym typeface="Calibri"/>
              </a:rPr>
              <a:t>“Necessity is the mother of invention”—Data mining—Automated analysis of massive data sets</a:t>
            </a:r>
            <a:endParaRPr b="0" i="0" sz="2000" u="none" cap="none" strike="noStrike">
              <a:solidFill>
                <a:srgbClr val="000000"/>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4" name="Shape 1034"/>
        <p:cNvGrpSpPr/>
        <p:nvPr/>
      </p:nvGrpSpPr>
      <p:grpSpPr>
        <a:xfrm>
          <a:off x="0" y="0"/>
          <a:ext cx="0" cy="0"/>
          <a:chOff x="0" y="0"/>
          <a:chExt cx="0" cy="0"/>
        </a:xfrm>
      </p:grpSpPr>
      <p:sp>
        <p:nvSpPr>
          <p:cNvPr id="1035" name="Google Shape;1035;p61"/>
          <p:cNvSpPr txBox="1"/>
          <p:nvPr/>
        </p:nvSpPr>
        <p:spPr>
          <a:xfrm>
            <a:off x="2797920" y="231840"/>
            <a:ext cx="6086160" cy="68760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Example 1</a:t>
            </a:r>
            <a:endParaRPr b="0" i="0" sz="2600" u="none" cap="none" strike="noStrike">
              <a:solidFill>
                <a:srgbClr val="000000"/>
              </a:solidFill>
              <a:latin typeface="Arial"/>
              <a:ea typeface="Arial"/>
              <a:cs typeface="Arial"/>
              <a:sym typeface="Arial"/>
            </a:endParaRPr>
          </a:p>
        </p:txBody>
      </p:sp>
      <p:sp>
        <p:nvSpPr>
          <p:cNvPr id="1036" name="Google Shape;1036;p61"/>
          <p:cNvSpPr txBox="1"/>
          <p:nvPr/>
        </p:nvSpPr>
        <p:spPr>
          <a:xfrm>
            <a:off x="0" y="1447920"/>
            <a:ext cx="9000000" cy="5028840"/>
          </a:xfrm>
          <a:prstGeom prst="rect">
            <a:avLst/>
          </a:prstGeom>
          <a:noFill/>
          <a:ln>
            <a:noFill/>
          </a:ln>
        </p:spPr>
        <p:txBody>
          <a:bodyPr anchorCtr="0" anchor="t" bIns="45700" lIns="91425" spcFirstLastPara="1" rIns="91425" wrap="square" tIns="45700">
            <a:noAutofit/>
          </a:bodyPr>
          <a:lstStyle/>
          <a:p>
            <a:pPr indent="-297180" lvl="0" marL="457200" marR="0" rtl="0" algn="l">
              <a:lnSpc>
                <a:spcPct val="90000"/>
              </a:lnSpc>
              <a:spcBef>
                <a:spcPts val="0"/>
              </a:spcBef>
              <a:spcAft>
                <a:spcPts val="0"/>
              </a:spcAft>
              <a:buClr>
                <a:srgbClr val="000000"/>
              </a:buClr>
              <a:buSzPts val="2200"/>
              <a:buFont typeface="Arial"/>
              <a:buNone/>
            </a:pPr>
            <a:r>
              <a:rPr b="0" i="0" lang="en-IN" sz="2200" u="none" cap="none" strike="noStrike">
                <a:solidFill>
                  <a:srgbClr val="000000"/>
                </a:solidFill>
                <a:latin typeface="Calibri"/>
                <a:ea typeface="Calibri"/>
                <a:cs typeface="Calibri"/>
                <a:sym typeface="Calibri"/>
              </a:rPr>
              <a:t>Given: {2,3,6,8,9,12,15,18,22} Assume k=3.</a:t>
            </a:r>
            <a:endParaRPr b="0" i="0" sz="2200" u="none" cap="none" strike="noStrike">
              <a:solidFill>
                <a:srgbClr val="000000"/>
              </a:solidFill>
              <a:latin typeface="Arial"/>
              <a:ea typeface="Arial"/>
              <a:cs typeface="Arial"/>
              <a:sym typeface="Arial"/>
            </a:endParaRPr>
          </a:p>
          <a:p>
            <a:pPr indent="-297180" lvl="0" marL="457200" marR="0" rtl="0" algn="l">
              <a:lnSpc>
                <a:spcPct val="9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Solution:</a:t>
            </a:r>
            <a:endParaRPr b="0" i="0" sz="2200" u="none" cap="none" strike="noStrike">
              <a:solidFill>
                <a:srgbClr val="000000"/>
              </a:solidFill>
              <a:latin typeface="Arial"/>
              <a:ea typeface="Arial"/>
              <a:cs typeface="Arial"/>
              <a:sym typeface="Arial"/>
            </a:endParaRPr>
          </a:p>
          <a:p>
            <a:pPr indent="-291465" lvl="1" marL="914400" marR="0" rtl="0" algn="l">
              <a:lnSpc>
                <a:spcPct val="90000"/>
              </a:lnSpc>
              <a:spcBef>
                <a:spcPts val="0"/>
              </a:spcBef>
              <a:spcAft>
                <a:spcPts val="0"/>
              </a:spcAft>
              <a:buClr>
                <a:srgbClr val="FF0000"/>
              </a:buClr>
              <a:buSzPts val="2200"/>
              <a:buFont typeface="Noto Sans Symbols"/>
              <a:buChar char="■"/>
            </a:pPr>
            <a:r>
              <a:rPr b="0" i="0" lang="en-IN" sz="2200" u="none" cap="none" strike="noStrike">
                <a:solidFill>
                  <a:srgbClr val="000000"/>
                </a:solidFill>
                <a:latin typeface="Calibri"/>
                <a:ea typeface="Calibri"/>
                <a:cs typeface="Calibri"/>
                <a:sym typeface="Calibri"/>
              </a:rPr>
              <a:t>Randomly partition given data set:</a:t>
            </a:r>
            <a:endParaRPr b="0" i="0" sz="2200" u="none" cap="none" strike="noStrike">
              <a:solidFill>
                <a:srgbClr val="000000"/>
              </a:solidFill>
              <a:latin typeface="Arial"/>
              <a:ea typeface="Arial"/>
              <a:cs typeface="Arial"/>
              <a:sym typeface="Arial"/>
            </a:endParaRPr>
          </a:p>
          <a:p>
            <a:pPr indent="-285750" lvl="2" marL="1371600" marR="0" rtl="0" algn="l">
              <a:lnSpc>
                <a:spcPct val="9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K1 = 2,8,15			mean = 8.3</a:t>
            </a:r>
            <a:endParaRPr b="0" i="0" sz="2200" u="none" cap="none" strike="noStrike">
              <a:solidFill>
                <a:srgbClr val="000000"/>
              </a:solidFill>
              <a:latin typeface="Arial"/>
              <a:ea typeface="Arial"/>
              <a:cs typeface="Arial"/>
              <a:sym typeface="Arial"/>
            </a:endParaRPr>
          </a:p>
          <a:p>
            <a:pPr indent="-285750" lvl="2" marL="1371600" marR="0" rtl="0" algn="l">
              <a:lnSpc>
                <a:spcPct val="9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K2 = 3,9,18			mean = 10</a:t>
            </a:r>
            <a:endParaRPr b="0" i="0" sz="2200" u="none" cap="none" strike="noStrike">
              <a:solidFill>
                <a:srgbClr val="000000"/>
              </a:solidFill>
              <a:latin typeface="Arial"/>
              <a:ea typeface="Arial"/>
              <a:cs typeface="Arial"/>
              <a:sym typeface="Arial"/>
            </a:endParaRPr>
          </a:p>
          <a:p>
            <a:pPr indent="-285750" lvl="2" marL="1371600" marR="0" rtl="0" algn="l">
              <a:lnSpc>
                <a:spcPct val="9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K3 = 6,12,22		mean = 13.3</a:t>
            </a:r>
            <a:endParaRPr b="0" i="0" sz="2200" u="none" cap="none" strike="noStrike">
              <a:solidFill>
                <a:srgbClr val="000000"/>
              </a:solidFill>
              <a:latin typeface="Arial"/>
              <a:ea typeface="Arial"/>
              <a:cs typeface="Arial"/>
              <a:sym typeface="Arial"/>
            </a:endParaRPr>
          </a:p>
          <a:p>
            <a:pPr indent="-291465" lvl="1" marL="914400" marR="0" rtl="0" algn="l">
              <a:lnSpc>
                <a:spcPct val="90000"/>
              </a:lnSpc>
              <a:spcBef>
                <a:spcPts val="0"/>
              </a:spcBef>
              <a:spcAft>
                <a:spcPts val="0"/>
              </a:spcAft>
              <a:buClr>
                <a:srgbClr val="FF0000"/>
              </a:buClr>
              <a:buSzPts val="2200"/>
              <a:buFont typeface="Noto Sans Symbols"/>
              <a:buChar char="■"/>
            </a:pPr>
            <a:r>
              <a:rPr b="0" i="0" lang="en-IN" sz="2200" u="none" cap="none" strike="noStrike">
                <a:solidFill>
                  <a:srgbClr val="000000"/>
                </a:solidFill>
                <a:latin typeface="Calibri"/>
                <a:ea typeface="Calibri"/>
                <a:cs typeface="Calibri"/>
                <a:sym typeface="Calibri"/>
              </a:rPr>
              <a:t>Reassign</a:t>
            </a:r>
            <a:endParaRPr b="0" i="0" sz="2200" u="none" cap="none" strike="noStrike">
              <a:solidFill>
                <a:srgbClr val="000000"/>
              </a:solidFill>
              <a:latin typeface="Arial"/>
              <a:ea typeface="Arial"/>
              <a:cs typeface="Arial"/>
              <a:sym typeface="Arial"/>
            </a:endParaRPr>
          </a:p>
          <a:p>
            <a:pPr indent="-285750" lvl="2" marL="1371600" marR="0" rtl="0" algn="l">
              <a:lnSpc>
                <a:spcPct val="9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K1 = 2,3,6,8,9		mean = 5.6</a:t>
            </a:r>
            <a:endParaRPr b="0" i="0" sz="2200" u="none" cap="none" strike="noStrike">
              <a:solidFill>
                <a:srgbClr val="000000"/>
              </a:solidFill>
              <a:latin typeface="Arial"/>
              <a:ea typeface="Arial"/>
              <a:cs typeface="Arial"/>
              <a:sym typeface="Arial"/>
            </a:endParaRPr>
          </a:p>
          <a:p>
            <a:pPr indent="-285750" lvl="2" marL="1371600" marR="0" rtl="0" algn="l">
              <a:lnSpc>
                <a:spcPct val="9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K2 = 			mean = 0</a:t>
            </a:r>
            <a:endParaRPr b="0" i="0" sz="2200" u="none" cap="none" strike="noStrike">
              <a:solidFill>
                <a:srgbClr val="000000"/>
              </a:solidFill>
              <a:latin typeface="Arial"/>
              <a:ea typeface="Arial"/>
              <a:cs typeface="Arial"/>
              <a:sym typeface="Arial"/>
            </a:endParaRPr>
          </a:p>
          <a:p>
            <a:pPr indent="-285750" lvl="2" marL="1371600" marR="0" rtl="0" algn="l">
              <a:lnSpc>
                <a:spcPct val="9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K3 = 12,15,18,22		mean = 16.75</a:t>
            </a:r>
            <a:endParaRPr b="0" i="0" sz="2200" u="none" cap="none" strike="noStrike">
              <a:solidFill>
                <a:srgbClr val="000000"/>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0" name="Shape 1040"/>
        <p:cNvGrpSpPr/>
        <p:nvPr/>
      </p:nvGrpSpPr>
      <p:grpSpPr>
        <a:xfrm>
          <a:off x="0" y="0"/>
          <a:ext cx="0" cy="0"/>
          <a:chOff x="0" y="0"/>
          <a:chExt cx="0" cy="0"/>
        </a:xfrm>
      </p:grpSpPr>
      <p:sp>
        <p:nvSpPr>
          <p:cNvPr id="1041" name="Google Shape;1041;p62"/>
          <p:cNvSpPr txBox="1"/>
          <p:nvPr/>
        </p:nvSpPr>
        <p:spPr>
          <a:xfrm>
            <a:off x="468360" y="1628640"/>
            <a:ext cx="8229240" cy="4389120"/>
          </a:xfrm>
          <a:prstGeom prst="rect">
            <a:avLst/>
          </a:prstGeom>
          <a:noFill/>
          <a:ln>
            <a:noFill/>
          </a:ln>
        </p:spPr>
        <p:txBody>
          <a:bodyPr anchorCtr="0" anchor="t" bIns="45700" lIns="91425" spcFirstLastPara="1" rIns="91425" wrap="square" tIns="45700">
            <a:noAutofit/>
          </a:bodyPr>
          <a:lstStyle/>
          <a:p>
            <a:pPr indent="-291465" lvl="1" marL="914400" marR="0" rtl="0" algn="l">
              <a:lnSpc>
                <a:spcPct val="80000"/>
              </a:lnSpc>
              <a:spcBef>
                <a:spcPts val="0"/>
              </a:spcBef>
              <a:spcAft>
                <a:spcPts val="0"/>
              </a:spcAft>
              <a:buClr>
                <a:srgbClr val="FF0000"/>
              </a:buClr>
              <a:buSzPts val="2200"/>
              <a:buFont typeface="Noto Sans Symbols"/>
              <a:buChar char="■"/>
            </a:pPr>
            <a:r>
              <a:rPr b="0" i="0" lang="en-IN" sz="2200" u="none" cap="none" strike="noStrike">
                <a:solidFill>
                  <a:srgbClr val="000000"/>
                </a:solidFill>
                <a:latin typeface="Calibri"/>
                <a:ea typeface="Calibri"/>
                <a:cs typeface="Calibri"/>
                <a:sym typeface="Calibri"/>
              </a:rPr>
              <a:t>Reassign</a:t>
            </a:r>
            <a:endParaRPr b="0" i="0" sz="2200" u="none" cap="none" strike="noStrike">
              <a:solidFill>
                <a:srgbClr val="000000"/>
              </a:solidFill>
              <a:latin typeface="Arial"/>
              <a:ea typeface="Arial"/>
              <a:cs typeface="Arial"/>
              <a:sym typeface="Arial"/>
            </a:endParaRPr>
          </a:p>
          <a:p>
            <a:pPr indent="-285750" lvl="2" marL="1371600" marR="0" rtl="0" algn="l">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K1 = 3,6,8,9		mean = 6.5</a:t>
            </a:r>
            <a:endParaRPr b="0" i="0" sz="2200" u="none" cap="none" strike="noStrike">
              <a:solidFill>
                <a:srgbClr val="000000"/>
              </a:solidFill>
              <a:latin typeface="Arial"/>
              <a:ea typeface="Arial"/>
              <a:cs typeface="Arial"/>
              <a:sym typeface="Arial"/>
            </a:endParaRPr>
          </a:p>
          <a:p>
            <a:pPr indent="-285750" lvl="2" marL="1371600" marR="0" rtl="0" algn="l">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K2 = 2			mean = 2</a:t>
            </a:r>
            <a:endParaRPr b="0" i="0" sz="2200" u="none" cap="none" strike="noStrike">
              <a:solidFill>
                <a:srgbClr val="000000"/>
              </a:solidFill>
              <a:latin typeface="Arial"/>
              <a:ea typeface="Arial"/>
              <a:cs typeface="Arial"/>
              <a:sym typeface="Arial"/>
            </a:endParaRPr>
          </a:p>
          <a:p>
            <a:pPr indent="-285750" lvl="2" marL="1371600" marR="0" rtl="0" algn="l">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K3 = 12,15,18,22		mean = 16.75</a:t>
            </a:r>
            <a:endParaRPr b="0" i="0" sz="2200" u="none" cap="none" strike="noStrike">
              <a:solidFill>
                <a:srgbClr val="000000"/>
              </a:solidFill>
              <a:latin typeface="Arial"/>
              <a:ea typeface="Arial"/>
              <a:cs typeface="Arial"/>
              <a:sym typeface="Arial"/>
            </a:endParaRPr>
          </a:p>
          <a:p>
            <a:pPr indent="-291465" lvl="1" marL="914400" marR="0" rtl="0" algn="l">
              <a:lnSpc>
                <a:spcPct val="80000"/>
              </a:lnSpc>
              <a:spcBef>
                <a:spcPts val="0"/>
              </a:spcBef>
              <a:spcAft>
                <a:spcPts val="0"/>
              </a:spcAft>
              <a:buClr>
                <a:srgbClr val="FF0000"/>
              </a:buClr>
              <a:buSzPts val="2200"/>
              <a:buFont typeface="Noto Sans Symbols"/>
              <a:buChar char="■"/>
            </a:pPr>
            <a:r>
              <a:rPr b="0" i="0" lang="en-IN" sz="2200" u="none" cap="none" strike="noStrike">
                <a:solidFill>
                  <a:srgbClr val="000000"/>
                </a:solidFill>
                <a:latin typeface="Calibri"/>
                <a:ea typeface="Calibri"/>
                <a:cs typeface="Calibri"/>
                <a:sym typeface="Calibri"/>
              </a:rPr>
              <a:t>Reassign</a:t>
            </a:r>
            <a:endParaRPr b="0" i="0" sz="2200" u="none" cap="none" strike="noStrike">
              <a:solidFill>
                <a:srgbClr val="000000"/>
              </a:solidFill>
              <a:latin typeface="Arial"/>
              <a:ea typeface="Arial"/>
              <a:cs typeface="Arial"/>
              <a:sym typeface="Arial"/>
            </a:endParaRPr>
          </a:p>
          <a:p>
            <a:pPr indent="-285750" lvl="2" marL="1371600" marR="0" rtl="0" algn="l">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K1 = 6,8,9			mean = 7.6</a:t>
            </a:r>
            <a:endParaRPr b="0" i="0" sz="2200" u="none" cap="none" strike="noStrike">
              <a:solidFill>
                <a:srgbClr val="000000"/>
              </a:solidFill>
              <a:latin typeface="Arial"/>
              <a:ea typeface="Arial"/>
              <a:cs typeface="Arial"/>
              <a:sym typeface="Arial"/>
            </a:endParaRPr>
          </a:p>
          <a:p>
            <a:pPr indent="-285750" lvl="2" marL="1371600" marR="0" rtl="0" algn="l">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K2 = 2,3			mean = 2.5</a:t>
            </a:r>
            <a:endParaRPr b="0" i="0" sz="2200" u="none" cap="none" strike="noStrike">
              <a:solidFill>
                <a:srgbClr val="000000"/>
              </a:solidFill>
              <a:latin typeface="Arial"/>
              <a:ea typeface="Arial"/>
              <a:cs typeface="Arial"/>
              <a:sym typeface="Arial"/>
            </a:endParaRPr>
          </a:p>
          <a:p>
            <a:pPr indent="-285750" lvl="2" marL="1371600" marR="0" rtl="0" algn="l">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K3 = 12,15,18,22		mean = 16.75</a:t>
            </a:r>
            <a:endParaRPr b="0" i="0" sz="2200" u="none" cap="none" strike="noStrike">
              <a:solidFill>
                <a:srgbClr val="000000"/>
              </a:solidFill>
              <a:latin typeface="Arial"/>
              <a:ea typeface="Arial"/>
              <a:cs typeface="Arial"/>
              <a:sym typeface="Arial"/>
            </a:endParaRPr>
          </a:p>
          <a:p>
            <a:pPr indent="-291465" lvl="1" marL="914400" marR="0" rtl="0" algn="l">
              <a:lnSpc>
                <a:spcPct val="80000"/>
              </a:lnSpc>
              <a:spcBef>
                <a:spcPts val="0"/>
              </a:spcBef>
              <a:spcAft>
                <a:spcPts val="0"/>
              </a:spcAft>
              <a:buClr>
                <a:srgbClr val="FF0000"/>
              </a:buClr>
              <a:buSzPts val="2200"/>
              <a:buFont typeface="Noto Sans Symbols"/>
              <a:buChar char="■"/>
            </a:pPr>
            <a:r>
              <a:rPr b="0" i="0" lang="en-IN" sz="2200" u="none" cap="none" strike="noStrike">
                <a:solidFill>
                  <a:srgbClr val="000000"/>
                </a:solidFill>
                <a:latin typeface="Calibri"/>
                <a:ea typeface="Calibri"/>
                <a:cs typeface="Calibri"/>
                <a:sym typeface="Calibri"/>
              </a:rPr>
              <a:t>Reassign</a:t>
            </a:r>
            <a:endParaRPr b="0" i="0" sz="2200" u="none" cap="none" strike="noStrike">
              <a:solidFill>
                <a:srgbClr val="000000"/>
              </a:solidFill>
              <a:latin typeface="Arial"/>
              <a:ea typeface="Arial"/>
              <a:cs typeface="Arial"/>
              <a:sym typeface="Arial"/>
            </a:endParaRPr>
          </a:p>
          <a:p>
            <a:pPr indent="-285750" lvl="2" marL="1371600" marR="0" rtl="0" algn="l">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K1 = 6,8,9			mean = 7.6</a:t>
            </a:r>
            <a:endParaRPr b="0" i="0" sz="2200" u="none" cap="none" strike="noStrike">
              <a:solidFill>
                <a:srgbClr val="000000"/>
              </a:solidFill>
              <a:latin typeface="Arial"/>
              <a:ea typeface="Arial"/>
              <a:cs typeface="Arial"/>
              <a:sym typeface="Arial"/>
            </a:endParaRPr>
          </a:p>
          <a:p>
            <a:pPr indent="-285750" lvl="2" marL="1371600" marR="0" rtl="0" algn="l">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K2 = 2,3			mean = 2.5</a:t>
            </a:r>
            <a:endParaRPr b="0" i="0" sz="2200" u="none" cap="none" strike="noStrike">
              <a:solidFill>
                <a:srgbClr val="000000"/>
              </a:solidFill>
              <a:latin typeface="Arial"/>
              <a:ea typeface="Arial"/>
              <a:cs typeface="Arial"/>
              <a:sym typeface="Arial"/>
            </a:endParaRPr>
          </a:p>
          <a:p>
            <a:pPr indent="-285750" lvl="2" marL="1371600" marR="0" rtl="0" algn="l">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K3 = 12,15,18,22		mean = 16.75</a:t>
            </a:r>
            <a:endParaRPr b="0" i="0" sz="2200" u="none" cap="none" strike="noStrike">
              <a:solidFill>
                <a:srgbClr val="000000"/>
              </a:solidFill>
              <a:latin typeface="Arial"/>
              <a:ea typeface="Arial"/>
              <a:cs typeface="Arial"/>
              <a:sym typeface="Arial"/>
            </a:endParaRPr>
          </a:p>
          <a:p>
            <a:pPr indent="-297180" lvl="0" marL="457200" marR="0" rtl="0" algn="l">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STOP</a:t>
            </a:r>
            <a:endParaRPr b="0" i="0" sz="2200" u="none" cap="none" strike="noStrike">
              <a:solidFill>
                <a:srgbClr val="000000"/>
              </a:solidFill>
              <a:latin typeface="Arial"/>
              <a:ea typeface="Arial"/>
              <a:cs typeface="Arial"/>
              <a:sym typeface="Arial"/>
            </a:endParaRPr>
          </a:p>
        </p:txBody>
      </p:sp>
      <p:sp>
        <p:nvSpPr>
          <p:cNvPr id="1042" name="Google Shape;1042;p62"/>
          <p:cNvSpPr txBox="1"/>
          <p:nvPr/>
        </p:nvSpPr>
        <p:spPr>
          <a:xfrm>
            <a:off x="2797920" y="231840"/>
            <a:ext cx="6086160" cy="68760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Example 1</a:t>
            </a:r>
            <a:endParaRPr b="0" i="0" sz="2600" u="none" cap="none" strike="noStrike">
              <a:solidFill>
                <a:srgbClr val="000000"/>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6" name="Shape 1046"/>
        <p:cNvGrpSpPr/>
        <p:nvPr/>
      </p:nvGrpSpPr>
      <p:grpSpPr>
        <a:xfrm>
          <a:off x="0" y="0"/>
          <a:ext cx="0" cy="0"/>
          <a:chOff x="0" y="0"/>
          <a:chExt cx="0" cy="0"/>
        </a:xfrm>
      </p:grpSpPr>
      <p:sp>
        <p:nvSpPr>
          <p:cNvPr id="1047" name="Google Shape;1047;p63"/>
          <p:cNvSpPr txBox="1"/>
          <p:nvPr/>
        </p:nvSpPr>
        <p:spPr>
          <a:xfrm>
            <a:off x="468360" y="1773360"/>
            <a:ext cx="8229240" cy="1439640"/>
          </a:xfrm>
          <a:prstGeom prst="rect">
            <a:avLst/>
          </a:prstGeom>
          <a:noFill/>
          <a:ln>
            <a:noFill/>
          </a:ln>
        </p:spPr>
        <p:txBody>
          <a:bodyPr anchorCtr="0" anchor="t" bIns="45700" lIns="91425" spcFirstLastPara="1" rIns="91425" wrap="square" tIns="45700">
            <a:noAutofit/>
          </a:bodyPr>
          <a:lstStyle/>
          <a:p>
            <a:pPr indent="-297180" lvl="0" marL="457200" marR="0" rtl="0" algn="l">
              <a:lnSpc>
                <a:spcPct val="100000"/>
              </a:lnSpc>
              <a:spcBef>
                <a:spcPts val="0"/>
              </a:spcBef>
              <a:spcAft>
                <a:spcPts val="0"/>
              </a:spcAft>
              <a:buClr>
                <a:srgbClr val="000000"/>
              </a:buClr>
              <a:buSzPts val="2200"/>
              <a:buFont typeface="Arial"/>
              <a:buNone/>
            </a:pPr>
            <a:r>
              <a:rPr b="0" i="0" lang="en-IN" sz="2200" u="none" cap="none" strike="noStrike">
                <a:solidFill>
                  <a:srgbClr val="000000"/>
                </a:solidFill>
                <a:latin typeface="Calibri"/>
                <a:ea typeface="Calibri"/>
                <a:cs typeface="Calibri"/>
                <a:sym typeface="Calibri"/>
              </a:rPr>
              <a:t>Given {2,4,10,12,3,20,30,11,25} </a:t>
            </a:r>
            <a:endParaRPr b="0" i="0" sz="1400" u="none" cap="none" strike="noStrike">
              <a:solidFill>
                <a:srgbClr val="000000"/>
              </a:solidFill>
              <a:latin typeface="Arial"/>
              <a:ea typeface="Arial"/>
              <a:cs typeface="Arial"/>
              <a:sym typeface="Arial"/>
            </a:endParaRPr>
          </a:p>
          <a:p>
            <a:pPr indent="-297180" lvl="0" marL="457200" marR="0" rtl="0" algn="l">
              <a:lnSpc>
                <a:spcPct val="100000"/>
              </a:lnSpc>
              <a:spcBef>
                <a:spcPts val="0"/>
              </a:spcBef>
              <a:spcAft>
                <a:spcPts val="0"/>
              </a:spcAft>
              <a:buClr>
                <a:srgbClr val="000000"/>
              </a:buClr>
              <a:buSzPts val="2200"/>
              <a:buFont typeface="Arial"/>
              <a:buNone/>
            </a:pPr>
            <a:r>
              <a:rPr b="0" i="0" lang="en-IN" sz="2200" u="none" cap="none" strike="noStrike">
                <a:solidFill>
                  <a:srgbClr val="000000"/>
                </a:solidFill>
                <a:latin typeface="Calibri"/>
                <a:ea typeface="Calibri"/>
                <a:cs typeface="Calibri"/>
                <a:sym typeface="Calibri"/>
              </a:rPr>
              <a:t>Assume k=2.</a:t>
            </a:r>
            <a:endParaRPr b="0" i="0" sz="1400" u="none" cap="none" strike="noStrike">
              <a:solidFill>
                <a:srgbClr val="000000"/>
              </a:solidFill>
              <a:latin typeface="Arial"/>
              <a:ea typeface="Arial"/>
              <a:cs typeface="Arial"/>
              <a:sym typeface="Arial"/>
            </a:endParaRPr>
          </a:p>
          <a:p>
            <a:pPr indent="-29718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9718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9718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9718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8" name="Google Shape;1048;p63"/>
          <p:cNvSpPr/>
          <p:nvPr/>
        </p:nvSpPr>
        <p:spPr>
          <a:xfrm>
            <a:off x="539640" y="3933720"/>
            <a:ext cx="3168360" cy="109728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0" i="0" lang="en-IN" sz="2200" u="none" cap="none" strike="noStrike">
                <a:solidFill>
                  <a:srgbClr val="000000"/>
                </a:solidFill>
                <a:latin typeface="Arial"/>
                <a:ea typeface="Arial"/>
                <a:cs typeface="Arial"/>
                <a:sym typeface="Arial"/>
              </a:rPr>
              <a:t>Solution:</a:t>
            </a:r>
            <a:endParaRPr b="0" i="0" sz="2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rPr b="0" i="0" lang="en-IN" sz="2200" u="none" cap="none" strike="noStrike">
                <a:solidFill>
                  <a:srgbClr val="000000"/>
                </a:solidFill>
                <a:latin typeface="Arial"/>
                <a:ea typeface="Arial"/>
                <a:cs typeface="Arial"/>
                <a:sym typeface="Arial"/>
              </a:rPr>
              <a:t>K1 = 2,3,4,10,11,12</a:t>
            </a:r>
            <a:endParaRPr b="0" i="0" sz="2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rPr b="0" i="0" lang="en-IN" sz="2200" u="none" cap="none" strike="noStrike">
                <a:solidFill>
                  <a:srgbClr val="000000"/>
                </a:solidFill>
                <a:latin typeface="Arial"/>
                <a:ea typeface="Arial"/>
                <a:cs typeface="Arial"/>
                <a:sym typeface="Arial"/>
              </a:rPr>
              <a:t>K2 = 20, 25, 30</a:t>
            </a:r>
            <a:endParaRPr b="0" i="0" sz="2200" u="none" cap="none" strike="noStrike">
              <a:solidFill>
                <a:srgbClr val="000000"/>
              </a:solidFill>
              <a:latin typeface="Arial"/>
              <a:ea typeface="Arial"/>
              <a:cs typeface="Arial"/>
              <a:sym typeface="Arial"/>
            </a:endParaRPr>
          </a:p>
        </p:txBody>
      </p:sp>
      <p:sp>
        <p:nvSpPr>
          <p:cNvPr id="1049" name="Google Shape;1049;p63"/>
          <p:cNvSpPr txBox="1"/>
          <p:nvPr/>
        </p:nvSpPr>
        <p:spPr>
          <a:xfrm>
            <a:off x="2797920" y="231840"/>
            <a:ext cx="6086160" cy="68760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IN" sz="2400" u="none" cap="none" strike="noStrike">
                <a:solidFill>
                  <a:srgbClr val="FFFFFF"/>
                </a:solidFill>
                <a:latin typeface="Tahoma"/>
                <a:ea typeface="Tahoma"/>
                <a:cs typeface="Tahoma"/>
                <a:sym typeface="Tahoma"/>
              </a:rPr>
              <a:t>Example 1</a:t>
            </a:r>
            <a:endParaRPr b="0" i="0" sz="2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3" name="Shape 1053"/>
        <p:cNvGrpSpPr/>
        <p:nvPr/>
      </p:nvGrpSpPr>
      <p:grpSpPr>
        <a:xfrm>
          <a:off x="0" y="0"/>
          <a:ext cx="0" cy="0"/>
          <a:chOff x="0" y="0"/>
          <a:chExt cx="0" cy="0"/>
        </a:xfrm>
      </p:grpSpPr>
      <p:sp>
        <p:nvSpPr>
          <p:cNvPr id="1054" name="Google Shape;1054;p64"/>
          <p:cNvSpPr txBox="1"/>
          <p:nvPr/>
        </p:nvSpPr>
        <p:spPr>
          <a:xfrm>
            <a:off x="2606760" y="190440"/>
            <a:ext cx="653688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A Simple example  </a:t>
            </a:r>
            <a:endParaRPr b="0" i="0" sz="2600" u="none" cap="none" strike="noStrike">
              <a:solidFill>
                <a:srgbClr val="000000"/>
              </a:solidFill>
              <a:latin typeface="Arial"/>
              <a:ea typeface="Arial"/>
              <a:cs typeface="Arial"/>
              <a:sym typeface="Arial"/>
            </a:endParaRPr>
          </a:p>
        </p:txBody>
      </p:sp>
      <p:pic>
        <p:nvPicPr>
          <p:cNvPr id="1055" name="Google Shape;1055;p64"/>
          <p:cNvPicPr preferRelativeResize="0"/>
          <p:nvPr/>
        </p:nvPicPr>
        <p:blipFill rotWithShape="1">
          <a:blip r:embed="rId3">
            <a:alphaModFix/>
          </a:blip>
          <a:srcRect b="0" l="0" r="0" t="0"/>
          <a:stretch/>
        </p:blipFill>
        <p:spPr>
          <a:xfrm>
            <a:off x="1004400" y="2497320"/>
            <a:ext cx="5082120" cy="3125160"/>
          </a:xfrm>
          <a:prstGeom prst="rect">
            <a:avLst/>
          </a:prstGeom>
          <a:noFill/>
          <a:ln>
            <a:noFill/>
          </a:ln>
        </p:spPr>
      </p:pic>
      <p:sp>
        <p:nvSpPr>
          <p:cNvPr id="1056" name="Google Shape;1056;p64"/>
          <p:cNvSpPr/>
          <p:nvPr/>
        </p:nvSpPr>
        <p:spPr>
          <a:xfrm>
            <a:off x="115920" y="1431360"/>
            <a:ext cx="8863920" cy="109728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0" i="0" lang="en-IN" sz="2200" u="none" cap="none" strike="noStrike">
                <a:solidFill>
                  <a:srgbClr val="000000"/>
                </a:solidFill>
                <a:latin typeface="Calibri"/>
                <a:ea typeface="Calibri"/>
                <a:cs typeface="Calibri"/>
                <a:sym typeface="Calibri"/>
              </a:rPr>
              <a:t>A Simple example showing the implementation of k-means algorithm </a:t>
            </a:r>
            <a:br>
              <a:rPr b="0" i="0" lang="en-IN" sz="2200" u="none" cap="none" strike="noStrike">
                <a:solidFill>
                  <a:srgbClr val="000000"/>
                </a:solidFill>
                <a:latin typeface="Calibri"/>
                <a:ea typeface="Calibri"/>
                <a:cs typeface="Calibri"/>
                <a:sym typeface="Calibri"/>
              </a:rPr>
            </a:br>
            <a:r>
              <a:rPr b="0" i="0" lang="en-IN" sz="2200" u="none" cap="none" strike="noStrike">
                <a:solidFill>
                  <a:srgbClr val="000000"/>
                </a:solidFill>
                <a:latin typeface="Calibri"/>
                <a:ea typeface="Calibri"/>
                <a:cs typeface="Calibri"/>
                <a:sym typeface="Calibri"/>
              </a:rPr>
              <a:t>(using K=2)</a:t>
            </a:r>
            <a:endParaRPr b="0" i="0" sz="2200" u="none" cap="none" strike="noStrike">
              <a:solidFill>
                <a:srgbClr val="000000"/>
              </a:solidFill>
              <a:latin typeface="Arial"/>
              <a:ea typeface="Arial"/>
              <a:cs typeface="Arial"/>
              <a:sym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0" name="Shape 1060"/>
        <p:cNvGrpSpPr/>
        <p:nvPr/>
      </p:nvGrpSpPr>
      <p:grpSpPr>
        <a:xfrm>
          <a:off x="0" y="0"/>
          <a:ext cx="0" cy="0"/>
          <a:chOff x="0" y="0"/>
          <a:chExt cx="0" cy="0"/>
        </a:xfrm>
      </p:grpSpPr>
      <p:sp>
        <p:nvSpPr>
          <p:cNvPr id="1061" name="Google Shape;1061;p65"/>
          <p:cNvSpPr txBox="1"/>
          <p:nvPr/>
        </p:nvSpPr>
        <p:spPr>
          <a:xfrm>
            <a:off x="0" y="380880"/>
            <a:ext cx="838152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rPr b="0" i="0" lang="en-IN" sz="3200" u="none" cap="none" strike="noStrike">
                <a:solidFill>
                  <a:srgbClr val="FFFFFF"/>
                </a:solidFill>
                <a:latin typeface="Tahoma"/>
                <a:ea typeface="Tahoma"/>
                <a:cs typeface="Tahoma"/>
                <a:sym typeface="Tahoma"/>
              </a:rPr>
              <a:t>A Simple example  </a:t>
            </a:r>
            <a:endParaRPr b="0" i="0" sz="1400" u="none" cap="none" strike="noStrike">
              <a:solidFill>
                <a:srgbClr val="000000"/>
              </a:solidFill>
              <a:latin typeface="Arial"/>
              <a:ea typeface="Arial"/>
              <a:cs typeface="Arial"/>
              <a:sym typeface="Arial"/>
            </a:endParaRPr>
          </a:p>
        </p:txBody>
      </p:sp>
      <p:pic>
        <p:nvPicPr>
          <p:cNvPr id="1062" name="Google Shape;1062;p65"/>
          <p:cNvPicPr preferRelativeResize="0"/>
          <p:nvPr/>
        </p:nvPicPr>
        <p:blipFill rotWithShape="1">
          <a:blip r:embed="rId3">
            <a:alphaModFix/>
          </a:blip>
          <a:srcRect b="0" l="0" r="0" t="0"/>
          <a:stretch/>
        </p:blipFill>
        <p:spPr>
          <a:xfrm>
            <a:off x="1604160" y="2718360"/>
            <a:ext cx="3256920" cy="2465280"/>
          </a:xfrm>
          <a:prstGeom prst="rect">
            <a:avLst/>
          </a:prstGeom>
          <a:noFill/>
          <a:ln>
            <a:noFill/>
          </a:ln>
        </p:spPr>
      </p:pic>
      <p:pic>
        <p:nvPicPr>
          <p:cNvPr id="1063" name="Google Shape;1063;p65"/>
          <p:cNvPicPr preferRelativeResize="0"/>
          <p:nvPr/>
        </p:nvPicPr>
        <p:blipFill rotWithShape="1">
          <a:blip r:embed="rId4">
            <a:alphaModFix/>
          </a:blip>
          <a:srcRect b="0" l="0" r="0" t="0"/>
          <a:stretch/>
        </p:blipFill>
        <p:spPr>
          <a:xfrm>
            <a:off x="1604160" y="5374800"/>
            <a:ext cx="3142080" cy="1101960"/>
          </a:xfrm>
          <a:prstGeom prst="rect">
            <a:avLst/>
          </a:prstGeom>
          <a:noFill/>
          <a:ln>
            <a:noFill/>
          </a:ln>
        </p:spPr>
      </p:pic>
      <p:sp>
        <p:nvSpPr>
          <p:cNvPr id="1064" name="Google Shape;1064;p65"/>
          <p:cNvSpPr/>
          <p:nvPr/>
        </p:nvSpPr>
        <p:spPr>
          <a:xfrm>
            <a:off x="218520" y="1355040"/>
            <a:ext cx="8624880" cy="140292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600"/>
              <a:buFont typeface="Arial"/>
              <a:buNone/>
            </a:pPr>
            <a:r>
              <a:rPr b="1" i="0" lang="en-IN" sz="2600" u="sng" cap="none" strike="noStrike">
                <a:solidFill>
                  <a:srgbClr val="000000"/>
                </a:solidFill>
                <a:latin typeface="Arial"/>
                <a:ea typeface="Arial"/>
                <a:cs typeface="Arial"/>
                <a:sym typeface="Arial"/>
              </a:rPr>
              <a:t>Step 1:</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IN" sz="2000" u="sng" cap="none" strike="noStrike">
                <a:solidFill>
                  <a:srgbClr val="000000"/>
                </a:solidFill>
                <a:latin typeface="Arial"/>
                <a:ea typeface="Arial"/>
                <a:cs typeface="Arial"/>
                <a:sym typeface="Arial"/>
              </a:rPr>
              <a:t>Initialization</a:t>
            </a:r>
            <a:r>
              <a:rPr b="0" i="0" lang="en-IN" sz="2000" u="none" cap="none" strike="noStrike">
                <a:solidFill>
                  <a:srgbClr val="000000"/>
                </a:solidFill>
                <a:latin typeface="Arial"/>
                <a:ea typeface="Arial"/>
                <a:cs typeface="Arial"/>
                <a:sym typeface="Arial"/>
              </a:rPr>
              <a:t>: Randomly we choose following two centroids (k=2) for two clusters.</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IN" sz="2000" u="none" cap="none" strike="noStrike">
                <a:solidFill>
                  <a:srgbClr val="000000"/>
                </a:solidFill>
                <a:latin typeface="Arial"/>
                <a:ea typeface="Arial"/>
                <a:cs typeface="Arial"/>
                <a:sym typeface="Arial"/>
              </a:rPr>
              <a:t>In this case the 2 centroid are: m1=(1.0,1.0) and m2=(5.0,7.0).</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8" name="Shape 1068"/>
        <p:cNvGrpSpPr/>
        <p:nvPr/>
      </p:nvGrpSpPr>
      <p:grpSpPr>
        <a:xfrm>
          <a:off x="0" y="0"/>
          <a:ext cx="0" cy="0"/>
          <a:chOff x="0" y="0"/>
          <a:chExt cx="0" cy="0"/>
        </a:xfrm>
      </p:grpSpPr>
      <p:sp>
        <p:nvSpPr>
          <p:cNvPr id="1069" name="Google Shape;1069;p66"/>
          <p:cNvSpPr txBox="1"/>
          <p:nvPr/>
        </p:nvSpPr>
        <p:spPr>
          <a:xfrm>
            <a:off x="0" y="380880"/>
            <a:ext cx="838152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rPr b="0" i="0" lang="en-IN" sz="3200" u="none" cap="none" strike="noStrike">
                <a:solidFill>
                  <a:srgbClr val="FFFFFF"/>
                </a:solidFill>
                <a:latin typeface="Tahoma"/>
                <a:ea typeface="Tahoma"/>
                <a:cs typeface="Tahoma"/>
                <a:sym typeface="Tahoma"/>
              </a:rPr>
              <a:t>A Simple example  </a:t>
            </a:r>
            <a:endParaRPr b="0" i="0" sz="1400" u="none" cap="none" strike="noStrike">
              <a:solidFill>
                <a:srgbClr val="000000"/>
              </a:solidFill>
              <a:latin typeface="Arial"/>
              <a:ea typeface="Arial"/>
              <a:cs typeface="Arial"/>
              <a:sym typeface="Arial"/>
            </a:endParaRPr>
          </a:p>
        </p:txBody>
      </p:sp>
      <p:pic>
        <p:nvPicPr>
          <p:cNvPr id="1070" name="Google Shape;1070;p66"/>
          <p:cNvPicPr preferRelativeResize="0"/>
          <p:nvPr/>
        </p:nvPicPr>
        <p:blipFill rotWithShape="1">
          <a:blip r:embed="rId3">
            <a:alphaModFix/>
          </a:blip>
          <a:srcRect b="0" l="0" r="0" t="0"/>
          <a:stretch/>
        </p:blipFill>
        <p:spPr>
          <a:xfrm>
            <a:off x="5932080" y="1629720"/>
            <a:ext cx="2583360" cy="2723400"/>
          </a:xfrm>
          <a:prstGeom prst="rect">
            <a:avLst/>
          </a:prstGeom>
          <a:noFill/>
          <a:ln>
            <a:noFill/>
          </a:ln>
        </p:spPr>
      </p:pic>
      <p:sp>
        <p:nvSpPr>
          <p:cNvPr id="1071" name="Google Shape;1071;p66"/>
          <p:cNvSpPr/>
          <p:nvPr/>
        </p:nvSpPr>
        <p:spPr>
          <a:xfrm>
            <a:off x="406080" y="1066680"/>
            <a:ext cx="4800240" cy="19339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600"/>
              <a:buFont typeface="Arial"/>
              <a:buNone/>
            </a:pPr>
            <a:r>
              <a:rPr b="1" i="0" lang="en-IN" sz="2600" u="sng" cap="none" strike="noStrike">
                <a:solidFill>
                  <a:srgbClr val="000000"/>
                </a:solidFill>
                <a:latin typeface="Arial"/>
                <a:ea typeface="Arial"/>
                <a:cs typeface="Arial"/>
                <a:sym typeface="Arial"/>
              </a:rPr>
              <a:t>Step 2:</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IN" sz="2000" u="none" cap="none" strike="noStrike">
                <a:solidFill>
                  <a:srgbClr val="000000"/>
                </a:solidFill>
                <a:latin typeface="Arial"/>
                <a:ea typeface="Arial"/>
                <a:cs typeface="Arial"/>
                <a:sym typeface="Arial"/>
              </a:rPr>
              <a:t>Thus, we obtain two clusters containing:</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IN" sz="2000" u="none" cap="none" strike="noStrike">
                <a:solidFill>
                  <a:srgbClr val="000000"/>
                </a:solidFill>
                <a:latin typeface="Arial"/>
                <a:ea typeface="Arial"/>
                <a:cs typeface="Arial"/>
                <a:sym typeface="Arial"/>
              </a:rPr>
              <a:t>	{1,2,3} and {4,5,6,7}.</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IN" sz="2000" u="none" cap="none" strike="noStrike">
                <a:solidFill>
                  <a:srgbClr val="000000"/>
                </a:solidFill>
                <a:latin typeface="Arial"/>
                <a:ea typeface="Arial"/>
                <a:cs typeface="Arial"/>
                <a:sym typeface="Arial"/>
              </a:rPr>
              <a:t>Their new centroids are:</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600"/>
              <a:buFont typeface="Arial"/>
              <a:buNone/>
            </a:pPr>
            <a:r>
              <a:rPr b="0" i="0" lang="en-IN" sz="2600" u="none" cap="none" strike="noStrike">
                <a:solidFill>
                  <a:srgbClr val="000000"/>
                </a:solidFill>
                <a:latin typeface="Arial"/>
                <a:ea typeface="Arial"/>
                <a:cs typeface="Arial"/>
                <a:sym typeface="Arial"/>
              </a:rPr>
              <a:t>                                                         </a:t>
            </a:r>
            <a:endParaRPr b="0" i="0" sz="1800" u="none" cap="none" strike="noStrike">
              <a:solidFill>
                <a:srgbClr val="000000"/>
              </a:solidFill>
              <a:latin typeface="Arial"/>
              <a:ea typeface="Arial"/>
              <a:cs typeface="Arial"/>
              <a:sym typeface="Arial"/>
            </a:endParaRPr>
          </a:p>
        </p:txBody>
      </p:sp>
      <p:pic>
        <p:nvPicPr>
          <p:cNvPr id="1072" name="Google Shape;1072;p66"/>
          <p:cNvPicPr preferRelativeResize="0"/>
          <p:nvPr/>
        </p:nvPicPr>
        <p:blipFill rotWithShape="1">
          <a:blip r:embed="rId4">
            <a:alphaModFix/>
          </a:blip>
          <a:srcRect b="0" l="0" r="0" t="0"/>
          <a:stretch/>
        </p:blipFill>
        <p:spPr>
          <a:xfrm>
            <a:off x="4664160" y="5373720"/>
            <a:ext cx="4343040" cy="1294920"/>
          </a:xfrm>
          <a:prstGeom prst="rect">
            <a:avLst/>
          </a:prstGeom>
          <a:noFill/>
          <a:ln>
            <a:noFill/>
          </a:ln>
        </p:spPr>
      </p:pic>
      <p:pic>
        <p:nvPicPr>
          <p:cNvPr id="1073" name="Google Shape;1073;p66"/>
          <p:cNvPicPr preferRelativeResize="0"/>
          <p:nvPr/>
        </p:nvPicPr>
        <p:blipFill rotWithShape="1">
          <a:blip r:embed="rId5">
            <a:alphaModFix/>
          </a:blip>
          <a:srcRect b="0" l="0" r="0" t="0"/>
          <a:stretch/>
        </p:blipFill>
        <p:spPr>
          <a:xfrm>
            <a:off x="177480" y="3792600"/>
            <a:ext cx="5028840" cy="685440"/>
          </a:xfrm>
          <a:prstGeom prst="rect">
            <a:avLst/>
          </a:prstGeom>
          <a:noFill/>
          <a:ln>
            <a:noFill/>
          </a:ln>
        </p:spPr>
      </p:pic>
      <p:pic>
        <p:nvPicPr>
          <p:cNvPr id="1074" name="Google Shape;1074;p66"/>
          <p:cNvPicPr preferRelativeResize="0"/>
          <p:nvPr/>
        </p:nvPicPr>
        <p:blipFill rotWithShape="1">
          <a:blip r:embed="rId6">
            <a:alphaModFix/>
          </a:blip>
          <a:srcRect b="0" l="0" r="0" t="0"/>
          <a:stretch/>
        </p:blipFill>
        <p:spPr>
          <a:xfrm>
            <a:off x="177480" y="4554360"/>
            <a:ext cx="5028840" cy="742680"/>
          </a:xfrm>
          <a:prstGeom prst="rect">
            <a:avLst/>
          </a:prstGeom>
          <a:noFill/>
          <a:ln>
            <a:noFill/>
          </a:ln>
        </p:spPr>
      </p:pic>
      <p:pic>
        <p:nvPicPr>
          <p:cNvPr id="1075" name="Google Shape;1075;p66"/>
          <p:cNvPicPr preferRelativeResize="0"/>
          <p:nvPr/>
        </p:nvPicPr>
        <p:blipFill rotWithShape="1">
          <a:blip r:embed="rId7">
            <a:alphaModFix/>
          </a:blip>
          <a:srcRect b="0" l="0" r="0" t="0"/>
          <a:stretch/>
        </p:blipFill>
        <p:spPr>
          <a:xfrm>
            <a:off x="406080" y="5316480"/>
            <a:ext cx="1371240" cy="54252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9" name="Shape 1079"/>
        <p:cNvGrpSpPr/>
        <p:nvPr/>
      </p:nvGrpSpPr>
      <p:grpSpPr>
        <a:xfrm>
          <a:off x="0" y="0"/>
          <a:ext cx="0" cy="0"/>
          <a:chOff x="0" y="0"/>
          <a:chExt cx="0" cy="0"/>
        </a:xfrm>
      </p:grpSpPr>
      <p:sp>
        <p:nvSpPr>
          <p:cNvPr id="1080" name="Google Shape;1080;p67"/>
          <p:cNvSpPr txBox="1"/>
          <p:nvPr/>
        </p:nvSpPr>
        <p:spPr>
          <a:xfrm>
            <a:off x="2579400" y="380880"/>
            <a:ext cx="580212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rPr b="0" i="0" lang="en-IN" sz="3200" u="none" cap="none" strike="noStrike">
                <a:solidFill>
                  <a:srgbClr val="FFFFFF"/>
                </a:solidFill>
                <a:latin typeface="Tahoma"/>
                <a:ea typeface="Tahoma"/>
                <a:cs typeface="Tahoma"/>
                <a:sym typeface="Tahoma"/>
              </a:rPr>
              <a:t>A Simple example  </a:t>
            </a:r>
            <a:endParaRPr b="0" i="0" sz="1400" u="none" cap="none" strike="noStrike">
              <a:solidFill>
                <a:srgbClr val="000000"/>
              </a:solidFill>
              <a:latin typeface="Arial"/>
              <a:ea typeface="Arial"/>
              <a:cs typeface="Arial"/>
              <a:sym typeface="Arial"/>
            </a:endParaRPr>
          </a:p>
        </p:txBody>
      </p:sp>
      <p:pic>
        <p:nvPicPr>
          <p:cNvPr id="1081" name="Google Shape;1081;p67"/>
          <p:cNvPicPr preferRelativeResize="0"/>
          <p:nvPr/>
        </p:nvPicPr>
        <p:blipFill rotWithShape="1">
          <a:blip r:embed="rId3">
            <a:alphaModFix/>
          </a:blip>
          <a:srcRect b="0" l="0" r="0" t="6564"/>
          <a:stretch/>
        </p:blipFill>
        <p:spPr>
          <a:xfrm>
            <a:off x="5763960" y="1540080"/>
            <a:ext cx="2970360" cy="3194640"/>
          </a:xfrm>
          <a:prstGeom prst="rect">
            <a:avLst/>
          </a:prstGeom>
          <a:noFill/>
          <a:ln>
            <a:noFill/>
          </a:ln>
        </p:spPr>
      </p:pic>
      <p:sp>
        <p:nvSpPr>
          <p:cNvPr id="1082" name="Google Shape;1082;p67"/>
          <p:cNvSpPr/>
          <p:nvPr/>
        </p:nvSpPr>
        <p:spPr>
          <a:xfrm>
            <a:off x="420120" y="1310040"/>
            <a:ext cx="4495320" cy="477648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2600"/>
              <a:buFont typeface="Arial"/>
              <a:buNone/>
            </a:pPr>
            <a:r>
              <a:rPr b="1" i="0" lang="en-IN" sz="2600" u="sng" cap="none" strike="noStrike">
                <a:solidFill>
                  <a:srgbClr val="000000"/>
                </a:solidFill>
                <a:latin typeface="Arial"/>
                <a:ea typeface="Arial"/>
                <a:cs typeface="Arial"/>
                <a:sym typeface="Arial"/>
              </a:rPr>
              <a:t>Step 3:</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IN" sz="2000" u="none" cap="none" strike="noStrike">
                <a:solidFill>
                  <a:srgbClr val="000000"/>
                </a:solidFill>
                <a:latin typeface="Arial"/>
                <a:ea typeface="Arial"/>
                <a:cs typeface="Arial"/>
                <a:sym typeface="Arial"/>
              </a:rPr>
              <a:t>Now using these centroids we compute the Euclidean distance of each object, as shown in table.</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IN" sz="2000" u="none" cap="none" strike="noStrike">
                <a:solidFill>
                  <a:srgbClr val="000000"/>
                </a:solidFill>
                <a:latin typeface="Arial"/>
                <a:ea typeface="Arial"/>
                <a:cs typeface="Arial"/>
                <a:sym typeface="Arial"/>
              </a:rPr>
              <a:t>Therefore, the new clusters are:</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IN" sz="2000" u="none" cap="none" strike="noStrike">
                <a:solidFill>
                  <a:srgbClr val="000000"/>
                </a:solidFill>
                <a:latin typeface="Arial"/>
                <a:ea typeface="Arial"/>
                <a:cs typeface="Arial"/>
                <a:sym typeface="Arial"/>
              </a:rPr>
              <a:t>{1,2} and {3,4,5,6,7}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IN" sz="2000" u="none" cap="none" strike="noStrike">
                <a:solidFill>
                  <a:srgbClr val="000000"/>
                </a:solidFill>
                <a:latin typeface="Arial"/>
                <a:ea typeface="Arial"/>
                <a:cs typeface="Arial"/>
                <a:sym typeface="Arial"/>
              </a:rPr>
              <a:t>Next centroids are: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IN" sz="2000" u="none" cap="none" strike="noStrike">
                <a:solidFill>
                  <a:srgbClr val="000000"/>
                </a:solidFill>
                <a:latin typeface="Arial"/>
                <a:ea typeface="Arial"/>
                <a:cs typeface="Arial"/>
                <a:sym typeface="Arial"/>
              </a:rPr>
              <a:t>m1=(1.25,1.5) and m2 = (3.9,5.1)</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6" name="Shape 1086"/>
        <p:cNvGrpSpPr/>
        <p:nvPr/>
      </p:nvGrpSpPr>
      <p:grpSpPr>
        <a:xfrm>
          <a:off x="0" y="0"/>
          <a:ext cx="0" cy="0"/>
          <a:chOff x="0" y="0"/>
          <a:chExt cx="0" cy="0"/>
        </a:xfrm>
      </p:grpSpPr>
      <p:sp>
        <p:nvSpPr>
          <p:cNvPr id="1087" name="Google Shape;1087;p68"/>
          <p:cNvSpPr txBox="1"/>
          <p:nvPr/>
        </p:nvSpPr>
        <p:spPr>
          <a:xfrm>
            <a:off x="2565720" y="380880"/>
            <a:ext cx="581580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rPr b="0" i="0" lang="en-IN" sz="3200" u="none" cap="none" strike="noStrike">
                <a:solidFill>
                  <a:srgbClr val="FFFFFF"/>
                </a:solidFill>
                <a:latin typeface="Tahoma"/>
                <a:ea typeface="Tahoma"/>
                <a:cs typeface="Tahoma"/>
                <a:sym typeface="Tahoma"/>
              </a:rPr>
              <a:t>A Simple example  </a:t>
            </a:r>
            <a:endParaRPr b="0" i="0" sz="1400" u="none" cap="none" strike="noStrike">
              <a:solidFill>
                <a:srgbClr val="000000"/>
              </a:solidFill>
              <a:latin typeface="Arial"/>
              <a:ea typeface="Arial"/>
              <a:cs typeface="Arial"/>
              <a:sym typeface="Arial"/>
            </a:endParaRPr>
          </a:p>
        </p:txBody>
      </p:sp>
      <p:pic>
        <p:nvPicPr>
          <p:cNvPr id="1088" name="Google Shape;1088;p68"/>
          <p:cNvPicPr preferRelativeResize="0"/>
          <p:nvPr/>
        </p:nvPicPr>
        <p:blipFill rotWithShape="1">
          <a:blip r:embed="rId3">
            <a:alphaModFix/>
          </a:blip>
          <a:srcRect b="0" l="0" r="0" t="0"/>
          <a:stretch/>
        </p:blipFill>
        <p:spPr>
          <a:xfrm>
            <a:off x="5946840" y="1236240"/>
            <a:ext cx="2612520" cy="2850120"/>
          </a:xfrm>
          <a:prstGeom prst="rect">
            <a:avLst/>
          </a:prstGeom>
          <a:noFill/>
          <a:ln>
            <a:noFill/>
          </a:ln>
        </p:spPr>
      </p:pic>
      <p:sp>
        <p:nvSpPr>
          <p:cNvPr id="1089" name="Google Shape;1089;p68"/>
          <p:cNvSpPr/>
          <p:nvPr/>
        </p:nvSpPr>
        <p:spPr>
          <a:xfrm>
            <a:off x="420120" y="1310040"/>
            <a:ext cx="4495320" cy="477648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2600"/>
              <a:buFont typeface="Arial"/>
              <a:buNone/>
            </a:pPr>
            <a:r>
              <a:rPr b="1" i="0" lang="en-IN" sz="2600" u="sng" cap="none" strike="noStrike">
                <a:solidFill>
                  <a:srgbClr val="000000"/>
                </a:solidFill>
                <a:latin typeface="Arial"/>
                <a:ea typeface="Arial"/>
                <a:cs typeface="Arial"/>
                <a:sym typeface="Arial"/>
              </a:rPr>
              <a:t>Step 4:</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IN" sz="2000" u="none" cap="none" strike="noStrike">
                <a:solidFill>
                  <a:srgbClr val="000000"/>
                </a:solidFill>
                <a:latin typeface="Arial"/>
                <a:ea typeface="Arial"/>
                <a:cs typeface="Arial"/>
                <a:sym typeface="Arial"/>
              </a:rPr>
              <a:t>The clusters obtained are:</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IN" sz="2000" u="none" cap="none" strike="noStrike">
                <a:solidFill>
                  <a:srgbClr val="000000"/>
                </a:solidFill>
                <a:latin typeface="Arial"/>
                <a:ea typeface="Arial"/>
                <a:cs typeface="Arial"/>
                <a:sym typeface="Arial"/>
              </a:rPr>
              <a:t>{1,2} and {3,4,5,6,7}</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IN" sz="2000" u="none" cap="none" strike="noStrike">
                <a:solidFill>
                  <a:srgbClr val="C00000"/>
                </a:solidFill>
                <a:latin typeface="Arial"/>
                <a:ea typeface="Arial"/>
                <a:cs typeface="Arial"/>
                <a:sym typeface="Arial"/>
              </a:rPr>
              <a:t>Therefore, there is no change in the cluster.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IN" sz="2000" u="none" cap="none" strike="noStrike">
                <a:solidFill>
                  <a:srgbClr val="7030A0"/>
                </a:solidFill>
                <a:latin typeface="Arial"/>
                <a:ea typeface="Arial"/>
                <a:cs typeface="Arial"/>
                <a:sym typeface="Arial"/>
              </a:rPr>
              <a:t>Thus, the algorithm comes to a halt here </a:t>
            </a:r>
            <a:r>
              <a:rPr b="0" i="0" lang="en-IN" sz="2000" u="none" cap="none" strike="noStrike">
                <a:solidFill>
                  <a:srgbClr val="000000"/>
                </a:solidFill>
                <a:latin typeface="Arial"/>
                <a:ea typeface="Arial"/>
                <a:cs typeface="Arial"/>
                <a:sym typeface="Arial"/>
              </a:rPr>
              <a:t>and final result consist of 2 clusters {1,2} and {3,4,5,6,7}. </a:t>
            </a:r>
            <a:endParaRPr b="0" i="0" sz="1800" u="none" cap="none" strike="noStrike">
              <a:solidFill>
                <a:srgbClr val="000000"/>
              </a:solidFill>
              <a:latin typeface="Arial"/>
              <a:ea typeface="Arial"/>
              <a:cs typeface="Arial"/>
              <a:sym typeface="Arial"/>
            </a:endParaRPr>
          </a:p>
        </p:txBody>
      </p:sp>
      <p:pic>
        <p:nvPicPr>
          <p:cNvPr id="1090" name="Google Shape;1090;p68"/>
          <p:cNvPicPr preferRelativeResize="0"/>
          <p:nvPr/>
        </p:nvPicPr>
        <p:blipFill rotWithShape="1">
          <a:blip r:embed="rId4">
            <a:alphaModFix/>
          </a:blip>
          <a:srcRect b="0" l="0" r="0" t="0"/>
          <a:stretch/>
        </p:blipFill>
        <p:spPr>
          <a:xfrm>
            <a:off x="4916160" y="4086360"/>
            <a:ext cx="3322080" cy="2776320"/>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4" name="Shape 1094"/>
        <p:cNvGrpSpPr/>
        <p:nvPr/>
      </p:nvGrpSpPr>
      <p:grpSpPr>
        <a:xfrm>
          <a:off x="0" y="0"/>
          <a:ext cx="0" cy="0"/>
          <a:chOff x="0" y="0"/>
          <a:chExt cx="0" cy="0"/>
        </a:xfrm>
      </p:grpSpPr>
      <p:pic>
        <p:nvPicPr>
          <p:cNvPr id="1095" name="Google Shape;1095;p69"/>
          <p:cNvPicPr preferRelativeResize="0"/>
          <p:nvPr/>
        </p:nvPicPr>
        <p:blipFill rotWithShape="1">
          <a:blip r:embed="rId3">
            <a:alphaModFix/>
          </a:blip>
          <a:srcRect b="3030" l="5084" r="1693" t="6058"/>
          <a:stretch/>
        </p:blipFill>
        <p:spPr>
          <a:xfrm>
            <a:off x="342720" y="2010240"/>
            <a:ext cx="3996720" cy="3823560"/>
          </a:xfrm>
          <a:prstGeom prst="rect">
            <a:avLst/>
          </a:prstGeom>
          <a:noFill/>
          <a:ln>
            <a:noFill/>
          </a:ln>
        </p:spPr>
      </p:pic>
      <p:pic>
        <p:nvPicPr>
          <p:cNvPr id="1096" name="Google Shape;1096;p69"/>
          <p:cNvPicPr preferRelativeResize="0"/>
          <p:nvPr/>
        </p:nvPicPr>
        <p:blipFill rotWithShape="1">
          <a:blip r:embed="rId4">
            <a:alphaModFix/>
          </a:blip>
          <a:srcRect b="3628" l="1779" r="1779" t="5453"/>
          <a:stretch/>
        </p:blipFill>
        <p:spPr>
          <a:xfrm>
            <a:off x="4708440" y="2010240"/>
            <a:ext cx="3507120" cy="3399840"/>
          </a:xfrm>
          <a:prstGeom prst="rect">
            <a:avLst/>
          </a:prstGeom>
          <a:noFill/>
          <a:ln>
            <a:noFill/>
          </a:ln>
        </p:spPr>
      </p:pic>
      <p:sp>
        <p:nvSpPr>
          <p:cNvPr id="1097" name="Google Shape;1097;p69"/>
          <p:cNvSpPr/>
          <p:nvPr/>
        </p:nvSpPr>
        <p:spPr>
          <a:xfrm>
            <a:off x="457200" y="6019920"/>
            <a:ext cx="3276360" cy="45684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IN" sz="1400" u="none" cap="none" strike="noStrike">
                <a:solidFill>
                  <a:srgbClr val="000000"/>
                </a:solidFill>
                <a:latin typeface="Arial"/>
                <a:ea typeface="Arial"/>
                <a:cs typeface="Arial"/>
                <a:sym typeface="Arial"/>
              </a:rPr>
              <a:t>               </a:t>
            </a:r>
            <a:r>
              <a:rPr b="1" i="0" lang="en-IN" sz="2400" u="sng" cap="none" strike="noStrike">
                <a:solidFill>
                  <a:srgbClr val="000000"/>
                </a:solidFill>
                <a:latin typeface="Arial"/>
                <a:ea typeface="Arial"/>
                <a:cs typeface="Arial"/>
                <a:sym typeface="Arial"/>
              </a:rPr>
              <a:t>Step 1</a:t>
            </a:r>
            <a:endParaRPr b="0" i="0" sz="1800" u="none" cap="none" strike="noStrike">
              <a:solidFill>
                <a:srgbClr val="000000"/>
              </a:solidFill>
              <a:latin typeface="Arial"/>
              <a:ea typeface="Arial"/>
              <a:cs typeface="Arial"/>
              <a:sym typeface="Arial"/>
            </a:endParaRPr>
          </a:p>
        </p:txBody>
      </p:sp>
      <p:sp>
        <p:nvSpPr>
          <p:cNvPr id="1098" name="Google Shape;1098;p69"/>
          <p:cNvSpPr/>
          <p:nvPr/>
        </p:nvSpPr>
        <p:spPr>
          <a:xfrm>
            <a:off x="5562720" y="5943600"/>
            <a:ext cx="2209320" cy="45684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IN" sz="1400" u="none" cap="none" strike="noStrike">
                <a:solidFill>
                  <a:srgbClr val="000000"/>
                </a:solidFill>
                <a:latin typeface="Arial"/>
                <a:ea typeface="Arial"/>
                <a:cs typeface="Arial"/>
                <a:sym typeface="Arial"/>
              </a:rPr>
              <a:t>         </a:t>
            </a:r>
            <a:r>
              <a:rPr b="1" i="0" lang="en-IN" sz="2400" u="sng" cap="none" strike="noStrike">
                <a:solidFill>
                  <a:srgbClr val="000000"/>
                </a:solidFill>
                <a:latin typeface="Arial"/>
                <a:ea typeface="Arial"/>
                <a:cs typeface="Arial"/>
                <a:sym typeface="Arial"/>
              </a:rPr>
              <a:t>Step 2</a:t>
            </a:r>
            <a:endParaRPr b="0" i="0" sz="1800" u="none" cap="none" strike="noStrike">
              <a:solidFill>
                <a:srgbClr val="000000"/>
              </a:solidFill>
              <a:latin typeface="Arial"/>
              <a:ea typeface="Arial"/>
              <a:cs typeface="Arial"/>
              <a:sym typeface="Arial"/>
            </a:endParaRPr>
          </a:p>
        </p:txBody>
      </p:sp>
      <p:sp>
        <p:nvSpPr>
          <p:cNvPr id="1099" name="Google Shape;1099;p69"/>
          <p:cNvSpPr txBox="1"/>
          <p:nvPr/>
        </p:nvSpPr>
        <p:spPr>
          <a:xfrm>
            <a:off x="2593080" y="380880"/>
            <a:ext cx="616968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0" i="0" lang="en-IN" sz="3600" u="none" cap="none" strike="noStrike">
                <a:solidFill>
                  <a:srgbClr val="FFFFFF"/>
                </a:solidFill>
                <a:latin typeface="Tahoma"/>
                <a:ea typeface="Tahoma"/>
                <a:cs typeface="Tahoma"/>
                <a:sym typeface="Tahoma"/>
              </a:rPr>
              <a:t>K=3</a:t>
            </a:r>
            <a:endParaRPr b="0" i="0" sz="1400" u="none" cap="none" strike="noStrike">
              <a:solidFill>
                <a:srgbClr val="000000"/>
              </a:solidFill>
              <a:latin typeface="Arial"/>
              <a:ea typeface="Arial"/>
              <a:cs typeface="Arial"/>
              <a:sym typeface="Arial"/>
            </a:endParaRPr>
          </a:p>
        </p:txBody>
      </p:sp>
      <p:pic>
        <p:nvPicPr>
          <p:cNvPr id="1100" name="Google Shape;1100;p69"/>
          <p:cNvPicPr preferRelativeResize="0"/>
          <p:nvPr/>
        </p:nvPicPr>
        <p:blipFill rotWithShape="1">
          <a:blip r:embed="rId5">
            <a:alphaModFix/>
          </a:blip>
          <a:srcRect b="0" l="0" r="0" t="0"/>
          <a:stretch/>
        </p:blipFill>
        <p:spPr>
          <a:xfrm>
            <a:off x="2910240" y="4002120"/>
            <a:ext cx="2858760" cy="239832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4" name="Shape 1104"/>
        <p:cNvGrpSpPr/>
        <p:nvPr/>
      </p:nvGrpSpPr>
      <p:grpSpPr>
        <a:xfrm>
          <a:off x="0" y="0"/>
          <a:ext cx="0" cy="0"/>
          <a:chOff x="0" y="0"/>
          <a:chExt cx="0" cy="0"/>
        </a:xfrm>
      </p:grpSpPr>
      <p:sp>
        <p:nvSpPr>
          <p:cNvPr id="1105" name="Google Shape;1105;p70"/>
          <p:cNvSpPr txBox="1"/>
          <p:nvPr/>
        </p:nvSpPr>
        <p:spPr>
          <a:xfrm>
            <a:off x="2593080" y="380880"/>
            <a:ext cx="616968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0" i="0" lang="en-IN" sz="3600" u="none" cap="none" strike="noStrike">
                <a:solidFill>
                  <a:srgbClr val="FFFFFF"/>
                </a:solidFill>
                <a:latin typeface="Tahoma"/>
                <a:ea typeface="Tahoma"/>
                <a:cs typeface="Tahoma"/>
                <a:sym typeface="Tahoma"/>
              </a:rPr>
              <a:t>K=3</a:t>
            </a:r>
            <a:endParaRPr b="0" i="0" sz="1400" u="none" cap="none" strike="noStrike">
              <a:solidFill>
                <a:srgbClr val="000000"/>
              </a:solidFill>
              <a:latin typeface="Arial"/>
              <a:ea typeface="Arial"/>
              <a:cs typeface="Arial"/>
              <a:sym typeface="Arial"/>
            </a:endParaRPr>
          </a:p>
        </p:txBody>
      </p:sp>
      <p:pic>
        <p:nvPicPr>
          <p:cNvPr id="1106" name="Google Shape;1106;p70"/>
          <p:cNvPicPr preferRelativeResize="0"/>
          <p:nvPr/>
        </p:nvPicPr>
        <p:blipFill rotWithShape="1">
          <a:blip r:embed="rId3">
            <a:alphaModFix/>
          </a:blip>
          <a:srcRect b="0" l="0" r="0" t="0"/>
          <a:stretch/>
        </p:blipFill>
        <p:spPr>
          <a:xfrm>
            <a:off x="3050323" y="2117902"/>
            <a:ext cx="2858760" cy="239832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7"/>
          <p:cNvSpPr txBox="1"/>
          <p:nvPr/>
        </p:nvSpPr>
        <p:spPr>
          <a:xfrm>
            <a:off x="559440" y="510480"/>
            <a:ext cx="7886520" cy="504360"/>
          </a:xfrm>
          <a:prstGeom prst="rect">
            <a:avLst/>
          </a:prstGeom>
          <a:noFill/>
          <a:ln>
            <a:noFill/>
          </a:ln>
        </p:spPr>
        <p:txBody>
          <a:bodyPr anchorCtr="0" anchor="ctr" bIns="34200" lIns="68400" spcFirstLastPara="1" rIns="68400" wrap="square" tIns="34200">
            <a:noAutofit/>
          </a:bodyPr>
          <a:lstStyle/>
          <a:p>
            <a:pPr indent="0" lvl="0" marL="0" marR="0" rtl="0" algn="l">
              <a:lnSpc>
                <a:spcPct val="100000"/>
              </a:lnSpc>
              <a:spcBef>
                <a:spcPts val="0"/>
              </a:spcBef>
              <a:spcAft>
                <a:spcPts val="0"/>
              </a:spcAft>
              <a:buClr>
                <a:srgbClr val="000000"/>
              </a:buClr>
              <a:buSzPts val="2850"/>
              <a:buFont typeface="Arial"/>
              <a:buNone/>
            </a:pPr>
            <a:r>
              <a:rPr b="0" i="0" lang="en-IN" sz="2850" u="none" cap="none" strike="noStrike">
                <a:solidFill>
                  <a:srgbClr val="FFFFFF"/>
                </a:solidFill>
                <a:latin typeface="Tahoma"/>
                <a:ea typeface="Tahoma"/>
                <a:cs typeface="Tahoma"/>
                <a:sym typeface="Tahoma"/>
              </a:rPr>
              <a:t>An example application</a:t>
            </a:r>
            <a:endParaRPr b="0" i="0" sz="1400" u="none" cap="none" strike="noStrike">
              <a:solidFill>
                <a:srgbClr val="000000"/>
              </a:solidFill>
              <a:latin typeface="Arial"/>
              <a:ea typeface="Arial"/>
              <a:cs typeface="Arial"/>
              <a:sym typeface="Arial"/>
            </a:endParaRPr>
          </a:p>
        </p:txBody>
      </p:sp>
      <p:sp>
        <p:nvSpPr>
          <p:cNvPr id="400" name="Google Shape;400;p7"/>
          <p:cNvSpPr txBox="1"/>
          <p:nvPr/>
        </p:nvSpPr>
        <p:spPr>
          <a:xfrm>
            <a:off x="6724800" y="5706720"/>
            <a:ext cx="2057040" cy="210600"/>
          </a:xfrm>
          <a:prstGeom prst="rect">
            <a:avLst/>
          </a:prstGeom>
          <a:noFill/>
          <a:ln>
            <a:noFill/>
          </a:ln>
        </p:spPr>
        <p:txBody>
          <a:bodyPr anchorCtr="0" anchor="ctr" bIns="34200" lIns="68400" spcFirstLastPara="1" rIns="68400" wrap="square" tIns="34200">
            <a:noAutofit/>
          </a:bodyPr>
          <a:lstStyle/>
          <a:p>
            <a:pPr indent="0" lvl="0" marL="0" marR="0" rtl="0" algn="r">
              <a:lnSpc>
                <a:spcPct val="80000"/>
              </a:lnSpc>
              <a:spcBef>
                <a:spcPts val="0"/>
              </a:spcBef>
              <a:spcAft>
                <a:spcPts val="0"/>
              </a:spcAft>
              <a:buClr>
                <a:srgbClr val="000000"/>
              </a:buClr>
              <a:buSzPts val="1080"/>
              <a:buFont typeface="Arial"/>
              <a:buNone/>
            </a:pPr>
            <a:fld id="{00000000-1234-1234-1234-123412341234}" type="slidenum">
              <a:rPr b="0" i="0" lang="en-IN" sz="1080" u="none" cap="none" strike="noStrike">
                <a:solidFill>
                  <a:srgbClr val="FFFFFF"/>
                </a:solidFill>
                <a:latin typeface="Calibri"/>
                <a:ea typeface="Calibri"/>
                <a:cs typeface="Calibri"/>
                <a:sym typeface="Calibri"/>
              </a:rPr>
              <a:t>‹#›</a:t>
            </a:fld>
            <a:endParaRPr b="0" i="0" sz="1400" u="none" cap="none" strike="noStrike">
              <a:solidFill>
                <a:srgbClr val="000000"/>
              </a:solidFill>
              <a:latin typeface="Times New Roman"/>
              <a:ea typeface="Times New Roman"/>
              <a:cs typeface="Times New Roman"/>
              <a:sym typeface="Times New Roman"/>
            </a:endParaRPr>
          </a:p>
        </p:txBody>
      </p:sp>
      <p:sp>
        <p:nvSpPr>
          <p:cNvPr id="401" name="Google Shape;401;p7"/>
          <p:cNvSpPr txBox="1"/>
          <p:nvPr/>
        </p:nvSpPr>
        <p:spPr>
          <a:xfrm>
            <a:off x="323913" y="1441953"/>
            <a:ext cx="8584200" cy="4106160"/>
          </a:xfrm>
          <a:prstGeom prst="rect">
            <a:avLst/>
          </a:prstGeom>
          <a:noFill/>
          <a:ln>
            <a:noFill/>
          </a:ln>
        </p:spPr>
        <p:txBody>
          <a:bodyPr anchorCtr="0" anchor="ctr" bIns="34200" lIns="68400" spcFirstLastPara="1" rIns="68400" wrap="square" tIns="34200">
            <a:noAutofit/>
          </a:bodyPr>
          <a:lstStyle/>
          <a:p>
            <a:pPr indent="-456565" lvl="0" marL="457200" marR="0" rtl="0" algn="l">
              <a:lnSpc>
                <a:spcPct val="90000"/>
              </a:lnSpc>
              <a:spcBef>
                <a:spcPts val="0"/>
              </a:spcBef>
              <a:spcAft>
                <a:spcPts val="0"/>
              </a:spcAft>
              <a:buClr>
                <a:srgbClr val="000000"/>
              </a:buClr>
              <a:buSzPts val="2400"/>
              <a:buFont typeface="Noto Sans Symbols"/>
              <a:buChar char="•"/>
            </a:pPr>
            <a:r>
              <a:rPr b="0" i="0" lang="en-IN" sz="2400" u="none" cap="none" strike="noStrike">
                <a:solidFill>
                  <a:srgbClr val="000000"/>
                </a:solidFill>
                <a:latin typeface="Calibri"/>
                <a:ea typeface="Calibri"/>
                <a:cs typeface="Calibri"/>
                <a:sym typeface="Calibri"/>
              </a:rPr>
              <a:t>An emergency room in a hospital measures 17 variables (e.g., blood pressure, age, etc) of newly admitted patients. </a:t>
            </a:r>
            <a:endParaRPr b="0" i="0" sz="2400" u="none" cap="none" strike="noStrike">
              <a:solidFill>
                <a:srgbClr val="000000"/>
              </a:solidFill>
              <a:latin typeface="Arial"/>
              <a:ea typeface="Arial"/>
              <a:cs typeface="Arial"/>
              <a:sym typeface="Arial"/>
            </a:endParaRPr>
          </a:p>
          <a:p>
            <a:pPr indent="-456565" lvl="0" marL="457200" marR="0" rtl="0" algn="l">
              <a:lnSpc>
                <a:spcPct val="90000"/>
              </a:lnSpc>
              <a:spcBef>
                <a:spcPts val="0"/>
              </a:spcBef>
              <a:spcAft>
                <a:spcPts val="0"/>
              </a:spcAft>
              <a:buClr>
                <a:srgbClr val="000000"/>
              </a:buClr>
              <a:buSzPts val="2400"/>
              <a:buFont typeface="Noto Sans Symbols"/>
              <a:buChar char="•"/>
            </a:pPr>
            <a:r>
              <a:rPr b="0" i="0" lang="en-IN" sz="2400" u="none" cap="none" strike="noStrike">
                <a:solidFill>
                  <a:srgbClr val="000000"/>
                </a:solidFill>
                <a:latin typeface="Calibri"/>
                <a:ea typeface="Calibri"/>
                <a:cs typeface="Calibri"/>
                <a:sym typeface="Calibri"/>
              </a:rPr>
              <a:t>A decision is needed: whether to put a new patient in an intensive-care unit. </a:t>
            </a:r>
            <a:endParaRPr b="0" i="0" sz="2400" u="none" cap="none" strike="noStrike">
              <a:solidFill>
                <a:srgbClr val="000000"/>
              </a:solidFill>
              <a:latin typeface="Arial"/>
              <a:ea typeface="Arial"/>
              <a:cs typeface="Arial"/>
              <a:sym typeface="Arial"/>
            </a:endParaRPr>
          </a:p>
          <a:p>
            <a:pPr indent="-456565" lvl="0" marL="457200" marR="0" rtl="0" algn="l">
              <a:lnSpc>
                <a:spcPct val="90000"/>
              </a:lnSpc>
              <a:spcBef>
                <a:spcPts val="0"/>
              </a:spcBef>
              <a:spcAft>
                <a:spcPts val="0"/>
              </a:spcAft>
              <a:buClr>
                <a:srgbClr val="000000"/>
              </a:buClr>
              <a:buSzPts val="2400"/>
              <a:buFont typeface="Noto Sans Symbols"/>
              <a:buChar char="•"/>
            </a:pPr>
            <a:r>
              <a:rPr b="0" i="0" lang="en-IN" sz="2400" u="none" cap="none" strike="noStrike">
                <a:solidFill>
                  <a:srgbClr val="000000"/>
                </a:solidFill>
                <a:latin typeface="Calibri"/>
                <a:ea typeface="Calibri"/>
                <a:cs typeface="Calibri"/>
                <a:sym typeface="Calibri"/>
              </a:rPr>
              <a:t>Due to the high cost of ICU, those patients who may survive less than a month are given higher priority. </a:t>
            </a:r>
            <a:endParaRPr b="0" i="0" sz="2400" u="none" cap="none" strike="noStrike">
              <a:solidFill>
                <a:srgbClr val="000000"/>
              </a:solidFill>
              <a:latin typeface="Arial"/>
              <a:ea typeface="Arial"/>
              <a:cs typeface="Arial"/>
              <a:sym typeface="Arial"/>
            </a:endParaRPr>
          </a:p>
          <a:p>
            <a:pPr indent="-456565" lvl="0" marL="457200" marR="0" rtl="0" algn="l">
              <a:lnSpc>
                <a:spcPct val="90000"/>
              </a:lnSpc>
              <a:spcBef>
                <a:spcPts val="0"/>
              </a:spcBef>
              <a:spcAft>
                <a:spcPts val="0"/>
              </a:spcAft>
              <a:buClr>
                <a:srgbClr val="000000"/>
              </a:buClr>
              <a:buSzPts val="2400"/>
              <a:buFont typeface="Noto Sans Symbols"/>
              <a:buChar char="•"/>
            </a:pPr>
            <a:r>
              <a:rPr b="0" i="0" lang="en-IN" sz="2400" u="none" cap="none" strike="noStrike">
                <a:solidFill>
                  <a:srgbClr val="000000"/>
                </a:solidFill>
                <a:latin typeface="Calibri"/>
                <a:ea typeface="Calibri"/>
                <a:cs typeface="Calibri"/>
                <a:sym typeface="Calibri"/>
              </a:rPr>
              <a:t>Problem: to predict high-risk patients and discriminate them from low-risk patients. </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0" name="Shape 1110"/>
        <p:cNvGrpSpPr/>
        <p:nvPr/>
      </p:nvGrpSpPr>
      <p:grpSpPr>
        <a:xfrm>
          <a:off x="0" y="0"/>
          <a:ext cx="0" cy="0"/>
          <a:chOff x="0" y="0"/>
          <a:chExt cx="0" cy="0"/>
        </a:xfrm>
      </p:grpSpPr>
      <p:sp>
        <p:nvSpPr>
          <p:cNvPr id="1111" name="Google Shape;1111;p71"/>
          <p:cNvSpPr txBox="1"/>
          <p:nvPr/>
        </p:nvSpPr>
        <p:spPr>
          <a:xfrm>
            <a:off x="2538360" y="380880"/>
            <a:ext cx="622404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Applications of K-Mean Clustering</a:t>
            </a:r>
            <a:endParaRPr b="0" i="0" sz="2600" u="none" cap="none" strike="noStrike">
              <a:solidFill>
                <a:srgbClr val="000000"/>
              </a:solidFill>
              <a:latin typeface="Arial"/>
              <a:ea typeface="Arial"/>
              <a:cs typeface="Arial"/>
              <a:sym typeface="Arial"/>
            </a:endParaRPr>
          </a:p>
        </p:txBody>
      </p:sp>
      <p:sp>
        <p:nvSpPr>
          <p:cNvPr id="1112" name="Google Shape;1112;p71"/>
          <p:cNvSpPr txBox="1"/>
          <p:nvPr/>
        </p:nvSpPr>
        <p:spPr>
          <a:xfrm>
            <a:off x="380880" y="1447920"/>
            <a:ext cx="8381520" cy="5028840"/>
          </a:xfrm>
          <a:prstGeom prst="rect">
            <a:avLst/>
          </a:prstGeom>
          <a:noFill/>
          <a:ln>
            <a:noFill/>
          </a:ln>
        </p:spPr>
        <p:txBody>
          <a:bodyPr anchorCtr="0" anchor="t" bIns="45700" lIns="91425" spcFirstLastPara="1" rIns="91425" wrap="square" tIns="45700">
            <a:noAutofit/>
          </a:bodyPr>
          <a:lstStyle/>
          <a:p>
            <a:pPr indent="-334645" lvl="0" marL="457200" marR="0" rtl="0" algn="just">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It is relatively efficient and fast. It computes result at O(tkn), where n is number of objects or points, k is number of clusters and t is number of iterations. </a:t>
            </a:r>
            <a:endParaRPr b="0" i="0" sz="2200" u="none" cap="none" strike="noStrike">
              <a:solidFill>
                <a:srgbClr val="000000"/>
              </a:solidFill>
              <a:latin typeface="Arial"/>
              <a:ea typeface="Arial"/>
              <a:cs typeface="Arial"/>
              <a:sym typeface="Arial"/>
            </a:endParaRPr>
          </a:p>
          <a:p>
            <a:pPr indent="-334645" lvl="0" marL="457200" marR="0" rtl="0" algn="just">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k-means clustering can be applied to machine learning or data mining</a:t>
            </a:r>
            <a:endParaRPr b="0" i="0" sz="2200" u="none" cap="none" strike="noStrike">
              <a:solidFill>
                <a:srgbClr val="000000"/>
              </a:solidFill>
              <a:latin typeface="Arial"/>
              <a:ea typeface="Arial"/>
              <a:cs typeface="Arial"/>
              <a:sym typeface="Arial"/>
            </a:endParaRPr>
          </a:p>
          <a:p>
            <a:pPr indent="-334645" lvl="0" marL="457200" marR="0" rtl="0" algn="just">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Used on acoustic data in speech understanding to convert waveforms into one of k categories (known as Vector Quantization or Image Segmentation).</a:t>
            </a:r>
            <a:endParaRPr b="0" i="0" sz="2200" u="none" cap="none" strike="noStrike">
              <a:solidFill>
                <a:srgbClr val="000000"/>
              </a:solidFill>
              <a:latin typeface="Arial"/>
              <a:ea typeface="Arial"/>
              <a:cs typeface="Arial"/>
              <a:sym typeface="Arial"/>
            </a:endParaRPr>
          </a:p>
          <a:p>
            <a:pPr indent="-334645" lvl="0" marL="457200" marR="0" rtl="0" algn="just">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Also used for choosing color palettes on old fashioned graphical display devices and Image Quantization. </a:t>
            </a:r>
            <a:endParaRPr b="0" i="0" sz="2200" u="none" cap="none" strike="noStrike">
              <a:solidFill>
                <a:srgbClr val="000000"/>
              </a:solidFill>
              <a:latin typeface="Arial"/>
              <a:ea typeface="Arial"/>
              <a:cs typeface="Arial"/>
              <a:sym typeface="Arial"/>
            </a:endParaRPr>
          </a:p>
          <a:p>
            <a:pPr indent="-227965" lvl="0" marL="457200" marR="0" rtl="0" algn="just">
              <a:lnSpc>
                <a:spcPct val="8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6" name="Shape 1116"/>
        <p:cNvGrpSpPr/>
        <p:nvPr/>
      </p:nvGrpSpPr>
      <p:grpSpPr>
        <a:xfrm>
          <a:off x="0" y="0"/>
          <a:ext cx="0" cy="0"/>
          <a:chOff x="0" y="0"/>
          <a:chExt cx="0" cy="0"/>
        </a:xfrm>
      </p:grpSpPr>
      <p:sp>
        <p:nvSpPr>
          <p:cNvPr id="1117" name="Google Shape;1117;p72"/>
          <p:cNvSpPr txBox="1"/>
          <p:nvPr/>
        </p:nvSpPr>
        <p:spPr>
          <a:xfrm>
            <a:off x="2538360" y="380880"/>
            <a:ext cx="622404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rPr b="0" i="0" lang="en-IN" sz="3200" u="none" cap="none" strike="noStrike">
                <a:solidFill>
                  <a:srgbClr val="FFFFFF"/>
                </a:solidFill>
                <a:latin typeface="Tahoma"/>
                <a:ea typeface="Tahoma"/>
                <a:cs typeface="Tahoma"/>
                <a:sym typeface="Tahoma"/>
              </a:rPr>
              <a:t>Weaknesses of K-Mean Clustering</a:t>
            </a:r>
            <a:endParaRPr b="0" i="0" sz="1400" u="none" cap="none" strike="noStrike">
              <a:solidFill>
                <a:srgbClr val="000000"/>
              </a:solidFill>
              <a:latin typeface="Arial"/>
              <a:ea typeface="Arial"/>
              <a:cs typeface="Arial"/>
              <a:sym typeface="Arial"/>
            </a:endParaRPr>
          </a:p>
        </p:txBody>
      </p:sp>
      <p:sp>
        <p:nvSpPr>
          <p:cNvPr id="1118" name="Google Shape;1118;p72"/>
          <p:cNvSpPr txBox="1"/>
          <p:nvPr/>
        </p:nvSpPr>
        <p:spPr>
          <a:xfrm>
            <a:off x="380880" y="1447920"/>
            <a:ext cx="8381520" cy="5028840"/>
          </a:xfrm>
          <a:prstGeom prst="rect">
            <a:avLst/>
          </a:prstGeom>
          <a:noFill/>
          <a:ln>
            <a:noFill/>
          </a:ln>
        </p:spPr>
        <p:txBody>
          <a:bodyPr anchorCtr="0" anchor="t" bIns="45700" lIns="91425" spcFirstLastPara="1" rIns="91425" wrap="square" tIns="45700">
            <a:noAutofit/>
          </a:bodyPr>
          <a:lstStyle/>
          <a:p>
            <a:pPr indent="-334645" lvl="0" marL="457200" marR="0" rtl="0" algn="just">
              <a:lnSpc>
                <a:spcPct val="80000"/>
              </a:lnSpc>
              <a:spcBef>
                <a:spcPts val="0"/>
              </a:spcBef>
              <a:spcAft>
                <a:spcPts val="0"/>
              </a:spcAft>
              <a:buClr>
                <a:srgbClr val="3333CC"/>
              </a:buClr>
              <a:buSzPts val="2400"/>
              <a:buFont typeface="Noto Sans Symbols"/>
              <a:buChar char="■"/>
            </a:pPr>
            <a:r>
              <a:rPr b="0" i="0" lang="en-IN" sz="2400" u="none" cap="none" strike="noStrike">
                <a:solidFill>
                  <a:srgbClr val="000000"/>
                </a:solidFill>
                <a:latin typeface="Calibri"/>
                <a:ea typeface="Calibri"/>
                <a:cs typeface="Calibri"/>
                <a:sym typeface="Calibri"/>
              </a:rPr>
              <a:t>When the numbers of data are not so many, initial grouping will determine the cluster significantly. </a:t>
            </a:r>
            <a:endParaRPr b="0" i="0" sz="1400" u="none" cap="none" strike="noStrike">
              <a:solidFill>
                <a:srgbClr val="000000"/>
              </a:solidFill>
              <a:latin typeface="Arial"/>
              <a:ea typeface="Arial"/>
              <a:cs typeface="Arial"/>
              <a:sym typeface="Arial"/>
            </a:endParaRPr>
          </a:p>
          <a:p>
            <a:pPr indent="-334645" lvl="0" marL="457200" marR="0" rtl="0" algn="just">
              <a:lnSpc>
                <a:spcPct val="80000"/>
              </a:lnSpc>
              <a:spcBef>
                <a:spcPts val="0"/>
              </a:spcBef>
              <a:spcAft>
                <a:spcPts val="0"/>
              </a:spcAft>
              <a:buClr>
                <a:srgbClr val="3333CC"/>
              </a:buClr>
              <a:buSzPts val="2400"/>
              <a:buFont typeface="Noto Sans Symbols"/>
              <a:buChar char="■"/>
            </a:pPr>
            <a:r>
              <a:rPr b="0" i="0" lang="en-IN" sz="2400" u="none" cap="none" strike="noStrike">
                <a:solidFill>
                  <a:srgbClr val="000000"/>
                </a:solidFill>
                <a:latin typeface="Calibri"/>
                <a:ea typeface="Calibri"/>
                <a:cs typeface="Calibri"/>
                <a:sym typeface="Calibri"/>
              </a:rPr>
              <a:t>The number of cluster, K, must be determined before hand. Its disadvantage is that it does not yield the same result with each run, since the resulting clusters depend on the initial random assignments.</a:t>
            </a:r>
            <a:endParaRPr b="0" i="0" sz="1400" u="none" cap="none" strike="noStrike">
              <a:solidFill>
                <a:srgbClr val="000000"/>
              </a:solidFill>
              <a:latin typeface="Arial"/>
              <a:ea typeface="Arial"/>
              <a:cs typeface="Arial"/>
              <a:sym typeface="Arial"/>
            </a:endParaRPr>
          </a:p>
          <a:p>
            <a:pPr indent="-334645" lvl="0" marL="457200" marR="0" rtl="0" algn="just">
              <a:lnSpc>
                <a:spcPct val="80000"/>
              </a:lnSpc>
              <a:spcBef>
                <a:spcPts val="0"/>
              </a:spcBef>
              <a:spcAft>
                <a:spcPts val="0"/>
              </a:spcAft>
              <a:buClr>
                <a:srgbClr val="3333CC"/>
              </a:buClr>
              <a:buSzPts val="2400"/>
              <a:buFont typeface="Noto Sans Symbols"/>
              <a:buChar char="■"/>
            </a:pPr>
            <a:r>
              <a:rPr b="0" i="0" lang="en-IN" sz="2400" u="none" cap="none" strike="noStrike">
                <a:solidFill>
                  <a:srgbClr val="000000"/>
                </a:solidFill>
                <a:latin typeface="Calibri"/>
                <a:ea typeface="Calibri"/>
                <a:cs typeface="Calibri"/>
                <a:sym typeface="Calibri"/>
              </a:rPr>
              <a:t>We never know the real cluster, using the same data, because if it is inputted in a different order it may produce different cluster if the number of data is few. </a:t>
            </a:r>
            <a:endParaRPr b="0" i="0" sz="1400" u="none" cap="none" strike="noStrike">
              <a:solidFill>
                <a:srgbClr val="000000"/>
              </a:solidFill>
              <a:latin typeface="Arial"/>
              <a:ea typeface="Arial"/>
              <a:cs typeface="Arial"/>
              <a:sym typeface="Arial"/>
            </a:endParaRPr>
          </a:p>
          <a:p>
            <a:pPr indent="-334645" lvl="0" marL="457200" marR="0" rtl="0" algn="just">
              <a:lnSpc>
                <a:spcPct val="80000"/>
              </a:lnSpc>
              <a:spcBef>
                <a:spcPts val="0"/>
              </a:spcBef>
              <a:spcAft>
                <a:spcPts val="0"/>
              </a:spcAft>
              <a:buClr>
                <a:srgbClr val="3333CC"/>
              </a:buClr>
              <a:buSzPts val="2400"/>
              <a:buFont typeface="Noto Sans Symbols"/>
              <a:buChar char="■"/>
            </a:pPr>
            <a:r>
              <a:rPr b="0" i="0" lang="en-IN" sz="2400" u="none" cap="none" strike="noStrike">
                <a:solidFill>
                  <a:srgbClr val="000000"/>
                </a:solidFill>
                <a:latin typeface="Calibri"/>
                <a:ea typeface="Calibri"/>
                <a:cs typeface="Calibri"/>
                <a:sym typeface="Calibri"/>
              </a:rPr>
              <a:t>It is sensitive to initial condition. Different initial condition may produce different result of cluster. The algorithm may be trapped in the local optimum.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2" name="Shape 1122"/>
        <p:cNvGrpSpPr/>
        <p:nvPr/>
      </p:nvGrpSpPr>
      <p:grpSpPr>
        <a:xfrm>
          <a:off x="0" y="0"/>
          <a:ext cx="0" cy="0"/>
          <a:chOff x="0" y="0"/>
          <a:chExt cx="0" cy="0"/>
        </a:xfrm>
      </p:grpSpPr>
      <p:sp>
        <p:nvSpPr>
          <p:cNvPr id="1123" name="Google Shape;1123;p73"/>
          <p:cNvSpPr txBox="1"/>
          <p:nvPr/>
        </p:nvSpPr>
        <p:spPr>
          <a:xfrm>
            <a:off x="2538360" y="380880"/>
            <a:ext cx="622404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Advantages &amp; Disadvantage of K means-Clustering</a:t>
            </a:r>
            <a:endParaRPr b="0" i="0" sz="2600" u="none" cap="none" strike="noStrike">
              <a:solidFill>
                <a:srgbClr val="000000"/>
              </a:solidFill>
              <a:latin typeface="Arial"/>
              <a:ea typeface="Arial"/>
              <a:cs typeface="Arial"/>
              <a:sym typeface="Arial"/>
            </a:endParaRPr>
          </a:p>
        </p:txBody>
      </p:sp>
      <p:sp>
        <p:nvSpPr>
          <p:cNvPr id="1124" name="Google Shape;1124;p73"/>
          <p:cNvSpPr txBox="1"/>
          <p:nvPr/>
        </p:nvSpPr>
        <p:spPr>
          <a:xfrm>
            <a:off x="393480" y="1165680"/>
            <a:ext cx="8549640" cy="5028840"/>
          </a:xfrm>
          <a:prstGeom prst="rect">
            <a:avLst/>
          </a:prstGeom>
          <a:noFill/>
          <a:ln>
            <a:noFill/>
          </a:ln>
        </p:spPr>
        <p:txBody>
          <a:bodyPr anchorCtr="0" anchor="t" bIns="45700" lIns="91425" spcFirstLastPara="1" rIns="91425" wrap="square" tIns="45700">
            <a:noAutofit/>
          </a:bodyPr>
          <a:lstStyle/>
          <a:p>
            <a:pPr indent="-297180" lvl="0" marL="457200" marR="0" rtl="0" algn="l">
              <a:lnSpc>
                <a:spcPct val="100000"/>
              </a:lnSpc>
              <a:spcBef>
                <a:spcPts val="0"/>
              </a:spcBef>
              <a:spcAft>
                <a:spcPts val="0"/>
              </a:spcAft>
              <a:buClr>
                <a:srgbClr val="3333CC"/>
              </a:buClr>
              <a:buSzPts val="2000"/>
              <a:buFont typeface="Noto Sans Symbols"/>
              <a:buChar char="■"/>
            </a:pPr>
            <a:r>
              <a:rPr b="0" i="0" lang="en-IN" sz="2000" u="none" cap="none" strike="noStrike">
                <a:solidFill>
                  <a:srgbClr val="000000"/>
                </a:solidFill>
                <a:latin typeface="Calibri"/>
                <a:ea typeface="Calibri"/>
                <a:cs typeface="Calibri"/>
                <a:sym typeface="Calibri"/>
              </a:rPr>
              <a:t>Advantages</a:t>
            </a:r>
            <a:endParaRPr b="0" i="0" sz="2000" u="none" cap="none" strike="noStrike">
              <a:solidFill>
                <a:srgbClr val="000000"/>
              </a:solidFill>
              <a:latin typeface="Arial"/>
              <a:ea typeface="Arial"/>
              <a:cs typeface="Arial"/>
              <a:sym typeface="Arial"/>
            </a:endParaRPr>
          </a:p>
          <a:p>
            <a:pPr indent="-291465" lvl="1" marL="914400" marR="0" rtl="0" algn="l">
              <a:lnSpc>
                <a:spcPct val="100000"/>
              </a:lnSpc>
              <a:spcBef>
                <a:spcPts val="0"/>
              </a:spcBef>
              <a:spcAft>
                <a:spcPts val="0"/>
              </a:spcAft>
              <a:buClr>
                <a:srgbClr val="FF0000"/>
              </a:buClr>
              <a:buSzPts val="2000"/>
              <a:buFont typeface="Noto Sans Symbols"/>
              <a:buChar char="■"/>
            </a:pPr>
            <a:r>
              <a:rPr b="0" i="0" lang="en-IN" sz="2000" u="none" cap="none" strike="noStrike">
                <a:solidFill>
                  <a:srgbClr val="000000"/>
                </a:solidFill>
                <a:latin typeface="Calibri"/>
                <a:ea typeface="Calibri"/>
                <a:cs typeface="Calibri"/>
                <a:sym typeface="Calibri"/>
              </a:rPr>
              <a:t>K-means is relatively scalable and efficient in processing large data sets</a:t>
            </a:r>
            <a:endParaRPr b="0" i="0" sz="2000" u="none" cap="none" strike="noStrike">
              <a:solidFill>
                <a:srgbClr val="000000"/>
              </a:solidFill>
              <a:latin typeface="Arial"/>
              <a:ea typeface="Arial"/>
              <a:cs typeface="Arial"/>
              <a:sym typeface="Arial"/>
            </a:endParaRPr>
          </a:p>
          <a:p>
            <a:pPr indent="-291465" lvl="1" marL="914400" marR="0" rtl="0" algn="l">
              <a:lnSpc>
                <a:spcPct val="100000"/>
              </a:lnSpc>
              <a:spcBef>
                <a:spcPts val="0"/>
              </a:spcBef>
              <a:spcAft>
                <a:spcPts val="0"/>
              </a:spcAft>
              <a:buClr>
                <a:srgbClr val="FF0000"/>
              </a:buClr>
              <a:buSzPts val="2000"/>
              <a:buFont typeface="Noto Sans Symbols"/>
              <a:buChar char="■"/>
            </a:pPr>
            <a:r>
              <a:rPr b="0" i="0" lang="en-IN" sz="2000" u="none" cap="none" strike="noStrike">
                <a:solidFill>
                  <a:srgbClr val="000000"/>
                </a:solidFill>
                <a:latin typeface="Calibri"/>
                <a:ea typeface="Calibri"/>
                <a:cs typeface="Calibri"/>
                <a:sym typeface="Calibri"/>
              </a:rPr>
              <a:t>The computational complexity of the algorithm is O(nkt)</a:t>
            </a:r>
            <a:endParaRPr b="0" i="0" sz="2000" u="none" cap="none" strike="noStrike">
              <a:solidFill>
                <a:srgbClr val="000000"/>
              </a:solidFill>
              <a:latin typeface="Arial"/>
              <a:ea typeface="Arial"/>
              <a:cs typeface="Arial"/>
              <a:sym typeface="Arial"/>
            </a:endParaRPr>
          </a:p>
          <a:p>
            <a:pPr indent="-285750" lvl="2" marL="1371600" marR="0" rtl="0" algn="l">
              <a:lnSpc>
                <a:spcPct val="100000"/>
              </a:lnSpc>
              <a:spcBef>
                <a:spcPts val="0"/>
              </a:spcBef>
              <a:spcAft>
                <a:spcPts val="0"/>
              </a:spcAft>
              <a:buClr>
                <a:srgbClr val="3333CC"/>
              </a:buClr>
              <a:buSzPts val="2000"/>
              <a:buFont typeface="Noto Sans Symbols"/>
              <a:buChar char="■"/>
            </a:pPr>
            <a:r>
              <a:rPr b="0" i="0" lang="en-IN" sz="2000" u="none" cap="none" strike="noStrike">
                <a:solidFill>
                  <a:srgbClr val="000000"/>
                </a:solidFill>
                <a:latin typeface="Calibri"/>
                <a:ea typeface="Calibri"/>
                <a:cs typeface="Calibri"/>
                <a:sym typeface="Calibri"/>
              </a:rPr>
              <a:t> n: the total number of objects</a:t>
            </a:r>
            <a:endParaRPr b="0" i="0" sz="2000" u="none" cap="none" strike="noStrike">
              <a:solidFill>
                <a:srgbClr val="000000"/>
              </a:solidFill>
              <a:latin typeface="Arial"/>
              <a:ea typeface="Arial"/>
              <a:cs typeface="Arial"/>
              <a:sym typeface="Arial"/>
            </a:endParaRPr>
          </a:p>
          <a:p>
            <a:pPr indent="-285750" lvl="2" marL="1371600" marR="0" rtl="0" algn="l">
              <a:lnSpc>
                <a:spcPct val="100000"/>
              </a:lnSpc>
              <a:spcBef>
                <a:spcPts val="0"/>
              </a:spcBef>
              <a:spcAft>
                <a:spcPts val="0"/>
              </a:spcAft>
              <a:buClr>
                <a:srgbClr val="3333CC"/>
              </a:buClr>
              <a:buSzPts val="2000"/>
              <a:buFont typeface="Noto Sans Symbols"/>
              <a:buChar char="■"/>
            </a:pPr>
            <a:r>
              <a:rPr b="0" i="0" lang="en-IN" sz="2000" u="none" cap="none" strike="noStrike">
                <a:solidFill>
                  <a:srgbClr val="000000"/>
                </a:solidFill>
                <a:latin typeface="Calibri"/>
                <a:ea typeface="Calibri"/>
                <a:cs typeface="Calibri"/>
                <a:sym typeface="Calibri"/>
              </a:rPr>
              <a:t> k: the number of clusters</a:t>
            </a:r>
            <a:endParaRPr b="0" i="0" sz="2000" u="none" cap="none" strike="noStrike">
              <a:solidFill>
                <a:srgbClr val="000000"/>
              </a:solidFill>
              <a:latin typeface="Arial"/>
              <a:ea typeface="Arial"/>
              <a:cs typeface="Arial"/>
              <a:sym typeface="Arial"/>
            </a:endParaRPr>
          </a:p>
          <a:p>
            <a:pPr indent="-285750" lvl="2" marL="1371600" marR="0" rtl="0" algn="l">
              <a:lnSpc>
                <a:spcPct val="100000"/>
              </a:lnSpc>
              <a:spcBef>
                <a:spcPts val="0"/>
              </a:spcBef>
              <a:spcAft>
                <a:spcPts val="0"/>
              </a:spcAft>
              <a:buClr>
                <a:srgbClr val="3333CC"/>
              </a:buClr>
              <a:buSzPts val="2000"/>
              <a:buFont typeface="Noto Sans Symbols"/>
              <a:buChar char="■"/>
            </a:pPr>
            <a:r>
              <a:rPr b="0" i="0" lang="en-IN" sz="2000" u="none" cap="none" strike="noStrike">
                <a:solidFill>
                  <a:srgbClr val="000000"/>
                </a:solidFill>
                <a:latin typeface="Calibri"/>
                <a:ea typeface="Calibri"/>
                <a:cs typeface="Calibri"/>
                <a:sym typeface="Calibri"/>
              </a:rPr>
              <a:t> t: the number of iterations</a:t>
            </a:r>
            <a:endParaRPr b="0" i="0" sz="2000" u="none" cap="none" strike="noStrike">
              <a:solidFill>
                <a:srgbClr val="000000"/>
              </a:solidFill>
              <a:latin typeface="Arial"/>
              <a:ea typeface="Arial"/>
              <a:cs typeface="Arial"/>
              <a:sym typeface="Arial"/>
            </a:endParaRPr>
          </a:p>
          <a:p>
            <a:pPr indent="-285750" lvl="2" marL="1371600" marR="0" rtl="0" algn="l">
              <a:lnSpc>
                <a:spcPct val="100000"/>
              </a:lnSpc>
              <a:spcBef>
                <a:spcPts val="0"/>
              </a:spcBef>
              <a:spcAft>
                <a:spcPts val="0"/>
              </a:spcAft>
              <a:buClr>
                <a:srgbClr val="3333CC"/>
              </a:buClr>
              <a:buSzPts val="2000"/>
              <a:buFont typeface="Noto Sans Symbols"/>
              <a:buChar char="■"/>
            </a:pPr>
            <a:r>
              <a:rPr b="0" i="0" lang="en-IN" sz="2000" u="none" cap="none" strike="noStrike">
                <a:solidFill>
                  <a:srgbClr val="000000"/>
                </a:solidFill>
                <a:latin typeface="Calibri"/>
                <a:ea typeface="Calibri"/>
                <a:cs typeface="Calibri"/>
                <a:sym typeface="Calibri"/>
              </a:rPr>
              <a:t> Normally: k&lt;&lt;n and t&lt;&lt;n</a:t>
            </a:r>
            <a:endParaRPr b="0" i="0" sz="2000" u="none" cap="none" strike="noStrike">
              <a:solidFill>
                <a:srgbClr val="000000"/>
              </a:solidFill>
              <a:latin typeface="Arial"/>
              <a:ea typeface="Arial"/>
              <a:cs typeface="Arial"/>
              <a:sym typeface="Arial"/>
            </a:endParaRPr>
          </a:p>
          <a:p>
            <a:pPr indent="-297180" lvl="0" marL="457200" marR="0" rtl="0" algn="l">
              <a:lnSpc>
                <a:spcPct val="100000"/>
              </a:lnSpc>
              <a:spcBef>
                <a:spcPts val="0"/>
              </a:spcBef>
              <a:spcAft>
                <a:spcPts val="0"/>
              </a:spcAft>
              <a:buClr>
                <a:srgbClr val="3333CC"/>
              </a:buClr>
              <a:buSzPts val="2000"/>
              <a:buFont typeface="Noto Sans Symbols"/>
              <a:buChar char="■"/>
            </a:pPr>
            <a:r>
              <a:rPr b="0" i="0" lang="en-IN" sz="2000" u="none" cap="none" strike="noStrike">
                <a:solidFill>
                  <a:srgbClr val="000000"/>
                </a:solidFill>
                <a:latin typeface="Calibri"/>
                <a:ea typeface="Calibri"/>
                <a:cs typeface="Calibri"/>
                <a:sym typeface="Calibri"/>
              </a:rPr>
              <a:t>Disadvantage </a:t>
            </a:r>
            <a:endParaRPr b="0" i="0" sz="2000" u="none" cap="none" strike="noStrike">
              <a:solidFill>
                <a:srgbClr val="000000"/>
              </a:solidFill>
              <a:latin typeface="Arial"/>
              <a:ea typeface="Arial"/>
              <a:cs typeface="Arial"/>
              <a:sym typeface="Arial"/>
            </a:endParaRPr>
          </a:p>
          <a:p>
            <a:pPr indent="-291465" lvl="1" marL="914400" marR="0" rtl="0" algn="l">
              <a:lnSpc>
                <a:spcPct val="100000"/>
              </a:lnSpc>
              <a:spcBef>
                <a:spcPts val="0"/>
              </a:spcBef>
              <a:spcAft>
                <a:spcPts val="0"/>
              </a:spcAft>
              <a:buClr>
                <a:srgbClr val="FF0000"/>
              </a:buClr>
              <a:buSzPts val="2000"/>
              <a:buFont typeface="Noto Sans Symbols"/>
              <a:buChar char="■"/>
            </a:pPr>
            <a:r>
              <a:rPr b="0" i="0" lang="en-IN" sz="2000" u="none" cap="none" strike="noStrike">
                <a:solidFill>
                  <a:srgbClr val="000000"/>
                </a:solidFill>
                <a:latin typeface="Calibri"/>
                <a:ea typeface="Calibri"/>
                <a:cs typeface="Calibri"/>
                <a:sym typeface="Calibri"/>
              </a:rPr>
              <a:t>Can be applied only when the mean of a cluster is defined</a:t>
            </a:r>
            <a:endParaRPr b="0" i="0" sz="2000" u="none" cap="none" strike="noStrike">
              <a:solidFill>
                <a:srgbClr val="000000"/>
              </a:solidFill>
              <a:latin typeface="Arial"/>
              <a:ea typeface="Arial"/>
              <a:cs typeface="Arial"/>
              <a:sym typeface="Arial"/>
            </a:endParaRPr>
          </a:p>
          <a:p>
            <a:pPr indent="-291465" lvl="1" marL="914400" marR="0" rtl="0" algn="l">
              <a:lnSpc>
                <a:spcPct val="100000"/>
              </a:lnSpc>
              <a:spcBef>
                <a:spcPts val="0"/>
              </a:spcBef>
              <a:spcAft>
                <a:spcPts val="0"/>
              </a:spcAft>
              <a:buClr>
                <a:srgbClr val="FF0000"/>
              </a:buClr>
              <a:buSzPts val="2000"/>
              <a:buFont typeface="Noto Sans Symbols"/>
              <a:buChar char="■"/>
            </a:pPr>
            <a:r>
              <a:rPr b="0" i="0" lang="en-IN" sz="2000" u="none" cap="none" strike="noStrike">
                <a:solidFill>
                  <a:srgbClr val="000000"/>
                </a:solidFill>
                <a:latin typeface="Calibri"/>
                <a:ea typeface="Calibri"/>
                <a:cs typeface="Calibri"/>
                <a:sym typeface="Calibri"/>
              </a:rPr>
              <a:t>Users need to specify k</a:t>
            </a:r>
            <a:endParaRPr b="0" i="0" sz="2000" u="none" cap="none" strike="noStrike">
              <a:solidFill>
                <a:srgbClr val="000000"/>
              </a:solidFill>
              <a:latin typeface="Arial"/>
              <a:ea typeface="Arial"/>
              <a:cs typeface="Arial"/>
              <a:sym typeface="Arial"/>
            </a:endParaRPr>
          </a:p>
          <a:p>
            <a:pPr indent="-291465" lvl="1" marL="914400" marR="0" rtl="0" algn="l">
              <a:lnSpc>
                <a:spcPct val="100000"/>
              </a:lnSpc>
              <a:spcBef>
                <a:spcPts val="0"/>
              </a:spcBef>
              <a:spcAft>
                <a:spcPts val="0"/>
              </a:spcAft>
              <a:buClr>
                <a:srgbClr val="FF0000"/>
              </a:buClr>
              <a:buSzPts val="2000"/>
              <a:buFont typeface="Noto Sans Symbols"/>
              <a:buChar char="■"/>
            </a:pPr>
            <a:r>
              <a:rPr b="0" i="0" lang="en-IN" sz="2000" u="none" cap="none" strike="noStrike">
                <a:solidFill>
                  <a:srgbClr val="000000"/>
                </a:solidFill>
                <a:latin typeface="Calibri"/>
                <a:ea typeface="Calibri"/>
                <a:cs typeface="Calibri"/>
                <a:sym typeface="Calibri"/>
              </a:rPr>
              <a:t>K-means is not suitable for discovering clusters with non convex</a:t>
            </a:r>
            <a:endParaRPr b="0" i="0" sz="2000" u="none" cap="none" strike="noStrike">
              <a:solidFill>
                <a:srgbClr val="000000"/>
              </a:solidFill>
              <a:latin typeface="Arial"/>
              <a:ea typeface="Arial"/>
              <a:cs typeface="Arial"/>
              <a:sym typeface="Arial"/>
            </a:endParaRPr>
          </a:p>
          <a:p>
            <a:pPr indent="-291465" lvl="1" marL="914400" marR="0" rtl="0" algn="l">
              <a:lnSpc>
                <a:spcPct val="100000"/>
              </a:lnSpc>
              <a:spcBef>
                <a:spcPts val="0"/>
              </a:spcBef>
              <a:spcAft>
                <a:spcPts val="0"/>
              </a:spcAft>
              <a:buClr>
                <a:srgbClr val="FF0000"/>
              </a:buClr>
              <a:buSzPts val="2000"/>
              <a:buFont typeface="Noto Sans Symbols"/>
              <a:buChar char="■"/>
            </a:pPr>
            <a:r>
              <a:rPr b="0" i="0" lang="en-IN" sz="2000" u="none" cap="none" strike="noStrike">
                <a:solidFill>
                  <a:srgbClr val="000000"/>
                </a:solidFill>
                <a:latin typeface="Calibri"/>
                <a:ea typeface="Calibri"/>
                <a:cs typeface="Calibri"/>
                <a:sym typeface="Calibri"/>
              </a:rPr>
              <a:t>Shapes or clusters of very different size</a:t>
            </a:r>
            <a:endParaRPr b="0" i="0" sz="2000" u="none" cap="none" strike="noStrike">
              <a:solidFill>
                <a:srgbClr val="000000"/>
              </a:solidFill>
              <a:latin typeface="Arial"/>
              <a:ea typeface="Arial"/>
              <a:cs typeface="Arial"/>
              <a:sym typeface="Arial"/>
            </a:endParaRPr>
          </a:p>
          <a:p>
            <a:pPr indent="-291465" lvl="1" marL="914400" marR="0" rtl="0" algn="l">
              <a:lnSpc>
                <a:spcPct val="100000"/>
              </a:lnSpc>
              <a:spcBef>
                <a:spcPts val="0"/>
              </a:spcBef>
              <a:spcAft>
                <a:spcPts val="0"/>
              </a:spcAft>
              <a:buClr>
                <a:srgbClr val="FF0000"/>
              </a:buClr>
              <a:buSzPts val="2000"/>
              <a:buFont typeface="Noto Sans Symbols"/>
              <a:buChar char="■"/>
            </a:pPr>
            <a:r>
              <a:rPr b="0" i="0" lang="en-IN" sz="2000" u="none" cap="none" strike="noStrike">
                <a:solidFill>
                  <a:srgbClr val="000000"/>
                </a:solidFill>
                <a:latin typeface="Calibri"/>
                <a:ea typeface="Calibri"/>
                <a:cs typeface="Calibri"/>
                <a:sym typeface="Calibri"/>
              </a:rPr>
              <a:t>It is sensitive to noise and outlier data points</a:t>
            </a:r>
            <a:endParaRPr b="0" i="0" sz="2000" u="none" cap="none" strike="noStrike">
              <a:solidFill>
                <a:srgbClr val="000000"/>
              </a:solidFill>
              <a:latin typeface="Arial"/>
              <a:ea typeface="Arial"/>
              <a:cs typeface="Arial"/>
              <a:sym typeface="Arial"/>
            </a:endParaRPr>
          </a:p>
          <a:p>
            <a:pPr indent="-227965" lvl="0" marL="45720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8" name="Shape 1128"/>
        <p:cNvGrpSpPr/>
        <p:nvPr/>
      </p:nvGrpSpPr>
      <p:grpSpPr>
        <a:xfrm>
          <a:off x="0" y="0"/>
          <a:ext cx="0" cy="0"/>
          <a:chOff x="0" y="0"/>
          <a:chExt cx="0" cy="0"/>
        </a:xfrm>
      </p:grpSpPr>
      <p:sp>
        <p:nvSpPr>
          <p:cNvPr id="1129" name="Google Shape;1129;p74"/>
          <p:cNvSpPr txBox="1"/>
          <p:nvPr/>
        </p:nvSpPr>
        <p:spPr>
          <a:xfrm>
            <a:off x="2538360" y="380880"/>
            <a:ext cx="622404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Conclusion of Clustering</a:t>
            </a:r>
            <a:endParaRPr b="0" i="0" sz="2600" u="none" cap="none" strike="noStrike">
              <a:solidFill>
                <a:srgbClr val="000000"/>
              </a:solidFill>
              <a:latin typeface="Arial"/>
              <a:ea typeface="Arial"/>
              <a:cs typeface="Arial"/>
              <a:sym typeface="Arial"/>
            </a:endParaRPr>
          </a:p>
        </p:txBody>
      </p:sp>
      <p:sp>
        <p:nvSpPr>
          <p:cNvPr id="1130" name="Google Shape;1130;p74"/>
          <p:cNvSpPr txBox="1"/>
          <p:nvPr/>
        </p:nvSpPr>
        <p:spPr>
          <a:xfrm>
            <a:off x="380880" y="1447920"/>
            <a:ext cx="8381520" cy="5028840"/>
          </a:xfrm>
          <a:prstGeom prst="rect">
            <a:avLst/>
          </a:prstGeom>
          <a:noFill/>
          <a:ln>
            <a:noFill/>
          </a:ln>
        </p:spPr>
        <p:txBody>
          <a:bodyPr anchorCtr="0" anchor="t" bIns="45700" lIns="91425" spcFirstLastPara="1" rIns="91425" wrap="square" tIns="45700">
            <a:noAutofit/>
          </a:bodyPr>
          <a:lstStyle/>
          <a:p>
            <a:pPr indent="-334645" lvl="0" marL="457200" marR="0" rtl="0" algn="just">
              <a:lnSpc>
                <a:spcPct val="80000"/>
              </a:lnSpc>
              <a:spcBef>
                <a:spcPts val="0"/>
              </a:spcBef>
              <a:spcAft>
                <a:spcPts val="0"/>
              </a:spcAft>
              <a:buClr>
                <a:srgbClr val="3333CC"/>
              </a:buClr>
              <a:buSzPts val="2200"/>
              <a:buFont typeface="Noto Sans Symbols"/>
              <a:buChar char="■"/>
            </a:pPr>
            <a:r>
              <a:rPr b="0" i="0" lang="en-IN" sz="2200" u="none" cap="none" strike="noStrike">
                <a:solidFill>
                  <a:srgbClr val="000000"/>
                </a:solidFill>
                <a:latin typeface="Calibri"/>
                <a:ea typeface="Calibri"/>
                <a:cs typeface="Calibri"/>
                <a:sym typeface="Calibri"/>
              </a:rPr>
              <a:t>K-means algorithm is useful for undirected knowledge discovery and is relatively simple. K-means has found wide spread usage in lot of fields, ranging from unsupervised learning of neural network, Pattern recognitions, Classification analysis, Artificial intelligence, image processing, machine vision, and many others.</a:t>
            </a:r>
            <a:endParaRPr b="0" i="0" sz="2200" u="none" cap="none" strike="noStrike">
              <a:solidFill>
                <a:srgbClr val="000000"/>
              </a:solidFill>
              <a:latin typeface="Arial"/>
              <a:ea typeface="Arial"/>
              <a:cs typeface="Arial"/>
              <a:sym typeface="Arial"/>
            </a:endParaRPr>
          </a:p>
          <a:p>
            <a:pPr indent="-227965" lvl="0" marL="457200" marR="0" rtl="0" algn="just">
              <a:lnSpc>
                <a:spcPct val="8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4" name="Shape 1134"/>
        <p:cNvGrpSpPr/>
        <p:nvPr/>
      </p:nvGrpSpPr>
      <p:grpSpPr>
        <a:xfrm>
          <a:off x="0" y="0"/>
          <a:ext cx="0" cy="0"/>
          <a:chOff x="0" y="0"/>
          <a:chExt cx="0" cy="0"/>
        </a:xfrm>
      </p:grpSpPr>
      <p:sp>
        <p:nvSpPr>
          <p:cNvPr id="1135" name="Google Shape;1135;p75"/>
          <p:cNvSpPr txBox="1"/>
          <p:nvPr/>
        </p:nvSpPr>
        <p:spPr>
          <a:xfrm>
            <a:off x="2538360" y="380880"/>
            <a:ext cx="6224040" cy="6854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rPr b="0" i="0" lang="en-IN" sz="3200" u="none" cap="none" strike="noStrike">
                <a:solidFill>
                  <a:srgbClr val="FFFFFF"/>
                </a:solidFill>
                <a:latin typeface="Tahoma"/>
                <a:ea typeface="Tahoma"/>
                <a:cs typeface="Tahoma"/>
                <a:sym typeface="Tahoma"/>
              </a:rPr>
              <a:t>References</a:t>
            </a:r>
            <a:endParaRPr b="0" i="0" sz="1400" u="none" cap="none" strike="noStrike">
              <a:solidFill>
                <a:srgbClr val="000000"/>
              </a:solidFill>
              <a:latin typeface="Arial"/>
              <a:ea typeface="Arial"/>
              <a:cs typeface="Arial"/>
              <a:sym typeface="Arial"/>
            </a:endParaRPr>
          </a:p>
        </p:txBody>
      </p:sp>
      <p:sp>
        <p:nvSpPr>
          <p:cNvPr id="1136" name="Google Shape;1136;p75"/>
          <p:cNvSpPr txBox="1"/>
          <p:nvPr/>
        </p:nvSpPr>
        <p:spPr>
          <a:xfrm>
            <a:off x="380880" y="1447920"/>
            <a:ext cx="8381520" cy="5028840"/>
          </a:xfrm>
          <a:prstGeom prst="rect">
            <a:avLst/>
          </a:prstGeom>
          <a:noFill/>
          <a:ln>
            <a:noFill/>
          </a:ln>
        </p:spPr>
        <p:txBody>
          <a:bodyPr anchorCtr="0" anchor="t" bIns="45700" lIns="91425" spcFirstLastPara="1" rIns="91425" wrap="square" tIns="45700">
            <a:noAutofit/>
          </a:bodyPr>
          <a:lstStyle/>
          <a:p>
            <a:pPr indent="-297180" lvl="0" marL="457200" marR="0" rtl="0" algn="l">
              <a:lnSpc>
                <a:spcPct val="100000"/>
              </a:lnSpc>
              <a:spcBef>
                <a:spcPts val="0"/>
              </a:spcBef>
              <a:spcAft>
                <a:spcPts val="0"/>
              </a:spcAft>
              <a:buClr>
                <a:srgbClr val="3333CC"/>
              </a:buClr>
              <a:buSzPts val="2000"/>
              <a:buFont typeface="Noto Sans Symbols"/>
              <a:buChar char="■"/>
            </a:pPr>
            <a:r>
              <a:rPr b="0" i="1" lang="en-IN" sz="2000" u="none" cap="none" strike="noStrike">
                <a:solidFill>
                  <a:srgbClr val="000000"/>
                </a:solidFill>
                <a:latin typeface="Calibri"/>
                <a:ea typeface="Calibri"/>
                <a:cs typeface="Calibri"/>
                <a:sym typeface="Calibri"/>
              </a:rPr>
              <a:t>J. A. Hartigan (1975) "Clustering Algorithms". Wiley. </a:t>
            </a:r>
            <a:endParaRPr b="0" i="0" sz="1400" u="none" cap="none" strike="noStrike">
              <a:solidFill>
                <a:srgbClr val="000000"/>
              </a:solidFill>
              <a:latin typeface="Arial"/>
              <a:ea typeface="Arial"/>
              <a:cs typeface="Arial"/>
              <a:sym typeface="Arial"/>
            </a:endParaRPr>
          </a:p>
          <a:p>
            <a:pPr indent="-297180" lvl="0" marL="457200" marR="0" rtl="0" algn="l">
              <a:lnSpc>
                <a:spcPct val="100000"/>
              </a:lnSpc>
              <a:spcBef>
                <a:spcPts val="0"/>
              </a:spcBef>
              <a:spcAft>
                <a:spcPts val="0"/>
              </a:spcAft>
              <a:buClr>
                <a:srgbClr val="3333CC"/>
              </a:buClr>
              <a:buSzPts val="2000"/>
              <a:buFont typeface="Noto Sans Symbols"/>
              <a:buChar char="■"/>
            </a:pPr>
            <a:r>
              <a:rPr b="0" i="1" lang="en-IN" sz="2000" u="none" cap="none" strike="noStrike">
                <a:solidFill>
                  <a:srgbClr val="000000"/>
                </a:solidFill>
                <a:latin typeface="Calibri"/>
                <a:ea typeface="Calibri"/>
                <a:cs typeface="Calibri"/>
                <a:sym typeface="Calibri"/>
              </a:rPr>
              <a:t>J. A. Hartigan and M. A. Wong (1979) "A K-Means Clustering Algorithm", Applied Statistics, Vol. 28, No. 1, p100-108. </a:t>
            </a:r>
            <a:endParaRPr b="0" i="0" sz="1400" u="none" cap="none" strike="noStrike">
              <a:solidFill>
                <a:srgbClr val="000000"/>
              </a:solidFill>
              <a:latin typeface="Arial"/>
              <a:ea typeface="Arial"/>
              <a:cs typeface="Arial"/>
              <a:sym typeface="Arial"/>
            </a:endParaRPr>
          </a:p>
          <a:p>
            <a:pPr indent="-297180" lvl="0" marL="457200" marR="0" rtl="0" algn="l">
              <a:lnSpc>
                <a:spcPct val="100000"/>
              </a:lnSpc>
              <a:spcBef>
                <a:spcPts val="0"/>
              </a:spcBef>
              <a:spcAft>
                <a:spcPts val="0"/>
              </a:spcAft>
              <a:buClr>
                <a:srgbClr val="3333CC"/>
              </a:buClr>
              <a:buSzPts val="2000"/>
              <a:buFont typeface="Noto Sans Symbols"/>
              <a:buChar char="■"/>
            </a:pPr>
            <a:r>
              <a:rPr b="0" i="1" lang="en-IN" sz="2000" u="none" cap="none" strike="noStrike">
                <a:solidFill>
                  <a:srgbClr val="000000"/>
                </a:solidFill>
                <a:latin typeface="Calibri"/>
                <a:ea typeface="Calibri"/>
                <a:cs typeface="Calibri"/>
                <a:sym typeface="Calibri"/>
              </a:rPr>
              <a:t>www.wikipedia.com</a:t>
            </a:r>
            <a:endParaRPr b="0" i="0" sz="1400" u="none" cap="none" strike="noStrike">
              <a:solidFill>
                <a:srgbClr val="000000"/>
              </a:solidFill>
              <a:latin typeface="Arial"/>
              <a:ea typeface="Arial"/>
              <a:cs typeface="Arial"/>
              <a:sym typeface="Arial"/>
            </a:endParaRPr>
          </a:p>
          <a:p>
            <a:pPr indent="0" lvl="0" marL="16002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8"/>
          <p:cNvSpPr txBox="1"/>
          <p:nvPr/>
        </p:nvSpPr>
        <p:spPr>
          <a:xfrm>
            <a:off x="610920" y="410040"/>
            <a:ext cx="7886520" cy="504360"/>
          </a:xfrm>
          <a:prstGeom prst="rect">
            <a:avLst/>
          </a:prstGeom>
          <a:noFill/>
          <a:ln>
            <a:noFill/>
          </a:ln>
        </p:spPr>
        <p:txBody>
          <a:bodyPr anchorCtr="0" anchor="ctr" bIns="34200" lIns="68400" spcFirstLastPara="1" rIns="68400" wrap="square" tIns="34200">
            <a:noAutofit/>
          </a:bodyPr>
          <a:lstStyle/>
          <a:p>
            <a:pPr indent="0" lvl="0" marL="0" marR="0" rtl="0" algn="l">
              <a:lnSpc>
                <a:spcPct val="100000"/>
              </a:lnSpc>
              <a:spcBef>
                <a:spcPts val="0"/>
              </a:spcBef>
              <a:spcAft>
                <a:spcPts val="0"/>
              </a:spcAft>
              <a:buClr>
                <a:srgbClr val="000000"/>
              </a:buClr>
              <a:buSzPts val="2850"/>
              <a:buFont typeface="Arial"/>
              <a:buNone/>
            </a:pPr>
            <a:r>
              <a:rPr b="0" i="0" lang="en-IN" sz="2850" u="none" cap="none" strike="noStrike">
                <a:solidFill>
                  <a:srgbClr val="FFFFFF"/>
                </a:solidFill>
                <a:latin typeface="Tahoma"/>
                <a:ea typeface="Tahoma"/>
                <a:cs typeface="Tahoma"/>
                <a:sym typeface="Tahoma"/>
              </a:rPr>
              <a:t>Another application</a:t>
            </a:r>
            <a:endParaRPr b="0" i="0" sz="1400" u="none" cap="none" strike="noStrike">
              <a:solidFill>
                <a:srgbClr val="000000"/>
              </a:solidFill>
              <a:latin typeface="Arial"/>
              <a:ea typeface="Arial"/>
              <a:cs typeface="Arial"/>
              <a:sym typeface="Arial"/>
            </a:endParaRPr>
          </a:p>
        </p:txBody>
      </p:sp>
      <p:sp>
        <p:nvSpPr>
          <p:cNvPr id="407" name="Google Shape;407;p8"/>
          <p:cNvSpPr txBox="1"/>
          <p:nvPr/>
        </p:nvSpPr>
        <p:spPr>
          <a:xfrm>
            <a:off x="6724800" y="5706720"/>
            <a:ext cx="2057040" cy="210600"/>
          </a:xfrm>
          <a:prstGeom prst="rect">
            <a:avLst/>
          </a:prstGeom>
          <a:noFill/>
          <a:ln>
            <a:noFill/>
          </a:ln>
        </p:spPr>
        <p:txBody>
          <a:bodyPr anchorCtr="0" anchor="ctr" bIns="34200" lIns="68400" spcFirstLastPara="1" rIns="68400" wrap="square" tIns="34200">
            <a:noAutofit/>
          </a:bodyPr>
          <a:lstStyle/>
          <a:p>
            <a:pPr indent="0" lvl="0" marL="0" marR="0" rtl="0" algn="r">
              <a:lnSpc>
                <a:spcPct val="80000"/>
              </a:lnSpc>
              <a:spcBef>
                <a:spcPts val="0"/>
              </a:spcBef>
              <a:spcAft>
                <a:spcPts val="0"/>
              </a:spcAft>
              <a:buClr>
                <a:srgbClr val="000000"/>
              </a:buClr>
              <a:buSzPts val="1080"/>
              <a:buFont typeface="Arial"/>
              <a:buNone/>
            </a:pPr>
            <a:fld id="{00000000-1234-1234-1234-123412341234}" type="slidenum">
              <a:rPr b="0" i="0" lang="en-IN" sz="1080" u="none" cap="none" strike="noStrike">
                <a:solidFill>
                  <a:srgbClr val="FFFFFF"/>
                </a:solidFill>
                <a:latin typeface="Calibri"/>
                <a:ea typeface="Calibri"/>
                <a:cs typeface="Calibri"/>
                <a:sym typeface="Calibri"/>
              </a:rPr>
              <a:t>‹#›</a:t>
            </a:fld>
            <a:endParaRPr b="0" i="0" sz="1400" u="none" cap="none" strike="noStrike">
              <a:solidFill>
                <a:srgbClr val="000000"/>
              </a:solidFill>
              <a:latin typeface="Times New Roman"/>
              <a:ea typeface="Times New Roman"/>
              <a:cs typeface="Times New Roman"/>
              <a:sym typeface="Times New Roman"/>
            </a:endParaRPr>
          </a:p>
        </p:txBody>
      </p:sp>
      <p:sp>
        <p:nvSpPr>
          <p:cNvPr id="408" name="Google Shape;408;p8"/>
          <p:cNvSpPr txBox="1"/>
          <p:nvPr/>
        </p:nvSpPr>
        <p:spPr>
          <a:xfrm>
            <a:off x="346320" y="1372680"/>
            <a:ext cx="8548298" cy="4106160"/>
          </a:xfrm>
          <a:prstGeom prst="rect">
            <a:avLst/>
          </a:prstGeom>
          <a:noFill/>
          <a:ln>
            <a:noFill/>
          </a:ln>
        </p:spPr>
        <p:txBody>
          <a:bodyPr anchorCtr="0" anchor="ctr" bIns="34200" lIns="68400" spcFirstLastPara="1" rIns="68400" wrap="square" tIns="34200">
            <a:noAutofit/>
          </a:bodyPr>
          <a:lstStyle/>
          <a:p>
            <a:pPr indent="-170815" lvl="0" marL="171450" marR="0" rtl="0" algn="l">
              <a:lnSpc>
                <a:spcPct val="90000"/>
              </a:lnSpc>
              <a:spcBef>
                <a:spcPts val="0"/>
              </a:spcBef>
              <a:spcAft>
                <a:spcPts val="0"/>
              </a:spcAft>
              <a:buClr>
                <a:srgbClr val="000000"/>
              </a:buClr>
              <a:buSzPts val="2400"/>
              <a:buFont typeface="Noto Sans Symbols"/>
              <a:buChar char="•"/>
            </a:pPr>
            <a:r>
              <a:rPr b="0" i="0" lang="en-IN" sz="2400" u="none" cap="none" strike="noStrike">
                <a:solidFill>
                  <a:srgbClr val="000000"/>
                </a:solidFill>
                <a:latin typeface="Calibri"/>
                <a:ea typeface="Calibri"/>
                <a:cs typeface="Calibri"/>
                <a:sym typeface="Calibri"/>
              </a:rPr>
              <a:t>A credit card company receives thousands of applications for new cards. Each application contains information about an applicant, </a:t>
            </a:r>
            <a:endParaRPr b="0" i="0" sz="2400" u="none" cap="none" strike="noStrike">
              <a:solidFill>
                <a:srgbClr val="000000"/>
              </a:solidFill>
              <a:latin typeface="Arial"/>
              <a:ea typeface="Arial"/>
              <a:cs typeface="Arial"/>
              <a:sym typeface="Arial"/>
            </a:endParaRPr>
          </a:p>
          <a:p>
            <a:pPr indent="-170815" lvl="1" marL="514350" marR="0" rtl="0" algn="l">
              <a:lnSpc>
                <a:spcPct val="90000"/>
              </a:lnSpc>
              <a:spcBef>
                <a:spcPts val="0"/>
              </a:spcBef>
              <a:spcAft>
                <a:spcPts val="0"/>
              </a:spcAft>
              <a:buClr>
                <a:srgbClr val="000000"/>
              </a:buClr>
              <a:buSzPts val="2400"/>
              <a:buFont typeface="Noto Sans Symbols"/>
              <a:buChar char="•"/>
            </a:pPr>
            <a:r>
              <a:rPr b="0" i="0" lang="en-IN" sz="2400" u="none" cap="none" strike="noStrike">
                <a:solidFill>
                  <a:srgbClr val="000000"/>
                </a:solidFill>
                <a:latin typeface="Calibri"/>
                <a:ea typeface="Calibri"/>
                <a:cs typeface="Calibri"/>
                <a:sym typeface="Calibri"/>
              </a:rPr>
              <a:t>age </a:t>
            </a:r>
            <a:endParaRPr b="0" i="0" sz="2400" u="none" cap="none" strike="noStrike">
              <a:solidFill>
                <a:srgbClr val="000000"/>
              </a:solidFill>
              <a:latin typeface="Arial"/>
              <a:ea typeface="Arial"/>
              <a:cs typeface="Arial"/>
              <a:sym typeface="Arial"/>
            </a:endParaRPr>
          </a:p>
          <a:p>
            <a:pPr indent="-170815" lvl="1" marL="514350" marR="0" rtl="0" algn="l">
              <a:lnSpc>
                <a:spcPct val="90000"/>
              </a:lnSpc>
              <a:spcBef>
                <a:spcPts val="0"/>
              </a:spcBef>
              <a:spcAft>
                <a:spcPts val="0"/>
              </a:spcAft>
              <a:buClr>
                <a:srgbClr val="000000"/>
              </a:buClr>
              <a:buSzPts val="2400"/>
              <a:buFont typeface="Noto Sans Symbols"/>
              <a:buChar char="•"/>
            </a:pPr>
            <a:r>
              <a:rPr b="0" i="0" lang="en-IN" sz="2400" u="none" cap="none" strike="noStrike">
                <a:solidFill>
                  <a:srgbClr val="000000"/>
                </a:solidFill>
                <a:latin typeface="Calibri"/>
                <a:ea typeface="Calibri"/>
                <a:cs typeface="Calibri"/>
                <a:sym typeface="Calibri"/>
              </a:rPr>
              <a:t>marital status</a:t>
            </a:r>
            <a:endParaRPr b="0" i="0" sz="2400" u="none" cap="none" strike="noStrike">
              <a:solidFill>
                <a:srgbClr val="000000"/>
              </a:solidFill>
              <a:latin typeface="Arial"/>
              <a:ea typeface="Arial"/>
              <a:cs typeface="Arial"/>
              <a:sym typeface="Arial"/>
            </a:endParaRPr>
          </a:p>
          <a:p>
            <a:pPr indent="-170815" lvl="1" marL="514350" marR="0" rtl="0" algn="l">
              <a:lnSpc>
                <a:spcPct val="90000"/>
              </a:lnSpc>
              <a:spcBef>
                <a:spcPts val="0"/>
              </a:spcBef>
              <a:spcAft>
                <a:spcPts val="0"/>
              </a:spcAft>
              <a:buClr>
                <a:srgbClr val="000000"/>
              </a:buClr>
              <a:buSzPts val="2400"/>
              <a:buFont typeface="Noto Sans Symbols"/>
              <a:buChar char="•"/>
            </a:pPr>
            <a:r>
              <a:rPr b="0" i="0" lang="en-IN" sz="2400" u="none" cap="none" strike="noStrike">
                <a:solidFill>
                  <a:srgbClr val="000000"/>
                </a:solidFill>
                <a:latin typeface="Calibri"/>
                <a:ea typeface="Calibri"/>
                <a:cs typeface="Calibri"/>
                <a:sym typeface="Calibri"/>
              </a:rPr>
              <a:t>annual salary</a:t>
            </a:r>
            <a:endParaRPr b="0" i="0" sz="2400" u="none" cap="none" strike="noStrike">
              <a:solidFill>
                <a:srgbClr val="000000"/>
              </a:solidFill>
              <a:latin typeface="Arial"/>
              <a:ea typeface="Arial"/>
              <a:cs typeface="Arial"/>
              <a:sym typeface="Arial"/>
            </a:endParaRPr>
          </a:p>
          <a:p>
            <a:pPr indent="-170815" lvl="1" marL="514350" marR="0" rtl="0" algn="l">
              <a:lnSpc>
                <a:spcPct val="90000"/>
              </a:lnSpc>
              <a:spcBef>
                <a:spcPts val="0"/>
              </a:spcBef>
              <a:spcAft>
                <a:spcPts val="0"/>
              </a:spcAft>
              <a:buClr>
                <a:srgbClr val="000000"/>
              </a:buClr>
              <a:buSzPts val="2400"/>
              <a:buFont typeface="Noto Sans Symbols"/>
              <a:buChar char="•"/>
            </a:pPr>
            <a:r>
              <a:rPr b="0" i="0" lang="en-IN" sz="2400" u="none" cap="none" strike="noStrike">
                <a:solidFill>
                  <a:srgbClr val="000000"/>
                </a:solidFill>
                <a:latin typeface="Calibri"/>
                <a:ea typeface="Calibri"/>
                <a:cs typeface="Calibri"/>
                <a:sym typeface="Calibri"/>
              </a:rPr>
              <a:t>outstanding debts</a:t>
            </a:r>
            <a:endParaRPr b="0" i="0" sz="2400" u="none" cap="none" strike="noStrike">
              <a:solidFill>
                <a:srgbClr val="000000"/>
              </a:solidFill>
              <a:latin typeface="Arial"/>
              <a:ea typeface="Arial"/>
              <a:cs typeface="Arial"/>
              <a:sym typeface="Arial"/>
            </a:endParaRPr>
          </a:p>
          <a:p>
            <a:pPr indent="-170815" lvl="1" marL="514350" marR="0" rtl="0" algn="l">
              <a:lnSpc>
                <a:spcPct val="90000"/>
              </a:lnSpc>
              <a:spcBef>
                <a:spcPts val="0"/>
              </a:spcBef>
              <a:spcAft>
                <a:spcPts val="0"/>
              </a:spcAft>
              <a:buClr>
                <a:srgbClr val="000000"/>
              </a:buClr>
              <a:buSzPts val="2400"/>
              <a:buFont typeface="Noto Sans Symbols"/>
              <a:buChar char="•"/>
            </a:pPr>
            <a:r>
              <a:rPr b="0" i="0" lang="en-IN" sz="2400" u="none" cap="none" strike="noStrike">
                <a:solidFill>
                  <a:srgbClr val="000000"/>
                </a:solidFill>
                <a:latin typeface="Calibri"/>
                <a:ea typeface="Calibri"/>
                <a:cs typeface="Calibri"/>
                <a:sym typeface="Calibri"/>
              </a:rPr>
              <a:t>credit rating</a:t>
            </a:r>
            <a:endParaRPr b="0" i="0" sz="2400" u="none" cap="none" strike="noStrike">
              <a:solidFill>
                <a:srgbClr val="000000"/>
              </a:solidFill>
              <a:latin typeface="Arial"/>
              <a:ea typeface="Arial"/>
              <a:cs typeface="Arial"/>
              <a:sym typeface="Arial"/>
            </a:endParaRPr>
          </a:p>
          <a:p>
            <a:pPr indent="-170815" lvl="1" marL="514350" marR="0" rtl="0" algn="l">
              <a:lnSpc>
                <a:spcPct val="90000"/>
              </a:lnSpc>
              <a:spcBef>
                <a:spcPts val="0"/>
              </a:spcBef>
              <a:spcAft>
                <a:spcPts val="0"/>
              </a:spcAft>
              <a:buClr>
                <a:srgbClr val="000000"/>
              </a:buClr>
              <a:buSzPts val="2400"/>
              <a:buFont typeface="Noto Sans Symbols"/>
              <a:buChar char="•"/>
            </a:pPr>
            <a:r>
              <a:rPr b="0" i="0" lang="en-IN" sz="2400" u="none" cap="none" strike="noStrike">
                <a:solidFill>
                  <a:srgbClr val="000000"/>
                </a:solidFill>
                <a:latin typeface="Calibri"/>
                <a:ea typeface="Calibri"/>
                <a:cs typeface="Calibri"/>
                <a:sym typeface="Calibri"/>
              </a:rPr>
              <a:t>etc. </a:t>
            </a:r>
            <a:endParaRPr b="0" i="0" sz="2400" u="none" cap="none" strike="noStrike">
              <a:solidFill>
                <a:srgbClr val="000000"/>
              </a:solidFill>
              <a:latin typeface="Arial"/>
              <a:ea typeface="Arial"/>
              <a:cs typeface="Arial"/>
              <a:sym typeface="Arial"/>
            </a:endParaRPr>
          </a:p>
          <a:p>
            <a:pPr indent="-18414" lvl="0" marL="171450" marR="0" rtl="0" algn="l">
              <a:lnSpc>
                <a:spcPct val="90000"/>
              </a:lnSpc>
              <a:spcBef>
                <a:spcPts val="0"/>
              </a:spcBef>
              <a:spcAft>
                <a:spcPts val="0"/>
              </a:spcAft>
              <a:buClr>
                <a:srgbClr val="000000"/>
              </a:buClr>
              <a:buSzPts val="2400"/>
              <a:buFont typeface="Noto Sans Symbols"/>
              <a:buNone/>
            </a:pPr>
            <a:r>
              <a:t/>
            </a:r>
            <a:endParaRPr b="0" i="0" sz="2400" u="none" cap="none" strike="noStrike">
              <a:solidFill>
                <a:srgbClr val="000000"/>
              </a:solidFill>
              <a:latin typeface="Calibri"/>
              <a:ea typeface="Calibri"/>
              <a:cs typeface="Calibri"/>
              <a:sym typeface="Calibri"/>
            </a:endParaRPr>
          </a:p>
          <a:p>
            <a:pPr indent="-170815" lvl="0" marL="171450" marR="0" rtl="0" algn="l">
              <a:lnSpc>
                <a:spcPct val="90000"/>
              </a:lnSpc>
              <a:spcBef>
                <a:spcPts val="0"/>
              </a:spcBef>
              <a:spcAft>
                <a:spcPts val="0"/>
              </a:spcAft>
              <a:buClr>
                <a:srgbClr val="000000"/>
              </a:buClr>
              <a:buSzPts val="2400"/>
              <a:buFont typeface="Noto Sans Symbols"/>
              <a:buChar char="•"/>
            </a:pPr>
            <a:r>
              <a:rPr b="0" i="0" lang="en-IN" sz="2400" u="none" cap="none" strike="noStrike">
                <a:solidFill>
                  <a:srgbClr val="000000"/>
                </a:solidFill>
                <a:latin typeface="Calibri"/>
                <a:ea typeface="Calibri"/>
                <a:cs typeface="Calibri"/>
                <a:sym typeface="Calibri"/>
              </a:rPr>
              <a:t>Problem: to decide whether an application should approved, or to classify applications into two categories, approved and not approved. </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9"/>
          <p:cNvSpPr txBox="1"/>
          <p:nvPr/>
        </p:nvSpPr>
        <p:spPr>
          <a:xfrm>
            <a:off x="552960" y="436680"/>
            <a:ext cx="7886520" cy="504360"/>
          </a:xfrm>
          <a:prstGeom prst="rect">
            <a:avLst/>
          </a:prstGeom>
          <a:noFill/>
          <a:ln>
            <a:noFill/>
          </a:ln>
        </p:spPr>
        <p:txBody>
          <a:bodyPr anchorCtr="0" anchor="ctr" bIns="34200" lIns="68400" spcFirstLastPara="1" rIns="68400" wrap="square" tIns="34200">
            <a:noAutofit/>
          </a:bodyPr>
          <a:lstStyle/>
          <a:p>
            <a:pPr indent="0" lvl="0" marL="0" marR="0" rtl="0" algn="ctr">
              <a:lnSpc>
                <a:spcPct val="100000"/>
              </a:lnSpc>
              <a:spcBef>
                <a:spcPts val="0"/>
              </a:spcBef>
              <a:spcAft>
                <a:spcPts val="0"/>
              </a:spcAft>
              <a:buClr>
                <a:srgbClr val="000000"/>
              </a:buClr>
              <a:buSzPts val="2600"/>
              <a:buFont typeface="Arial"/>
              <a:buNone/>
            </a:pPr>
            <a:r>
              <a:rPr b="0" i="0" lang="en-IN" sz="2600" u="none" cap="none" strike="noStrike">
                <a:solidFill>
                  <a:srgbClr val="FFFFFF"/>
                </a:solidFill>
                <a:latin typeface="Tahoma"/>
                <a:ea typeface="Tahoma"/>
                <a:cs typeface="Tahoma"/>
                <a:sym typeface="Tahoma"/>
              </a:rPr>
              <a:t>What is Data Mining</a:t>
            </a:r>
            <a:endParaRPr b="0" i="0" sz="2600" u="none" cap="none" strike="noStrike">
              <a:solidFill>
                <a:srgbClr val="000000"/>
              </a:solidFill>
              <a:latin typeface="Arial"/>
              <a:ea typeface="Arial"/>
              <a:cs typeface="Arial"/>
              <a:sym typeface="Arial"/>
            </a:endParaRPr>
          </a:p>
        </p:txBody>
      </p:sp>
      <p:sp>
        <p:nvSpPr>
          <p:cNvPr id="414" name="Google Shape;414;p9"/>
          <p:cNvSpPr/>
          <p:nvPr/>
        </p:nvSpPr>
        <p:spPr>
          <a:xfrm>
            <a:off x="109440" y="1764720"/>
            <a:ext cx="8493480" cy="3418560"/>
          </a:xfrm>
          <a:prstGeom prst="rect">
            <a:avLst/>
          </a:prstGeom>
          <a:noFill/>
          <a:ln>
            <a:noFill/>
          </a:ln>
        </p:spPr>
        <p:txBody>
          <a:bodyPr anchorCtr="0" anchor="t" bIns="34200" lIns="68400" spcFirstLastPara="1" rIns="68400" wrap="square" tIns="34200">
            <a:noAutofit/>
          </a:bodyPr>
          <a:lstStyle/>
          <a:p>
            <a:pPr indent="-170815" lvl="1" marL="514350" marR="0" rtl="0" algn="l">
              <a:lnSpc>
                <a:spcPct val="95000"/>
              </a:lnSpc>
              <a:spcBef>
                <a:spcPts val="0"/>
              </a:spcBef>
              <a:spcAft>
                <a:spcPts val="0"/>
              </a:spcAft>
              <a:buClr>
                <a:srgbClr val="273339"/>
              </a:buClr>
              <a:buSzPts val="2400"/>
              <a:buFont typeface="Arial"/>
              <a:buChar char="•"/>
            </a:pPr>
            <a:r>
              <a:rPr b="0" i="0" lang="en-IN" sz="2400" u="none" cap="none" strike="noStrike">
                <a:solidFill>
                  <a:srgbClr val="273339"/>
                </a:solidFill>
                <a:latin typeface="Calibri"/>
                <a:ea typeface="Calibri"/>
                <a:cs typeface="Calibri"/>
                <a:sym typeface="Calibri"/>
              </a:rPr>
              <a:t>Data Mining is Non-trivial </a:t>
            </a:r>
            <a:r>
              <a:rPr b="0" i="0" lang="en-IN" sz="2400" u="none" cap="none" strike="noStrike">
                <a:solidFill>
                  <a:srgbClr val="FF0000"/>
                </a:solidFill>
                <a:latin typeface="Calibri"/>
                <a:ea typeface="Calibri"/>
                <a:cs typeface="Calibri"/>
                <a:sym typeface="Calibri"/>
              </a:rPr>
              <a:t>extraction of implicit, previously unknown and potentially useful information from data</a:t>
            </a:r>
            <a:endParaRPr b="0" i="0" sz="2400" u="none" cap="none" strike="noStrike">
              <a:solidFill>
                <a:srgbClr val="000000"/>
              </a:solidFill>
              <a:latin typeface="Arial"/>
              <a:ea typeface="Arial"/>
              <a:cs typeface="Arial"/>
              <a:sym typeface="Arial"/>
            </a:endParaRPr>
          </a:p>
          <a:p>
            <a:pPr indent="-170815" lvl="1" marL="514350" marR="0" rtl="0" algn="l">
              <a:lnSpc>
                <a:spcPct val="95000"/>
              </a:lnSpc>
              <a:spcBef>
                <a:spcPts val="0"/>
              </a:spcBef>
              <a:spcAft>
                <a:spcPts val="0"/>
              </a:spcAft>
              <a:buClr>
                <a:srgbClr val="FF0000"/>
              </a:buClr>
              <a:buSzPts val="2400"/>
              <a:buFont typeface="Arial"/>
              <a:buChar char="•"/>
            </a:pPr>
            <a:r>
              <a:rPr b="0" i="0" lang="en-IN" sz="2400" u="none" cap="none" strike="noStrike">
                <a:solidFill>
                  <a:srgbClr val="FF0000"/>
                </a:solidFill>
                <a:latin typeface="Calibri"/>
                <a:ea typeface="Calibri"/>
                <a:cs typeface="Calibri"/>
                <a:sym typeface="Calibri"/>
              </a:rPr>
              <a:t>Data Mining is Exploration &amp; analysis</a:t>
            </a:r>
            <a:r>
              <a:rPr b="0" i="0" lang="en-IN" sz="2400" u="none" cap="none" strike="noStrike">
                <a:solidFill>
                  <a:srgbClr val="273339"/>
                </a:solidFill>
                <a:latin typeface="Calibri"/>
                <a:ea typeface="Calibri"/>
                <a:cs typeface="Calibri"/>
                <a:sym typeface="Calibri"/>
              </a:rPr>
              <a:t>, by automatic or semi-automatic means, of large quantities of data in order to discover meaningful patterns</a:t>
            </a:r>
            <a:r>
              <a:rPr b="1" i="0" lang="en-IN" sz="2400" u="none" cap="none" strike="noStrike">
                <a:solidFill>
                  <a:srgbClr val="273339"/>
                </a:solidFill>
                <a:latin typeface="Calibri"/>
                <a:ea typeface="Calibri"/>
                <a:cs typeface="Calibri"/>
                <a:sym typeface="Calibri"/>
              </a:rPr>
              <a:t> </a:t>
            </a:r>
            <a:endParaRPr b="0" i="0" sz="2400" u="none" cap="none" strike="noStrike">
              <a:solidFill>
                <a:srgbClr val="000000"/>
              </a:solidFill>
              <a:latin typeface="Arial"/>
              <a:ea typeface="Arial"/>
              <a:cs typeface="Arial"/>
              <a:sym typeface="Arial"/>
            </a:endParaRPr>
          </a:p>
        </p:txBody>
      </p:sp>
      <p:pic>
        <p:nvPicPr>
          <p:cNvPr id="415" name="Google Shape;415;p9"/>
          <p:cNvPicPr preferRelativeResize="0"/>
          <p:nvPr/>
        </p:nvPicPr>
        <p:blipFill rotWithShape="1">
          <a:blip r:embed="rId3">
            <a:alphaModFix/>
          </a:blip>
          <a:srcRect b="0" l="0" r="0" t="0"/>
          <a:stretch/>
        </p:blipFill>
        <p:spPr>
          <a:xfrm>
            <a:off x="842580" y="3855960"/>
            <a:ext cx="7307280" cy="2151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