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3"/>
  </p:sldMasterIdLst>
  <p:notesMasterIdLst>
    <p:notesMasterId r:id="rId5"/>
  </p:notesMasterIdLst>
  <p:sldIdLst>
    <p:sldId id="256" r:id="rId4"/>
    <p:sldId id="257" r:id="rId6"/>
    <p:sldId id="358" r:id="rId7"/>
    <p:sldId id="359" r:id="rId8"/>
    <p:sldId id="360" r:id="rId9"/>
    <p:sldId id="361" r:id="rId10"/>
    <p:sldId id="362" r:id="rId11"/>
    <p:sldId id="363" r:id="rId12"/>
    <p:sldId id="364" r:id="rId13"/>
    <p:sldId id="366" r:id="rId14"/>
    <p:sldId id="367" r:id="rId15"/>
    <p:sldId id="368" r:id="rId16"/>
    <p:sldId id="369" r:id="rId17"/>
    <p:sldId id="370" r:id="rId18"/>
    <p:sldId id="371" r:id="rId19"/>
    <p:sldId id="372" r:id="rId20"/>
    <p:sldId id="373" r:id="rId21"/>
    <p:sldId id="374" r:id="rId22"/>
    <p:sldId id="375" r:id="rId23"/>
    <p:sldId id="376" r:id="rId24"/>
    <p:sldId id="377" r:id="rId25"/>
    <p:sldId id="378" r:id="rId26"/>
    <p:sldId id="379" r:id="rId27"/>
    <p:sldId id="258" r:id="rId28"/>
    <p:sldId id="259" r:id="rId29"/>
    <p:sldId id="260" r:id="rId30"/>
    <p:sldId id="261" r:id="rId31"/>
    <p:sldId id="262" r:id="rId32"/>
    <p:sldId id="263" r:id="rId33"/>
    <p:sldId id="264" r:id="rId34"/>
    <p:sldId id="265" r:id="rId35"/>
    <p:sldId id="266" r:id="rId36"/>
    <p:sldId id="267" r:id="rId37"/>
    <p:sldId id="268" r:id="rId38"/>
    <p:sldId id="269" r:id="rId39"/>
    <p:sldId id="270" r:id="rId40"/>
    <p:sldId id="271" r:id="rId41"/>
    <p:sldId id="272" r:id="rId42"/>
    <p:sldId id="273" r:id="rId43"/>
    <p:sldId id="274" r:id="rId44"/>
    <p:sldId id="275" r:id="rId45"/>
    <p:sldId id="276" r:id="rId46"/>
    <p:sldId id="277" r:id="rId47"/>
    <p:sldId id="278" r:id="rId48"/>
    <p:sldId id="279" r:id="rId49"/>
    <p:sldId id="280" r:id="rId50"/>
    <p:sldId id="281" r:id="rId51"/>
    <p:sldId id="283" r:id="rId52"/>
    <p:sldId id="284" r:id="rId53"/>
    <p:sldId id="285" r:id="rId54"/>
    <p:sldId id="291" r:id="rId55"/>
    <p:sldId id="292" r:id="rId56"/>
    <p:sldId id="293" r:id="rId57"/>
    <p:sldId id="295" r:id="rId58"/>
    <p:sldId id="303"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332" r:id="rId87"/>
    <p:sldId id="334" r:id="rId88"/>
    <p:sldId id="335" r:id="rId89"/>
    <p:sldId id="336" r:id="rId90"/>
    <p:sldId id="337" r:id="rId91"/>
    <p:sldId id="338" r:id="rId92"/>
    <p:sldId id="339" r:id="rId93"/>
    <p:sldId id="340" r:id="rId94"/>
    <p:sldId id="341" r:id="rId95"/>
    <p:sldId id="342" r:id="rId96"/>
    <p:sldId id="343" r:id="rId97"/>
    <p:sldId id="344" r:id="rId98"/>
    <p:sldId id="345" r:id="rId99"/>
    <p:sldId id="346" r:id="rId100"/>
    <p:sldId id="347" r:id="rId101"/>
    <p:sldId id="348" r:id="rId102"/>
    <p:sldId id="357" r:id="rId103"/>
  </p:sldIdLst>
  <p:sldSz cx="9144000" cy="6858000" type="screen4x3"/>
  <p:notesSz cx="7010400" cy="9296400"/>
  <p:embeddedFontLst>
    <p:embeddedFont>
      <p:font typeface="Tahoma" panose="020B0604030504040204"/>
      <p:regular r:id="rId107"/>
    </p:embeddedFont>
    <p:embeddedFont>
      <p:font typeface="Calibri" panose="020F0502020204030204"/>
      <p:regular r:id="rId10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EE701A9-D1B0-4045-83D5-F1026CD9DCEE}" styleName="Table_0">
    <a:wholeTbl>
      <a:tcTxStyle>
        <a:font>
          <a:latin typeface="Arial"/>
          <a:ea typeface="Arial"/>
          <a:cs typeface="Arial"/>
        </a:font>
        <a:srgbClr val="000000"/>
      </a:tcTxStyle>
      <a:tcStyle>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9" d="100"/>
          <a:sy n="69" d="100"/>
        </p:scale>
        <p:origin x="1416" y="7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8" Type="http://schemas.openxmlformats.org/officeDocument/2006/relationships/font" Target="fonts/font2.fntdata"/><Relationship Id="rId107" Type="http://schemas.openxmlformats.org/officeDocument/2006/relationships/font" Target="fonts/font1.fntdata"/><Relationship Id="rId106" Type="http://schemas.openxmlformats.org/officeDocument/2006/relationships/tableStyles" Target="tableStyles.xml"/><Relationship Id="rId105" Type="http://schemas.openxmlformats.org/officeDocument/2006/relationships/viewProps" Target="viewProps.xml"/><Relationship Id="rId104" Type="http://schemas.openxmlformats.org/officeDocument/2006/relationships/presProps" Target="presProps.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5137"/>
          </a:xfrm>
          <a:prstGeom prst="rect">
            <a:avLst/>
          </a:prstGeom>
          <a:noFill/>
          <a:ln>
            <a:noFill/>
          </a:ln>
        </p:spPr>
        <p:txBody>
          <a:bodyPr spcFirstLastPara="1" wrap="square" lIns="93150" tIns="46575" rIns="93150" bIns="46575"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1pPr>
            <a:lvl2pPr marR="0" lvl="1"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2pPr>
            <a:lvl3pPr marR="0" lvl="2"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3pPr>
            <a:lvl4pPr marR="0" lvl="3"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4pPr>
            <a:lvl5pPr marR="0" lvl="4"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5pPr>
            <a:lvl6pPr marR="0" lvl="5"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6pPr>
            <a:lvl7pPr marR="0" lvl="6"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7pPr>
            <a:lvl8pPr marR="0" lvl="7"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8pPr>
            <a:lvl9pPr marR="0" lvl="8"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9pPr>
          </a:lstStyle>
          <a:p/>
        </p:txBody>
      </p:sp>
      <p:sp>
        <p:nvSpPr>
          <p:cNvPr id="4" name="Google Shape;4;n"/>
          <p:cNvSpPr txBox="1">
            <a:spLocks noGrp="1"/>
          </p:cNvSpPr>
          <p:nvPr>
            <p:ph type="dt" idx="10"/>
          </p:nvPr>
        </p:nvSpPr>
        <p:spPr>
          <a:xfrm>
            <a:off x="3971925" y="0"/>
            <a:ext cx="3038475" cy="465137"/>
          </a:xfrm>
          <a:prstGeom prst="rect">
            <a:avLst/>
          </a:prstGeom>
          <a:noFill/>
          <a:ln>
            <a:noFill/>
          </a:ln>
        </p:spPr>
        <p:txBody>
          <a:bodyPr spcFirstLastPara="1" wrap="square" lIns="93150" tIns="46575" rIns="93150" bIns="46575"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1pPr>
            <a:lvl2pPr marR="0" lvl="1"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2pPr>
            <a:lvl3pPr marR="0" lvl="2"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3pPr>
            <a:lvl4pPr marR="0" lvl="3"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4pPr>
            <a:lvl5pPr marR="0" lvl="4"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5pPr>
            <a:lvl6pPr marR="0" lvl="5"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6pPr>
            <a:lvl7pPr marR="0" lvl="6"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7pPr>
            <a:lvl8pPr marR="0" lvl="7"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8pPr>
            <a:lvl9pPr marR="0" lvl="8"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9pPr>
          </a:lstStyle>
          <a:p/>
        </p:txBody>
      </p:sp>
      <p:sp>
        <p:nvSpPr>
          <p:cNvPr id="5" name="Google Shape;5;n"/>
          <p:cNvSpPr>
            <a:spLocks noGrp="1" noRot="1" noChangeAspect="1"/>
          </p:cNvSpPr>
          <p:nvPr>
            <p:ph type="sldImg" idx="3"/>
          </p:nvPr>
        </p:nvSpPr>
        <p:spPr>
          <a:xfrm>
            <a:off x="1181100" y="696912"/>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35037" y="4416425"/>
            <a:ext cx="5140325" cy="4183062"/>
          </a:xfrm>
          <a:prstGeom prst="rect">
            <a:avLst/>
          </a:prstGeom>
          <a:noFill/>
          <a:ln>
            <a:noFill/>
          </a:ln>
        </p:spPr>
        <p:txBody>
          <a:bodyPr spcFirstLastPara="1" wrap="square" lIns="93150" tIns="46575" rIns="93150" bIns="46575"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7" name="Google Shape;7;n"/>
          <p:cNvSpPr txBox="1">
            <a:spLocks noGrp="1"/>
          </p:cNvSpPr>
          <p:nvPr>
            <p:ph type="ftr" idx="11"/>
          </p:nvPr>
        </p:nvSpPr>
        <p:spPr>
          <a:xfrm>
            <a:off x="0" y="8831262"/>
            <a:ext cx="3038475" cy="465137"/>
          </a:xfrm>
          <a:prstGeom prst="rect">
            <a:avLst/>
          </a:prstGeom>
          <a:noFill/>
          <a:ln>
            <a:noFill/>
          </a:ln>
        </p:spPr>
        <p:txBody>
          <a:bodyPr spcFirstLastPara="1" wrap="square" lIns="93150" tIns="46575" rIns="93150" bIns="46575"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1pPr>
            <a:lvl2pPr marR="0" lvl="1"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2pPr>
            <a:lvl3pPr marR="0" lvl="2"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3pPr>
            <a:lvl4pPr marR="0" lvl="3"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4pPr>
            <a:lvl5pPr marR="0" lvl="4"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5pPr>
            <a:lvl6pPr marR="0" lvl="5"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6pPr>
            <a:lvl7pPr marR="0" lvl="6"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7pPr>
            <a:lvl8pPr marR="0" lvl="7"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8pPr>
            <a:lvl9pPr marR="0" lvl="8" algn="l" rtl="0">
              <a:lnSpc>
                <a:spcPct val="100000"/>
              </a:lnSpc>
              <a:spcBef>
                <a:spcPts val="0"/>
              </a:spcBef>
              <a:spcAft>
                <a:spcPts val="0"/>
              </a:spcAft>
              <a:buClr>
                <a:srgbClr val="000000"/>
              </a:buClr>
              <a:buSzPts val="1400"/>
              <a:buFont typeface="Arial" panose="020B0604020202020204"/>
              <a:buNone/>
              <a:defRPr sz="2800" b="0" i="0" u="none" strike="noStrike" cap="none">
                <a:solidFill>
                  <a:srgbClr val="000000"/>
                </a:solidFill>
                <a:latin typeface="Tahoma" panose="020B0604030504040204"/>
                <a:ea typeface="Tahoma" panose="020B0604030504040204"/>
                <a:cs typeface="Tahoma" panose="020B0604030504040204"/>
                <a:sym typeface="Tahoma" panose="020B0604030504040204"/>
              </a:defRPr>
            </a:lvl9pPr>
          </a:lstStyle>
          <a:p/>
        </p:txBody>
      </p:sp>
      <p:sp>
        <p:nvSpPr>
          <p:cNvPr id="8" name="Google Shape;8;n"/>
          <p:cNvSpPr txBox="1">
            <a:spLocks noGrp="1"/>
          </p:cNvSpPr>
          <p:nvPr>
            <p:ph type="sldNum" idx="12"/>
          </p:nvPr>
        </p:nvSpPr>
        <p:spPr>
          <a:xfrm>
            <a:off x="3971925" y="8831262"/>
            <a:ext cx="3038475" cy="465137"/>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panose="02020603050405020304"/>
              <a:buNone/>
            </a:pPr>
            <a:fld id="{00000000-1234-1234-1234-123412341234}" type="slidenum">
              <a:rPr lang="en-US"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02"/>
        <p:cNvGrpSpPr/>
        <p:nvPr/>
      </p:nvGrpSpPr>
      <p:grpSpPr>
        <a:xfrm>
          <a:off x="0" y="0"/>
          <a:ext cx="0" cy="0"/>
          <a:chOff x="0" y="0"/>
          <a:chExt cx="0" cy="0"/>
        </a:xfrm>
      </p:grpSpPr>
      <p:sp>
        <p:nvSpPr>
          <p:cNvPr id="303" name="Google Shape;303;p1:notes"/>
          <p:cNvSpPr txBox="1">
            <a:spLocks noGrp="1"/>
          </p:cNvSpPr>
          <p:nvPr>
            <p:ph type="body" idx="1"/>
          </p:nvPr>
        </p:nvSpPr>
        <p:spPr>
          <a:xfrm>
            <a:off x="935037" y="4416425"/>
            <a:ext cx="5140325" cy="4183062"/>
          </a:xfrm>
          <a:prstGeom prst="rect">
            <a:avLst/>
          </a:prstGeom>
          <a:noFill/>
          <a:ln>
            <a:noFill/>
          </a:ln>
        </p:spPr>
        <p:txBody>
          <a:bodyPr spcFirstLastPara="1" wrap="square" lIns="93150" tIns="46575" rIns="93150" bIns="46575" anchor="t" anchorCtr="0">
            <a:noAutofit/>
          </a:bodyPr>
          <a:lstStyle/>
          <a:p>
            <a:pPr marL="0" lvl="0" indent="0" algn="l" rtl="0">
              <a:lnSpc>
                <a:spcPct val="100000"/>
              </a:lnSpc>
              <a:spcBef>
                <a:spcPts val="0"/>
              </a:spcBef>
              <a:spcAft>
                <a:spcPts val="0"/>
              </a:spcAft>
              <a:buSzPts val="1400"/>
              <a:buNone/>
            </a:pPr>
          </a:p>
        </p:txBody>
      </p:sp>
      <p:sp>
        <p:nvSpPr>
          <p:cNvPr id="304" name="Google Shape;304;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07"/>
        <p:cNvGrpSpPr/>
        <p:nvPr/>
      </p:nvGrpSpPr>
      <p:grpSpPr>
        <a:xfrm>
          <a:off x="0" y="0"/>
          <a:ext cx="0" cy="0"/>
          <a:chOff x="0" y="0"/>
          <a:chExt cx="0" cy="0"/>
        </a:xfrm>
      </p:grpSpPr>
      <p:sp>
        <p:nvSpPr>
          <p:cNvPr id="4008" name="Google Shape;400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4009" name="Google Shape;400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26"/>
        <p:cNvGrpSpPr/>
        <p:nvPr/>
      </p:nvGrpSpPr>
      <p:grpSpPr>
        <a:xfrm>
          <a:off x="0" y="0"/>
          <a:ext cx="0" cy="0"/>
          <a:chOff x="0" y="0"/>
          <a:chExt cx="0" cy="0"/>
        </a:xfrm>
      </p:grpSpPr>
      <p:sp>
        <p:nvSpPr>
          <p:cNvPr id="4027" name="Google Shape;402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fld>
            <a:endParaRPr lang="en-US"/>
          </a:p>
        </p:txBody>
      </p:sp>
      <p:sp>
        <p:nvSpPr>
          <p:cNvPr id="4028" name="Google Shape;402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29" name="Google Shape;4029;p12:notes"/>
          <p:cNvSpPr txBox="1">
            <a:spLocks noGrp="1"/>
          </p:cNvSpPr>
          <p:nvPr>
            <p:ph type="body" idx="1"/>
          </p:nvPr>
        </p:nvSpPr>
        <p:spPr>
          <a:xfrm>
            <a:off x="913260" y="4343713"/>
            <a:ext cx="5031482" cy="4113862"/>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800"/>
              <a:t>Induction is different from deduction and DBMS does not not support induction;</a:t>
            </a:r>
            <a:endParaRPr lang="en-US" sz="1800"/>
          </a:p>
          <a:p>
            <a:pPr marL="457200" lvl="0" indent="-228600" algn="l" rtl="0">
              <a:lnSpc>
                <a:spcPct val="100000"/>
              </a:lnSpc>
              <a:spcBef>
                <a:spcPts val="0"/>
              </a:spcBef>
              <a:spcAft>
                <a:spcPts val="0"/>
              </a:spcAft>
              <a:buSzPts val="1400"/>
              <a:buNone/>
            </a:pPr>
            <a:r>
              <a:rPr lang="en-US" sz="1800"/>
              <a:t>The result of induction is higher-level information or knowledge: general statements about data</a:t>
            </a:r>
            <a:endParaRPr lang="en-US" sz="1800"/>
          </a:p>
          <a:p>
            <a:pPr marL="457200" lvl="0" indent="-228600" algn="l" rtl="0">
              <a:lnSpc>
                <a:spcPct val="100000"/>
              </a:lnSpc>
              <a:spcBef>
                <a:spcPts val="0"/>
              </a:spcBef>
              <a:spcAft>
                <a:spcPts val="0"/>
              </a:spcAft>
              <a:buSzPts val="1400"/>
              <a:buNone/>
            </a:pPr>
            <a:r>
              <a:rPr lang="en-US" sz="1800"/>
              <a:t>There are many approaches. Refer to the lecture notes for CS3244 available at the Co-Op.</a:t>
            </a:r>
            <a:endParaRPr lang="en-US" sz="1800"/>
          </a:p>
          <a:p>
            <a:pPr marL="457200" lvl="0" indent="-228600" algn="l" rtl="0">
              <a:lnSpc>
                <a:spcPct val="100000"/>
              </a:lnSpc>
              <a:spcBef>
                <a:spcPts val="0"/>
              </a:spcBef>
              <a:spcAft>
                <a:spcPts val="0"/>
              </a:spcAft>
              <a:buSzPts val="1400"/>
              <a:buNone/>
            </a:pPr>
            <a:r>
              <a:rPr lang="en-US" sz="1800"/>
              <a:t>We focus on  three approaches here, other examples:</a:t>
            </a:r>
            <a:endParaRPr lang="en-US" sz="1800"/>
          </a:p>
          <a:p>
            <a:pPr marL="457200" lvl="0" indent="-228600" algn="l" rtl="0">
              <a:lnSpc>
                <a:spcPct val="100000"/>
              </a:lnSpc>
              <a:spcBef>
                <a:spcPts val="0"/>
              </a:spcBef>
              <a:spcAft>
                <a:spcPts val="0"/>
              </a:spcAft>
              <a:buSzPts val="1400"/>
              <a:buNone/>
            </a:pPr>
            <a:r>
              <a:rPr lang="en-US" sz="1800"/>
              <a:t>Other approaches</a:t>
            </a:r>
            <a:endParaRPr lang="en-US" sz="1800"/>
          </a:p>
          <a:p>
            <a:pPr marL="457200" lvl="0" indent="-228600" algn="l" rtl="0">
              <a:lnSpc>
                <a:spcPct val="100000"/>
              </a:lnSpc>
              <a:spcBef>
                <a:spcPts val="0"/>
              </a:spcBef>
              <a:spcAft>
                <a:spcPts val="0"/>
              </a:spcAft>
              <a:buSzPts val="1400"/>
              <a:buFont typeface="Calibri" panose="020F0502020204030204"/>
              <a:buChar char="•"/>
            </a:pPr>
            <a:r>
              <a:rPr lang="en-US" sz="1800"/>
              <a:t>Instance-based learning</a:t>
            </a:r>
            <a:endParaRPr lang="en-US" sz="1800"/>
          </a:p>
          <a:p>
            <a:pPr marL="457200" lvl="0" indent="-228600" algn="l" rtl="0">
              <a:lnSpc>
                <a:spcPct val="100000"/>
              </a:lnSpc>
              <a:spcBef>
                <a:spcPts val="0"/>
              </a:spcBef>
              <a:spcAft>
                <a:spcPts val="0"/>
              </a:spcAft>
              <a:buSzPts val="1400"/>
              <a:buFont typeface="Calibri" panose="020F0502020204030204"/>
              <a:buChar char="•"/>
            </a:pPr>
            <a:r>
              <a:rPr lang="en-US" sz="1800"/>
              <a:t>other neural networks</a:t>
            </a:r>
            <a:endParaRPr lang="en-US" sz="1800"/>
          </a:p>
          <a:p>
            <a:pPr marL="457200" lvl="0" indent="-228600" algn="l" rtl="0">
              <a:lnSpc>
                <a:spcPct val="100000"/>
              </a:lnSpc>
              <a:spcBef>
                <a:spcPts val="0"/>
              </a:spcBef>
              <a:spcAft>
                <a:spcPts val="0"/>
              </a:spcAft>
              <a:buSzPts val="1400"/>
              <a:buFont typeface="Calibri" panose="020F0502020204030204"/>
              <a:buChar char="•"/>
            </a:pPr>
            <a:r>
              <a:rPr lang="en-US" sz="1800"/>
              <a:t>Concept learning (Version space, Focus, Aq11, …)</a:t>
            </a:r>
            <a:endParaRPr lang="en-US" sz="1800"/>
          </a:p>
          <a:p>
            <a:pPr marL="457200" lvl="0" indent="-228600" algn="l" rtl="0">
              <a:lnSpc>
                <a:spcPct val="100000"/>
              </a:lnSpc>
              <a:spcBef>
                <a:spcPts val="0"/>
              </a:spcBef>
              <a:spcAft>
                <a:spcPts val="0"/>
              </a:spcAft>
              <a:buSzPts val="1400"/>
              <a:buFont typeface="Calibri" panose="020F0502020204030204"/>
              <a:buChar char="•"/>
            </a:pPr>
            <a:r>
              <a:rPr lang="en-US" sz="1800"/>
              <a:t>Genetic algorithms</a:t>
            </a:r>
            <a:endParaRPr lang="en-US" sz="1800"/>
          </a:p>
          <a:p>
            <a:pPr marL="457200" lvl="0" indent="-228600" algn="l" rtl="0">
              <a:lnSpc>
                <a:spcPct val="100000"/>
              </a:lnSpc>
              <a:spcBef>
                <a:spcPts val="0"/>
              </a:spcBef>
              <a:spcAft>
                <a:spcPts val="0"/>
              </a:spcAft>
              <a:buSzPts val="1400"/>
              <a:buFont typeface="Calibri" panose="020F0502020204030204"/>
              <a:buChar char="•"/>
            </a:pPr>
            <a:r>
              <a:rPr lang="en-US" sz="1800"/>
              <a:t>Reinforcement learning</a:t>
            </a:r>
            <a:endParaRPr lang="en-US" sz="18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43"/>
        <p:cNvGrpSpPr/>
        <p:nvPr/>
      </p:nvGrpSpPr>
      <p:grpSpPr>
        <a:xfrm>
          <a:off x="0" y="0"/>
          <a:ext cx="0" cy="0"/>
          <a:chOff x="0" y="0"/>
          <a:chExt cx="0" cy="0"/>
        </a:xfrm>
      </p:grpSpPr>
      <p:sp>
        <p:nvSpPr>
          <p:cNvPr id="4044" name="Google Shape;404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045" name="Google Shape;4045;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50"/>
        <p:cNvGrpSpPr/>
        <p:nvPr/>
      </p:nvGrpSpPr>
      <p:grpSpPr>
        <a:xfrm>
          <a:off x="0" y="0"/>
          <a:ext cx="0" cy="0"/>
          <a:chOff x="0" y="0"/>
          <a:chExt cx="0" cy="0"/>
        </a:xfrm>
      </p:grpSpPr>
      <p:sp>
        <p:nvSpPr>
          <p:cNvPr id="4051" name="Google Shape;405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052" name="Google Shape;4052;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57"/>
        <p:cNvGrpSpPr/>
        <p:nvPr/>
      </p:nvGrpSpPr>
      <p:grpSpPr>
        <a:xfrm>
          <a:off x="0" y="0"/>
          <a:ext cx="0" cy="0"/>
          <a:chOff x="0" y="0"/>
          <a:chExt cx="0" cy="0"/>
        </a:xfrm>
      </p:grpSpPr>
      <p:sp>
        <p:nvSpPr>
          <p:cNvPr id="4058" name="Google Shape;405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059" name="Google Shape;4059;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64"/>
        <p:cNvGrpSpPr/>
        <p:nvPr/>
      </p:nvGrpSpPr>
      <p:grpSpPr>
        <a:xfrm>
          <a:off x="0" y="0"/>
          <a:ext cx="0" cy="0"/>
          <a:chOff x="0" y="0"/>
          <a:chExt cx="0" cy="0"/>
        </a:xfrm>
      </p:grpSpPr>
      <p:sp>
        <p:nvSpPr>
          <p:cNvPr id="4065" name="Google Shape;406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4066" name="Google Shape;4066;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71"/>
        <p:cNvGrpSpPr/>
        <p:nvPr/>
      </p:nvGrpSpPr>
      <p:grpSpPr>
        <a:xfrm>
          <a:off x="0" y="0"/>
          <a:ext cx="0" cy="0"/>
          <a:chOff x="0" y="0"/>
          <a:chExt cx="0" cy="0"/>
        </a:xfrm>
      </p:grpSpPr>
      <p:sp>
        <p:nvSpPr>
          <p:cNvPr id="4072" name="Google Shape;407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latin typeface="Times New Roman" panose="02020603050405020304"/>
                <a:ea typeface="Times New Roman" panose="02020603050405020304"/>
                <a:cs typeface="Times New Roman" panose="02020603050405020304"/>
                <a:sym typeface="Times New Roman" panose="02020603050405020304"/>
              </a:rPr>
            </a:fld>
            <a:endParaRPr>
              <a:latin typeface="Times New Roman" panose="02020603050405020304"/>
              <a:ea typeface="Times New Roman" panose="02020603050405020304"/>
              <a:cs typeface="Times New Roman" panose="02020603050405020304"/>
              <a:sym typeface="Times New Roman" panose="02020603050405020304"/>
            </a:endParaRPr>
          </a:p>
        </p:txBody>
      </p:sp>
      <p:sp>
        <p:nvSpPr>
          <p:cNvPr id="4073" name="Google Shape;4073;p17:notes"/>
          <p:cNvSpPr>
            <a:spLocks noGrp="1" noRot="1" noChangeAspect="1"/>
          </p:cNvSpPr>
          <p:nvPr>
            <p:ph type="sldImg" idx="2"/>
          </p:nvPr>
        </p:nvSpPr>
        <p:spPr>
          <a:xfrm>
            <a:off x="1152525" y="690563"/>
            <a:ext cx="4557713" cy="34178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round/>
            <a:headEnd type="none" w="sm" len="sm"/>
            <a:tailEnd type="none" w="sm" len="sm"/>
          </a:ln>
        </p:spPr>
      </p:sp>
      <p:sp>
        <p:nvSpPr>
          <p:cNvPr id="4074" name="Google Shape;4074;p17:notes"/>
          <p:cNvSpPr txBox="1">
            <a:spLocks noGrp="1"/>
          </p:cNvSpPr>
          <p:nvPr>
            <p:ph type="body" idx="1"/>
          </p:nvPr>
        </p:nvSpPr>
        <p:spPr>
          <a:xfrm>
            <a:off x="915294" y="4343703"/>
            <a:ext cx="5027414" cy="4116916"/>
          </a:xfrm>
          <a:prstGeom prst="rect">
            <a:avLst/>
          </a:prstGeom>
          <a:noFill/>
          <a:ln>
            <a:noFill/>
          </a:ln>
        </p:spPr>
        <p:txBody>
          <a:bodyPr spcFirstLastPara="1" wrap="square" lIns="86025" tIns="43000" rIns="86025" bIns="430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endParaRPr>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88"/>
        <p:cNvGrpSpPr/>
        <p:nvPr/>
      </p:nvGrpSpPr>
      <p:grpSpPr>
        <a:xfrm>
          <a:off x="0" y="0"/>
          <a:ext cx="0" cy="0"/>
          <a:chOff x="0" y="0"/>
          <a:chExt cx="0" cy="0"/>
        </a:xfrm>
      </p:grpSpPr>
      <p:sp>
        <p:nvSpPr>
          <p:cNvPr id="4089" name="Google Shape;408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090" name="Google Shape;4090;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96"/>
        <p:cNvGrpSpPr/>
        <p:nvPr/>
      </p:nvGrpSpPr>
      <p:grpSpPr>
        <a:xfrm>
          <a:off x="0" y="0"/>
          <a:ext cx="0" cy="0"/>
          <a:chOff x="0" y="0"/>
          <a:chExt cx="0" cy="0"/>
        </a:xfrm>
      </p:grpSpPr>
      <p:sp>
        <p:nvSpPr>
          <p:cNvPr id="4097" name="Google Shape;409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098" name="Google Shape;4098;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03"/>
        <p:cNvGrpSpPr/>
        <p:nvPr/>
      </p:nvGrpSpPr>
      <p:grpSpPr>
        <a:xfrm>
          <a:off x="0" y="0"/>
          <a:ext cx="0" cy="0"/>
          <a:chOff x="0" y="0"/>
          <a:chExt cx="0" cy="0"/>
        </a:xfrm>
      </p:grpSpPr>
      <p:sp>
        <p:nvSpPr>
          <p:cNvPr id="4104" name="Google Shape;410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105" name="Google Shape;410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12"/>
        <p:cNvGrpSpPr/>
        <p:nvPr/>
      </p:nvGrpSpPr>
      <p:grpSpPr>
        <a:xfrm>
          <a:off x="0" y="0"/>
          <a:ext cx="0" cy="0"/>
          <a:chOff x="0" y="0"/>
          <a:chExt cx="0" cy="0"/>
        </a:xfrm>
      </p:grpSpPr>
      <p:sp>
        <p:nvSpPr>
          <p:cNvPr id="313" name="Google Shape;313;p158:notes"/>
          <p:cNvSpPr txBox="1">
            <a:spLocks noGrp="1"/>
          </p:cNvSpPr>
          <p:nvPr>
            <p:ph type="body" idx="1"/>
          </p:nvPr>
        </p:nvSpPr>
        <p:spPr>
          <a:xfrm>
            <a:off x="935037" y="4416425"/>
            <a:ext cx="5140325" cy="4183062"/>
          </a:xfrm>
          <a:prstGeom prst="rect">
            <a:avLst/>
          </a:prstGeom>
          <a:noFill/>
          <a:ln>
            <a:noFill/>
          </a:ln>
        </p:spPr>
        <p:txBody>
          <a:bodyPr spcFirstLastPara="1" wrap="square" lIns="93150" tIns="46575" rIns="93150" bIns="46575" anchor="t" anchorCtr="0">
            <a:noAutofit/>
          </a:bodyPr>
          <a:lstStyle/>
          <a:p>
            <a:pPr marL="0" lvl="0" indent="0" algn="l" rtl="0">
              <a:lnSpc>
                <a:spcPct val="100000"/>
              </a:lnSpc>
              <a:spcBef>
                <a:spcPts val="0"/>
              </a:spcBef>
              <a:spcAft>
                <a:spcPts val="0"/>
              </a:spcAft>
              <a:buSzPts val="1400"/>
              <a:buNone/>
            </a:pPr>
          </a:p>
        </p:txBody>
      </p:sp>
      <p:sp>
        <p:nvSpPr>
          <p:cNvPr id="314" name="Google Shape;314;p15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10"/>
        <p:cNvGrpSpPr/>
        <p:nvPr/>
      </p:nvGrpSpPr>
      <p:grpSpPr>
        <a:xfrm>
          <a:off x="0" y="0"/>
          <a:ext cx="0" cy="0"/>
          <a:chOff x="0" y="0"/>
          <a:chExt cx="0" cy="0"/>
        </a:xfrm>
      </p:grpSpPr>
      <p:sp>
        <p:nvSpPr>
          <p:cNvPr id="4111" name="Google Shape;411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112" name="Google Shape;411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19"/>
        <p:cNvGrpSpPr/>
        <p:nvPr/>
      </p:nvGrpSpPr>
      <p:grpSpPr>
        <a:xfrm>
          <a:off x="0" y="0"/>
          <a:ext cx="0" cy="0"/>
          <a:chOff x="0" y="0"/>
          <a:chExt cx="0" cy="0"/>
        </a:xfrm>
      </p:grpSpPr>
      <p:sp>
        <p:nvSpPr>
          <p:cNvPr id="4120" name="Google Shape;412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121" name="Google Shape;4121;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76"/>
        <p:cNvGrpSpPr/>
        <p:nvPr/>
      </p:nvGrpSpPr>
      <p:grpSpPr>
        <a:xfrm>
          <a:off x="0" y="0"/>
          <a:ext cx="0" cy="0"/>
          <a:chOff x="0" y="0"/>
          <a:chExt cx="0" cy="0"/>
        </a:xfrm>
      </p:grpSpPr>
      <p:sp>
        <p:nvSpPr>
          <p:cNvPr id="4177" name="Google Shape;417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fld id="{00000000-1234-1234-1234-123412341234}" type="slidenum">
              <a:rPr lang="en-US" sz="1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fld>
            <a:endParaRPr sz="1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178" name="Google Shape;4178;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79" name="Google Shape;4179;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endParaRPr>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98"/>
        <p:cNvGrpSpPr/>
        <p:nvPr/>
      </p:nvGrpSpPr>
      <p:grpSpPr>
        <a:xfrm>
          <a:off x="0" y="0"/>
          <a:ext cx="0" cy="0"/>
          <a:chOff x="0" y="0"/>
          <a:chExt cx="0" cy="0"/>
        </a:xfrm>
      </p:grpSpPr>
      <p:sp>
        <p:nvSpPr>
          <p:cNvPr id="4199" name="Google Shape;419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fld id="{00000000-1234-1234-1234-123412341234}" type="slidenum">
              <a:rPr lang="en-US" sz="1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fld>
            <a:endParaRPr sz="1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200" name="Google Shape;4200;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01" name="Google Shape;420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endParaRPr>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20"/>
        <p:cNvGrpSpPr/>
        <p:nvPr/>
      </p:nvGrpSpPr>
      <p:grpSpPr>
        <a:xfrm>
          <a:off x="0" y="0"/>
          <a:ext cx="0" cy="0"/>
          <a:chOff x="0" y="0"/>
          <a:chExt cx="0" cy="0"/>
        </a:xfrm>
      </p:grpSpPr>
      <p:sp>
        <p:nvSpPr>
          <p:cNvPr id="321" name="Google Shape;321;p1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22" name="Google Shape;322;p1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26"/>
        <p:cNvGrpSpPr/>
        <p:nvPr/>
      </p:nvGrpSpPr>
      <p:grpSpPr>
        <a:xfrm>
          <a:off x="0" y="0"/>
          <a:ext cx="0" cy="0"/>
          <a:chOff x="0" y="0"/>
          <a:chExt cx="0" cy="0"/>
        </a:xfrm>
      </p:grpSpPr>
      <p:sp>
        <p:nvSpPr>
          <p:cNvPr id="327" name="Google Shape;327;p1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28" name="Google Shape;328;p1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2"/>
        <p:cNvGrpSpPr/>
        <p:nvPr/>
      </p:nvGrpSpPr>
      <p:grpSpPr>
        <a:xfrm>
          <a:off x="0" y="0"/>
          <a:ext cx="0" cy="0"/>
          <a:chOff x="0" y="0"/>
          <a:chExt cx="0" cy="0"/>
        </a:xfrm>
      </p:grpSpPr>
      <p:sp>
        <p:nvSpPr>
          <p:cNvPr id="333" name="Google Shape;333;p1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34" name="Google Shape;334;p1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8"/>
        <p:cNvGrpSpPr/>
        <p:nvPr/>
      </p:nvGrpSpPr>
      <p:grpSpPr>
        <a:xfrm>
          <a:off x="0" y="0"/>
          <a:ext cx="0" cy="0"/>
          <a:chOff x="0" y="0"/>
          <a:chExt cx="0" cy="0"/>
        </a:xfrm>
      </p:grpSpPr>
      <p:sp>
        <p:nvSpPr>
          <p:cNvPr id="339" name="Google Shape;339;p1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40" name="Google Shape;340;p1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58"/>
        <p:cNvGrpSpPr/>
        <p:nvPr/>
      </p:nvGrpSpPr>
      <p:grpSpPr>
        <a:xfrm>
          <a:off x="0" y="0"/>
          <a:ext cx="0" cy="0"/>
          <a:chOff x="0" y="0"/>
          <a:chExt cx="0" cy="0"/>
        </a:xfrm>
      </p:grpSpPr>
      <p:sp>
        <p:nvSpPr>
          <p:cNvPr id="359" name="Google Shape;359;p1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60" name="Google Shape;360;p1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83"/>
        <p:cNvGrpSpPr/>
        <p:nvPr/>
      </p:nvGrpSpPr>
      <p:grpSpPr>
        <a:xfrm>
          <a:off x="0" y="0"/>
          <a:ext cx="0" cy="0"/>
          <a:chOff x="0" y="0"/>
          <a:chExt cx="0" cy="0"/>
        </a:xfrm>
      </p:grpSpPr>
      <p:sp>
        <p:nvSpPr>
          <p:cNvPr id="384" name="Google Shape;384;p1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85" name="Google Shape;385;p1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30"/>
        <p:cNvGrpSpPr/>
        <p:nvPr/>
      </p:nvGrpSpPr>
      <p:grpSpPr>
        <a:xfrm>
          <a:off x="0" y="0"/>
          <a:ext cx="0" cy="0"/>
          <a:chOff x="0" y="0"/>
          <a:chExt cx="0" cy="0"/>
        </a:xfrm>
      </p:grpSpPr>
      <p:sp>
        <p:nvSpPr>
          <p:cNvPr id="3931" name="Google Shape;393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932" name="Google Shape;393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89"/>
        <p:cNvGrpSpPr/>
        <p:nvPr/>
      </p:nvGrpSpPr>
      <p:grpSpPr>
        <a:xfrm>
          <a:off x="0" y="0"/>
          <a:ext cx="0" cy="0"/>
          <a:chOff x="0" y="0"/>
          <a:chExt cx="0" cy="0"/>
        </a:xfrm>
      </p:grpSpPr>
      <p:sp>
        <p:nvSpPr>
          <p:cNvPr id="390" name="Google Shape;390;p1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91" name="Google Shape;391;p1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5"/>
        <p:cNvGrpSpPr/>
        <p:nvPr/>
      </p:nvGrpSpPr>
      <p:grpSpPr>
        <a:xfrm>
          <a:off x="0" y="0"/>
          <a:ext cx="0" cy="0"/>
          <a:chOff x="0" y="0"/>
          <a:chExt cx="0" cy="0"/>
        </a:xfrm>
      </p:grpSpPr>
      <p:sp>
        <p:nvSpPr>
          <p:cNvPr id="396" name="Google Shape;396;p1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397" name="Google Shape;397;p1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1"/>
        <p:cNvGrpSpPr/>
        <p:nvPr/>
      </p:nvGrpSpPr>
      <p:grpSpPr>
        <a:xfrm>
          <a:off x="0" y="0"/>
          <a:ext cx="0" cy="0"/>
          <a:chOff x="0" y="0"/>
          <a:chExt cx="0" cy="0"/>
        </a:xfrm>
      </p:grpSpPr>
      <p:sp>
        <p:nvSpPr>
          <p:cNvPr id="402" name="Google Shape;402;p1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403" name="Google Shape;403;p1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7"/>
        <p:cNvGrpSpPr/>
        <p:nvPr/>
      </p:nvGrpSpPr>
      <p:grpSpPr>
        <a:xfrm>
          <a:off x="0" y="0"/>
          <a:ext cx="0" cy="0"/>
          <a:chOff x="0" y="0"/>
          <a:chExt cx="0" cy="0"/>
        </a:xfrm>
      </p:grpSpPr>
      <p:sp>
        <p:nvSpPr>
          <p:cNvPr id="408" name="Google Shape;408;p1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409" name="Google Shape;409;p1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4"/>
        <p:cNvGrpSpPr/>
        <p:nvPr/>
      </p:nvGrpSpPr>
      <p:grpSpPr>
        <a:xfrm>
          <a:off x="0" y="0"/>
          <a:ext cx="0" cy="0"/>
          <a:chOff x="0" y="0"/>
          <a:chExt cx="0" cy="0"/>
        </a:xfrm>
      </p:grpSpPr>
      <p:sp>
        <p:nvSpPr>
          <p:cNvPr id="415" name="Google Shape;415;p1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416" name="Google Shape;416;p1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2"/>
        <p:cNvGrpSpPr/>
        <p:nvPr/>
      </p:nvGrpSpPr>
      <p:grpSpPr>
        <a:xfrm>
          <a:off x="0" y="0"/>
          <a:ext cx="0" cy="0"/>
          <a:chOff x="0" y="0"/>
          <a:chExt cx="0" cy="0"/>
        </a:xfrm>
      </p:grpSpPr>
      <p:sp>
        <p:nvSpPr>
          <p:cNvPr id="423" name="Google Shape;423;p1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424" name="Google Shape;424;p1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9"/>
        <p:cNvGrpSpPr/>
        <p:nvPr/>
      </p:nvGrpSpPr>
      <p:grpSpPr>
        <a:xfrm>
          <a:off x="0" y="0"/>
          <a:ext cx="0" cy="0"/>
          <a:chOff x="0" y="0"/>
          <a:chExt cx="0" cy="0"/>
        </a:xfrm>
      </p:grpSpPr>
      <p:sp>
        <p:nvSpPr>
          <p:cNvPr id="430" name="Google Shape;430;p1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431" name="Google Shape;431;p1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8"/>
        <p:cNvGrpSpPr/>
        <p:nvPr/>
      </p:nvGrpSpPr>
      <p:grpSpPr>
        <a:xfrm>
          <a:off x="0" y="0"/>
          <a:ext cx="0" cy="0"/>
          <a:chOff x="0" y="0"/>
          <a:chExt cx="0" cy="0"/>
        </a:xfrm>
      </p:grpSpPr>
      <p:sp>
        <p:nvSpPr>
          <p:cNvPr id="439" name="Google Shape;439;p1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40" name="Google Shape;440;p1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1" name="Google Shape;441;p1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5"/>
        <p:cNvGrpSpPr/>
        <p:nvPr/>
      </p:nvGrpSpPr>
      <p:grpSpPr>
        <a:xfrm>
          <a:off x="0" y="0"/>
          <a:ext cx="0" cy="0"/>
          <a:chOff x="0" y="0"/>
          <a:chExt cx="0" cy="0"/>
        </a:xfrm>
      </p:grpSpPr>
      <p:sp>
        <p:nvSpPr>
          <p:cNvPr id="446" name="Google Shape;446;p1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447" name="Google Shape;447;p1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6"/>
        <p:cNvGrpSpPr/>
        <p:nvPr/>
      </p:nvGrpSpPr>
      <p:grpSpPr>
        <a:xfrm>
          <a:off x="0" y="0"/>
          <a:ext cx="0" cy="0"/>
          <a:chOff x="0" y="0"/>
          <a:chExt cx="0" cy="0"/>
        </a:xfrm>
      </p:grpSpPr>
      <p:sp>
        <p:nvSpPr>
          <p:cNvPr id="477" name="Google Shape;477;p1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78" name="Google Shape;478;p1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9" name="Google Shape;479;p1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37"/>
        <p:cNvGrpSpPr/>
        <p:nvPr/>
      </p:nvGrpSpPr>
      <p:grpSpPr>
        <a:xfrm>
          <a:off x="0" y="0"/>
          <a:ext cx="0" cy="0"/>
          <a:chOff x="0" y="0"/>
          <a:chExt cx="0" cy="0"/>
        </a:xfrm>
      </p:grpSpPr>
      <p:sp>
        <p:nvSpPr>
          <p:cNvPr id="3938" name="Google Shape;393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939" name="Google Shape;393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3"/>
        <p:cNvGrpSpPr/>
        <p:nvPr/>
      </p:nvGrpSpPr>
      <p:grpSpPr>
        <a:xfrm>
          <a:off x="0" y="0"/>
          <a:ext cx="0" cy="0"/>
          <a:chOff x="0" y="0"/>
          <a:chExt cx="0" cy="0"/>
        </a:xfrm>
      </p:grpSpPr>
      <p:sp>
        <p:nvSpPr>
          <p:cNvPr id="484" name="Google Shape;484;p1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485" name="Google Shape;485;p1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15"/>
        <p:cNvGrpSpPr/>
        <p:nvPr/>
      </p:nvGrpSpPr>
      <p:grpSpPr>
        <a:xfrm>
          <a:off x="0" y="0"/>
          <a:ext cx="0" cy="0"/>
          <a:chOff x="0" y="0"/>
          <a:chExt cx="0" cy="0"/>
        </a:xfrm>
      </p:grpSpPr>
      <p:sp>
        <p:nvSpPr>
          <p:cNvPr id="516" name="Google Shape;516;p1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517" name="Google Shape;517;p17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1"/>
        <p:cNvGrpSpPr/>
        <p:nvPr/>
      </p:nvGrpSpPr>
      <p:grpSpPr>
        <a:xfrm>
          <a:off x="0" y="0"/>
          <a:ext cx="0" cy="0"/>
          <a:chOff x="0" y="0"/>
          <a:chExt cx="0" cy="0"/>
        </a:xfrm>
      </p:grpSpPr>
      <p:sp>
        <p:nvSpPr>
          <p:cNvPr id="522" name="Google Shape;522;p1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523" name="Google Shape;523;p1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0"/>
        <p:cNvGrpSpPr/>
        <p:nvPr/>
      </p:nvGrpSpPr>
      <p:grpSpPr>
        <a:xfrm>
          <a:off x="0" y="0"/>
          <a:ext cx="0" cy="0"/>
          <a:chOff x="0" y="0"/>
          <a:chExt cx="0" cy="0"/>
        </a:xfrm>
      </p:grpSpPr>
      <p:sp>
        <p:nvSpPr>
          <p:cNvPr id="531" name="Google Shape;531;p1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panose="020F0502020204030204"/>
              <a:buNone/>
            </a:pPr>
          </a:p>
        </p:txBody>
      </p:sp>
      <p:sp>
        <p:nvSpPr>
          <p:cNvPr id="532" name="Google Shape;532;p1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9"/>
        <p:cNvGrpSpPr/>
        <p:nvPr/>
      </p:nvGrpSpPr>
      <p:grpSpPr>
        <a:xfrm>
          <a:off x="0" y="0"/>
          <a:ext cx="0" cy="0"/>
          <a:chOff x="0" y="0"/>
          <a:chExt cx="0" cy="0"/>
        </a:xfrm>
      </p:grpSpPr>
      <p:sp>
        <p:nvSpPr>
          <p:cNvPr id="550" name="Google Shape;550;p17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51" name="Google Shape;551;p1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52" name="Google Shape;552;p1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80"/>
        <p:cNvGrpSpPr/>
        <p:nvPr/>
      </p:nvGrpSpPr>
      <p:grpSpPr>
        <a:xfrm>
          <a:off x="0" y="0"/>
          <a:ext cx="0" cy="0"/>
          <a:chOff x="0" y="0"/>
          <a:chExt cx="0" cy="0"/>
        </a:xfrm>
      </p:grpSpPr>
      <p:sp>
        <p:nvSpPr>
          <p:cNvPr id="581" name="Google Shape;581;p18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82" name="Google Shape;582;p1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83" name="Google Shape;583;p1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88"/>
        <p:cNvGrpSpPr/>
        <p:nvPr/>
      </p:nvGrpSpPr>
      <p:grpSpPr>
        <a:xfrm>
          <a:off x="0" y="0"/>
          <a:ext cx="0" cy="0"/>
          <a:chOff x="0" y="0"/>
          <a:chExt cx="0" cy="0"/>
        </a:xfrm>
      </p:grpSpPr>
      <p:sp>
        <p:nvSpPr>
          <p:cNvPr id="589" name="Google Shape;589;p18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0" name="Google Shape;590;p1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91" name="Google Shape;591;p1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5"/>
        <p:cNvGrpSpPr/>
        <p:nvPr/>
      </p:nvGrpSpPr>
      <p:grpSpPr>
        <a:xfrm>
          <a:off x="0" y="0"/>
          <a:ext cx="0" cy="0"/>
          <a:chOff x="0" y="0"/>
          <a:chExt cx="0" cy="0"/>
        </a:xfrm>
      </p:grpSpPr>
      <p:sp>
        <p:nvSpPr>
          <p:cNvPr id="596" name="Google Shape;596;p1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7" name="Google Shape;597;p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98" name="Google Shape;598;p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10"/>
        <p:cNvGrpSpPr/>
        <p:nvPr/>
      </p:nvGrpSpPr>
      <p:grpSpPr>
        <a:xfrm>
          <a:off x="0" y="0"/>
          <a:ext cx="0" cy="0"/>
          <a:chOff x="0" y="0"/>
          <a:chExt cx="0" cy="0"/>
        </a:xfrm>
      </p:grpSpPr>
      <p:sp>
        <p:nvSpPr>
          <p:cNvPr id="611" name="Google Shape;611;p2:notes"/>
          <p:cNvSpPr txBox="1">
            <a:spLocks noGrp="1"/>
          </p:cNvSpPr>
          <p:nvPr>
            <p:ph type="body" idx="1"/>
          </p:nvPr>
        </p:nvSpPr>
        <p:spPr>
          <a:xfrm>
            <a:off x="935037" y="4416425"/>
            <a:ext cx="5140325" cy="4183062"/>
          </a:xfrm>
          <a:prstGeom prst="rect">
            <a:avLst/>
          </a:prstGeom>
          <a:noFill/>
          <a:ln>
            <a:noFill/>
          </a:ln>
        </p:spPr>
        <p:txBody>
          <a:bodyPr spcFirstLastPara="1" wrap="square" lIns="93150" tIns="46575" rIns="93150" bIns="46575" anchor="t" anchorCtr="0">
            <a:noAutofit/>
          </a:bodyPr>
          <a:lstStyle/>
          <a:p>
            <a:pPr marL="0" lvl="0" indent="0" algn="l" rtl="0">
              <a:lnSpc>
                <a:spcPct val="100000"/>
              </a:lnSpc>
              <a:spcBef>
                <a:spcPts val="0"/>
              </a:spcBef>
              <a:spcAft>
                <a:spcPts val="0"/>
              </a:spcAft>
              <a:buSzPts val="1400"/>
              <a:buNone/>
            </a:pPr>
          </a:p>
        </p:txBody>
      </p:sp>
      <p:sp>
        <p:nvSpPr>
          <p:cNvPr id="612" name="Google Shape;612;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18"/>
        <p:cNvGrpSpPr/>
        <p:nvPr/>
      </p:nvGrpSpPr>
      <p:grpSpPr>
        <a:xfrm>
          <a:off x="0" y="0"/>
          <a:ext cx="0" cy="0"/>
          <a:chOff x="0" y="0"/>
          <a:chExt cx="0" cy="0"/>
        </a:xfrm>
      </p:grpSpPr>
      <p:sp>
        <p:nvSpPr>
          <p:cNvPr id="619" name="Google Shape;619;p184: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620" name="Google Shape;620;p18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53"/>
        <p:cNvGrpSpPr/>
        <p:nvPr/>
      </p:nvGrpSpPr>
      <p:grpSpPr>
        <a:xfrm>
          <a:off x="0" y="0"/>
          <a:ext cx="0" cy="0"/>
          <a:chOff x="0" y="0"/>
          <a:chExt cx="0" cy="0"/>
        </a:xfrm>
      </p:grpSpPr>
      <p:sp>
        <p:nvSpPr>
          <p:cNvPr id="3954" name="Google Shape;39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955" name="Google Shape;395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62"/>
        <p:cNvGrpSpPr/>
        <p:nvPr/>
      </p:nvGrpSpPr>
      <p:grpSpPr>
        <a:xfrm>
          <a:off x="0" y="0"/>
          <a:ext cx="0" cy="0"/>
          <a:chOff x="0" y="0"/>
          <a:chExt cx="0" cy="0"/>
        </a:xfrm>
      </p:grpSpPr>
      <p:sp>
        <p:nvSpPr>
          <p:cNvPr id="663" name="Google Shape;663;p185: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664" name="Google Shape;664;p18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99"/>
        <p:cNvGrpSpPr/>
        <p:nvPr/>
      </p:nvGrpSpPr>
      <p:grpSpPr>
        <a:xfrm>
          <a:off x="0" y="0"/>
          <a:ext cx="0" cy="0"/>
          <a:chOff x="0" y="0"/>
          <a:chExt cx="0" cy="0"/>
        </a:xfrm>
      </p:grpSpPr>
      <p:sp>
        <p:nvSpPr>
          <p:cNvPr id="800" name="Google Shape;800;p190: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801" name="Google Shape;801;p19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05"/>
        <p:cNvGrpSpPr/>
        <p:nvPr/>
      </p:nvGrpSpPr>
      <p:grpSpPr>
        <a:xfrm>
          <a:off x="0" y="0"/>
          <a:ext cx="0" cy="0"/>
          <a:chOff x="0" y="0"/>
          <a:chExt cx="0" cy="0"/>
        </a:xfrm>
      </p:grpSpPr>
      <p:sp>
        <p:nvSpPr>
          <p:cNvPr id="806" name="Google Shape;806;p191:notes"/>
          <p:cNvSpPr txBox="1">
            <a:spLocks noGrp="1"/>
          </p:cNvSpPr>
          <p:nvPr>
            <p:ph type="body" idx="1"/>
          </p:nvPr>
        </p:nvSpPr>
        <p:spPr>
          <a:xfrm>
            <a:off x="935037" y="4416425"/>
            <a:ext cx="5140325" cy="4183062"/>
          </a:xfrm>
          <a:prstGeom prst="rect">
            <a:avLst/>
          </a:prstGeom>
          <a:noFill/>
          <a:ln>
            <a:noFill/>
          </a:ln>
        </p:spPr>
        <p:txBody>
          <a:bodyPr spcFirstLastPara="1" wrap="square" lIns="93150" tIns="46575" rIns="93150" bIns="46575" anchor="t" anchorCtr="0">
            <a:noAutofit/>
          </a:bodyPr>
          <a:lstStyle/>
          <a:p>
            <a:pPr marL="0" lvl="0" indent="0" algn="l" rtl="0">
              <a:lnSpc>
                <a:spcPct val="100000"/>
              </a:lnSpc>
              <a:spcBef>
                <a:spcPts val="0"/>
              </a:spcBef>
              <a:spcAft>
                <a:spcPts val="0"/>
              </a:spcAft>
              <a:buSzPts val="1400"/>
              <a:buNone/>
            </a:pPr>
          </a:p>
        </p:txBody>
      </p:sp>
      <p:sp>
        <p:nvSpPr>
          <p:cNvPr id="807" name="Google Shape;807;p19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50"/>
        <p:cNvGrpSpPr/>
        <p:nvPr/>
      </p:nvGrpSpPr>
      <p:grpSpPr>
        <a:xfrm>
          <a:off x="0" y="0"/>
          <a:ext cx="0" cy="0"/>
          <a:chOff x="0" y="0"/>
          <a:chExt cx="0" cy="0"/>
        </a:xfrm>
      </p:grpSpPr>
      <p:sp>
        <p:nvSpPr>
          <p:cNvPr id="851" name="Google Shape;851;p192: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852" name="Google Shape;852;p19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90"/>
        <p:cNvGrpSpPr/>
        <p:nvPr/>
      </p:nvGrpSpPr>
      <p:grpSpPr>
        <a:xfrm>
          <a:off x="0" y="0"/>
          <a:ext cx="0" cy="0"/>
          <a:chOff x="0" y="0"/>
          <a:chExt cx="0" cy="0"/>
        </a:xfrm>
      </p:grpSpPr>
      <p:sp>
        <p:nvSpPr>
          <p:cNvPr id="891" name="Google Shape;891;p194: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892" name="Google Shape;892;p19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74"/>
        <p:cNvGrpSpPr/>
        <p:nvPr/>
      </p:nvGrpSpPr>
      <p:grpSpPr>
        <a:xfrm>
          <a:off x="0" y="0"/>
          <a:ext cx="0" cy="0"/>
          <a:chOff x="0" y="0"/>
          <a:chExt cx="0" cy="0"/>
        </a:xfrm>
      </p:grpSpPr>
      <p:sp>
        <p:nvSpPr>
          <p:cNvPr id="1475" name="Google Shape;1475;p202:notes"/>
          <p:cNvSpPr txBox="1">
            <a:spLocks noGrp="1"/>
          </p:cNvSpPr>
          <p:nvPr>
            <p:ph type="body" idx="1"/>
          </p:nvPr>
        </p:nvSpPr>
        <p:spPr>
          <a:xfrm>
            <a:off x="935037" y="4416425"/>
            <a:ext cx="5140325" cy="4183062"/>
          </a:xfrm>
          <a:prstGeom prst="rect">
            <a:avLst/>
          </a:prstGeom>
          <a:noFill/>
          <a:ln>
            <a:noFill/>
          </a:ln>
        </p:spPr>
        <p:txBody>
          <a:bodyPr spcFirstLastPara="1" wrap="square" lIns="93150" tIns="46575" rIns="93150" bIns="46575" anchor="t" anchorCtr="0">
            <a:noAutofit/>
          </a:bodyPr>
          <a:lstStyle/>
          <a:p>
            <a:pPr marL="0" lvl="0" indent="0" algn="l" rtl="0">
              <a:lnSpc>
                <a:spcPct val="100000"/>
              </a:lnSpc>
              <a:spcBef>
                <a:spcPts val="0"/>
              </a:spcBef>
              <a:spcAft>
                <a:spcPts val="0"/>
              </a:spcAft>
              <a:buSzPts val="1400"/>
              <a:buNone/>
            </a:pPr>
          </a:p>
        </p:txBody>
      </p:sp>
      <p:sp>
        <p:nvSpPr>
          <p:cNvPr id="1476" name="Google Shape;1476;p20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88"/>
        <p:cNvGrpSpPr/>
        <p:nvPr/>
      </p:nvGrpSpPr>
      <p:grpSpPr>
        <a:xfrm>
          <a:off x="0" y="0"/>
          <a:ext cx="0" cy="0"/>
          <a:chOff x="0" y="0"/>
          <a:chExt cx="0" cy="0"/>
        </a:xfrm>
      </p:grpSpPr>
      <p:sp>
        <p:nvSpPr>
          <p:cNvPr id="1489" name="Google Shape;1489;p204: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490" name="Google Shape;1490;p20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95"/>
        <p:cNvGrpSpPr/>
        <p:nvPr/>
      </p:nvGrpSpPr>
      <p:grpSpPr>
        <a:xfrm>
          <a:off x="0" y="0"/>
          <a:ext cx="0" cy="0"/>
          <a:chOff x="0" y="0"/>
          <a:chExt cx="0" cy="0"/>
        </a:xfrm>
      </p:grpSpPr>
      <p:sp>
        <p:nvSpPr>
          <p:cNvPr id="1496" name="Google Shape;1496;p205: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497" name="Google Shape;1497;p20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01"/>
        <p:cNvGrpSpPr/>
        <p:nvPr/>
      </p:nvGrpSpPr>
      <p:grpSpPr>
        <a:xfrm>
          <a:off x="0" y="0"/>
          <a:ext cx="0" cy="0"/>
          <a:chOff x="0" y="0"/>
          <a:chExt cx="0" cy="0"/>
        </a:xfrm>
      </p:grpSpPr>
      <p:sp>
        <p:nvSpPr>
          <p:cNvPr id="1502" name="Google Shape;1502;p206: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03" name="Google Shape;1503;p20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07"/>
        <p:cNvGrpSpPr/>
        <p:nvPr/>
      </p:nvGrpSpPr>
      <p:grpSpPr>
        <a:xfrm>
          <a:off x="0" y="0"/>
          <a:ext cx="0" cy="0"/>
          <a:chOff x="0" y="0"/>
          <a:chExt cx="0" cy="0"/>
        </a:xfrm>
      </p:grpSpPr>
      <p:sp>
        <p:nvSpPr>
          <p:cNvPr id="1508" name="Google Shape;1508;p207: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09" name="Google Shape;1509;p20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59"/>
        <p:cNvGrpSpPr/>
        <p:nvPr/>
      </p:nvGrpSpPr>
      <p:grpSpPr>
        <a:xfrm>
          <a:off x="0" y="0"/>
          <a:ext cx="0" cy="0"/>
          <a:chOff x="0" y="0"/>
          <a:chExt cx="0" cy="0"/>
        </a:xfrm>
      </p:grpSpPr>
      <p:sp>
        <p:nvSpPr>
          <p:cNvPr id="3960" name="Google Shape;396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961" name="Google Shape;3961;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14"/>
        <p:cNvGrpSpPr/>
        <p:nvPr/>
      </p:nvGrpSpPr>
      <p:grpSpPr>
        <a:xfrm>
          <a:off x="0" y="0"/>
          <a:ext cx="0" cy="0"/>
          <a:chOff x="0" y="0"/>
          <a:chExt cx="0" cy="0"/>
        </a:xfrm>
      </p:grpSpPr>
      <p:sp>
        <p:nvSpPr>
          <p:cNvPr id="1515" name="Google Shape;1515;p208: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16" name="Google Shape;1516;p20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20"/>
        <p:cNvGrpSpPr/>
        <p:nvPr/>
      </p:nvGrpSpPr>
      <p:grpSpPr>
        <a:xfrm>
          <a:off x="0" y="0"/>
          <a:ext cx="0" cy="0"/>
          <a:chOff x="0" y="0"/>
          <a:chExt cx="0" cy="0"/>
        </a:xfrm>
      </p:grpSpPr>
      <p:sp>
        <p:nvSpPr>
          <p:cNvPr id="1521" name="Google Shape;1521;p209: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22" name="Google Shape;1522;p20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26"/>
        <p:cNvGrpSpPr/>
        <p:nvPr/>
      </p:nvGrpSpPr>
      <p:grpSpPr>
        <a:xfrm>
          <a:off x="0" y="0"/>
          <a:ext cx="0" cy="0"/>
          <a:chOff x="0" y="0"/>
          <a:chExt cx="0" cy="0"/>
        </a:xfrm>
      </p:grpSpPr>
      <p:sp>
        <p:nvSpPr>
          <p:cNvPr id="1527" name="Google Shape;1527;p210: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28" name="Google Shape;1528;p2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32"/>
        <p:cNvGrpSpPr/>
        <p:nvPr/>
      </p:nvGrpSpPr>
      <p:grpSpPr>
        <a:xfrm>
          <a:off x="0" y="0"/>
          <a:ext cx="0" cy="0"/>
          <a:chOff x="0" y="0"/>
          <a:chExt cx="0" cy="0"/>
        </a:xfrm>
      </p:grpSpPr>
      <p:sp>
        <p:nvSpPr>
          <p:cNvPr id="1533" name="Google Shape;1533;p211: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34" name="Google Shape;1534;p2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38"/>
        <p:cNvGrpSpPr/>
        <p:nvPr/>
      </p:nvGrpSpPr>
      <p:grpSpPr>
        <a:xfrm>
          <a:off x="0" y="0"/>
          <a:ext cx="0" cy="0"/>
          <a:chOff x="0" y="0"/>
          <a:chExt cx="0" cy="0"/>
        </a:xfrm>
      </p:grpSpPr>
      <p:sp>
        <p:nvSpPr>
          <p:cNvPr id="1539" name="Google Shape;1539;p212: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40" name="Google Shape;1540;p21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44"/>
        <p:cNvGrpSpPr/>
        <p:nvPr/>
      </p:nvGrpSpPr>
      <p:grpSpPr>
        <a:xfrm>
          <a:off x="0" y="0"/>
          <a:ext cx="0" cy="0"/>
          <a:chOff x="0" y="0"/>
          <a:chExt cx="0" cy="0"/>
        </a:xfrm>
      </p:grpSpPr>
      <p:sp>
        <p:nvSpPr>
          <p:cNvPr id="1545" name="Google Shape;1545;p213: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46" name="Google Shape;1546;p2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51"/>
        <p:cNvGrpSpPr/>
        <p:nvPr/>
      </p:nvGrpSpPr>
      <p:grpSpPr>
        <a:xfrm>
          <a:off x="0" y="0"/>
          <a:ext cx="0" cy="0"/>
          <a:chOff x="0" y="0"/>
          <a:chExt cx="0" cy="0"/>
        </a:xfrm>
      </p:grpSpPr>
      <p:sp>
        <p:nvSpPr>
          <p:cNvPr id="1552" name="Google Shape;1552;p214: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53" name="Google Shape;1553;p2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58"/>
        <p:cNvGrpSpPr/>
        <p:nvPr/>
      </p:nvGrpSpPr>
      <p:grpSpPr>
        <a:xfrm>
          <a:off x="0" y="0"/>
          <a:ext cx="0" cy="0"/>
          <a:chOff x="0" y="0"/>
          <a:chExt cx="0" cy="0"/>
        </a:xfrm>
      </p:grpSpPr>
      <p:sp>
        <p:nvSpPr>
          <p:cNvPr id="1559" name="Google Shape;1559;p215: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60" name="Google Shape;1560;p2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66"/>
        <p:cNvGrpSpPr/>
        <p:nvPr/>
      </p:nvGrpSpPr>
      <p:grpSpPr>
        <a:xfrm>
          <a:off x="0" y="0"/>
          <a:ext cx="0" cy="0"/>
          <a:chOff x="0" y="0"/>
          <a:chExt cx="0" cy="0"/>
        </a:xfrm>
      </p:grpSpPr>
      <p:sp>
        <p:nvSpPr>
          <p:cNvPr id="1567" name="Google Shape;1567;p216: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68" name="Google Shape;1568;p2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77"/>
        <p:cNvGrpSpPr/>
        <p:nvPr/>
      </p:nvGrpSpPr>
      <p:grpSpPr>
        <a:xfrm>
          <a:off x="0" y="0"/>
          <a:ext cx="0" cy="0"/>
          <a:chOff x="0" y="0"/>
          <a:chExt cx="0" cy="0"/>
        </a:xfrm>
      </p:grpSpPr>
      <p:sp>
        <p:nvSpPr>
          <p:cNvPr id="1578" name="Google Shape;1578;p217: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79" name="Google Shape;1579;p21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72"/>
        <p:cNvGrpSpPr/>
        <p:nvPr/>
      </p:nvGrpSpPr>
      <p:grpSpPr>
        <a:xfrm>
          <a:off x="0" y="0"/>
          <a:ext cx="0" cy="0"/>
          <a:chOff x="0" y="0"/>
          <a:chExt cx="0" cy="0"/>
        </a:xfrm>
      </p:grpSpPr>
      <p:sp>
        <p:nvSpPr>
          <p:cNvPr id="3973" name="Google Shape;397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974" name="Google Shape;3974;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84"/>
        <p:cNvGrpSpPr/>
        <p:nvPr/>
      </p:nvGrpSpPr>
      <p:grpSpPr>
        <a:xfrm>
          <a:off x="0" y="0"/>
          <a:ext cx="0" cy="0"/>
          <a:chOff x="0" y="0"/>
          <a:chExt cx="0" cy="0"/>
        </a:xfrm>
      </p:grpSpPr>
      <p:sp>
        <p:nvSpPr>
          <p:cNvPr id="1585" name="Google Shape;1585;p218: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86" name="Google Shape;1586;p2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92"/>
        <p:cNvGrpSpPr/>
        <p:nvPr/>
      </p:nvGrpSpPr>
      <p:grpSpPr>
        <a:xfrm>
          <a:off x="0" y="0"/>
          <a:ext cx="0" cy="0"/>
          <a:chOff x="0" y="0"/>
          <a:chExt cx="0" cy="0"/>
        </a:xfrm>
      </p:grpSpPr>
      <p:sp>
        <p:nvSpPr>
          <p:cNvPr id="1593" name="Google Shape;1593;p219: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594" name="Google Shape;1594;p21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02"/>
        <p:cNvGrpSpPr/>
        <p:nvPr/>
      </p:nvGrpSpPr>
      <p:grpSpPr>
        <a:xfrm>
          <a:off x="0" y="0"/>
          <a:ext cx="0" cy="0"/>
          <a:chOff x="0" y="0"/>
          <a:chExt cx="0" cy="0"/>
        </a:xfrm>
      </p:grpSpPr>
      <p:sp>
        <p:nvSpPr>
          <p:cNvPr id="1603" name="Google Shape;1603;p220: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04" name="Google Shape;1604;p22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09"/>
        <p:cNvGrpSpPr/>
        <p:nvPr/>
      </p:nvGrpSpPr>
      <p:grpSpPr>
        <a:xfrm>
          <a:off x="0" y="0"/>
          <a:ext cx="0" cy="0"/>
          <a:chOff x="0" y="0"/>
          <a:chExt cx="0" cy="0"/>
        </a:xfrm>
      </p:grpSpPr>
      <p:sp>
        <p:nvSpPr>
          <p:cNvPr id="1610" name="Google Shape;1610;p221: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11" name="Google Shape;1611;p22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16"/>
        <p:cNvGrpSpPr/>
        <p:nvPr/>
      </p:nvGrpSpPr>
      <p:grpSpPr>
        <a:xfrm>
          <a:off x="0" y="0"/>
          <a:ext cx="0" cy="0"/>
          <a:chOff x="0" y="0"/>
          <a:chExt cx="0" cy="0"/>
        </a:xfrm>
      </p:grpSpPr>
      <p:sp>
        <p:nvSpPr>
          <p:cNvPr id="1617" name="Google Shape;1617;p222: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18" name="Google Shape;1618;p2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28"/>
        <p:cNvGrpSpPr/>
        <p:nvPr/>
      </p:nvGrpSpPr>
      <p:grpSpPr>
        <a:xfrm>
          <a:off x="0" y="0"/>
          <a:ext cx="0" cy="0"/>
          <a:chOff x="0" y="0"/>
          <a:chExt cx="0" cy="0"/>
        </a:xfrm>
      </p:grpSpPr>
      <p:sp>
        <p:nvSpPr>
          <p:cNvPr id="1629" name="Google Shape;1629;p223: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30" name="Google Shape;1630;p22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36"/>
        <p:cNvGrpSpPr/>
        <p:nvPr/>
      </p:nvGrpSpPr>
      <p:grpSpPr>
        <a:xfrm>
          <a:off x="0" y="0"/>
          <a:ext cx="0" cy="0"/>
          <a:chOff x="0" y="0"/>
          <a:chExt cx="0" cy="0"/>
        </a:xfrm>
      </p:grpSpPr>
      <p:sp>
        <p:nvSpPr>
          <p:cNvPr id="1637" name="Google Shape;1637;p224: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38" name="Google Shape;1638;p2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43"/>
        <p:cNvGrpSpPr/>
        <p:nvPr/>
      </p:nvGrpSpPr>
      <p:grpSpPr>
        <a:xfrm>
          <a:off x="0" y="0"/>
          <a:ext cx="0" cy="0"/>
          <a:chOff x="0" y="0"/>
          <a:chExt cx="0" cy="0"/>
        </a:xfrm>
      </p:grpSpPr>
      <p:sp>
        <p:nvSpPr>
          <p:cNvPr id="1644" name="Google Shape;1644;p225: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45" name="Google Shape;1645;p22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53"/>
        <p:cNvGrpSpPr/>
        <p:nvPr/>
      </p:nvGrpSpPr>
      <p:grpSpPr>
        <a:xfrm>
          <a:off x="0" y="0"/>
          <a:ext cx="0" cy="0"/>
          <a:chOff x="0" y="0"/>
          <a:chExt cx="0" cy="0"/>
        </a:xfrm>
      </p:grpSpPr>
      <p:sp>
        <p:nvSpPr>
          <p:cNvPr id="1654" name="Google Shape;1654;p226: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55" name="Google Shape;1655;p22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60"/>
        <p:cNvGrpSpPr/>
        <p:nvPr/>
      </p:nvGrpSpPr>
      <p:grpSpPr>
        <a:xfrm>
          <a:off x="0" y="0"/>
          <a:ext cx="0" cy="0"/>
          <a:chOff x="0" y="0"/>
          <a:chExt cx="0" cy="0"/>
        </a:xfrm>
      </p:grpSpPr>
      <p:sp>
        <p:nvSpPr>
          <p:cNvPr id="1661" name="Google Shape;1661;p227: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62" name="Google Shape;1662;p22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78"/>
        <p:cNvGrpSpPr/>
        <p:nvPr/>
      </p:nvGrpSpPr>
      <p:grpSpPr>
        <a:xfrm>
          <a:off x="0" y="0"/>
          <a:ext cx="0" cy="0"/>
          <a:chOff x="0" y="0"/>
          <a:chExt cx="0" cy="0"/>
        </a:xfrm>
      </p:grpSpPr>
      <p:sp>
        <p:nvSpPr>
          <p:cNvPr id="3979" name="Google Shape;397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3980" name="Google Shape;3980;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68"/>
        <p:cNvGrpSpPr/>
        <p:nvPr/>
      </p:nvGrpSpPr>
      <p:grpSpPr>
        <a:xfrm>
          <a:off x="0" y="0"/>
          <a:ext cx="0" cy="0"/>
          <a:chOff x="0" y="0"/>
          <a:chExt cx="0" cy="0"/>
        </a:xfrm>
      </p:grpSpPr>
      <p:sp>
        <p:nvSpPr>
          <p:cNvPr id="1669" name="Google Shape;1669;p228: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70" name="Google Shape;1670;p22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75"/>
        <p:cNvGrpSpPr/>
        <p:nvPr/>
      </p:nvGrpSpPr>
      <p:grpSpPr>
        <a:xfrm>
          <a:off x="0" y="0"/>
          <a:ext cx="0" cy="0"/>
          <a:chOff x="0" y="0"/>
          <a:chExt cx="0" cy="0"/>
        </a:xfrm>
      </p:grpSpPr>
      <p:sp>
        <p:nvSpPr>
          <p:cNvPr id="1676" name="Google Shape;1676;p229: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77" name="Google Shape;1677;p22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81"/>
        <p:cNvGrpSpPr/>
        <p:nvPr/>
      </p:nvGrpSpPr>
      <p:grpSpPr>
        <a:xfrm>
          <a:off x="0" y="0"/>
          <a:ext cx="0" cy="0"/>
          <a:chOff x="0" y="0"/>
          <a:chExt cx="0" cy="0"/>
        </a:xfrm>
      </p:grpSpPr>
      <p:sp>
        <p:nvSpPr>
          <p:cNvPr id="1682" name="Google Shape;1682;p230: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83" name="Google Shape;1683;p23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87"/>
        <p:cNvGrpSpPr/>
        <p:nvPr/>
      </p:nvGrpSpPr>
      <p:grpSpPr>
        <a:xfrm>
          <a:off x="0" y="0"/>
          <a:ext cx="0" cy="0"/>
          <a:chOff x="0" y="0"/>
          <a:chExt cx="0" cy="0"/>
        </a:xfrm>
      </p:grpSpPr>
      <p:sp>
        <p:nvSpPr>
          <p:cNvPr id="1688" name="Google Shape;1688;p231: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689" name="Google Shape;1689;p23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01"/>
        <p:cNvGrpSpPr/>
        <p:nvPr/>
      </p:nvGrpSpPr>
      <p:grpSpPr>
        <a:xfrm>
          <a:off x="0" y="0"/>
          <a:ext cx="0" cy="0"/>
          <a:chOff x="0" y="0"/>
          <a:chExt cx="0" cy="0"/>
        </a:xfrm>
      </p:grpSpPr>
      <p:sp>
        <p:nvSpPr>
          <p:cNvPr id="1702" name="Google Shape;1702;p233: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03" name="Google Shape;1703;p23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07"/>
        <p:cNvGrpSpPr/>
        <p:nvPr/>
      </p:nvGrpSpPr>
      <p:grpSpPr>
        <a:xfrm>
          <a:off x="0" y="0"/>
          <a:ext cx="0" cy="0"/>
          <a:chOff x="0" y="0"/>
          <a:chExt cx="0" cy="0"/>
        </a:xfrm>
      </p:grpSpPr>
      <p:sp>
        <p:nvSpPr>
          <p:cNvPr id="1708" name="Google Shape;1708;p234: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09" name="Google Shape;1709;p23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14"/>
        <p:cNvGrpSpPr/>
        <p:nvPr/>
      </p:nvGrpSpPr>
      <p:grpSpPr>
        <a:xfrm>
          <a:off x="0" y="0"/>
          <a:ext cx="0" cy="0"/>
          <a:chOff x="0" y="0"/>
          <a:chExt cx="0" cy="0"/>
        </a:xfrm>
      </p:grpSpPr>
      <p:sp>
        <p:nvSpPr>
          <p:cNvPr id="1715" name="Google Shape;1715;p235: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16" name="Google Shape;1716;p23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20"/>
        <p:cNvGrpSpPr/>
        <p:nvPr/>
      </p:nvGrpSpPr>
      <p:grpSpPr>
        <a:xfrm>
          <a:off x="0" y="0"/>
          <a:ext cx="0" cy="0"/>
          <a:chOff x="0" y="0"/>
          <a:chExt cx="0" cy="0"/>
        </a:xfrm>
      </p:grpSpPr>
      <p:sp>
        <p:nvSpPr>
          <p:cNvPr id="1721" name="Google Shape;1721;p236: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22" name="Google Shape;1722;p23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26"/>
        <p:cNvGrpSpPr/>
        <p:nvPr/>
      </p:nvGrpSpPr>
      <p:grpSpPr>
        <a:xfrm>
          <a:off x="0" y="0"/>
          <a:ext cx="0" cy="0"/>
          <a:chOff x="0" y="0"/>
          <a:chExt cx="0" cy="0"/>
        </a:xfrm>
      </p:grpSpPr>
      <p:sp>
        <p:nvSpPr>
          <p:cNvPr id="1727" name="Google Shape;1727;p237: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28" name="Google Shape;1728;p23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32"/>
        <p:cNvGrpSpPr/>
        <p:nvPr/>
      </p:nvGrpSpPr>
      <p:grpSpPr>
        <a:xfrm>
          <a:off x="0" y="0"/>
          <a:ext cx="0" cy="0"/>
          <a:chOff x="0" y="0"/>
          <a:chExt cx="0" cy="0"/>
        </a:xfrm>
      </p:grpSpPr>
      <p:sp>
        <p:nvSpPr>
          <p:cNvPr id="1733" name="Google Shape;1733;p238: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34" name="Google Shape;1734;p23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85"/>
        <p:cNvGrpSpPr/>
        <p:nvPr/>
      </p:nvGrpSpPr>
      <p:grpSpPr>
        <a:xfrm>
          <a:off x="0" y="0"/>
          <a:ext cx="0" cy="0"/>
          <a:chOff x="0" y="0"/>
          <a:chExt cx="0" cy="0"/>
        </a:xfrm>
      </p:grpSpPr>
      <p:sp>
        <p:nvSpPr>
          <p:cNvPr id="3986" name="Google Shape;398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3987" name="Google Shape;3987;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38"/>
        <p:cNvGrpSpPr/>
        <p:nvPr/>
      </p:nvGrpSpPr>
      <p:grpSpPr>
        <a:xfrm>
          <a:off x="0" y="0"/>
          <a:ext cx="0" cy="0"/>
          <a:chOff x="0" y="0"/>
          <a:chExt cx="0" cy="0"/>
        </a:xfrm>
      </p:grpSpPr>
      <p:sp>
        <p:nvSpPr>
          <p:cNvPr id="1739" name="Google Shape;1739;p239: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40" name="Google Shape;1740;p23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44"/>
        <p:cNvGrpSpPr/>
        <p:nvPr/>
      </p:nvGrpSpPr>
      <p:grpSpPr>
        <a:xfrm>
          <a:off x="0" y="0"/>
          <a:ext cx="0" cy="0"/>
          <a:chOff x="0" y="0"/>
          <a:chExt cx="0" cy="0"/>
        </a:xfrm>
      </p:grpSpPr>
      <p:sp>
        <p:nvSpPr>
          <p:cNvPr id="1745" name="Google Shape;1745;p240: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46" name="Google Shape;1746;p24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50"/>
        <p:cNvGrpSpPr/>
        <p:nvPr/>
      </p:nvGrpSpPr>
      <p:grpSpPr>
        <a:xfrm>
          <a:off x="0" y="0"/>
          <a:ext cx="0" cy="0"/>
          <a:chOff x="0" y="0"/>
          <a:chExt cx="0" cy="0"/>
        </a:xfrm>
      </p:grpSpPr>
      <p:sp>
        <p:nvSpPr>
          <p:cNvPr id="1751" name="Google Shape;1751;p241: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52" name="Google Shape;1752;p24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56"/>
        <p:cNvGrpSpPr/>
        <p:nvPr/>
      </p:nvGrpSpPr>
      <p:grpSpPr>
        <a:xfrm>
          <a:off x="0" y="0"/>
          <a:ext cx="0" cy="0"/>
          <a:chOff x="0" y="0"/>
          <a:chExt cx="0" cy="0"/>
        </a:xfrm>
      </p:grpSpPr>
      <p:sp>
        <p:nvSpPr>
          <p:cNvPr id="1757" name="Google Shape;1757;p242: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58" name="Google Shape;1758;p24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62"/>
        <p:cNvGrpSpPr/>
        <p:nvPr/>
      </p:nvGrpSpPr>
      <p:grpSpPr>
        <a:xfrm>
          <a:off x="0" y="0"/>
          <a:ext cx="0" cy="0"/>
          <a:chOff x="0" y="0"/>
          <a:chExt cx="0" cy="0"/>
        </a:xfrm>
      </p:grpSpPr>
      <p:sp>
        <p:nvSpPr>
          <p:cNvPr id="1763" name="Google Shape;1763;p243: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64" name="Google Shape;1764;p24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68"/>
        <p:cNvGrpSpPr/>
        <p:nvPr/>
      </p:nvGrpSpPr>
      <p:grpSpPr>
        <a:xfrm>
          <a:off x="0" y="0"/>
          <a:ext cx="0" cy="0"/>
          <a:chOff x="0" y="0"/>
          <a:chExt cx="0" cy="0"/>
        </a:xfrm>
      </p:grpSpPr>
      <p:sp>
        <p:nvSpPr>
          <p:cNvPr id="1769" name="Google Shape;1769;p244: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70" name="Google Shape;1770;p24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74"/>
        <p:cNvGrpSpPr/>
        <p:nvPr/>
      </p:nvGrpSpPr>
      <p:grpSpPr>
        <a:xfrm>
          <a:off x="0" y="0"/>
          <a:ext cx="0" cy="0"/>
          <a:chOff x="0" y="0"/>
          <a:chExt cx="0" cy="0"/>
        </a:xfrm>
      </p:grpSpPr>
      <p:sp>
        <p:nvSpPr>
          <p:cNvPr id="1775" name="Google Shape;1775;p245: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76" name="Google Shape;1776;p24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80"/>
        <p:cNvGrpSpPr/>
        <p:nvPr/>
      </p:nvGrpSpPr>
      <p:grpSpPr>
        <a:xfrm>
          <a:off x="0" y="0"/>
          <a:ext cx="0" cy="0"/>
          <a:chOff x="0" y="0"/>
          <a:chExt cx="0" cy="0"/>
        </a:xfrm>
      </p:grpSpPr>
      <p:sp>
        <p:nvSpPr>
          <p:cNvPr id="1781" name="Google Shape;1781;p246: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82" name="Google Shape;1782;p24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86"/>
        <p:cNvGrpSpPr/>
        <p:nvPr/>
      </p:nvGrpSpPr>
      <p:grpSpPr>
        <a:xfrm>
          <a:off x="0" y="0"/>
          <a:ext cx="0" cy="0"/>
          <a:chOff x="0" y="0"/>
          <a:chExt cx="0" cy="0"/>
        </a:xfrm>
      </p:grpSpPr>
      <p:sp>
        <p:nvSpPr>
          <p:cNvPr id="1787" name="Google Shape;1787;p247: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788" name="Google Shape;1788;p24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861"/>
        <p:cNvGrpSpPr/>
        <p:nvPr/>
      </p:nvGrpSpPr>
      <p:grpSpPr>
        <a:xfrm>
          <a:off x="0" y="0"/>
          <a:ext cx="0" cy="0"/>
          <a:chOff x="0" y="0"/>
          <a:chExt cx="0" cy="0"/>
        </a:xfrm>
      </p:grpSpPr>
      <p:sp>
        <p:nvSpPr>
          <p:cNvPr id="1862" name="Google Shape;1862;p256:notes"/>
          <p:cNvSpPr txBox="1">
            <a:spLocks noGrp="1"/>
          </p:cNvSpPr>
          <p:nvPr>
            <p:ph type="body" idx="1"/>
          </p:nvPr>
        </p:nvSpPr>
        <p:spPr>
          <a:xfrm>
            <a:off x="935037" y="4416425"/>
            <a:ext cx="5140325" cy="4183062"/>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p>
        </p:txBody>
      </p:sp>
      <p:sp>
        <p:nvSpPr>
          <p:cNvPr id="1863" name="Google Shape;1863;p25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18"/>
        <p:cNvGrpSpPr/>
        <p:nvPr/>
      </p:nvGrpSpPr>
      <p:grpSpPr>
        <a:xfrm>
          <a:off x="0" y="0"/>
          <a:ext cx="0" cy="0"/>
          <a:chOff x="0" y="0"/>
          <a:chExt cx="0" cy="0"/>
        </a:xfrm>
      </p:grpSpPr>
      <p:sp>
        <p:nvSpPr>
          <p:cNvPr id="19" name="Google Shape;19;p133"/>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 name="Google Shape;20;p133"/>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33"/>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33"/>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78"/>
        <p:cNvGrpSpPr/>
        <p:nvPr/>
      </p:nvGrpSpPr>
      <p:grpSpPr>
        <a:xfrm>
          <a:off x="0" y="0"/>
          <a:ext cx="0" cy="0"/>
          <a:chOff x="0" y="0"/>
          <a:chExt cx="0" cy="0"/>
        </a:xfrm>
      </p:grpSpPr>
      <p:sp>
        <p:nvSpPr>
          <p:cNvPr id="79" name="Google Shape;79;p1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 name="Google Shape;80;p14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1440"/>
              <a:buNone/>
              <a:defRPr sz="2400" b="1"/>
            </a:lvl1pPr>
            <a:lvl2pPr marL="914400" lvl="1" indent="-228600" algn="l">
              <a:lnSpc>
                <a:spcPct val="100000"/>
              </a:lnSpc>
              <a:spcBef>
                <a:spcPts val="400"/>
              </a:spcBef>
              <a:spcAft>
                <a:spcPts val="0"/>
              </a:spcAft>
              <a:buSzPts val="1100"/>
              <a:buNone/>
              <a:defRPr sz="2000" b="1"/>
            </a:lvl2pPr>
            <a:lvl3pPr marL="1371600" lvl="2" indent="-228600" algn="l">
              <a:lnSpc>
                <a:spcPct val="100000"/>
              </a:lnSpc>
              <a:spcBef>
                <a:spcPts val="360"/>
              </a:spcBef>
              <a:spcAft>
                <a:spcPts val="0"/>
              </a:spcAft>
              <a:buSzPts val="900"/>
              <a:buNone/>
              <a:defRPr sz="1800" b="1"/>
            </a:lvl3pPr>
            <a:lvl4pPr marL="1828800" lvl="3" indent="-228600" algn="l">
              <a:lnSpc>
                <a:spcPct val="100000"/>
              </a:lnSpc>
              <a:spcBef>
                <a:spcPts val="320"/>
              </a:spcBef>
              <a:spcAft>
                <a:spcPts val="0"/>
              </a:spcAft>
              <a:buSzPts val="880"/>
              <a:buNone/>
              <a:defRPr sz="1600" b="1"/>
            </a:lvl4pPr>
            <a:lvl5pPr marL="2286000" lvl="4" indent="-228600" algn="l">
              <a:lnSpc>
                <a:spcPct val="100000"/>
              </a:lnSpc>
              <a:spcBef>
                <a:spcPts val="320"/>
              </a:spcBef>
              <a:spcAft>
                <a:spcPts val="0"/>
              </a:spcAft>
              <a:buSzPts val="800"/>
              <a:buNone/>
              <a:defRPr sz="1600" b="1"/>
            </a:lvl5pPr>
            <a:lvl6pPr marL="2743200" lvl="5" indent="-228600" algn="l">
              <a:lnSpc>
                <a:spcPct val="100000"/>
              </a:lnSpc>
              <a:spcBef>
                <a:spcPts val="320"/>
              </a:spcBef>
              <a:spcAft>
                <a:spcPts val="0"/>
              </a:spcAft>
              <a:buSzPts val="800"/>
              <a:buNone/>
              <a:defRPr sz="1600" b="1"/>
            </a:lvl6pPr>
            <a:lvl7pPr marL="3200400" lvl="6" indent="-228600" algn="l">
              <a:lnSpc>
                <a:spcPct val="100000"/>
              </a:lnSpc>
              <a:spcBef>
                <a:spcPts val="320"/>
              </a:spcBef>
              <a:spcAft>
                <a:spcPts val="0"/>
              </a:spcAft>
              <a:buSzPts val="800"/>
              <a:buNone/>
              <a:defRPr sz="1600" b="1"/>
            </a:lvl7pPr>
            <a:lvl8pPr marL="3657600" lvl="7" indent="-228600" algn="l">
              <a:lnSpc>
                <a:spcPct val="100000"/>
              </a:lnSpc>
              <a:spcBef>
                <a:spcPts val="320"/>
              </a:spcBef>
              <a:spcAft>
                <a:spcPts val="0"/>
              </a:spcAft>
              <a:buSzPts val="800"/>
              <a:buNone/>
              <a:defRPr sz="1600" b="1"/>
            </a:lvl8pPr>
            <a:lvl9pPr marL="4114800" lvl="8" indent="-228600" algn="l">
              <a:lnSpc>
                <a:spcPct val="100000"/>
              </a:lnSpc>
              <a:spcBef>
                <a:spcPts val="320"/>
              </a:spcBef>
              <a:spcAft>
                <a:spcPts val="0"/>
              </a:spcAft>
              <a:buSzPts val="800"/>
              <a:buNone/>
              <a:defRPr sz="1600" b="1"/>
            </a:lvl9pPr>
          </a:lstStyle>
          <a:p/>
        </p:txBody>
      </p:sp>
      <p:sp>
        <p:nvSpPr>
          <p:cNvPr id="81" name="Google Shape;81;p14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480"/>
              </a:spcBef>
              <a:spcAft>
                <a:spcPts val="0"/>
              </a:spcAft>
              <a:buSzPts val="1440"/>
              <a:buChar char="■"/>
              <a:defRPr sz="2400"/>
            </a:lvl1pPr>
            <a:lvl2pPr marL="914400" lvl="1" indent="-298450" algn="l">
              <a:lnSpc>
                <a:spcPct val="100000"/>
              </a:lnSpc>
              <a:spcBef>
                <a:spcPts val="400"/>
              </a:spcBef>
              <a:spcAft>
                <a:spcPts val="0"/>
              </a:spcAft>
              <a:buSzPts val="1100"/>
              <a:buChar char="■"/>
              <a:defRPr sz="2000"/>
            </a:lvl2pPr>
            <a:lvl3pPr marL="1371600" lvl="2" indent="-285750" algn="l">
              <a:lnSpc>
                <a:spcPct val="100000"/>
              </a:lnSpc>
              <a:spcBef>
                <a:spcPts val="360"/>
              </a:spcBef>
              <a:spcAft>
                <a:spcPts val="0"/>
              </a:spcAft>
              <a:buSzPts val="900"/>
              <a:buChar char="■"/>
              <a:defRPr sz="1800"/>
            </a:lvl3pPr>
            <a:lvl4pPr marL="1828800" lvl="3" indent="-284480" algn="l">
              <a:lnSpc>
                <a:spcPct val="100000"/>
              </a:lnSpc>
              <a:spcBef>
                <a:spcPts val="320"/>
              </a:spcBef>
              <a:spcAft>
                <a:spcPts val="0"/>
              </a:spcAft>
              <a:buSzPts val="880"/>
              <a:buChar char="■"/>
              <a:defRPr sz="1600"/>
            </a:lvl4pPr>
            <a:lvl5pPr marL="2286000" lvl="4" indent="-279400" algn="l">
              <a:lnSpc>
                <a:spcPct val="100000"/>
              </a:lnSpc>
              <a:spcBef>
                <a:spcPts val="320"/>
              </a:spcBef>
              <a:spcAft>
                <a:spcPts val="0"/>
              </a:spcAft>
              <a:buSzPts val="800"/>
              <a:buChar char="■"/>
              <a:defRPr sz="1600"/>
            </a:lvl5pPr>
            <a:lvl6pPr marL="2743200" lvl="5" indent="-279400" algn="l">
              <a:lnSpc>
                <a:spcPct val="100000"/>
              </a:lnSpc>
              <a:spcBef>
                <a:spcPts val="320"/>
              </a:spcBef>
              <a:spcAft>
                <a:spcPts val="0"/>
              </a:spcAft>
              <a:buSzPts val="800"/>
              <a:buChar char="■"/>
              <a:defRPr sz="1600"/>
            </a:lvl6pPr>
            <a:lvl7pPr marL="3200400" lvl="6" indent="-279400" algn="l">
              <a:lnSpc>
                <a:spcPct val="100000"/>
              </a:lnSpc>
              <a:spcBef>
                <a:spcPts val="320"/>
              </a:spcBef>
              <a:spcAft>
                <a:spcPts val="0"/>
              </a:spcAft>
              <a:buSzPts val="800"/>
              <a:buChar char="■"/>
              <a:defRPr sz="1600"/>
            </a:lvl7pPr>
            <a:lvl8pPr marL="3657600" lvl="7" indent="-279400" algn="l">
              <a:lnSpc>
                <a:spcPct val="100000"/>
              </a:lnSpc>
              <a:spcBef>
                <a:spcPts val="320"/>
              </a:spcBef>
              <a:spcAft>
                <a:spcPts val="0"/>
              </a:spcAft>
              <a:buSzPts val="800"/>
              <a:buChar char="■"/>
              <a:defRPr sz="1600"/>
            </a:lvl8pPr>
            <a:lvl9pPr marL="4114800" lvl="8" indent="-279400" algn="l">
              <a:lnSpc>
                <a:spcPct val="100000"/>
              </a:lnSpc>
              <a:spcBef>
                <a:spcPts val="320"/>
              </a:spcBef>
              <a:spcAft>
                <a:spcPts val="0"/>
              </a:spcAft>
              <a:buSzPts val="800"/>
              <a:buChar char="■"/>
              <a:defRPr sz="1600"/>
            </a:lvl9pPr>
          </a:lstStyle>
          <a:p/>
        </p:txBody>
      </p:sp>
      <p:sp>
        <p:nvSpPr>
          <p:cNvPr id="82" name="Google Shape;82;p14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1440"/>
              <a:buNone/>
              <a:defRPr sz="2400" b="1"/>
            </a:lvl1pPr>
            <a:lvl2pPr marL="914400" lvl="1" indent="-228600" algn="l">
              <a:lnSpc>
                <a:spcPct val="100000"/>
              </a:lnSpc>
              <a:spcBef>
                <a:spcPts val="400"/>
              </a:spcBef>
              <a:spcAft>
                <a:spcPts val="0"/>
              </a:spcAft>
              <a:buSzPts val="1100"/>
              <a:buNone/>
              <a:defRPr sz="2000" b="1"/>
            </a:lvl2pPr>
            <a:lvl3pPr marL="1371600" lvl="2" indent="-228600" algn="l">
              <a:lnSpc>
                <a:spcPct val="100000"/>
              </a:lnSpc>
              <a:spcBef>
                <a:spcPts val="360"/>
              </a:spcBef>
              <a:spcAft>
                <a:spcPts val="0"/>
              </a:spcAft>
              <a:buSzPts val="900"/>
              <a:buNone/>
              <a:defRPr sz="1800" b="1"/>
            </a:lvl3pPr>
            <a:lvl4pPr marL="1828800" lvl="3" indent="-228600" algn="l">
              <a:lnSpc>
                <a:spcPct val="100000"/>
              </a:lnSpc>
              <a:spcBef>
                <a:spcPts val="320"/>
              </a:spcBef>
              <a:spcAft>
                <a:spcPts val="0"/>
              </a:spcAft>
              <a:buSzPts val="880"/>
              <a:buNone/>
              <a:defRPr sz="1600" b="1"/>
            </a:lvl4pPr>
            <a:lvl5pPr marL="2286000" lvl="4" indent="-228600" algn="l">
              <a:lnSpc>
                <a:spcPct val="100000"/>
              </a:lnSpc>
              <a:spcBef>
                <a:spcPts val="320"/>
              </a:spcBef>
              <a:spcAft>
                <a:spcPts val="0"/>
              </a:spcAft>
              <a:buSzPts val="800"/>
              <a:buNone/>
              <a:defRPr sz="1600" b="1"/>
            </a:lvl5pPr>
            <a:lvl6pPr marL="2743200" lvl="5" indent="-228600" algn="l">
              <a:lnSpc>
                <a:spcPct val="100000"/>
              </a:lnSpc>
              <a:spcBef>
                <a:spcPts val="320"/>
              </a:spcBef>
              <a:spcAft>
                <a:spcPts val="0"/>
              </a:spcAft>
              <a:buSzPts val="800"/>
              <a:buNone/>
              <a:defRPr sz="1600" b="1"/>
            </a:lvl6pPr>
            <a:lvl7pPr marL="3200400" lvl="6" indent="-228600" algn="l">
              <a:lnSpc>
                <a:spcPct val="100000"/>
              </a:lnSpc>
              <a:spcBef>
                <a:spcPts val="320"/>
              </a:spcBef>
              <a:spcAft>
                <a:spcPts val="0"/>
              </a:spcAft>
              <a:buSzPts val="800"/>
              <a:buNone/>
              <a:defRPr sz="1600" b="1"/>
            </a:lvl7pPr>
            <a:lvl8pPr marL="3657600" lvl="7" indent="-228600" algn="l">
              <a:lnSpc>
                <a:spcPct val="100000"/>
              </a:lnSpc>
              <a:spcBef>
                <a:spcPts val="320"/>
              </a:spcBef>
              <a:spcAft>
                <a:spcPts val="0"/>
              </a:spcAft>
              <a:buSzPts val="800"/>
              <a:buNone/>
              <a:defRPr sz="1600" b="1"/>
            </a:lvl8pPr>
            <a:lvl9pPr marL="4114800" lvl="8" indent="-228600" algn="l">
              <a:lnSpc>
                <a:spcPct val="100000"/>
              </a:lnSpc>
              <a:spcBef>
                <a:spcPts val="320"/>
              </a:spcBef>
              <a:spcAft>
                <a:spcPts val="0"/>
              </a:spcAft>
              <a:buSzPts val="800"/>
              <a:buNone/>
              <a:defRPr sz="1600" b="1"/>
            </a:lvl9pPr>
          </a:lstStyle>
          <a:p/>
        </p:txBody>
      </p:sp>
      <p:sp>
        <p:nvSpPr>
          <p:cNvPr id="83" name="Google Shape;83;p14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480"/>
              </a:spcBef>
              <a:spcAft>
                <a:spcPts val="0"/>
              </a:spcAft>
              <a:buSzPts val="1440"/>
              <a:buChar char="■"/>
              <a:defRPr sz="2400"/>
            </a:lvl1pPr>
            <a:lvl2pPr marL="914400" lvl="1" indent="-298450" algn="l">
              <a:lnSpc>
                <a:spcPct val="100000"/>
              </a:lnSpc>
              <a:spcBef>
                <a:spcPts val="400"/>
              </a:spcBef>
              <a:spcAft>
                <a:spcPts val="0"/>
              </a:spcAft>
              <a:buSzPts val="1100"/>
              <a:buChar char="■"/>
              <a:defRPr sz="2000"/>
            </a:lvl2pPr>
            <a:lvl3pPr marL="1371600" lvl="2" indent="-285750" algn="l">
              <a:lnSpc>
                <a:spcPct val="100000"/>
              </a:lnSpc>
              <a:spcBef>
                <a:spcPts val="360"/>
              </a:spcBef>
              <a:spcAft>
                <a:spcPts val="0"/>
              </a:spcAft>
              <a:buSzPts val="900"/>
              <a:buChar char="■"/>
              <a:defRPr sz="1800"/>
            </a:lvl3pPr>
            <a:lvl4pPr marL="1828800" lvl="3" indent="-284480" algn="l">
              <a:lnSpc>
                <a:spcPct val="100000"/>
              </a:lnSpc>
              <a:spcBef>
                <a:spcPts val="320"/>
              </a:spcBef>
              <a:spcAft>
                <a:spcPts val="0"/>
              </a:spcAft>
              <a:buSzPts val="880"/>
              <a:buChar char="■"/>
              <a:defRPr sz="1600"/>
            </a:lvl4pPr>
            <a:lvl5pPr marL="2286000" lvl="4" indent="-279400" algn="l">
              <a:lnSpc>
                <a:spcPct val="100000"/>
              </a:lnSpc>
              <a:spcBef>
                <a:spcPts val="320"/>
              </a:spcBef>
              <a:spcAft>
                <a:spcPts val="0"/>
              </a:spcAft>
              <a:buSzPts val="800"/>
              <a:buChar char="■"/>
              <a:defRPr sz="1600"/>
            </a:lvl5pPr>
            <a:lvl6pPr marL="2743200" lvl="5" indent="-279400" algn="l">
              <a:lnSpc>
                <a:spcPct val="100000"/>
              </a:lnSpc>
              <a:spcBef>
                <a:spcPts val="320"/>
              </a:spcBef>
              <a:spcAft>
                <a:spcPts val="0"/>
              </a:spcAft>
              <a:buSzPts val="800"/>
              <a:buChar char="■"/>
              <a:defRPr sz="1600"/>
            </a:lvl6pPr>
            <a:lvl7pPr marL="3200400" lvl="6" indent="-279400" algn="l">
              <a:lnSpc>
                <a:spcPct val="100000"/>
              </a:lnSpc>
              <a:spcBef>
                <a:spcPts val="320"/>
              </a:spcBef>
              <a:spcAft>
                <a:spcPts val="0"/>
              </a:spcAft>
              <a:buSzPts val="800"/>
              <a:buChar char="■"/>
              <a:defRPr sz="1600"/>
            </a:lvl7pPr>
            <a:lvl8pPr marL="3657600" lvl="7" indent="-279400" algn="l">
              <a:lnSpc>
                <a:spcPct val="100000"/>
              </a:lnSpc>
              <a:spcBef>
                <a:spcPts val="320"/>
              </a:spcBef>
              <a:spcAft>
                <a:spcPts val="0"/>
              </a:spcAft>
              <a:buSzPts val="800"/>
              <a:buChar char="■"/>
              <a:defRPr sz="1600"/>
            </a:lvl8pPr>
            <a:lvl9pPr marL="4114800" lvl="8" indent="-279400" algn="l">
              <a:lnSpc>
                <a:spcPct val="100000"/>
              </a:lnSpc>
              <a:spcBef>
                <a:spcPts val="320"/>
              </a:spcBef>
              <a:spcAft>
                <a:spcPts val="0"/>
              </a:spcAft>
              <a:buSzPts val="800"/>
              <a:buChar char="■"/>
              <a:defRPr sz="1600"/>
            </a:lvl9pPr>
          </a:lstStyle>
          <a:p/>
        </p:txBody>
      </p:sp>
      <p:sp>
        <p:nvSpPr>
          <p:cNvPr id="84" name="Google Shape;84;p142"/>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42"/>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42"/>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87"/>
        <p:cNvGrpSpPr/>
        <p:nvPr/>
      </p:nvGrpSpPr>
      <p:grpSpPr>
        <a:xfrm>
          <a:off x="0" y="0"/>
          <a:ext cx="0" cy="0"/>
          <a:chOff x="0" y="0"/>
          <a:chExt cx="0" cy="0"/>
        </a:xfrm>
      </p:grpSpPr>
      <p:sp>
        <p:nvSpPr>
          <p:cNvPr id="88" name="Google Shape;88;p14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9" name="Google Shape;89;p14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SzPts val="1200"/>
              <a:buNone/>
              <a:defRPr sz="2000"/>
            </a:lvl1pPr>
            <a:lvl2pPr marL="914400" lvl="1" indent="-228600" algn="l">
              <a:lnSpc>
                <a:spcPct val="100000"/>
              </a:lnSpc>
              <a:spcBef>
                <a:spcPts val="360"/>
              </a:spcBef>
              <a:spcAft>
                <a:spcPts val="0"/>
              </a:spcAft>
              <a:buSzPts val="990"/>
              <a:buNone/>
              <a:defRPr sz="1800"/>
            </a:lvl2pPr>
            <a:lvl3pPr marL="1371600" lvl="2" indent="-228600" algn="l">
              <a:lnSpc>
                <a:spcPct val="100000"/>
              </a:lnSpc>
              <a:spcBef>
                <a:spcPts val="320"/>
              </a:spcBef>
              <a:spcAft>
                <a:spcPts val="0"/>
              </a:spcAft>
              <a:buSzPts val="800"/>
              <a:buNone/>
              <a:defRPr sz="1600"/>
            </a:lvl3pPr>
            <a:lvl4pPr marL="1828800" lvl="3" indent="-228600" algn="l">
              <a:lnSpc>
                <a:spcPct val="100000"/>
              </a:lnSpc>
              <a:spcBef>
                <a:spcPts val="280"/>
              </a:spcBef>
              <a:spcAft>
                <a:spcPts val="0"/>
              </a:spcAft>
              <a:buSzPts val="770"/>
              <a:buNone/>
              <a:defRPr sz="1400"/>
            </a:lvl4pPr>
            <a:lvl5pPr marL="2286000" lvl="4" indent="-228600" algn="l">
              <a:lnSpc>
                <a:spcPct val="100000"/>
              </a:lnSpc>
              <a:spcBef>
                <a:spcPts val="280"/>
              </a:spcBef>
              <a:spcAft>
                <a:spcPts val="0"/>
              </a:spcAft>
              <a:buSzPts val="700"/>
              <a:buNone/>
              <a:defRPr sz="1400"/>
            </a:lvl5pPr>
            <a:lvl6pPr marL="2743200" lvl="5" indent="-228600" algn="l">
              <a:lnSpc>
                <a:spcPct val="100000"/>
              </a:lnSpc>
              <a:spcBef>
                <a:spcPts val="280"/>
              </a:spcBef>
              <a:spcAft>
                <a:spcPts val="0"/>
              </a:spcAft>
              <a:buSzPts val="700"/>
              <a:buNone/>
              <a:defRPr sz="1400"/>
            </a:lvl6pPr>
            <a:lvl7pPr marL="3200400" lvl="6" indent="-228600" algn="l">
              <a:lnSpc>
                <a:spcPct val="100000"/>
              </a:lnSpc>
              <a:spcBef>
                <a:spcPts val="280"/>
              </a:spcBef>
              <a:spcAft>
                <a:spcPts val="0"/>
              </a:spcAft>
              <a:buSzPts val="700"/>
              <a:buNone/>
              <a:defRPr sz="1400"/>
            </a:lvl7pPr>
            <a:lvl8pPr marL="3657600" lvl="7" indent="-228600" algn="l">
              <a:lnSpc>
                <a:spcPct val="100000"/>
              </a:lnSpc>
              <a:spcBef>
                <a:spcPts val="280"/>
              </a:spcBef>
              <a:spcAft>
                <a:spcPts val="0"/>
              </a:spcAft>
              <a:buSzPts val="700"/>
              <a:buNone/>
              <a:defRPr sz="1400"/>
            </a:lvl8pPr>
            <a:lvl9pPr marL="4114800" lvl="8" indent="-228600" algn="l">
              <a:lnSpc>
                <a:spcPct val="100000"/>
              </a:lnSpc>
              <a:spcBef>
                <a:spcPts val="280"/>
              </a:spcBef>
              <a:spcAft>
                <a:spcPts val="0"/>
              </a:spcAft>
              <a:buSzPts val="700"/>
              <a:buNone/>
              <a:defRPr sz="1400"/>
            </a:lvl9pPr>
          </a:lstStyle>
          <a:p/>
        </p:txBody>
      </p:sp>
      <p:sp>
        <p:nvSpPr>
          <p:cNvPr id="90" name="Google Shape;90;p143"/>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43"/>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43"/>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showMasterSp="0" matchingName="Title Slide">
  <p:cSld name="TITLE">
    <p:spTree>
      <p:nvGrpSpPr>
        <p:cNvPr id="1" name="Shape 93"/>
        <p:cNvGrpSpPr/>
        <p:nvPr/>
      </p:nvGrpSpPr>
      <p:grpSpPr>
        <a:xfrm>
          <a:off x="0" y="0"/>
          <a:ext cx="0" cy="0"/>
          <a:chOff x="0" y="0"/>
          <a:chExt cx="0" cy="0"/>
        </a:xfrm>
      </p:grpSpPr>
      <p:cxnSp>
        <p:nvCxnSpPr>
          <p:cNvPr id="94" name="Google Shape;94;p157"/>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95" name="Google Shape;95;p157"/>
          <p:cNvGrpSpPr/>
          <p:nvPr/>
        </p:nvGrpSpPr>
        <p:grpSpPr>
          <a:xfrm>
            <a:off x="7493000" y="2992438"/>
            <a:ext cx="1338263" cy="2189162"/>
            <a:chOff x="4704" y="1885"/>
            <a:chExt cx="843" cy="1379"/>
          </a:xfrm>
        </p:grpSpPr>
        <p:sp>
          <p:nvSpPr>
            <p:cNvPr id="96" name="Google Shape;96;p157"/>
            <p:cNvSpPr/>
            <p:nvPr/>
          </p:nvSpPr>
          <p:spPr>
            <a:xfrm>
              <a:off x="4704" y="1885"/>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7" name="Google Shape;97;p157"/>
            <p:cNvSpPr/>
            <p:nvPr/>
          </p:nvSpPr>
          <p:spPr>
            <a:xfrm>
              <a:off x="4883" y="1885"/>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 name="Google Shape;98;p157"/>
            <p:cNvSpPr/>
            <p:nvPr/>
          </p:nvSpPr>
          <p:spPr>
            <a:xfrm>
              <a:off x="5062" y="1885"/>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 name="Google Shape;99;p157"/>
            <p:cNvSpPr/>
            <p:nvPr/>
          </p:nvSpPr>
          <p:spPr>
            <a:xfrm>
              <a:off x="4704" y="2064"/>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 name="Google Shape;100;p157"/>
            <p:cNvSpPr/>
            <p:nvPr/>
          </p:nvSpPr>
          <p:spPr>
            <a:xfrm>
              <a:off x="4883" y="2064"/>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 name="Google Shape;101;p157"/>
            <p:cNvSpPr/>
            <p:nvPr/>
          </p:nvSpPr>
          <p:spPr>
            <a:xfrm>
              <a:off x="5062" y="2064"/>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2" name="Google Shape;102;p157"/>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3" name="Google Shape;103;p157"/>
            <p:cNvSpPr/>
            <p:nvPr/>
          </p:nvSpPr>
          <p:spPr>
            <a:xfrm>
              <a:off x="4704" y="2243"/>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 name="Google Shape;104;p157"/>
            <p:cNvSpPr/>
            <p:nvPr/>
          </p:nvSpPr>
          <p:spPr>
            <a:xfrm>
              <a:off x="4883" y="2243"/>
              <a:ext cx="127" cy="12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 name="Google Shape;105;p157"/>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 name="Google Shape;106;p157"/>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 name="Google Shape;107;p157"/>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 name="Google Shape;108;p157"/>
            <p:cNvSpPr/>
            <p:nvPr/>
          </p:nvSpPr>
          <p:spPr>
            <a:xfrm>
              <a:off x="4704" y="2421"/>
              <a:ext cx="127" cy="128"/>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 name="Google Shape;109;p157"/>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 name="Google Shape;110;p157"/>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 name="Google Shape;111;p157"/>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 name="Google Shape;112;p157"/>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 name="Google Shape;113;p157"/>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4" name="Google Shape;114;p157"/>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5" name="Google Shape;115;p157"/>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6" name="Google Shape;116;p157"/>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7" name="Google Shape;117;p157"/>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8" name="Google Shape;118;p157"/>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9" name="Google Shape;119;p157"/>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0" name="Google Shape;120;p157"/>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1" name="Google Shape;121;p157"/>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2" name="Google Shape;122;p157"/>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3" name="Google Shape;123;p157"/>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4" name="Google Shape;124;p157"/>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5" name="Google Shape;125;p157"/>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6" name="Google Shape;126;p157"/>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cxnSp>
        <p:nvCxnSpPr>
          <p:cNvPr id="127" name="Google Shape;127;p157"/>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128" name="Google Shape;128;p157"/>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SzPts val="1400"/>
              <a:buNone/>
              <a:defRPr sz="48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9" name="Google Shape;129;p157"/>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lnSpc>
                <a:spcPct val="100000"/>
              </a:lnSpc>
              <a:spcBef>
                <a:spcPts val="560"/>
              </a:spcBef>
              <a:spcAft>
                <a:spcPts val="0"/>
              </a:spcAft>
              <a:buSzPts val="1680"/>
              <a:buFont typeface="Noto Sans Symbols"/>
              <a:buNone/>
              <a:defRPr sz="3200"/>
            </a:lvl1pPr>
            <a:lvl2pPr lvl="1" algn="l">
              <a:lnSpc>
                <a:spcPct val="100000"/>
              </a:lnSpc>
              <a:spcBef>
                <a:spcPts val="480"/>
              </a:spcBef>
              <a:spcAft>
                <a:spcPts val="0"/>
              </a:spcAft>
              <a:buSzPts val="1320"/>
              <a:buChar char="■"/>
              <a:defRPr/>
            </a:lvl2pPr>
            <a:lvl3pPr lvl="2" algn="l">
              <a:lnSpc>
                <a:spcPct val="100000"/>
              </a:lnSpc>
              <a:spcBef>
                <a:spcPts val="400"/>
              </a:spcBef>
              <a:spcAft>
                <a:spcPts val="0"/>
              </a:spcAft>
              <a:buSzPts val="1000"/>
              <a:buChar char="■"/>
              <a:defRPr/>
            </a:lvl3pPr>
            <a:lvl4pPr lvl="3" algn="l">
              <a:lnSpc>
                <a:spcPct val="100000"/>
              </a:lnSpc>
              <a:spcBef>
                <a:spcPts val="400"/>
              </a:spcBef>
              <a:spcAft>
                <a:spcPts val="0"/>
              </a:spcAft>
              <a:buSzPts val="1100"/>
              <a:buChar char="■"/>
              <a:defRPr/>
            </a:lvl4pPr>
            <a:lvl5pPr lvl="4" algn="l">
              <a:lnSpc>
                <a:spcPct val="100000"/>
              </a:lnSpc>
              <a:spcBef>
                <a:spcPts val="400"/>
              </a:spcBef>
              <a:spcAft>
                <a:spcPts val="0"/>
              </a:spcAft>
              <a:buSzPts val="1000"/>
              <a:buChar char="■"/>
              <a:defRPr/>
            </a:lvl5pPr>
            <a:lvl6pPr lvl="5" algn="l">
              <a:lnSpc>
                <a:spcPct val="100000"/>
              </a:lnSpc>
              <a:spcBef>
                <a:spcPts val="400"/>
              </a:spcBef>
              <a:spcAft>
                <a:spcPts val="0"/>
              </a:spcAft>
              <a:buSzPts val="1000"/>
              <a:buChar char="■"/>
              <a:defRPr/>
            </a:lvl6pPr>
            <a:lvl7pPr lvl="6" algn="l">
              <a:lnSpc>
                <a:spcPct val="100000"/>
              </a:lnSpc>
              <a:spcBef>
                <a:spcPts val="400"/>
              </a:spcBef>
              <a:spcAft>
                <a:spcPts val="0"/>
              </a:spcAft>
              <a:buSzPts val="1000"/>
              <a:buChar char="■"/>
              <a:defRPr/>
            </a:lvl7pPr>
            <a:lvl8pPr lvl="7" algn="l">
              <a:lnSpc>
                <a:spcPct val="100000"/>
              </a:lnSpc>
              <a:spcBef>
                <a:spcPts val="400"/>
              </a:spcBef>
              <a:spcAft>
                <a:spcPts val="0"/>
              </a:spcAft>
              <a:buSzPts val="1000"/>
              <a:buChar char="■"/>
              <a:defRPr/>
            </a:lvl8pPr>
            <a:lvl9pPr lvl="8" algn="l">
              <a:lnSpc>
                <a:spcPct val="100000"/>
              </a:lnSpc>
              <a:spcBef>
                <a:spcPts val="400"/>
              </a:spcBef>
              <a:spcAft>
                <a:spcPts val="0"/>
              </a:spcAft>
              <a:buSzPts val="1000"/>
              <a:buChar char="■"/>
              <a:defRPr/>
            </a:lvl9pPr>
          </a:lstStyle>
          <a:p/>
        </p:txBody>
      </p:sp>
      <p:sp>
        <p:nvSpPr>
          <p:cNvPr id="130" name="Google Shape;130;p157"/>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157"/>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157"/>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lvl="0"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lvl="1"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lvl="2"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lvl="3"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lvl="4"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lvl="5"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lvl="6"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lvl="7"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lvl="8"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matchingName="Title, Text, and 2 Content">
  <p:cSld name="TEXT_AND_TWO_OBJECTS">
    <p:spTree>
      <p:nvGrpSpPr>
        <p:cNvPr id="1" name="Shape 133"/>
        <p:cNvGrpSpPr/>
        <p:nvPr/>
      </p:nvGrpSpPr>
      <p:grpSpPr>
        <a:xfrm>
          <a:off x="0" y="0"/>
          <a:ext cx="0" cy="0"/>
          <a:chOff x="0" y="0"/>
          <a:chExt cx="0" cy="0"/>
        </a:xfrm>
      </p:grpSpPr>
      <p:sp>
        <p:nvSpPr>
          <p:cNvPr id="134" name="Google Shape;134;p263"/>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35" name="Google Shape;135;p263"/>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560"/>
              </a:spcBef>
              <a:spcAft>
                <a:spcPts val="0"/>
              </a:spcAft>
              <a:buSzPts val="1680"/>
              <a:buChar char="■"/>
              <a:defRPr/>
            </a:lvl1pPr>
            <a:lvl2pPr marL="914400" lvl="1" indent="-312420" algn="l">
              <a:lnSpc>
                <a:spcPct val="100000"/>
              </a:lnSpc>
              <a:spcBef>
                <a:spcPts val="480"/>
              </a:spcBef>
              <a:spcAft>
                <a:spcPts val="0"/>
              </a:spcAft>
              <a:buSzPts val="1320"/>
              <a:buChar char="■"/>
              <a:defRPr/>
            </a:lvl2pPr>
            <a:lvl3pPr marL="1371600" lvl="2" indent="-292100" algn="l">
              <a:lnSpc>
                <a:spcPct val="100000"/>
              </a:lnSpc>
              <a:spcBef>
                <a:spcPts val="400"/>
              </a:spcBef>
              <a:spcAft>
                <a:spcPts val="0"/>
              </a:spcAft>
              <a:buSzPts val="1000"/>
              <a:buChar char="■"/>
              <a:defRPr/>
            </a:lvl3pPr>
            <a:lvl4pPr marL="1828800" lvl="3" indent="-298450" algn="l">
              <a:lnSpc>
                <a:spcPct val="100000"/>
              </a:lnSpc>
              <a:spcBef>
                <a:spcPts val="400"/>
              </a:spcBef>
              <a:spcAft>
                <a:spcPts val="0"/>
              </a:spcAft>
              <a:buSzPts val="1100"/>
              <a:buChar char="■"/>
              <a:defRPr/>
            </a:lvl4pPr>
            <a:lvl5pPr marL="2286000" lvl="4" indent="-292100" algn="l">
              <a:lnSpc>
                <a:spcPct val="100000"/>
              </a:lnSpc>
              <a:spcBef>
                <a:spcPts val="400"/>
              </a:spcBef>
              <a:spcAft>
                <a:spcPts val="0"/>
              </a:spcAft>
              <a:buSzPts val="1000"/>
              <a:buChar char="■"/>
              <a:defRPr/>
            </a:lvl5pPr>
            <a:lvl6pPr marL="2743200" lvl="5" indent="-292100" algn="l">
              <a:lnSpc>
                <a:spcPct val="100000"/>
              </a:lnSpc>
              <a:spcBef>
                <a:spcPts val="400"/>
              </a:spcBef>
              <a:spcAft>
                <a:spcPts val="0"/>
              </a:spcAft>
              <a:buSzPts val="1000"/>
              <a:buChar char="■"/>
              <a:defRPr/>
            </a:lvl6pPr>
            <a:lvl7pPr marL="3200400" lvl="6" indent="-292100" algn="l">
              <a:lnSpc>
                <a:spcPct val="100000"/>
              </a:lnSpc>
              <a:spcBef>
                <a:spcPts val="400"/>
              </a:spcBef>
              <a:spcAft>
                <a:spcPts val="0"/>
              </a:spcAft>
              <a:buSzPts val="1000"/>
              <a:buChar char="■"/>
              <a:defRPr/>
            </a:lvl7pPr>
            <a:lvl8pPr marL="3657600" lvl="7" indent="-292100" algn="l">
              <a:lnSpc>
                <a:spcPct val="100000"/>
              </a:lnSpc>
              <a:spcBef>
                <a:spcPts val="400"/>
              </a:spcBef>
              <a:spcAft>
                <a:spcPts val="0"/>
              </a:spcAft>
              <a:buSzPts val="1000"/>
              <a:buChar char="■"/>
              <a:defRPr/>
            </a:lvl8pPr>
            <a:lvl9pPr marL="4114800" lvl="8" indent="-292100" algn="l">
              <a:lnSpc>
                <a:spcPct val="100000"/>
              </a:lnSpc>
              <a:spcBef>
                <a:spcPts val="400"/>
              </a:spcBef>
              <a:spcAft>
                <a:spcPts val="0"/>
              </a:spcAft>
              <a:buSzPts val="1000"/>
              <a:buChar char="■"/>
              <a:defRPr/>
            </a:lvl9pPr>
          </a:lstStyle>
          <a:p/>
        </p:txBody>
      </p:sp>
      <p:sp>
        <p:nvSpPr>
          <p:cNvPr id="136" name="Google Shape;136;p263"/>
          <p:cNvSpPr txBox="1">
            <a:spLocks noGrp="1"/>
          </p:cNvSpPr>
          <p:nvPr>
            <p:ph type="body" idx="2"/>
          </p:nvPr>
        </p:nvSpPr>
        <p:spPr>
          <a:xfrm>
            <a:off x="4648200" y="1719263"/>
            <a:ext cx="4038600" cy="2128837"/>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560"/>
              </a:spcBef>
              <a:spcAft>
                <a:spcPts val="0"/>
              </a:spcAft>
              <a:buSzPts val="1680"/>
              <a:buChar char="■"/>
              <a:defRPr/>
            </a:lvl1pPr>
            <a:lvl2pPr marL="914400" lvl="1" indent="-312420" algn="l">
              <a:lnSpc>
                <a:spcPct val="100000"/>
              </a:lnSpc>
              <a:spcBef>
                <a:spcPts val="480"/>
              </a:spcBef>
              <a:spcAft>
                <a:spcPts val="0"/>
              </a:spcAft>
              <a:buSzPts val="1320"/>
              <a:buChar char="■"/>
              <a:defRPr/>
            </a:lvl2pPr>
            <a:lvl3pPr marL="1371600" lvl="2" indent="-292100" algn="l">
              <a:lnSpc>
                <a:spcPct val="100000"/>
              </a:lnSpc>
              <a:spcBef>
                <a:spcPts val="400"/>
              </a:spcBef>
              <a:spcAft>
                <a:spcPts val="0"/>
              </a:spcAft>
              <a:buSzPts val="1000"/>
              <a:buChar char="■"/>
              <a:defRPr/>
            </a:lvl3pPr>
            <a:lvl4pPr marL="1828800" lvl="3" indent="-298450" algn="l">
              <a:lnSpc>
                <a:spcPct val="100000"/>
              </a:lnSpc>
              <a:spcBef>
                <a:spcPts val="400"/>
              </a:spcBef>
              <a:spcAft>
                <a:spcPts val="0"/>
              </a:spcAft>
              <a:buSzPts val="1100"/>
              <a:buChar char="■"/>
              <a:defRPr/>
            </a:lvl4pPr>
            <a:lvl5pPr marL="2286000" lvl="4" indent="-292100" algn="l">
              <a:lnSpc>
                <a:spcPct val="100000"/>
              </a:lnSpc>
              <a:spcBef>
                <a:spcPts val="400"/>
              </a:spcBef>
              <a:spcAft>
                <a:spcPts val="0"/>
              </a:spcAft>
              <a:buSzPts val="1000"/>
              <a:buChar char="■"/>
              <a:defRPr/>
            </a:lvl5pPr>
            <a:lvl6pPr marL="2743200" lvl="5" indent="-292100" algn="l">
              <a:lnSpc>
                <a:spcPct val="100000"/>
              </a:lnSpc>
              <a:spcBef>
                <a:spcPts val="400"/>
              </a:spcBef>
              <a:spcAft>
                <a:spcPts val="0"/>
              </a:spcAft>
              <a:buSzPts val="1000"/>
              <a:buChar char="■"/>
              <a:defRPr/>
            </a:lvl6pPr>
            <a:lvl7pPr marL="3200400" lvl="6" indent="-292100" algn="l">
              <a:lnSpc>
                <a:spcPct val="100000"/>
              </a:lnSpc>
              <a:spcBef>
                <a:spcPts val="400"/>
              </a:spcBef>
              <a:spcAft>
                <a:spcPts val="0"/>
              </a:spcAft>
              <a:buSzPts val="1000"/>
              <a:buChar char="■"/>
              <a:defRPr/>
            </a:lvl7pPr>
            <a:lvl8pPr marL="3657600" lvl="7" indent="-292100" algn="l">
              <a:lnSpc>
                <a:spcPct val="100000"/>
              </a:lnSpc>
              <a:spcBef>
                <a:spcPts val="400"/>
              </a:spcBef>
              <a:spcAft>
                <a:spcPts val="0"/>
              </a:spcAft>
              <a:buSzPts val="1000"/>
              <a:buChar char="■"/>
              <a:defRPr/>
            </a:lvl8pPr>
            <a:lvl9pPr marL="4114800" lvl="8" indent="-292100" algn="l">
              <a:lnSpc>
                <a:spcPct val="100000"/>
              </a:lnSpc>
              <a:spcBef>
                <a:spcPts val="400"/>
              </a:spcBef>
              <a:spcAft>
                <a:spcPts val="0"/>
              </a:spcAft>
              <a:buSzPts val="1000"/>
              <a:buChar char="■"/>
              <a:defRPr/>
            </a:lvl9pPr>
          </a:lstStyle>
          <a:p/>
        </p:txBody>
      </p:sp>
      <p:sp>
        <p:nvSpPr>
          <p:cNvPr id="137" name="Google Shape;137;p263"/>
          <p:cNvSpPr txBox="1">
            <a:spLocks noGrp="1"/>
          </p:cNvSpPr>
          <p:nvPr>
            <p:ph type="body" idx="3"/>
          </p:nvPr>
        </p:nvSpPr>
        <p:spPr>
          <a:xfrm>
            <a:off x="4648200" y="4000500"/>
            <a:ext cx="4038600" cy="2130425"/>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560"/>
              </a:spcBef>
              <a:spcAft>
                <a:spcPts val="0"/>
              </a:spcAft>
              <a:buSzPts val="1680"/>
              <a:buChar char="■"/>
              <a:defRPr/>
            </a:lvl1pPr>
            <a:lvl2pPr marL="914400" lvl="1" indent="-312420" algn="l">
              <a:lnSpc>
                <a:spcPct val="100000"/>
              </a:lnSpc>
              <a:spcBef>
                <a:spcPts val="480"/>
              </a:spcBef>
              <a:spcAft>
                <a:spcPts val="0"/>
              </a:spcAft>
              <a:buSzPts val="1320"/>
              <a:buChar char="■"/>
              <a:defRPr/>
            </a:lvl2pPr>
            <a:lvl3pPr marL="1371600" lvl="2" indent="-292100" algn="l">
              <a:lnSpc>
                <a:spcPct val="100000"/>
              </a:lnSpc>
              <a:spcBef>
                <a:spcPts val="400"/>
              </a:spcBef>
              <a:spcAft>
                <a:spcPts val="0"/>
              </a:spcAft>
              <a:buSzPts val="1000"/>
              <a:buChar char="■"/>
              <a:defRPr/>
            </a:lvl3pPr>
            <a:lvl4pPr marL="1828800" lvl="3" indent="-298450" algn="l">
              <a:lnSpc>
                <a:spcPct val="100000"/>
              </a:lnSpc>
              <a:spcBef>
                <a:spcPts val="400"/>
              </a:spcBef>
              <a:spcAft>
                <a:spcPts val="0"/>
              </a:spcAft>
              <a:buSzPts val="1100"/>
              <a:buChar char="■"/>
              <a:defRPr/>
            </a:lvl4pPr>
            <a:lvl5pPr marL="2286000" lvl="4" indent="-292100" algn="l">
              <a:lnSpc>
                <a:spcPct val="100000"/>
              </a:lnSpc>
              <a:spcBef>
                <a:spcPts val="400"/>
              </a:spcBef>
              <a:spcAft>
                <a:spcPts val="0"/>
              </a:spcAft>
              <a:buSzPts val="1000"/>
              <a:buChar char="■"/>
              <a:defRPr/>
            </a:lvl5pPr>
            <a:lvl6pPr marL="2743200" lvl="5" indent="-292100" algn="l">
              <a:lnSpc>
                <a:spcPct val="100000"/>
              </a:lnSpc>
              <a:spcBef>
                <a:spcPts val="400"/>
              </a:spcBef>
              <a:spcAft>
                <a:spcPts val="0"/>
              </a:spcAft>
              <a:buSzPts val="1000"/>
              <a:buChar char="■"/>
              <a:defRPr/>
            </a:lvl6pPr>
            <a:lvl7pPr marL="3200400" lvl="6" indent="-292100" algn="l">
              <a:lnSpc>
                <a:spcPct val="100000"/>
              </a:lnSpc>
              <a:spcBef>
                <a:spcPts val="400"/>
              </a:spcBef>
              <a:spcAft>
                <a:spcPts val="0"/>
              </a:spcAft>
              <a:buSzPts val="1000"/>
              <a:buChar char="■"/>
              <a:defRPr/>
            </a:lvl7pPr>
            <a:lvl8pPr marL="3657600" lvl="7" indent="-292100" algn="l">
              <a:lnSpc>
                <a:spcPct val="100000"/>
              </a:lnSpc>
              <a:spcBef>
                <a:spcPts val="400"/>
              </a:spcBef>
              <a:spcAft>
                <a:spcPts val="0"/>
              </a:spcAft>
              <a:buSzPts val="1000"/>
              <a:buChar char="■"/>
              <a:defRPr/>
            </a:lvl8pPr>
            <a:lvl9pPr marL="4114800" lvl="8" indent="-292100" algn="l">
              <a:lnSpc>
                <a:spcPct val="100000"/>
              </a:lnSpc>
              <a:spcBef>
                <a:spcPts val="400"/>
              </a:spcBef>
              <a:spcAft>
                <a:spcPts val="0"/>
              </a:spcAft>
              <a:buSzPts val="1000"/>
              <a:buChar char="■"/>
              <a:defRPr/>
            </a:lvl9pPr>
          </a:lstStyle>
          <a:p/>
        </p:txBody>
      </p:sp>
      <p:sp>
        <p:nvSpPr>
          <p:cNvPr id="138" name="Google Shape;138;p263"/>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263"/>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263"/>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lvl="0"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lvl="1"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lvl="2"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lvl="3"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lvl="4"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lvl="5"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lvl="6"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lvl="7"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lvl="8"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matchingName="Title and Table">
  <p:cSld name="TABLE">
    <p:spTree>
      <p:nvGrpSpPr>
        <p:cNvPr id="1" name="Shape 141"/>
        <p:cNvGrpSpPr/>
        <p:nvPr/>
      </p:nvGrpSpPr>
      <p:grpSpPr>
        <a:xfrm>
          <a:off x="0" y="0"/>
          <a:ext cx="0" cy="0"/>
          <a:chOff x="0" y="0"/>
          <a:chExt cx="0" cy="0"/>
        </a:xfrm>
      </p:grpSpPr>
      <p:sp>
        <p:nvSpPr>
          <p:cNvPr id="142" name="Google Shape;142;p264"/>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3" name="Google Shape;143;p264"/>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264"/>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264"/>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lvl="0"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lvl="1"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lvl="2"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lvl="3"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lvl="4"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lvl="5"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lvl="6"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lvl="7"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lvl="8"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5"/>
        <p:cNvGrpSpPr/>
        <p:nvPr/>
      </p:nvGrpSpPr>
      <p:grpSpPr>
        <a:xfrm>
          <a:off x="0" y="0"/>
          <a:ext cx="0" cy="0"/>
          <a:chOff x="0" y="0"/>
          <a:chExt cx="0" cy="0"/>
        </a:xfrm>
      </p:grpSpPr>
      <p:sp>
        <p:nvSpPr>
          <p:cNvPr id="16" name="Google Shape;16;p125"/>
          <p:cNvSpPr/>
          <p:nvPr/>
        </p:nvSpPr>
        <p:spPr>
          <a:xfrm>
            <a:off x="3" y="-9731"/>
            <a:ext cx="9143999" cy="1181306"/>
          </a:xfrm>
          <a:prstGeom prst="rect">
            <a:avLst/>
          </a:prstGeom>
          <a:solidFill>
            <a:srgbClr val="273339"/>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 name="Google Shape;17;p125"/>
          <p:cNvSpPr txBox="1">
            <a:spLocks noGrp="1"/>
          </p:cNvSpPr>
          <p:nvPr>
            <p:ph type="title"/>
          </p:nvPr>
        </p:nvSpPr>
        <p:spPr>
          <a:xfrm>
            <a:off x="628650" y="244372"/>
            <a:ext cx="78867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25"/>
          <p:cNvSpPr txBox="1">
            <a:spLocks noGrp="1"/>
          </p:cNvSpPr>
          <p:nvPr>
            <p:ph type="dt" idx="10"/>
          </p:nvPr>
        </p:nvSpPr>
        <p:spPr>
          <a:xfrm>
            <a:off x="361950" y="6466117"/>
            <a:ext cx="2057400" cy="2814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576973"/>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25"/>
          <p:cNvSpPr txBox="1">
            <a:spLocks noGrp="1"/>
          </p:cNvSpPr>
          <p:nvPr>
            <p:ph type="ftr" idx="11"/>
          </p:nvPr>
        </p:nvSpPr>
        <p:spPr>
          <a:xfrm>
            <a:off x="3028950" y="6466117"/>
            <a:ext cx="3086100" cy="2814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576973"/>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25"/>
          <p:cNvSpPr txBox="1">
            <a:spLocks noGrp="1"/>
          </p:cNvSpPr>
          <p:nvPr>
            <p:ph type="sldNum" idx="12"/>
          </p:nvPr>
        </p:nvSpPr>
        <p:spPr>
          <a:xfrm>
            <a:off x="6724651" y="6466117"/>
            <a:ext cx="2057400" cy="2814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lvl="2"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lvl="3"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lvl="4"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lvl="5"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lvl="6"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lvl="7"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lvl="8" indent="0" algn="r">
              <a:spcBef>
                <a:spcPts val="0"/>
              </a:spcBef>
              <a:buNone/>
              <a:defRPr sz="9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fld id="{00000000-1234-1234-1234-123412341234}" type="slidenum">
              <a:rPr lang="en-US" smtClean="0"/>
            </a:fld>
            <a:endParaRPr lang="en-US"/>
          </a:p>
        </p:txBody>
      </p:sp>
      <p:grpSp>
        <p:nvGrpSpPr>
          <p:cNvPr id="21" name="Google Shape;21;p125"/>
          <p:cNvGrpSpPr/>
          <p:nvPr/>
        </p:nvGrpSpPr>
        <p:grpSpPr>
          <a:xfrm>
            <a:off x="0" y="6766560"/>
            <a:ext cx="9144000" cy="91440"/>
            <a:chOff x="0" y="4480421"/>
            <a:chExt cx="12192000" cy="91440"/>
          </a:xfrm>
        </p:grpSpPr>
        <p:sp>
          <p:nvSpPr>
            <p:cNvPr id="22" name="Google Shape;22;p12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 name="Google Shape;23;p12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 name="Google Shape;24;p12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 name="Google Shape;25;p12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 name="Google Shape;26;p12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52"/>
        <p:cNvGrpSpPr/>
        <p:nvPr/>
      </p:nvGrpSpPr>
      <p:grpSpPr>
        <a:xfrm>
          <a:off x="0" y="0"/>
          <a:ext cx="0" cy="0"/>
          <a:chOff x="0" y="0"/>
          <a:chExt cx="0" cy="0"/>
        </a:xfrm>
      </p:grpSpPr>
      <p:sp>
        <p:nvSpPr>
          <p:cNvPr id="153" name="Google Shape;153;p258"/>
          <p:cNvSpPr/>
          <p:nvPr/>
        </p:nvSpPr>
        <p:spPr>
          <a:xfrm>
            <a:off x="3" y="-9731"/>
            <a:ext cx="9143999" cy="1181306"/>
          </a:xfrm>
          <a:prstGeom prst="rect">
            <a:avLst/>
          </a:prstGeom>
          <a:solidFill>
            <a:srgbClr val="273339"/>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4" name="Google Shape;154;p258"/>
          <p:cNvSpPr txBox="1">
            <a:spLocks noGrp="1"/>
          </p:cNvSpPr>
          <p:nvPr>
            <p:ph type="title"/>
          </p:nvPr>
        </p:nvSpPr>
        <p:spPr>
          <a:xfrm>
            <a:off x="628650" y="244372"/>
            <a:ext cx="78867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p258"/>
          <p:cNvSpPr txBox="1">
            <a:spLocks noGrp="1"/>
          </p:cNvSpPr>
          <p:nvPr>
            <p:ph type="dt" idx="10"/>
          </p:nvPr>
        </p:nvSpPr>
        <p:spPr>
          <a:xfrm>
            <a:off x="361950" y="6466117"/>
            <a:ext cx="20574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576973"/>
              </a:buClr>
              <a:buSzPts val="1400"/>
              <a:buFont typeface="Calibri" panose="020F0502020204030204"/>
              <a:buNone/>
              <a:defRPr>
                <a:solidFill>
                  <a:srgbClr val="576973"/>
                </a:solidFill>
              </a:defRPr>
            </a:lvl1pPr>
            <a:lvl2pPr lvl="1" algn="l">
              <a:lnSpc>
                <a:spcPct val="100000"/>
              </a:lnSpc>
              <a:spcBef>
                <a:spcPts val="0"/>
              </a:spcBef>
              <a:spcAft>
                <a:spcPts val="0"/>
              </a:spcAft>
              <a:buClr>
                <a:schemeClr val="dk1"/>
              </a:buClr>
              <a:buSzPts val="1400"/>
              <a:buFont typeface="Calibri" panose="020F0502020204030204"/>
              <a:buNone/>
              <a:defRPr/>
            </a:lvl2pPr>
            <a:lvl3pPr lvl="2" algn="l">
              <a:lnSpc>
                <a:spcPct val="100000"/>
              </a:lnSpc>
              <a:spcBef>
                <a:spcPts val="0"/>
              </a:spcBef>
              <a:spcAft>
                <a:spcPts val="0"/>
              </a:spcAft>
              <a:buClr>
                <a:schemeClr val="dk1"/>
              </a:buClr>
              <a:buSzPts val="1400"/>
              <a:buFont typeface="Calibri" panose="020F0502020204030204"/>
              <a:buNone/>
              <a:defRPr/>
            </a:lvl3pPr>
            <a:lvl4pPr lvl="3" algn="l">
              <a:lnSpc>
                <a:spcPct val="100000"/>
              </a:lnSpc>
              <a:spcBef>
                <a:spcPts val="0"/>
              </a:spcBef>
              <a:spcAft>
                <a:spcPts val="0"/>
              </a:spcAft>
              <a:buClr>
                <a:schemeClr val="dk1"/>
              </a:buClr>
              <a:buSzPts val="1400"/>
              <a:buFont typeface="Calibri" panose="020F0502020204030204"/>
              <a:buNone/>
              <a:defRPr/>
            </a:lvl4pPr>
            <a:lvl5pPr lvl="4" algn="l">
              <a:lnSpc>
                <a:spcPct val="100000"/>
              </a:lnSpc>
              <a:spcBef>
                <a:spcPts val="0"/>
              </a:spcBef>
              <a:spcAft>
                <a:spcPts val="0"/>
              </a:spcAft>
              <a:buClr>
                <a:schemeClr val="dk1"/>
              </a:buClr>
              <a:buSzPts val="1400"/>
              <a:buFont typeface="Calibri" panose="020F0502020204030204"/>
              <a:buNone/>
              <a:defRPr/>
            </a:lvl5pPr>
            <a:lvl6pPr lvl="5" algn="l">
              <a:lnSpc>
                <a:spcPct val="100000"/>
              </a:lnSpc>
              <a:spcBef>
                <a:spcPts val="0"/>
              </a:spcBef>
              <a:spcAft>
                <a:spcPts val="0"/>
              </a:spcAft>
              <a:buClr>
                <a:schemeClr val="dk1"/>
              </a:buClr>
              <a:buSzPts val="1400"/>
              <a:buFont typeface="Calibri" panose="020F0502020204030204"/>
              <a:buNone/>
              <a:defRPr/>
            </a:lvl6pPr>
            <a:lvl7pPr lvl="6" algn="l">
              <a:lnSpc>
                <a:spcPct val="100000"/>
              </a:lnSpc>
              <a:spcBef>
                <a:spcPts val="0"/>
              </a:spcBef>
              <a:spcAft>
                <a:spcPts val="0"/>
              </a:spcAft>
              <a:buClr>
                <a:schemeClr val="dk1"/>
              </a:buClr>
              <a:buSzPts val="1400"/>
              <a:buFont typeface="Calibri" panose="020F0502020204030204"/>
              <a:buNone/>
              <a:defRPr/>
            </a:lvl7pPr>
            <a:lvl8pPr lvl="7" algn="l">
              <a:lnSpc>
                <a:spcPct val="100000"/>
              </a:lnSpc>
              <a:spcBef>
                <a:spcPts val="0"/>
              </a:spcBef>
              <a:spcAft>
                <a:spcPts val="0"/>
              </a:spcAft>
              <a:buClr>
                <a:schemeClr val="dk1"/>
              </a:buClr>
              <a:buSzPts val="1400"/>
              <a:buFont typeface="Calibri" panose="020F0502020204030204"/>
              <a:buNone/>
              <a:defRPr/>
            </a:lvl8pPr>
            <a:lvl9pPr lvl="8" algn="l">
              <a:lnSpc>
                <a:spcPct val="100000"/>
              </a:lnSpc>
              <a:spcBef>
                <a:spcPts val="0"/>
              </a:spcBef>
              <a:spcAft>
                <a:spcPts val="0"/>
              </a:spcAft>
              <a:buClr>
                <a:schemeClr val="dk1"/>
              </a:buClr>
              <a:buSzPts val="1400"/>
              <a:buFont typeface="Calibri" panose="020F0502020204030204"/>
              <a:buNone/>
              <a:defRPr/>
            </a:lvl9pPr>
          </a:lstStyle>
          <a:p/>
        </p:txBody>
      </p:sp>
      <p:sp>
        <p:nvSpPr>
          <p:cNvPr id="156" name="Google Shape;156;p258"/>
          <p:cNvSpPr txBox="1">
            <a:spLocks noGrp="1"/>
          </p:cNvSpPr>
          <p:nvPr>
            <p:ph type="ftr" idx="11"/>
          </p:nvPr>
        </p:nvSpPr>
        <p:spPr>
          <a:xfrm>
            <a:off x="3028950" y="6466117"/>
            <a:ext cx="30861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Clr>
                <a:srgbClr val="576973"/>
              </a:buClr>
              <a:buSzPts val="1400"/>
              <a:buFont typeface="Calibri" panose="020F0502020204030204"/>
              <a:buNone/>
              <a:defRPr>
                <a:solidFill>
                  <a:srgbClr val="576973"/>
                </a:solidFill>
              </a:defRPr>
            </a:lvl1pPr>
            <a:lvl2pPr lvl="1" algn="l">
              <a:lnSpc>
                <a:spcPct val="100000"/>
              </a:lnSpc>
              <a:spcBef>
                <a:spcPts val="0"/>
              </a:spcBef>
              <a:spcAft>
                <a:spcPts val="0"/>
              </a:spcAft>
              <a:buClr>
                <a:schemeClr val="dk1"/>
              </a:buClr>
              <a:buSzPts val="1400"/>
              <a:buFont typeface="Calibri" panose="020F0502020204030204"/>
              <a:buNone/>
              <a:defRPr/>
            </a:lvl2pPr>
            <a:lvl3pPr lvl="2" algn="l">
              <a:lnSpc>
                <a:spcPct val="100000"/>
              </a:lnSpc>
              <a:spcBef>
                <a:spcPts val="0"/>
              </a:spcBef>
              <a:spcAft>
                <a:spcPts val="0"/>
              </a:spcAft>
              <a:buClr>
                <a:schemeClr val="dk1"/>
              </a:buClr>
              <a:buSzPts val="1400"/>
              <a:buFont typeface="Calibri" panose="020F0502020204030204"/>
              <a:buNone/>
              <a:defRPr/>
            </a:lvl3pPr>
            <a:lvl4pPr lvl="3" algn="l">
              <a:lnSpc>
                <a:spcPct val="100000"/>
              </a:lnSpc>
              <a:spcBef>
                <a:spcPts val="0"/>
              </a:spcBef>
              <a:spcAft>
                <a:spcPts val="0"/>
              </a:spcAft>
              <a:buClr>
                <a:schemeClr val="dk1"/>
              </a:buClr>
              <a:buSzPts val="1400"/>
              <a:buFont typeface="Calibri" panose="020F0502020204030204"/>
              <a:buNone/>
              <a:defRPr/>
            </a:lvl4pPr>
            <a:lvl5pPr lvl="4" algn="l">
              <a:lnSpc>
                <a:spcPct val="100000"/>
              </a:lnSpc>
              <a:spcBef>
                <a:spcPts val="0"/>
              </a:spcBef>
              <a:spcAft>
                <a:spcPts val="0"/>
              </a:spcAft>
              <a:buClr>
                <a:schemeClr val="dk1"/>
              </a:buClr>
              <a:buSzPts val="1400"/>
              <a:buFont typeface="Calibri" panose="020F0502020204030204"/>
              <a:buNone/>
              <a:defRPr/>
            </a:lvl5pPr>
            <a:lvl6pPr lvl="5" algn="l">
              <a:lnSpc>
                <a:spcPct val="100000"/>
              </a:lnSpc>
              <a:spcBef>
                <a:spcPts val="0"/>
              </a:spcBef>
              <a:spcAft>
                <a:spcPts val="0"/>
              </a:spcAft>
              <a:buClr>
                <a:schemeClr val="dk1"/>
              </a:buClr>
              <a:buSzPts val="1400"/>
              <a:buFont typeface="Calibri" panose="020F0502020204030204"/>
              <a:buNone/>
              <a:defRPr/>
            </a:lvl6pPr>
            <a:lvl7pPr lvl="6" algn="l">
              <a:lnSpc>
                <a:spcPct val="100000"/>
              </a:lnSpc>
              <a:spcBef>
                <a:spcPts val="0"/>
              </a:spcBef>
              <a:spcAft>
                <a:spcPts val="0"/>
              </a:spcAft>
              <a:buClr>
                <a:schemeClr val="dk1"/>
              </a:buClr>
              <a:buSzPts val="1400"/>
              <a:buFont typeface="Calibri" panose="020F0502020204030204"/>
              <a:buNone/>
              <a:defRPr/>
            </a:lvl7pPr>
            <a:lvl8pPr lvl="7" algn="l">
              <a:lnSpc>
                <a:spcPct val="100000"/>
              </a:lnSpc>
              <a:spcBef>
                <a:spcPts val="0"/>
              </a:spcBef>
              <a:spcAft>
                <a:spcPts val="0"/>
              </a:spcAft>
              <a:buClr>
                <a:schemeClr val="dk1"/>
              </a:buClr>
              <a:buSzPts val="1400"/>
              <a:buFont typeface="Calibri" panose="020F0502020204030204"/>
              <a:buNone/>
              <a:defRPr/>
            </a:lvl8pPr>
            <a:lvl9pPr lvl="8" algn="l">
              <a:lnSpc>
                <a:spcPct val="100000"/>
              </a:lnSpc>
              <a:spcBef>
                <a:spcPts val="0"/>
              </a:spcBef>
              <a:spcAft>
                <a:spcPts val="0"/>
              </a:spcAft>
              <a:buClr>
                <a:schemeClr val="dk1"/>
              </a:buClr>
              <a:buSzPts val="1400"/>
              <a:buFont typeface="Calibri" panose="020F0502020204030204"/>
              <a:buNone/>
              <a:defRPr/>
            </a:lvl9pPr>
          </a:lstStyle>
          <a:p/>
        </p:txBody>
      </p:sp>
      <p:sp>
        <p:nvSpPr>
          <p:cNvPr id="157" name="Google Shape;157;p258"/>
          <p:cNvSpPr txBox="1">
            <a:spLocks noGrp="1"/>
          </p:cNvSpPr>
          <p:nvPr>
            <p:ph type="sldNum" idx="12"/>
          </p:nvPr>
        </p:nvSpPr>
        <p:spPr>
          <a:xfrm>
            <a:off x="6724651" y="6466117"/>
            <a:ext cx="2057400" cy="281437"/>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800"/>
              <a:buFont typeface="Arial" panose="020B0604020202020204"/>
              <a:buNone/>
              <a:defRPr sz="135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58" name="Google Shape;158;p258"/>
          <p:cNvGrpSpPr/>
          <p:nvPr/>
        </p:nvGrpSpPr>
        <p:grpSpPr>
          <a:xfrm>
            <a:off x="0" y="6766560"/>
            <a:ext cx="9144000" cy="91440"/>
            <a:chOff x="0" y="4480421"/>
            <a:chExt cx="12192000" cy="91440"/>
          </a:xfrm>
        </p:grpSpPr>
        <p:sp>
          <p:nvSpPr>
            <p:cNvPr id="159" name="Google Shape;159;p25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0" name="Google Shape;160;p25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 name="Google Shape;161;p25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2" name="Google Shape;162;p25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3" name="Google Shape;163;p25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164"/>
        <p:cNvGrpSpPr/>
        <p:nvPr/>
      </p:nvGrpSpPr>
      <p:grpSpPr>
        <a:xfrm>
          <a:off x="0" y="0"/>
          <a:ext cx="0" cy="0"/>
          <a:chOff x="0" y="0"/>
          <a:chExt cx="0" cy="0"/>
        </a:xfrm>
      </p:grpSpPr>
      <p:sp>
        <p:nvSpPr>
          <p:cNvPr id="165" name="Google Shape;165;p265"/>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panose="020F0502020204030204"/>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26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p:txBody>
      </p:sp>
      <p:sp>
        <p:nvSpPr>
          <p:cNvPr id="167" name="Google Shape;167;p2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2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2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170"/>
        <p:cNvGrpSpPr/>
        <p:nvPr/>
      </p:nvGrpSpPr>
      <p:grpSpPr>
        <a:xfrm>
          <a:off x="0" y="0"/>
          <a:ext cx="0" cy="0"/>
          <a:chOff x="0" y="0"/>
          <a:chExt cx="0" cy="0"/>
        </a:xfrm>
      </p:grpSpPr>
      <p:sp>
        <p:nvSpPr>
          <p:cNvPr id="171" name="Google Shape;171;p26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26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173" name="Google Shape;173;p2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 name="Google Shape;174;p2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 name="Google Shape;175;p2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76"/>
        <p:cNvGrpSpPr/>
        <p:nvPr/>
      </p:nvGrpSpPr>
      <p:grpSpPr>
        <a:xfrm>
          <a:off x="0" y="0"/>
          <a:ext cx="0" cy="0"/>
          <a:chOff x="0" y="0"/>
          <a:chExt cx="0" cy="0"/>
        </a:xfrm>
      </p:grpSpPr>
      <p:sp>
        <p:nvSpPr>
          <p:cNvPr id="177" name="Google Shape;177;p267"/>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panose="020F0502020204030204"/>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267"/>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2400"/>
              <a:buNone/>
              <a:defRPr sz="1800">
                <a:solidFill>
                  <a:srgbClr val="888888"/>
                </a:solidFill>
              </a:defRPr>
            </a:lvl1pPr>
            <a:lvl2pPr marL="914400" lvl="1" indent="-228600" algn="l">
              <a:lnSpc>
                <a:spcPct val="90000"/>
              </a:lnSpc>
              <a:spcBef>
                <a:spcPts val="375"/>
              </a:spcBef>
              <a:spcAft>
                <a:spcPts val="0"/>
              </a:spcAft>
              <a:buClr>
                <a:srgbClr val="888888"/>
              </a:buClr>
              <a:buSzPts val="2000"/>
              <a:buNone/>
              <a:defRPr sz="1500">
                <a:solidFill>
                  <a:srgbClr val="888888"/>
                </a:solidFill>
              </a:defRPr>
            </a:lvl2pPr>
            <a:lvl3pPr marL="1371600" lvl="2" indent="-228600" algn="l">
              <a:lnSpc>
                <a:spcPct val="90000"/>
              </a:lnSpc>
              <a:spcBef>
                <a:spcPts val="375"/>
              </a:spcBef>
              <a:spcAft>
                <a:spcPts val="0"/>
              </a:spcAft>
              <a:buClr>
                <a:srgbClr val="888888"/>
              </a:buClr>
              <a:buSzPts val="1800"/>
              <a:buNone/>
              <a:defRPr sz="1350">
                <a:solidFill>
                  <a:srgbClr val="888888"/>
                </a:solidFill>
              </a:defRPr>
            </a:lvl3pPr>
            <a:lvl4pPr marL="1828800" lvl="3" indent="-228600" algn="l">
              <a:lnSpc>
                <a:spcPct val="90000"/>
              </a:lnSpc>
              <a:spcBef>
                <a:spcPts val="375"/>
              </a:spcBef>
              <a:spcAft>
                <a:spcPts val="0"/>
              </a:spcAft>
              <a:buClr>
                <a:srgbClr val="888888"/>
              </a:buClr>
              <a:buSzPts val="1600"/>
              <a:buNone/>
              <a:defRPr sz="1200">
                <a:solidFill>
                  <a:srgbClr val="888888"/>
                </a:solidFill>
              </a:defRPr>
            </a:lvl4pPr>
            <a:lvl5pPr marL="2286000" lvl="4" indent="-228600" algn="l">
              <a:lnSpc>
                <a:spcPct val="90000"/>
              </a:lnSpc>
              <a:spcBef>
                <a:spcPts val="375"/>
              </a:spcBef>
              <a:spcAft>
                <a:spcPts val="0"/>
              </a:spcAft>
              <a:buClr>
                <a:srgbClr val="888888"/>
              </a:buClr>
              <a:buSzPts val="1600"/>
              <a:buNone/>
              <a:defRPr sz="1200">
                <a:solidFill>
                  <a:srgbClr val="888888"/>
                </a:solidFill>
              </a:defRPr>
            </a:lvl5pPr>
            <a:lvl6pPr marL="2743200" lvl="5" indent="-228600" algn="l">
              <a:lnSpc>
                <a:spcPct val="90000"/>
              </a:lnSpc>
              <a:spcBef>
                <a:spcPts val="375"/>
              </a:spcBef>
              <a:spcAft>
                <a:spcPts val="0"/>
              </a:spcAft>
              <a:buClr>
                <a:srgbClr val="888888"/>
              </a:buClr>
              <a:buSzPts val="1600"/>
              <a:buNone/>
              <a:defRPr sz="1200">
                <a:solidFill>
                  <a:srgbClr val="888888"/>
                </a:solidFill>
              </a:defRPr>
            </a:lvl6pPr>
            <a:lvl7pPr marL="3200400" lvl="6" indent="-228600" algn="l">
              <a:lnSpc>
                <a:spcPct val="90000"/>
              </a:lnSpc>
              <a:spcBef>
                <a:spcPts val="375"/>
              </a:spcBef>
              <a:spcAft>
                <a:spcPts val="0"/>
              </a:spcAft>
              <a:buClr>
                <a:srgbClr val="888888"/>
              </a:buClr>
              <a:buSzPts val="1600"/>
              <a:buNone/>
              <a:defRPr sz="1200">
                <a:solidFill>
                  <a:srgbClr val="888888"/>
                </a:solidFill>
              </a:defRPr>
            </a:lvl7pPr>
            <a:lvl8pPr marL="3657600" lvl="7" indent="-228600" algn="l">
              <a:lnSpc>
                <a:spcPct val="90000"/>
              </a:lnSpc>
              <a:spcBef>
                <a:spcPts val="375"/>
              </a:spcBef>
              <a:spcAft>
                <a:spcPts val="0"/>
              </a:spcAft>
              <a:buClr>
                <a:srgbClr val="888888"/>
              </a:buClr>
              <a:buSzPts val="1600"/>
              <a:buNone/>
              <a:defRPr sz="1200">
                <a:solidFill>
                  <a:srgbClr val="888888"/>
                </a:solidFill>
              </a:defRPr>
            </a:lvl8pPr>
            <a:lvl9pPr marL="4114800" lvl="8" indent="-228600" algn="l">
              <a:lnSpc>
                <a:spcPct val="90000"/>
              </a:lnSpc>
              <a:spcBef>
                <a:spcPts val="375"/>
              </a:spcBef>
              <a:spcAft>
                <a:spcPts val="0"/>
              </a:spcAft>
              <a:buClr>
                <a:srgbClr val="888888"/>
              </a:buClr>
              <a:buSzPts val="1600"/>
              <a:buNone/>
              <a:defRPr sz="1200">
                <a:solidFill>
                  <a:srgbClr val="888888"/>
                </a:solidFill>
              </a:defRPr>
            </a:lvl9pPr>
          </a:lstStyle>
          <a:p/>
        </p:txBody>
      </p:sp>
      <p:sp>
        <p:nvSpPr>
          <p:cNvPr id="179" name="Google Shape;179;p2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2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2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23"/>
        <p:cNvGrpSpPr/>
        <p:nvPr/>
      </p:nvGrpSpPr>
      <p:grpSpPr>
        <a:xfrm>
          <a:off x="0" y="0"/>
          <a:ext cx="0" cy="0"/>
          <a:chOff x="0" y="0"/>
          <a:chExt cx="0" cy="0"/>
        </a:xfrm>
      </p:grpSpPr>
      <p:sp>
        <p:nvSpPr>
          <p:cNvPr id="24" name="Google Shape;24;p134"/>
          <p:cNvSpPr txBox="1">
            <a:spLocks noGrp="1"/>
          </p:cNvSpPr>
          <p:nvPr>
            <p:ph type="title"/>
          </p:nvPr>
        </p:nvSpPr>
        <p:spPr>
          <a:xfrm>
            <a:off x="381000" y="381000"/>
            <a:ext cx="8382000" cy="6858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5" name="Google Shape;25;p134"/>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lvl1pPr marL="457200" lvl="0" indent="-297180" algn="l">
              <a:lnSpc>
                <a:spcPct val="100000"/>
              </a:lnSpc>
              <a:spcBef>
                <a:spcPts val="360"/>
              </a:spcBef>
              <a:spcAft>
                <a:spcPts val="0"/>
              </a:spcAft>
              <a:buSzPts val="1080"/>
              <a:buChar char="■"/>
              <a:defRPr/>
            </a:lvl1pPr>
            <a:lvl2pPr marL="914400" lvl="1" indent="-291465" algn="l">
              <a:lnSpc>
                <a:spcPct val="100000"/>
              </a:lnSpc>
              <a:spcBef>
                <a:spcPts val="360"/>
              </a:spcBef>
              <a:spcAft>
                <a:spcPts val="0"/>
              </a:spcAft>
              <a:buSzPts val="990"/>
              <a:buChar char="■"/>
              <a:defRPr/>
            </a:lvl2pPr>
            <a:lvl3pPr marL="1371600" lvl="2" indent="-285750" algn="l">
              <a:lnSpc>
                <a:spcPct val="100000"/>
              </a:lnSpc>
              <a:spcBef>
                <a:spcPts val="360"/>
              </a:spcBef>
              <a:spcAft>
                <a:spcPts val="0"/>
              </a:spcAft>
              <a:buSzPts val="900"/>
              <a:buChar char="■"/>
              <a:defRPr/>
            </a:lvl3pPr>
            <a:lvl4pPr marL="1828800" lvl="3" indent="-291465" algn="l">
              <a:lnSpc>
                <a:spcPct val="100000"/>
              </a:lnSpc>
              <a:spcBef>
                <a:spcPts val="360"/>
              </a:spcBef>
              <a:spcAft>
                <a:spcPts val="0"/>
              </a:spcAft>
              <a:buSzPts val="990"/>
              <a:buChar char="■"/>
              <a:defRPr/>
            </a:lvl4pPr>
            <a:lvl5pPr marL="2286000" lvl="4" indent="-285750" algn="l">
              <a:lnSpc>
                <a:spcPct val="100000"/>
              </a:lnSpc>
              <a:spcBef>
                <a:spcPts val="360"/>
              </a:spcBef>
              <a:spcAft>
                <a:spcPts val="0"/>
              </a:spcAft>
              <a:buSzPts val="900"/>
              <a:buChar char="■"/>
              <a:defRPr/>
            </a:lvl5pPr>
            <a:lvl6pPr marL="2743200" lvl="5" indent="-285750" algn="l">
              <a:lnSpc>
                <a:spcPct val="100000"/>
              </a:lnSpc>
              <a:spcBef>
                <a:spcPts val="360"/>
              </a:spcBef>
              <a:spcAft>
                <a:spcPts val="0"/>
              </a:spcAft>
              <a:buSzPts val="900"/>
              <a:buChar char="■"/>
              <a:defRPr/>
            </a:lvl6pPr>
            <a:lvl7pPr marL="3200400" lvl="6" indent="-285750" algn="l">
              <a:lnSpc>
                <a:spcPct val="100000"/>
              </a:lnSpc>
              <a:spcBef>
                <a:spcPts val="360"/>
              </a:spcBef>
              <a:spcAft>
                <a:spcPts val="0"/>
              </a:spcAft>
              <a:buSzPts val="900"/>
              <a:buChar char="■"/>
              <a:defRPr/>
            </a:lvl7pPr>
            <a:lvl8pPr marL="3657600" lvl="7" indent="-285750" algn="l">
              <a:lnSpc>
                <a:spcPct val="100000"/>
              </a:lnSpc>
              <a:spcBef>
                <a:spcPts val="360"/>
              </a:spcBef>
              <a:spcAft>
                <a:spcPts val="0"/>
              </a:spcAft>
              <a:buSzPts val="900"/>
              <a:buChar char="■"/>
              <a:defRPr/>
            </a:lvl8pPr>
            <a:lvl9pPr marL="4114800" lvl="8" indent="-285750" algn="l">
              <a:lnSpc>
                <a:spcPct val="100000"/>
              </a:lnSpc>
              <a:spcBef>
                <a:spcPts val="360"/>
              </a:spcBef>
              <a:spcAft>
                <a:spcPts val="0"/>
              </a:spcAft>
              <a:buSzPts val="900"/>
              <a:buChar char="■"/>
              <a:defRPr/>
            </a:lvl9pPr>
          </a:lstStyle>
          <a:p/>
        </p:txBody>
      </p:sp>
      <p:sp>
        <p:nvSpPr>
          <p:cNvPr id="26" name="Google Shape;26;p134"/>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34"/>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34"/>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182"/>
        <p:cNvGrpSpPr/>
        <p:nvPr/>
      </p:nvGrpSpPr>
      <p:grpSpPr>
        <a:xfrm>
          <a:off x="0" y="0"/>
          <a:ext cx="0" cy="0"/>
          <a:chOff x="0" y="0"/>
          <a:chExt cx="0" cy="0"/>
        </a:xfrm>
      </p:grpSpPr>
      <p:sp>
        <p:nvSpPr>
          <p:cNvPr id="183" name="Google Shape;183;p26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26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185" name="Google Shape;185;p26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186" name="Google Shape;186;p2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 name="Google Shape;187;p2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2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189"/>
        <p:cNvGrpSpPr/>
        <p:nvPr/>
      </p:nvGrpSpPr>
      <p:grpSpPr>
        <a:xfrm>
          <a:off x="0" y="0"/>
          <a:ext cx="0" cy="0"/>
          <a:chOff x="0" y="0"/>
          <a:chExt cx="0" cy="0"/>
        </a:xfrm>
      </p:grpSpPr>
      <p:sp>
        <p:nvSpPr>
          <p:cNvPr id="190" name="Google Shape;190;p26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26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2400"/>
              <a:buNone/>
              <a:defRPr sz="1800" b="1"/>
            </a:lvl1pPr>
            <a:lvl2pPr marL="914400" lvl="1" indent="-228600" algn="l">
              <a:lnSpc>
                <a:spcPct val="90000"/>
              </a:lnSpc>
              <a:spcBef>
                <a:spcPts val="375"/>
              </a:spcBef>
              <a:spcAft>
                <a:spcPts val="0"/>
              </a:spcAft>
              <a:buClr>
                <a:schemeClr val="dk1"/>
              </a:buClr>
              <a:buSzPts val="2000"/>
              <a:buNone/>
              <a:defRPr sz="1500" b="1"/>
            </a:lvl2pPr>
            <a:lvl3pPr marL="1371600" lvl="2" indent="-228600" algn="l">
              <a:lnSpc>
                <a:spcPct val="90000"/>
              </a:lnSpc>
              <a:spcBef>
                <a:spcPts val="375"/>
              </a:spcBef>
              <a:spcAft>
                <a:spcPts val="0"/>
              </a:spcAft>
              <a:buClr>
                <a:schemeClr val="dk1"/>
              </a:buClr>
              <a:buSzPts val="1800"/>
              <a:buNone/>
              <a:defRPr sz="1350" b="1"/>
            </a:lvl3pPr>
            <a:lvl4pPr marL="1828800" lvl="3" indent="-228600" algn="l">
              <a:lnSpc>
                <a:spcPct val="90000"/>
              </a:lnSpc>
              <a:spcBef>
                <a:spcPts val="375"/>
              </a:spcBef>
              <a:spcAft>
                <a:spcPts val="0"/>
              </a:spcAft>
              <a:buClr>
                <a:schemeClr val="dk1"/>
              </a:buClr>
              <a:buSzPts val="1600"/>
              <a:buNone/>
              <a:defRPr sz="1200" b="1"/>
            </a:lvl4pPr>
            <a:lvl5pPr marL="2286000" lvl="4" indent="-228600" algn="l">
              <a:lnSpc>
                <a:spcPct val="90000"/>
              </a:lnSpc>
              <a:spcBef>
                <a:spcPts val="375"/>
              </a:spcBef>
              <a:spcAft>
                <a:spcPts val="0"/>
              </a:spcAft>
              <a:buClr>
                <a:schemeClr val="dk1"/>
              </a:buClr>
              <a:buSzPts val="1600"/>
              <a:buNone/>
              <a:defRPr sz="1200" b="1"/>
            </a:lvl5pPr>
            <a:lvl6pPr marL="2743200" lvl="5" indent="-228600" algn="l">
              <a:lnSpc>
                <a:spcPct val="90000"/>
              </a:lnSpc>
              <a:spcBef>
                <a:spcPts val="375"/>
              </a:spcBef>
              <a:spcAft>
                <a:spcPts val="0"/>
              </a:spcAft>
              <a:buClr>
                <a:schemeClr val="dk1"/>
              </a:buClr>
              <a:buSzPts val="1600"/>
              <a:buNone/>
              <a:defRPr sz="1200" b="1"/>
            </a:lvl6pPr>
            <a:lvl7pPr marL="3200400" lvl="6" indent="-228600" algn="l">
              <a:lnSpc>
                <a:spcPct val="90000"/>
              </a:lnSpc>
              <a:spcBef>
                <a:spcPts val="375"/>
              </a:spcBef>
              <a:spcAft>
                <a:spcPts val="0"/>
              </a:spcAft>
              <a:buClr>
                <a:schemeClr val="dk1"/>
              </a:buClr>
              <a:buSzPts val="1600"/>
              <a:buNone/>
              <a:defRPr sz="1200" b="1"/>
            </a:lvl7pPr>
            <a:lvl8pPr marL="3657600" lvl="7" indent="-228600" algn="l">
              <a:lnSpc>
                <a:spcPct val="90000"/>
              </a:lnSpc>
              <a:spcBef>
                <a:spcPts val="375"/>
              </a:spcBef>
              <a:spcAft>
                <a:spcPts val="0"/>
              </a:spcAft>
              <a:buClr>
                <a:schemeClr val="dk1"/>
              </a:buClr>
              <a:buSzPts val="1600"/>
              <a:buNone/>
              <a:defRPr sz="1200" b="1"/>
            </a:lvl8pPr>
            <a:lvl9pPr marL="4114800" lvl="8" indent="-228600" algn="l">
              <a:lnSpc>
                <a:spcPct val="90000"/>
              </a:lnSpc>
              <a:spcBef>
                <a:spcPts val="375"/>
              </a:spcBef>
              <a:spcAft>
                <a:spcPts val="0"/>
              </a:spcAft>
              <a:buClr>
                <a:schemeClr val="dk1"/>
              </a:buClr>
              <a:buSzPts val="1600"/>
              <a:buNone/>
              <a:defRPr sz="1200" b="1"/>
            </a:lvl9pPr>
          </a:lstStyle>
          <a:p/>
        </p:txBody>
      </p:sp>
      <p:sp>
        <p:nvSpPr>
          <p:cNvPr id="192" name="Google Shape;192;p26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193" name="Google Shape;193;p26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2400"/>
              <a:buNone/>
              <a:defRPr sz="1800" b="1"/>
            </a:lvl1pPr>
            <a:lvl2pPr marL="914400" lvl="1" indent="-228600" algn="l">
              <a:lnSpc>
                <a:spcPct val="90000"/>
              </a:lnSpc>
              <a:spcBef>
                <a:spcPts val="375"/>
              </a:spcBef>
              <a:spcAft>
                <a:spcPts val="0"/>
              </a:spcAft>
              <a:buClr>
                <a:schemeClr val="dk1"/>
              </a:buClr>
              <a:buSzPts val="2000"/>
              <a:buNone/>
              <a:defRPr sz="1500" b="1"/>
            </a:lvl2pPr>
            <a:lvl3pPr marL="1371600" lvl="2" indent="-228600" algn="l">
              <a:lnSpc>
                <a:spcPct val="90000"/>
              </a:lnSpc>
              <a:spcBef>
                <a:spcPts val="375"/>
              </a:spcBef>
              <a:spcAft>
                <a:spcPts val="0"/>
              </a:spcAft>
              <a:buClr>
                <a:schemeClr val="dk1"/>
              </a:buClr>
              <a:buSzPts val="1800"/>
              <a:buNone/>
              <a:defRPr sz="1350" b="1"/>
            </a:lvl3pPr>
            <a:lvl4pPr marL="1828800" lvl="3" indent="-228600" algn="l">
              <a:lnSpc>
                <a:spcPct val="90000"/>
              </a:lnSpc>
              <a:spcBef>
                <a:spcPts val="375"/>
              </a:spcBef>
              <a:spcAft>
                <a:spcPts val="0"/>
              </a:spcAft>
              <a:buClr>
                <a:schemeClr val="dk1"/>
              </a:buClr>
              <a:buSzPts val="1600"/>
              <a:buNone/>
              <a:defRPr sz="1200" b="1"/>
            </a:lvl4pPr>
            <a:lvl5pPr marL="2286000" lvl="4" indent="-228600" algn="l">
              <a:lnSpc>
                <a:spcPct val="90000"/>
              </a:lnSpc>
              <a:spcBef>
                <a:spcPts val="375"/>
              </a:spcBef>
              <a:spcAft>
                <a:spcPts val="0"/>
              </a:spcAft>
              <a:buClr>
                <a:schemeClr val="dk1"/>
              </a:buClr>
              <a:buSzPts val="1600"/>
              <a:buNone/>
              <a:defRPr sz="1200" b="1"/>
            </a:lvl5pPr>
            <a:lvl6pPr marL="2743200" lvl="5" indent="-228600" algn="l">
              <a:lnSpc>
                <a:spcPct val="90000"/>
              </a:lnSpc>
              <a:spcBef>
                <a:spcPts val="375"/>
              </a:spcBef>
              <a:spcAft>
                <a:spcPts val="0"/>
              </a:spcAft>
              <a:buClr>
                <a:schemeClr val="dk1"/>
              </a:buClr>
              <a:buSzPts val="1600"/>
              <a:buNone/>
              <a:defRPr sz="1200" b="1"/>
            </a:lvl6pPr>
            <a:lvl7pPr marL="3200400" lvl="6" indent="-228600" algn="l">
              <a:lnSpc>
                <a:spcPct val="90000"/>
              </a:lnSpc>
              <a:spcBef>
                <a:spcPts val="375"/>
              </a:spcBef>
              <a:spcAft>
                <a:spcPts val="0"/>
              </a:spcAft>
              <a:buClr>
                <a:schemeClr val="dk1"/>
              </a:buClr>
              <a:buSzPts val="1600"/>
              <a:buNone/>
              <a:defRPr sz="1200" b="1"/>
            </a:lvl7pPr>
            <a:lvl8pPr marL="3657600" lvl="7" indent="-228600" algn="l">
              <a:lnSpc>
                <a:spcPct val="90000"/>
              </a:lnSpc>
              <a:spcBef>
                <a:spcPts val="375"/>
              </a:spcBef>
              <a:spcAft>
                <a:spcPts val="0"/>
              </a:spcAft>
              <a:buClr>
                <a:schemeClr val="dk1"/>
              </a:buClr>
              <a:buSzPts val="1600"/>
              <a:buNone/>
              <a:defRPr sz="1200" b="1"/>
            </a:lvl8pPr>
            <a:lvl9pPr marL="4114800" lvl="8" indent="-228600" algn="l">
              <a:lnSpc>
                <a:spcPct val="90000"/>
              </a:lnSpc>
              <a:spcBef>
                <a:spcPts val="375"/>
              </a:spcBef>
              <a:spcAft>
                <a:spcPts val="0"/>
              </a:spcAft>
              <a:buClr>
                <a:schemeClr val="dk1"/>
              </a:buClr>
              <a:buSzPts val="1600"/>
              <a:buNone/>
              <a:defRPr sz="1200" b="1"/>
            </a:lvl9pPr>
          </a:lstStyle>
          <a:p/>
        </p:txBody>
      </p:sp>
      <p:sp>
        <p:nvSpPr>
          <p:cNvPr id="194" name="Google Shape;194;p26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195" name="Google Shape;195;p2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2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2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198"/>
        <p:cNvGrpSpPr/>
        <p:nvPr/>
      </p:nvGrpSpPr>
      <p:grpSpPr>
        <a:xfrm>
          <a:off x="0" y="0"/>
          <a:ext cx="0" cy="0"/>
          <a:chOff x="0" y="0"/>
          <a:chExt cx="0" cy="0"/>
        </a:xfrm>
      </p:grpSpPr>
      <p:sp>
        <p:nvSpPr>
          <p:cNvPr id="199" name="Google Shape;199;p27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 name="Google Shape;200;p2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 name="Google Shape;201;p2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 name="Google Shape;202;p2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203"/>
        <p:cNvGrpSpPr/>
        <p:nvPr/>
      </p:nvGrpSpPr>
      <p:grpSpPr>
        <a:xfrm>
          <a:off x="0" y="0"/>
          <a:ext cx="0" cy="0"/>
          <a:chOff x="0" y="0"/>
          <a:chExt cx="0" cy="0"/>
        </a:xfrm>
      </p:grpSpPr>
      <p:sp>
        <p:nvSpPr>
          <p:cNvPr id="204" name="Google Shape;204;p2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 name="Google Shape;205;p2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 name="Google Shape;206;p2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207"/>
        <p:cNvGrpSpPr/>
        <p:nvPr/>
      </p:nvGrpSpPr>
      <p:grpSpPr>
        <a:xfrm>
          <a:off x="0" y="0"/>
          <a:ext cx="0" cy="0"/>
          <a:chOff x="0" y="0"/>
          <a:chExt cx="0" cy="0"/>
        </a:xfrm>
      </p:grpSpPr>
      <p:sp>
        <p:nvSpPr>
          <p:cNvPr id="208" name="Google Shape;208;p27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panose="020F0502020204030204"/>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 name="Google Shape;209;p272"/>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750"/>
              </a:spcBef>
              <a:spcAft>
                <a:spcPts val="0"/>
              </a:spcAft>
              <a:buClr>
                <a:schemeClr val="dk1"/>
              </a:buClr>
              <a:buSzPts val="3200"/>
              <a:buChar char="•"/>
              <a:defRPr sz="2400"/>
            </a:lvl1pPr>
            <a:lvl2pPr marL="914400" lvl="1" indent="-406400" algn="l">
              <a:lnSpc>
                <a:spcPct val="90000"/>
              </a:lnSpc>
              <a:spcBef>
                <a:spcPts val="375"/>
              </a:spcBef>
              <a:spcAft>
                <a:spcPts val="0"/>
              </a:spcAft>
              <a:buClr>
                <a:schemeClr val="dk1"/>
              </a:buClr>
              <a:buSzPts val="2800"/>
              <a:buChar char="•"/>
              <a:defRPr sz="2100"/>
            </a:lvl2pPr>
            <a:lvl3pPr marL="1371600" lvl="2" indent="-381000" algn="l">
              <a:lnSpc>
                <a:spcPct val="90000"/>
              </a:lnSpc>
              <a:spcBef>
                <a:spcPts val="375"/>
              </a:spcBef>
              <a:spcAft>
                <a:spcPts val="0"/>
              </a:spcAft>
              <a:buClr>
                <a:schemeClr val="dk1"/>
              </a:buClr>
              <a:buSzPts val="2400"/>
              <a:buChar char="•"/>
              <a:defRPr sz="1800"/>
            </a:lvl3pPr>
            <a:lvl4pPr marL="1828800" lvl="3" indent="-355600" algn="l">
              <a:lnSpc>
                <a:spcPct val="90000"/>
              </a:lnSpc>
              <a:spcBef>
                <a:spcPts val="375"/>
              </a:spcBef>
              <a:spcAft>
                <a:spcPts val="0"/>
              </a:spcAft>
              <a:buClr>
                <a:schemeClr val="dk1"/>
              </a:buClr>
              <a:buSzPts val="2000"/>
              <a:buChar char="•"/>
              <a:defRPr sz="1500"/>
            </a:lvl4pPr>
            <a:lvl5pPr marL="2286000" lvl="4" indent="-355600" algn="l">
              <a:lnSpc>
                <a:spcPct val="90000"/>
              </a:lnSpc>
              <a:spcBef>
                <a:spcPts val="375"/>
              </a:spcBef>
              <a:spcAft>
                <a:spcPts val="0"/>
              </a:spcAft>
              <a:buClr>
                <a:schemeClr val="dk1"/>
              </a:buClr>
              <a:buSzPts val="2000"/>
              <a:buChar char="•"/>
              <a:defRPr sz="1500"/>
            </a:lvl5pPr>
            <a:lvl6pPr marL="2743200" lvl="5" indent="-355600" algn="l">
              <a:lnSpc>
                <a:spcPct val="90000"/>
              </a:lnSpc>
              <a:spcBef>
                <a:spcPts val="375"/>
              </a:spcBef>
              <a:spcAft>
                <a:spcPts val="0"/>
              </a:spcAft>
              <a:buClr>
                <a:schemeClr val="dk1"/>
              </a:buClr>
              <a:buSzPts val="2000"/>
              <a:buChar char="•"/>
              <a:defRPr sz="1500"/>
            </a:lvl6pPr>
            <a:lvl7pPr marL="3200400" lvl="6" indent="-355600" algn="l">
              <a:lnSpc>
                <a:spcPct val="90000"/>
              </a:lnSpc>
              <a:spcBef>
                <a:spcPts val="375"/>
              </a:spcBef>
              <a:spcAft>
                <a:spcPts val="0"/>
              </a:spcAft>
              <a:buClr>
                <a:schemeClr val="dk1"/>
              </a:buClr>
              <a:buSzPts val="2000"/>
              <a:buChar char="•"/>
              <a:defRPr sz="1500"/>
            </a:lvl7pPr>
            <a:lvl8pPr marL="3657600" lvl="7" indent="-355600" algn="l">
              <a:lnSpc>
                <a:spcPct val="90000"/>
              </a:lnSpc>
              <a:spcBef>
                <a:spcPts val="375"/>
              </a:spcBef>
              <a:spcAft>
                <a:spcPts val="0"/>
              </a:spcAft>
              <a:buClr>
                <a:schemeClr val="dk1"/>
              </a:buClr>
              <a:buSzPts val="2000"/>
              <a:buChar char="•"/>
              <a:defRPr sz="1500"/>
            </a:lvl8pPr>
            <a:lvl9pPr marL="4114800" lvl="8" indent="-355600" algn="l">
              <a:lnSpc>
                <a:spcPct val="90000"/>
              </a:lnSpc>
              <a:spcBef>
                <a:spcPts val="375"/>
              </a:spcBef>
              <a:spcAft>
                <a:spcPts val="0"/>
              </a:spcAft>
              <a:buClr>
                <a:schemeClr val="dk1"/>
              </a:buClr>
              <a:buSzPts val="2000"/>
              <a:buChar char="•"/>
              <a:defRPr sz="1500"/>
            </a:lvl9pPr>
          </a:lstStyle>
          <a:p/>
        </p:txBody>
      </p:sp>
      <p:sp>
        <p:nvSpPr>
          <p:cNvPr id="210" name="Google Shape;210;p272"/>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600"/>
              <a:buNone/>
              <a:defRPr sz="1200"/>
            </a:lvl1pPr>
            <a:lvl2pPr marL="914400" lvl="1" indent="-228600" algn="l">
              <a:lnSpc>
                <a:spcPct val="90000"/>
              </a:lnSpc>
              <a:spcBef>
                <a:spcPts val="375"/>
              </a:spcBef>
              <a:spcAft>
                <a:spcPts val="0"/>
              </a:spcAft>
              <a:buClr>
                <a:schemeClr val="dk1"/>
              </a:buClr>
              <a:buSzPts val="1400"/>
              <a:buNone/>
              <a:defRPr sz="1050"/>
            </a:lvl2pPr>
            <a:lvl3pPr marL="1371600" lvl="2" indent="-228600" algn="l">
              <a:lnSpc>
                <a:spcPct val="90000"/>
              </a:lnSpc>
              <a:spcBef>
                <a:spcPts val="375"/>
              </a:spcBef>
              <a:spcAft>
                <a:spcPts val="0"/>
              </a:spcAft>
              <a:buClr>
                <a:schemeClr val="dk1"/>
              </a:buClr>
              <a:buSzPts val="1200"/>
              <a:buNone/>
              <a:defRPr sz="900"/>
            </a:lvl3pPr>
            <a:lvl4pPr marL="1828800" lvl="3" indent="-228600" algn="l">
              <a:lnSpc>
                <a:spcPct val="90000"/>
              </a:lnSpc>
              <a:spcBef>
                <a:spcPts val="375"/>
              </a:spcBef>
              <a:spcAft>
                <a:spcPts val="0"/>
              </a:spcAft>
              <a:buClr>
                <a:schemeClr val="dk1"/>
              </a:buClr>
              <a:buSzPts val="1000"/>
              <a:buNone/>
              <a:defRPr sz="750"/>
            </a:lvl4pPr>
            <a:lvl5pPr marL="2286000" lvl="4" indent="-228600" algn="l">
              <a:lnSpc>
                <a:spcPct val="90000"/>
              </a:lnSpc>
              <a:spcBef>
                <a:spcPts val="375"/>
              </a:spcBef>
              <a:spcAft>
                <a:spcPts val="0"/>
              </a:spcAft>
              <a:buClr>
                <a:schemeClr val="dk1"/>
              </a:buClr>
              <a:buSzPts val="1000"/>
              <a:buNone/>
              <a:defRPr sz="750"/>
            </a:lvl5pPr>
            <a:lvl6pPr marL="2743200" lvl="5" indent="-228600" algn="l">
              <a:lnSpc>
                <a:spcPct val="90000"/>
              </a:lnSpc>
              <a:spcBef>
                <a:spcPts val="375"/>
              </a:spcBef>
              <a:spcAft>
                <a:spcPts val="0"/>
              </a:spcAft>
              <a:buClr>
                <a:schemeClr val="dk1"/>
              </a:buClr>
              <a:buSzPts val="1000"/>
              <a:buNone/>
              <a:defRPr sz="750"/>
            </a:lvl6pPr>
            <a:lvl7pPr marL="3200400" lvl="6" indent="-228600" algn="l">
              <a:lnSpc>
                <a:spcPct val="90000"/>
              </a:lnSpc>
              <a:spcBef>
                <a:spcPts val="375"/>
              </a:spcBef>
              <a:spcAft>
                <a:spcPts val="0"/>
              </a:spcAft>
              <a:buClr>
                <a:schemeClr val="dk1"/>
              </a:buClr>
              <a:buSzPts val="1000"/>
              <a:buNone/>
              <a:defRPr sz="750"/>
            </a:lvl7pPr>
            <a:lvl8pPr marL="3657600" lvl="7" indent="-228600" algn="l">
              <a:lnSpc>
                <a:spcPct val="90000"/>
              </a:lnSpc>
              <a:spcBef>
                <a:spcPts val="375"/>
              </a:spcBef>
              <a:spcAft>
                <a:spcPts val="0"/>
              </a:spcAft>
              <a:buClr>
                <a:schemeClr val="dk1"/>
              </a:buClr>
              <a:buSzPts val="1000"/>
              <a:buNone/>
              <a:defRPr sz="750"/>
            </a:lvl8pPr>
            <a:lvl9pPr marL="4114800" lvl="8" indent="-228600" algn="l">
              <a:lnSpc>
                <a:spcPct val="90000"/>
              </a:lnSpc>
              <a:spcBef>
                <a:spcPts val="375"/>
              </a:spcBef>
              <a:spcAft>
                <a:spcPts val="0"/>
              </a:spcAft>
              <a:buClr>
                <a:schemeClr val="dk1"/>
              </a:buClr>
              <a:buSzPts val="1000"/>
              <a:buNone/>
              <a:defRPr sz="750"/>
            </a:lvl9pPr>
          </a:lstStyle>
          <a:p/>
        </p:txBody>
      </p:sp>
      <p:sp>
        <p:nvSpPr>
          <p:cNvPr id="211" name="Google Shape;211;p2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2" name="Google Shape;212;p2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 name="Google Shape;213;p2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214"/>
        <p:cNvGrpSpPr/>
        <p:nvPr/>
      </p:nvGrpSpPr>
      <p:grpSpPr>
        <a:xfrm>
          <a:off x="0" y="0"/>
          <a:ext cx="0" cy="0"/>
          <a:chOff x="0" y="0"/>
          <a:chExt cx="0" cy="0"/>
        </a:xfrm>
      </p:grpSpPr>
      <p:sp>
        <p:nvSpPr>
          <p:cNvPr id="215" name="Google Shape;215;p27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panose="020F0502020204030204"/>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6" name="Google Shape;216;p273"/>
          <p:cNvSpPr>
            <a:spLocks noGrp="1"/>
          </p:cNvSpPr>
          <p:nvPr>
            <p:ph type="pic" idx="2"/>
          </p:nvPr>
        </p:nvSpPr>
        <p:spPr>
          <a:xfrm>
            <a:off x="3887391" y="987426"/>
            <a:ext cx="4629150" cy="4873625"/>
          </a:xfrm>
          <a:prstGeom prst="rect">
            <a:avLst/>
          </a:prstGeom>
          <a:noFill/>
          <a:ln>
            <a:noFill/>
          </a:ln>
        </p:spPr>
      </p:sp>
      <p:sp>
        <p:nvSpPr>
          <p:cNvPr id="217" name="Google Shape;217;p273"/>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600"/>
              <a:buNone/>
              <a:defRPr sz="1200"/>
            </a:lvl1pPr>
            <a:lvl2pPr marL="914400" lvl="1" indent="-228600" algn="l">
              <a:lnSpc>
                <a:spcPct val="90000"/>
              </a:lnSpc>
              <a:spcBef>
                <a:spcPts val="375"/>
              </a:spcBef>
              <a:spcAft>
                <a:spcPts val="0"/>
              </a:spcAft>
              <a:buClr>
                <a:schemeClr val="dk1"/>
              </a:buClr>
              <a:buSzPts val="1400"/>
              <a:buNone/>
              <a:defRPr sz="1050"/>
            </a:lvl2pPr>
            <a:lvl3pPr marL="1371600" lvl="2" indent="-228600" algn="l">
              <a:lnSpc>
                <a:spcPct val="90000"/>
              </a:lnSpc>
              <a:spcBef>
                <a:spcPts val="375"/>
              </a:spcBef>
              <a:spcAft>
                <a:spcPts val="0"/>
              </a:spcAft>
              <a:buClr>
                <a:schemeClr val="dk1"/>
              </a:buClr>
              <a:buSzPts val="1200"/>
              <a:buNone/>
              <a:defRPr sz="900"/>
            </a:lvl3pPr>
            <a:lvl4pPr marL="1828800" lvl="3" indent="-228600" algn="l">
              <a:lnSpc>
                <a:spcPct val="90000"/>
              </a:lnSpc>
              <a:spcBef>
                <a:spcPts val="375"/>
              </a:spcBef>
              <a:spcAft>
                <a:spcPts val="0"/>
              </a:spcAft>
              <a:buClr>
                <a:schemeClr val="dk1"/>
              </a:buClr>
              <a:buSzPts val="1000"/>
              <a:buNone/>
              <a:defRPr sz="750"/>
            </a:lvl4pPr>
            <a:lvl5pPr marL="2286000" lvl="4" indent="-228600" algn="l">
              <a:lnSpc>
                <a:spcPct val="90000"/>
              </a:lnSpc>
              <a:spcBef>
                <a:spcPts val="375"/>
              </a:spcBef>
              <a:spcAft>
                <a:spcPts val="0"/>
              </a:spcAft>
              <a:buClr>
                <a:schemeClr val="dk1"/>
              </a:buClr>
              <a:buSzPts val="1000"/>
              <a:buNone/>
              <a:defRPr sz="750"/>
            </a:lvl5pPr>
            <a:lvl6pPr marL="2743200" lvl="5" indent="-228600" algn="l">
              <a:lnSpc>
                <a:spcPct val="90000"/>
              </a:lnSpc>
              <a:spcBef>
                <a:spcPts val="375"/>
              </a:spcBef>
              <a:spcAft>
                <a:spcPts val="0"/>
              </a:spcAft>
              <a:buClr>
                <a:schemeClr val="dk1"/>
              </a:buClr>
              <a:buSzPts val="1000"/>
              <a:buNone/>
              <a:defRPr sz="750"/>
            </a:lvl6pPr>
            <a:lvl7pPr marL="3200400" lvl="6" indent="-228600" algn="l">
              <a:lnSpc>
                <a:spcPct val="90000"/>
              </a:lnSpc>
              <a:spcBef>
                <a:spcPts val="375"/>
              </a:spcBef>
              <a:spcAft>
                <a:spcPts val="0"/>
              </a:spcAft>
              <a:buClr>
                <a:schemeClr val="dk1"/>
              </a:buClr>
              <a:buSzPts val="1000"/>
              <a:buNone/>
              <a:defRPr sz="750"/>
            </a:lvl7pPr>
            <a:lvl8pPr marL="3657600" lvl="7" indent="-228600" algn="l">
              <a:lnSpc>
                <a:spcPct val="90000"/>
              </a:lnSpc>
              <a:spcBef>
                <a:spcPts val="375"/>
              </a:spcBef>
              <a:spcAft>
                <a:spcPts val="0"/>
              </a:spcAft>
              <a:buClr>
                <a:schemeClr val="dk1"/>
              </a:buClr>
              <a:buSzPts val="1000"/>
              <a:buNone/>
              <a:defRPr sz="750"/>
            </a:lvl8pPr>
            <a:lvl9pPr marL="4114800" lvl="8" indent="-228600" algn="l">
              <a:lnSpc>
                <a:spcPct val="90000"/>
              </a:lnSpc>
              <a:spcBef>
                <a:spcPts val="375"/>
              </a:spcBef>
              <a:spcAft>
                <a:spcPts val="0"/>
              </a:spcAft>
              <a:buClr>
                <a:schemeClr val="dk1"/>
              </a:buClr>
              <a:buSzPts val="1000"/>
              <a:buNone/>
              <a:defRPr sz="750"/>
            </a:lvl9pPr>
          </a:lstStyle>
          <a:p/>
        </p:txBody>
      </p:sp>
      <p:sp>
        <p:nvSpPr>
          <p:cNvPr id="218" name="Google Shape;218;p2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 name="Google Shape;219;p2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 name="Google Shape;220;p2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221"/>
        <p:cNvGrpSpPr/>
        <p:nvPr/>
      </p:nvGrpSpPr>
      <p:grpSpPr>
        <a:xfrm>
          <a:off x="0" y="0"/>
          <a:ext cx="0" cy="0"/>
          <a:chOff x="0" y="0"/>
          <a:chExt cx="0" cy="0"/>
        </a:xfrm>
      </p:grpSpPr>
      <p:sp>
        <p:nvSpPr>
          <p:cNvPr id="222" name="Google Shape;222;p27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274"/>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24" name="Google Shape;224;p2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 name="Google Shape;225;p2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2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227"/>
        <p:cNvGrpSpPr/>
        <p:nvPr/>
      </p:nvGrpSpPr>
      <p:grpSpPr>
        <a:xfrm>
          <a:off x="0" y="0"/>
          <a:ext cx="0" cy="0"/>
          <a:chOff x="0" y="0"/>
          <a:chExt cx="0" cy="0"/>
        </a:xfrm>
      </p:grpSpPr>
      <p:sp>
        <p:nvSpPr>
          <p:cNvPr id="228" name="Google Shape;228;p275"/>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 name="Google Shape;229;p275"/>
          <p:cNvSpPr txBox="1">
            <a:spLocks noGrp="1"/>
          </p:cNvSpPr>
          <p:nvPr>
            <p:ph type="body" idx="1"/>
          </p:nvPr>
        </p:nvSpPr>
        <p:spPr>
          <a:xfrm rot="5400000">
            <a:off x="623094" y="370682"/>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30" name="Google Shape;230;p2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 name="Google Shape;231;p2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2" name="Google Shape;232;p2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lvl="1"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lvl="2"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lvl="3"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lvl="4"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lvl="5"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lvl="6"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lvl="7"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lvl="8" indent="0" algn="r">
              <a:lnSpc>
                <a:spcPct val="100000"/>
              </a:lnSpc>
              <a:spcBef>
                <a:spcPts val="0"/>
              </a:spcBef>
              <a:spcAft>
                <a:spcPts val="0"/>
              </a:spcAft>
              <a:buSzPts val="900"/>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29"/>
        <p:cNvGrpSpPr/>
        <p:nvPr/>
      </p:nvGrpSpPr>
      <p:grpSpPr>
        <a:xfrm>
          <a:off x="0" y="0"/>
          <a:ext cx="0" cy="0"/>
          <a:chOff x="0" y="0"/>
          <a:chExt cx="0" cy="0"/>
        </a:xfrm>
      </p:grpSpPr>
      <p:sp>
        <p:nvSpPr>
          <p:cNvPr id="30" name="Google Shape;30;p259"/>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59"/>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59"/>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lvl="0"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lvl="1"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lvl="2"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lvl="3"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lvl="4"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lvl="5"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lvl="6"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lvl="7"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lvl="8"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33"/>
        <p:cNvGrpSpPr/>
        <p:nvPr/>
      </p:nvGrpSpPr>
      <p:grpSpPr>
        <a:xfrm>
          <a:off x="0" y="0"/>
          <a:ext cx="0" cy="0"/>
          <a:chOff x="0" y="0"/>
          <a:chExt cx="0" cy="0"/>
        </a:xfrm>
      </p:grpSpPr>
      <p:sp>
        <p:nvSpPr>
          <p:cNvPr id="34" name="Google Shape;34;p260"/>
          <p:cNvSpPr txBox="1">
            <a:spLocks noGrp="1"/>
          </p:cNvSpPr>
          <p:nvPr>
            <p:ph type="title"/>
          </p:nvPr>
        </p:nvSpPr>
        <p:spPr>
          <a:xfrm>
            <a:off x="381000" y="381000"/>
            <a:ext cx="8382000" cy="6858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 name="Google Shape;35;p260"/>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560"/>
              </a:spcBef>
              <a:spcAft>
                <a:spcPts val="0"/>
              </a:spcAft>
              <a:buSzPts val="1680"/>
              <a:buChar char="■"/>
              <a:defRPr sz="2800"/>
            </a:lvl1pPr>
            <a:lvl2pPr marL="914400" lvl="1" indent="-312420" algn="l">
              <a:lnSpc>
                <a:spcPct val="100000"/>
              </a:lnSpc>
              <a:spcBef>
                <a:spcPts val="480"/>
              </a:spcBef>
              <a:spcAft>
                <a:spcPts val="0"/>
              </a:spcAft>
              <a:buSzPts val="1320"/>
              <a:buChar char="■"/>
              <a:defRPr sz="2400"/>
            </a:lvl2pPr>
            <a:lvl3pPr marL="1371600" lvl="2" indent="-292100" algn="l">
              <a:lnSpc>
                <a:spcPct val="100000"/>
              </a:lnSpc>
              <a:spcBef>
                <a:spcPts val="400"/>
              </a:spcBef>
              <a:spcAft>
                <a:spcPts val="0"/>
              </a:spcAft>
              <a:buSzPts val="1000"/>
              <a:buChar char="■"/>
              <a:defRPr sz="2000"/>
            </a:lvl3pPr>
            <a:lvl4pPr marL="1828800" lvl="3" indent="-298450" algn="l">
              <a:lnSpc>
                <a:spcPct val="100000"/>
              </a:lnSpc>
              <a:spcBef>
                <a:spcPts val="400"/>
              </a:spcBef>
              <a:spcAft>
                <a:spcPts val="0"/>
              </a:spcAft>
              <a:buSzPts val="1100"/>
              <a:buChar char="■"/>
              <a:defRPr sz="1800"/>
            </a:lvl4pPr>
            <a:lvl5pPr marL="2286000" lvl="4" indent="-292100" algn="l">
              <a:lnSpc>
                <a:spcPct val="100000"/>
              </a:lnSpc>
              <a:spcBef>
                <a:spcPts val="400"/>
              </a:spcBef>
              <a:spcAft>
                <a:spcPts val="0"/>
              </a:spcAft>
              <a:buSzPts val="1000"/>
              <a:buChar char="■"/>
              <a:defRPr sz="1800"/>
            </a:lvl5pPr>
            <a:lvl6pPr marL="2743200" lvl="5" indent="-292100" algn="l">
              <a:lnSpc>
                <a:spcPct val="100000"/>
              </a:lnSpc>
              <a:spcBef>
                <a:spcPts val="400"/>
              </a:spcBef>
              <a:spcAft>
                <a:spcPts val="0"/>
              </a:spcAft>
              <a:buSzPts val="1000"/>
              <a:buChar char="■"/>
              <a:defRPr sz="1800"/>
            </a:lvl6pPr>
            <a:lvl7pPr marL="3200400" lvl="6" indent="-292100" algn="l">
              <a:lnSpc>
                <a:spcPct val="100000"/>
              </a:lnSpc>
              <a:spcBef>
                <a:spcPts val="400"/>
              </a:spcBef>
              <a:spcAft>
                <a:spcPts val="0"/>
              </a:spcAft>
              <a:buSzPts val="1000"/>
              <a:buChar char="■"/>
              <a:defRPr sz="1800"/>
            </a:lvl7pPr>
            <a:lvl8pPr marL="3657600" lvl="7" indent="-292100" algn="l">
              <a:lnSpc>
                <a:spcPct val="100000"/>
              </a:lnSpc>
              <a:spcBef>
                <a:spcPts val="400"/>
              </a:spcBef>
              <a:spcAft>
                <a:spcPts val="0"/>
              </a:spcAft>
              <a:buSzPts val="1000"/>
              <a:buChar char="■"/>
              <a:defRPr sz="1800"/>
            </a:lvl8pPr>
            <a:lvl9pPr marL="4114800" lvl="8" indent="-292100" algn="l">
              <a:lnSpc>
                <a:spcPct val="100000"/>
              </a:lnSpc>
              <a:spcBef>
                <a:spcPts val="400"/>
              </a:spcBef>
              <a:spcAft>
                <a:spcPts val="0"/>
              </a:spcAft>
              <a:buSzPts val="1000"/>
              <a:buChar char="■"/>
              <a:defRPr sz="1800"/>
            </a:lvl9pPr>
          </a:lstStyle>
          <a:p/>
        </p:txBody>
      </p:sp>
      <p:sp>
        <p:nvSpPr>
          <p:cNvPr id="36" name="Google Shape;36;p260"/>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560"/>
              </a:spcBef>
              <a:spcAft>
                <a:spcPts val="0"/>
              </a:spcAft>
              <a:buSzPts val="1680"/>
              <a:buChar char="■"/>
              <a:defRPr sz="2800"/>
            </a:lvl1pPr>
            <a:lvl2pPr marL="914400" lvl="1" indent="-312420" algn="l">
              <a:lnSpc>
                <a:spcPct val="100000"/>
              </a:lnSpc>
              <a:spcBef>
                <a:spcPts val="480"/>
              </a:spcBef>
              <a:spcAft>
                <a:spcPts val="0"/>
              </a:spcAft>
              <a:buSzPts val="1320"/>
              <a:buChar char="■"/>
              <a:defRPr sz="2400"/>
            </a:lvl2pPr>
            <a:lvl3pPr marL="1371600" lvl="2" indent="-292100" algn="l">
              <a:lnSpc>
                <a:spcPct val="100000"/>
              </a:lnSpc>
              <a:spcBef>
                <a:spcPts val="400"/>
              </a:spcBef>
              <a:spcAft>
                <a:spcPts val="0"/>
              </a:spcAft>
              <a:buSzPts val="1000"/>
              <a:buChar char="■"/>
              <a:defRPr sz="2000"/>
            </a:lvl3pPr>
            <a:lvl4pPr marL="1828800" lvl="3" indent="-298450" algn="l">
              <a:lnSpc>
                <a:spcPct val="100000"/>
              </a:lnSpc>
              <a:spcBef>
                <a:spcPts val="400"/>
              </a:spcBef>
              <a:spcAft>
                <a:spcPts val="0"/>
              </a:spcAft>
              <a:buSzPts val="1100"/>
              <a:buChar char="■"/>
              <a:defRPr sz="1800"/>
            </a:lvl4pPr>
            <a:lvl5pPr marL="2286000" lvl="4" indent="-292100" algn="l">
              <a:lnSpc>
                <a:spcPct val="100000"/>
              </a:lnSpc>
              <a:spcBef>
                <a:spcPts val="400"/>
              </a:spcBef>
              <a:spcAft>
                <a:spcPts val="0"/>
              </a:spcAft>
              <a:buSzPts val="1000"/>
              <a:buChar char="■"/>
              <a:defRPr sz="1800"/>
            </a:lvl5pPr>
            <a:lvl6pPr marL="2743200" lvl="5" indent="-292100" algn="l">
              <a:lnSpc>
                <a:spcPct val="100000"/>
              </a:lnSpc>
              <a:spcBef>
                <a:spcPts val="400"/>
              </a:spcBef>
              <a:spcAft>
                <a:spcPts val="0"/>
              </a:spcAft>
              <a:buSzPts val="1000"/>
              <a:buChar char="■"/>
              <a:defRPr sz="1800"/>
            </a:lvl6pPr>
            <a:lvl7pPr marL="3200400" lvl="6" indent="-292100" algn="l">
              <a:lnSpc>
                <a:spcPct val="100000"/>
              </a:lnSpc>
              <a:spcBef>
                <a:spcPts val="400"/>
              </a:spcBef>
              <a:spcAft>
                <a:spcPts val="0"/>
              </a:spcAft>
              <a:buSzPts val="1000"/>
              <a:buChar char="■"/>
              <a:defRPr sz="1800"/>
            </a:lvl7pPr>
            <a:lvl8pPr marL="3657600" lvl="7" indent="-292100" algn="l">
              <a:lnSpc>
                <a:spcPct val="100000"/>
              </a:lnSpc>
              <a:spcBef>
                <a:spcPts val="400"/>
              </a:spcBef>
              <a:spcAft>
                <a:spcPts val="0"/>
              </a:spcAft>
              <a:buSzPts val="1000"/>
              <a:buChar char="■"/>
              <a:defRPr sz="1800"/>
            </a:lvl8pPr>
            <a:lvl9pPr marL="4114800" lvl="8" indent="-292100" algn="l">
              <a:lnSpc>
                <a:spcPct val="100000"/>
              </a:lnSpc>
              <a:spcBef>
                <a:spcPts val="400"/>
              </a:spcBef>
              <a:spcAft>
                <a:spcPts val="0"/>
              </a:spcAft>
              <a:buSzPts val="1000"/>
              <a:buChar char="■"/>
              <a:defRPr sz="1800"/>
            </a:lvl9pPr>
          </a:lstStyle>
          <a:p/>
        </p:txBody>
      </p:sp>
      <p:sp>
        <p:nvSpPr>
          <p:cNvPr id="37" name="Google Shape;37;p260"/>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60"/>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60"/>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lvl="0"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lvl="1"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lvl="2"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lvl="3"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lvl="4"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lvl="5"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lvl="6"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lvl="7"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lvl="8"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AndObj" matchingName="Title, Text, and Content">
  <p:cSld name="TEXT_AND_OBJECT">
    <p:spTree>
      <p:nvGrpSpPr>
        <p:cNvPr id="1" name="Shape 40"/>
        <p:cNvGrpSpPr/>
        <p:nvPr/>
      </p:nvGrpSpPr>
      <p:grpSpPr>
        <a:xfrm>
          <a:off x="0" y="0"/>
          <a:ext cx="0" cy="0"/>
          <a:chOff x="0" y="0"/>
          <a:chExt cx="0" cy="0"/>
        </a:xfrm>
      </p:grpSpPr>
      <p:sp>
        <p:nvSpPr>
          <p:cNvPr id="41" name="Google Shape;41;p261"/>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2" name="Google Shape;42;p261"/>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560"/>
              </a:spcBef>
              <a:spcAft>
                <a:spcPts val="0"/>
              </a:spcAft>
              <a:buSzPts val="1680"/>
              <a:buChar char="■"/>
              <a:defRPr/>
            </a:lvl1pPr>
            <a:lvl2pPr marL="914400" lvl="1" indent="-312420" algn="l">
              <a:lnSpc>
                <a:spcPct val="100000"/>
              </a:lnSpc>
              <a:spcBef>
                <a:spcPts val="480"/>
              </a:spcBef>
              <a:spcAft>
                <a:spcPts val="0"/>
              </a:spcAft>
              <a:buSzPts val="1320"/>
              <a:buChar char="■"/>
              <a:defRPr/>
            </a:lvl2pPr>
            <a:lvl3pPr marL="1371600" lvl="2" indent="-292100" algn="l">
              <a:lnSpc>
                <a:spcPct val="100000"/>
              </a:lnSpc>
              <a:spcBef>
                <a:spcPts val="400"/>
              </a:spcBef>
              <a:spcAft>
                <a:spcPts val="0"/>
              </a:spcAft>
              <a:buSzPts val="1000"/>
              <a:buChar char="■"/>
              <a:defRPr/>
            </a:lvl3pPr>
            <a:lvl4pPr marL="1828800" lvl="3" indent="-298450" algn="l">
              <a:lnSpc>
                <a:spcPct val="100000"/>
              </a:lnSpc>
              <a:spcBef>
                <a:spcPts val="400"/>
              </a:spcBef>
              <a:spcAft>
                <a:spcPts val="0"/>
              </a:spcAft>
              <a:buSzPts val="1100"/>
              <a:buChar char="■"/>
              <a:defRPr/>
            </a:lvl4pPr>
            <a:lvl5pPr marL="2286000" lvl="4" indent="-292100" algn="l">
              <a:lnSpc>
                <a:spcPct val="100000"/>
              </a:lnSpc>
              <a:spcBef>
                <a:spcPts val="400"/>
              </a:spcBef>
              <a:spcAft>
                <a:spcPts val="0"/>
              </a:spcAft>
              <a:buSzPts val="1000"/>
              <a:buChar char="■"/>
              <a:defRPr/>
            </a:lvl5pPr>
            <a:lvl6pPr marL="2743200" lvl="5" indent="-292100" algn="l">
              <a:lnSpc>
                <a:spcPct val="100000"/>
              </a:lnSpc>
              <a:spcBef>
                <a:spcPts val="400"/>
              </a:spcBef>
              <a:spcAft>
                <a:spcPts val="0"/>
              </a:spcAft>
              <a:buSzPts val="1000"/>
              <a:buChar char="■"/>
              <a:defRPr/>
            </a:lvl6pPr>
            <a:lvl7pPr marL="3200400" lvl="6" indent="-292100" algn="l">
              <a:lnSpc>
                <a:spcPct val="100000"/>
              </a:lnSpc>
              <a:spcBef>
                <a:spcPts val="400"/>
              </a:spcBef>
              <a:spcAft>
                <a:spcPts val="0"/>
              </a:spcAft>
              <a:buSzPts val="1000"/>
              <a:buChar char="■"/>
              <a:defRPr/>
            </a:lvl7pPr>
            <a:lvl8pPr marL="3657600" lvl="7" indent="-292100" algn="l">
              <a:lnSpc>
                <a:spcPct val="100000"/>
              </a:lnSpc>
              <a:spcBef>
                <a:spcPts val="400"/>
              </a:spcBef>
              <a:spcAft>
                <a:spcPts val="0"/>
              </a:spcAft>
              <a:buSzPts val="1000"/>
              <a:buChar char="■"/>
              <a:defRPr/>
            </a:lvl8pPr>
            <a:lvl9pPr marL="4114800" lvl="8" indent="-292100" algn="l">
              <a:lnSpc>
                <a:spcPct val="100000"/>
              </a:lnSpc>
              <a:spcBef>
                <a:spcPts val="400"/>
              </a:spcBef>
              <a:spcAft>
                <a:spcPts val="0"/>
              </a:spcAft>
              <a:buSzPts val="1000"/>
              <a:buChar char="■"/>
              <a:defRPr/>
            </a:lvl9pPr>
          </a:lstStyle>
          <a:p/>
        </p:txBody>
      </p:sp>
      <p:sp>
        <p:nvSpPr>
          <p:cNvPr id="43" name="Google Shape;43;p261"/>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560"/>
              </a:spcBef>
              <a:spcAft>
                <a:spcPts val="0"/>
              </a:spcAft>
              <a:buSzPts val="1680"/>
              <a:buChar char="■"/>
              <a:defRPr/>
            </a:lvl1pPr>
            <a:lvl2pPr marL="914400" lvl="1" indent="-312420" algn="l">
              <a:lnSpc>
                <a:spcPct val="100000"/>
              </a:lnSpc>
              <a:spcBef>
                <a:spcPts val="480"/>
              </a:spcBef>
              <a:spcAft>
                <a:spcPts val="0"/>
              </a:spcAft>
              <a:buSzPts val="1320"/>
              <a:buChar char="■"/>
              <a:defRPr/>
            </a:lvl2pPr>
            <a:lvl3pPr marL="1371600" lvl="2" indent="-292100" algn="l">
              <a:lnSpc>
                <a:spcPct val="100000"/>
              </a:lnSpc>
              <a:spcBef>
                <a:spcPts val="400"/>
              </a:spcBef>
              <a:spcAft>
                <a:spcPts val="0"/>
              </a:spcAft>
              <a:buSzPts val="1000"/>
              <a:buChar char="■"/>
              <a:defRPr/>
            </a:lvl3pPr>
            <a:lvl4pPr marL="1828800" lvl="3" indent="-298450" algn="l">
              <a:lnSpc>
                <a:spcPct val="100000"/>
              </a:lnSpc>
              <a:spcBef>
                <a:spcPts val="400"/>
              </a:spcBef>
              <a:spcAft>
                <a:spcPts val="0"/>
              </a:spcAft>
              <a:buSzPts val="1100"/>
              <a:buChar char="■"/>
              <a:defRPr/>
            </a:lvl4pPr>
            <a:lvl5pPr marL="2286000" lvl="4" indent="-292100" algn="l">
              <a:lnSpc>
                <a:spcPct val="100000"/>
              </a:lnSpc>
              <a:spcBef>
                <a:spcPts val="400"/>
              </a:spcBef>
              <a:spcAft>
                <a:spcPts val="0"/>
              </a:spcAft>
              <a:buSzPts val="1000"/>
              <a:buChar char="■"/>
              <a:defRPr/>
            </a:lvl5pPr>
            <a:lvl6pPr marL="2743200" lvl="5" indent="-292100" algn="l">
              <a:lnSpc>
                <a:spcPct val="100000"/>
              </a:lnSpc>
              <a:spcBef>
                <a:spcPts val="400"/>
              </a:spcBef>
              <a:spcAft>
                <a:spcPts val="0"/>
              </a:spcAft>
              <a:buSzPts val="1000"/>
              <a:buChar char="■"/>
              <a:defRPr/>
            </a:lvl6pPr>
            <a:lvl7pPr marL="3200400" lvl="6" indent="-292100" algn="l">
              <a:lnSpc>
                <a:spcPct val="100000"/>
              </a:lnSpc>
              <a:spcBef>
                <a:spcPts val="400"/>
              </a:spcBef>
              <a:spcAft>
                <a:spcPts val="0"/>
              </a:spcAft>
              <a:buSzPts val="1000"/>
              <a:buChar char="■"/>
              <a:defRPr/>
            </a:lvl7pPr>
            <a:lvl8pPr marL="3657600" lvl="7" indent="-292100" algn="l">
              <a:lnSpc>
                <a:spcPct val="100000"/>
              </a:lnSpc>
              <a:spcBef>
                <a:spcPts val="400"/>
              </a:spcBef>
              <a:spcAft>
                <a:spcPts val="0"/>
              </a:spcAft>
              <a:buSzPts val="1000"/>
              <a:buChar char="■"/>
              <a:defRPr/>
            </a:lvl8pPr>
            <a:lvl9pPr marL="4114800" lvl="8" indent="-292100" algn="l">
              <a:lnSpc>
                <a:spcPct val="100000"/>
              </a:lnSpc>
              <a:spcBef>
                <a:spcPts val="400"/>
              </a:spcBef>
              <a:spcAft>
                <a:spcPts val="0"/>
              </a:spcAft>
              <a:buSzPts val="1000"/>
              <a:buChar char="■"/>
              <a:defRPr/>
            </a:lvl9pPr>
          </a:lstStyle>
          <a:p/>
        </p:txBody>
      </p:sp>
      <p:sp>
        <p:nvSpPr>
          <p:cNvPr id="44" name="Google Shape;44;p261"/>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61"/>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61"/>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lvl="0"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lvl="1"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lvl="2"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lvl="3"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lvl="4"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lvl="5"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lvl="6"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lvl="7"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lvl="8" indent="0" algn="r">
              <a:lnSpc>
                <a:spcPct val="100000"/>
              </a:lnSpc>
              <a:spcBef>
                <a:spcPts val="0"/>
              </a:spcBef>
              <a:spcAft>
                <a:spcPts val="0"/>
              </a:spcAft>
              <a:buSzPts val="1200"/>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52"/>
        <p:cNvGrpSpPr/>
        <p:nvPr/>
      </p:nvGrpSpPr>
      <p:grpSpPr>
        <a:xfrm>
          <a:off x="0" y="0"/>
          <a:ext cx="0" cy="0"/>
          <a:chOff x="0" y="0"/>
          <a:chExt cx="0" cy="0"/>
        </a:xfrm>
      </p:grpSpPr>
      <p:sp>
        <p:nvSpPr>
          <p:cNvPr id="53" name="Google Shape;53;p138"/>
          <p:cNvSpPr txBox="1">
            <a:spLocks noGrp="1"/>
          </p:cNvSpPr>
          <p:nvPr>
            <p:ph type="title"/>
          </p:nvPr>
        </p:nvSpPr>
        <p:spPr>
          <a:xfrm rot="5400000">
            <a:off x="4667250" y="2381250"/>
            <a:ext cx="6096000" cy="20955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 name="Google Shape;54;p138"/>
          <p:cNvSpPr txBox="1">
            <a:spLocks noGrp="1"/>
          </p:cNvSpPr>
          <p:nvPr>
            <p:ph type="body" idx="1"/>
          </p:nvPr>
        </p:nvSpPr>
        <p:spPr>
          <a:xfrm rot="5400000">
            <a:off x="400050" y="361950"/>
            <a:ext cx="6096000" cy="6134100"/>
          </a:xfrm>
          <a:prstGeom prst="rect">
            <a:avLst/>
          </a:prstGeom>
          <a:noFill/>
          <a:ln>
            <a:noFill/>
          </a:ln>
        </p:spPr>
        <p:txBody>
          <a:bodyPr spcFirstLastPara="1" wrap="square" lIns="91425" tIns="45700" rIns="91425" bIns="45700" anchor="t" anchorCtr="0">
            <a:noAutofit/>
          </a:bodyPr>
          <a:lstStyle>
            <a:lvl1pPr marL="457200" lvl="0" indent="-297180" algn="l">
              <a:lnSpc>
                <a:spcPct val="100000"/>
              </a:lnSpc>
              <a:spcBef>
                <a:spcPts val="360"/>
              </a:spcBef>
              <a:spcAft>
                <a:spcPts val="0"/>
              </a:spcAft>
              <a:buSzPts val="1080"/>
              <a:buChar char="■"/>
              <a:defRPr/>
            </a:lvl1pPr>
            <a:lvl2pPr marL="914400" lvl="1" indent="-291465" algn="l">
              <a:lnSpc>
                <a:spcPct val="100000"/>
              </a:lnSpc>
              <a:spcBef>
                <a:spcPts val="360"/>
              </a:spcBef>
              <a:spcAft>
                <a:spcPts val="0"/>
              </a:spcAft>
              <a:buSzPts val="990"/>
              <a:buChar char="■"/>
              <a:defRPr/>
            </a:lvl2pPr>
            <a:lvl3pPr marL="1371600" lvl="2" indent="-285750" algn="l">
              <a:lnSpc>
                <a:spcPct val="100000"/>
              </a:lnSpc>
              <a:spcBef>
                <a:spcPts val="360"/>
              </a:spcBef>
              <a:spcAft>
                <a:spcPts val="0"/>
              </a:spcAft>
              <a:buSzPts val="900"/>
              <a:buChar char="■"/>
              <a:defRPr/>
            </a:lvl3pPr>
            <a:lvl4pPr marL="1828800" lvl="3" indent="-291465" algn="l">
              <a:lnSpc>
                <a:spcPct val="100000"/>
              </a:lnSpc>
              <a:spcBef>
                <a:spcPts val="360"/>
              </a:spcBef>
              <a:spcAft>
                <a:spcPts val="0"/>
              </a:spcAft>
              <a:buSzPts val="990"/>
              <a:buChar char="■"/>
              <a:defRPr/>
            </a:lvl4pPr>
            <a:lvl5pPr marL="2286000" lvl="4" indent="-285750" algn="l">
              <a:lnSpc>
                <a:spcPct val="100000"/>
              </a:lnSpc>
              <a:spcBef>
                <a:spcPts val="360"/>
              </a:spcBef>
              <a:spcAft>
                <a:spcPts val="0"/>
              </a:spcAft>
              <a:buSzPts val="900"/>
              <a:buChar char="■"/>
              <a:defRPr/>
            </a:lvl5pPr>
            <a:lvl6pPr marL="2743200" lvl="5" indent="-285750" algn="l">
              <a:lnSpc>
                <a:spcPct val="100000"/>
              </a:lnSpc>
              <a:spcBef>
                <a:spcPts val="360"/>
              </a:spcBef>
              <a:spcAft>
                <a:spcPts val="0"/>
              </a:spcAft>
              <a:buSzPts val="900"/>
              <a:buChar char="■"/>
              <a:defRPr/>
            </a:lvl6pPr>
            <a:lvl7pPr marL="3200400" lvl="6" indent="-285750" algn="l">
              <a:lnSpc>
                <a:spcPct val="100000"/>
              </a:lnSpc>
              <a:spcBef>
                <a:spcPts val="360"/>
              </a:spcBef>
              <a:spcAft>
                <a:spcPts val="0"/>
              </a:spcAft>
              <a:buSzPts val="900"/>
              <a:buChar char="■"/>
              <a:defRPr/>
            </a:lvl7pPr>
            <a:lvl8pPr marL="3657600" lvl="7" indent="-285750" algn="l">
              <a:lnSpc>
                <a:spcPct val="100000"/>
              </a:lnSpc>
              <a:spcBef>
                <a:spcPts val="360"/>
              </a:spcBef>
              <a:spcAft>
                <a:spcPts val="0"/>
              </a:spcAft>
              <a:buSzPts val="900"/>
              <a:buChar char="■"/>
              <a:defRPr/>
            </a:lvl8pPr>
            <a:lvl9pPr marL="4114800" lvl="8" indent="-285750" algn="l">
              <a:lnSpc>
                <a:spcPct val="100000"/>
              </a:lnSpc>
              <a:spcBef>
                <a:spcPts val="360"/>
              </a:spcBef>
              <a:spcAft>
                <a:spcPts val="0"/>
              </a:spcAft>
              <a:buSzPts val="900"/>
              <a:buChar char="■"/>
              <a:defRPr/>
            </a:lvl9pPr>
          </a:lstStyle>
          <a:p/>
        </p:txBody>
      </p:sp>
      <p:sp>
        <p:nvSpPr>
          <p:cNvPr id="55" name="Google Shape;55;p138"/>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38"/>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38"/>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58"/>
        <p:cNvGrpSpPr/>
        <p:nvPr/>
      </p:nvGrpSpPr>
      <p:grpSpPr>
        <a:xfrm>
          <a:off x="0" y="0"/>
          <a:ext cx="0" cy="0"/>
          <a:chOff x="0" y="0"/>
          <a:chExt cx="0" cy="0"/>
        </a:xfrm>
      </p:grpSpPr>
      <p:sp>
        <p:nvSpPr>
          <p:cNvPr id="59" name="Google Shape;59;p139"/>
          <p:cNvSpPr txBox="1">
            <a:spLocks noGrp="1"/>
          </p:cNvSpPr>
          <p:nvPr>
            <p:ph type="title"/>
          </p:nvPr>
        </p:nvSpPr>
        <p:spPr>
          <a:xfrm>
            <a:off x="381000" y="381000"/>
            <a:ext cx="8382000" cy="6858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0" name="Google Shape;60;p139"/>
          <p:cNvSpPr txBox="1">
            <a:spLocks noGrp="1"/>
          </p:cNvSpPr>
          <p:nvPr>
            <p:ph type="body" idx="1"/>
          </p:nvPr>
        </p:nvSpPr>
        <p:spPr>
          <a:xfrm rot="5400000">
            <a:off x="2057400" y="-228600"/>
            <a:ext cx="5029200" cy="8382000"/>
          </a:xfrm>
          <a:prstGeom prst="rect">
            <a:avLst/>
          </a:prstGeom>
          <a:noFill/>
          <a:ln>
            <a:noFill/>
          </a:ln>
        </p:spPr>
        <p:txBody>
          <a:bodyPr spcFirstLastPara="1" wrap="square" lIns="91425" tIns="45700" rIns="91425" bIns="45700" anchor="t" anchorCtr="0">
            <a:noAutofit/>
          </a:bodyPr>
          <a:lstStyle>
            <a:lvl1pPr marL="457200" lvl="0" indent="-297180" algn="l">
              <a:lnSpc>
                <a:spcPct val="100000"/>
              </a:lnSpc>
              <a:spcBef>
                <a:spcPts val="360"/>
              </a:spcBef>
              <a:spcAft>
                <a:spcPts val="0"/>
              </a:spcAft>
              <a:buSzPts val="1080"/>
              <a:buChar char="■"/>
              <a:defRPr/>
            </a:lvl1pPr>
            <a:lvl2pPr marL="914400" lvl="1" indent="-291465" algn="l">
              <a:lnSpc>
                <a:spcPct val="100000"/>
              </a:lnSpc>
              <a:spcBef>
                <a:spcPts val="360"/>
              </a:spcBef>
              <a:spcAft>
                <a:spcPts val="0"/>
              </a:spcAft>
              <a:buSzPts val="990"/>
              <a:buChar char="■"/>
              <a:defRPr/>
            </a:lvl2pPr>
            <a:lvl3pPr marL="1371600" lvl="2" indent="-285750" algn="l">
              <a:lnSpc>
                <a:spcPct val="100000"/>
              </a:lnSpc>
              <a:spcBef>
                <a:spcPts val="360"/>
              </a:spcBef>
              <a:spcAft>
                <a:spcPts val="0"/>
              </a:spcAft>
              <a:buSzPts val="900"/>
              <a:buChar char="■"/>
              <a:defRPr/>
            </a:lvl3pPr>
            <a:lvl4pPr marL="1828800" lvl="3" indent="-291465" algn="l">
              <a:lnSpc>
                <a:spcPct val="100000"/>
              </a:lnSpc>
              <a:spcBef>
                <a:spcPts val="360"/>
              </a:spcBef>
              <a:spcAft>
                <a:spcPts val="0"/>
              </a:spcAft>
              <a:buSzPts val="990"/>
              <a:buChar char="■"/>
              <a:defRPr/>
            </a:lvl4pPr>
            <a:lvl5pPr marL="2286000" lvl="4" indent="-285750" algn="l">
              <a:lnSpc>
                <a:spcPct val="100000"/>
              </a:lnSpc>
              <a:spcBef>
                <a:spcPts val="360"/>
              </a:spcBef>
              <a:spcAft>
                <a:spcPts val="0"/>
              </a:spcAft>
              <a:buSzPts val="900"/>
              <a:buChar char="■"/>
              <a:defRPr/>
            </a:lvl5pPr>
            <a:lvl6pPr marL="2743200" lvl="5" indent="-285750" algn="l">
              <a:lnSpc>
                <a:spcPct val="100000"/>
              </a:lnSpc>
              <a:spcBef>
                <a:spcPts val="360"/>
              </a:spcBef>
              <a:spcAft>
                <a:spcPts val="0"/>
              </a:spcAft>
              <a:buSzPts val="900"/>
              <a:buChar char="■"/>
              <a:defRPr/>
            </a:lvl6pPr>
            <a:lvl7pPr marL="3200400" lvl="6" indent="-285750" algn="l">
              <a:lnSpc>
                <a:spcPct val="100000"/>
              </a:lnSpc>
              <a:spcBef>
                <a:spcPts val="360"/>
              </a:spcBef>
              <a:spcAft>
                <a:spcPts val="0"/>
              </a:spcAft>
              <a:buSzPts val="900"/>
              <a:buChar char="■"/>
              <a:defRPr/>
            </a:lvl7pPr>
            <a:lvl8pPr marL="3657600" lvl="7" indent="-285750" algn="l">
              <a:lnSpc>
                <a:spcPct val="100000"/>
              </a:lnSpc>
              <a:spcBef>
                <a:spcPts val="360"/>
              </a:spcBef>
              <a:spcAft>
                <a:spcPts val="0"/>
              </a:spcAft>
              <a:buSzPts val="900"/>
              <a:buChar char="■"/>
              <a:defRPr/>
            </a:lvl8pPr>
            <a:lvl9pPr marL="4114800" lvl="8" indent="-285750" algn="l">
              <a:lnSpc>
                <a:spcPct val="100000"/>
              </a:lnSpc>
              <a:spcBef>
                <a:spcPts val="360"/>
              </a:spcBef>
              <a:spcAft>
                <a:spcPts val="0"/>
              </a:spcAft>
              <a:buSzPts val="900"/>
              <a:buChar char="■"/>
              <a:defRPr/>
            </a:lvl9pPr>
          </a:lstStyle>
          <a:p/>
        </p:txBody>
      </p:sp>
      <p:sp>
        <p:nvSpPr>
          <p:cNvPr id="61" name="Google Shape;61;p139"/>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39"/>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9"/>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64"/>
        <p:cNvGrpSpPr/>
        <p:nvPr/>
      </p:nvGrpSpPr>
      <p:grpSpPr>
        <a:xfrm>
          <a:off x="0" y="0"/>
          <a:ext cx="0" cy="0"/>
          <a:chOff x="0" y="0"/>
          <a:chExt cx="0" cy="0"/>
        </a:xfrm>
      </p:grpSpPr>
      <p:sp>
        <p:nvSpPr>
          <p:cNvPr id="65" name="Google Shape;65;p14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6" name="Google Shape;66;p140"/>
          <p:cNvSpPr>
            <a:spLocks noGrp="1"/>
          </p:cNvSpPr>
          <p:nvPr>
            <p:ph type="pic" idx="2"/>
          </p:nvPr>
        </p:nvSpPr>
        <p:spPr>
          <a:xfrm>
            <a:off x="1792288" y="612775"/>
            <a:ext cx="5486400" cy="4114800"/>
          </a:xfrm>
          <a:prstGeom prst="rect">
            <a:avLst/>
          </a:prstGeom>
          <a:noFill/>
          <a:ln>
            <a:noFill/>
          </a:ln>
        </p:spPr>
      </p:sp>
      <p:sp>
        <p:nvSpPr>
          <p:cNvPr id="67" name="Google Shape;67;p14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SzPts val="840"/>
              <a:buNone/>
              <a:defRPr sz="1400"/>
            </a:lvl1pPr>
            <a:lvl2pPr marL="914400" lvl="1" indent="-228600" algn="l">
              <a:lnSpc>
                <a:spcPct val="100000"/>
              </a:lnSpc>
              <a:spcBef>
                <a:spcPts val="240"/>
              </a:spcBef>
              <a:spcAft>
                <a:spcPts val="0"/>
              </a:spcAft>
              <a:buSzPts val="660"/>
              <a:buNone/>
              <a:defRPr sz="1200"/>
            </a:lvl2pPr>
            <a:lvl3pPr marL="1371600" lvl="2" indent="-228600" algn="l">
              <a:lnSpc>
                <a:spcPct val="100000"/>
              </a:lnSpc>
              <a:spcBef>
                <a:spcPts val="200"/>
              </a:spcBef>
              <a:spcAft>
                <a:spcPts val="0"/>
              </a:spcAft>
              <a:buSzPts val="500"/>
              <a:buNone/>
              <a:defRPr sz="1000"/>
            </a:lvl3pPr>
            <a:lvl4pPr marL="1828800" lvl="3" indent="-228600" algn="l">
              <a:lnSpc>
                <a:spcPct val="100000"/>
              </a:lnSpc>
              <a:spcBef>
                <a:spcPts val="180"/>
              </a:spcBef>
              <a:spcAft>
                <a:spcPts val="0"/>
              </a:spcAft>
              <a:buSzPts val="495"/>
              <a:buNone/>
              <a:defRPr sz="900"/>
            </a:lvl4pPr>
            <a:lvl5pPr marL="2286000" lvl="4" indent="-228600" algn="l">
              <a:lnSpc>
                <a:spcPct val="100000"/>
              </a:lnSpc>
              <a:spcBef>
                <a:spcPts val="180"/>
              </a:spcBef>
              <a:spcAft>
                <a:spcPts val="0"/>
              </a:spcAft>
              <a:buSzPts val="450"/>
              <a:buNone/>
              <a:defRPr sz="900"/>
            </a:lvl5pPr>
            <a:lvl6pPr marL="2743200" lvl="5" indent="-228600" algn="l">
              <a:lnSpc>
                <a:spcPct val="100000"/>
              </a:lnSpc>
              <a:spcBef>
                <a:spcPts val="180"/>
              </a:spcBef>
              <a:spcAft>
                <a:spcPts val="0"/>
              </a:spcAft>
              <a:buSzPts val="450"/>
              <a:buNone/>
              <a:defRPr sz="900"/>
            </a:lvl6pPr>
            <a:lvl7pPr marL="3200400" lvl="6" indent="-228600" algn="l">
              <a:lnSpc>
                <a:spcPct val="100000"/>
              </a:lnSpc>
              <a:spcBef>
                <a:spcPts val="180"/>
              </a:spcBef>
              <a:spcAft>
                <a:spcPts val="0"/>
              </a:spcAft>
              <a:buSzPts val="450"/>
              <a:buNone/>
              <a:defRPr sz="900"/>
            </a:lvl7pPr>
            <a:lvl8pPr marL="3657600" lvl="7" indent="-228600" algn="l">
              <a:lnSpc>
                <a:spcPct val="100000"/>
              </a:lnSpc>
              <a:spcBef>
                <a:spcPts val="180"/>
              </a:spcBef>
              <a:spcAft>
                <a:spcPts val="0"/>
              </a:spcAft>
              <a:buSzPts val="450"/>
              <a:buNone/>
              <a:defRPr sz="900"/>
            </a:lvl8pPr>
            <a:lvl9pPr marL="4114800" lvl="8" indent="-228600" algn="l">
              <a:lnSpc>
                <a:spcPct val="100000"/>
              </a:lnSpc>
              <a:spcBef>
                <a:spcPts val="180"/>
              </a:spcBef>
              <a:spcAft>
                <a:spcPts val="0"/>
              </a:spcAft>
              <a:buSzPts val="450"/>
              <a:buNone/>
              <a:defRPr sz="900"/>
            </a:lvl9pPr>
          </a:lstStyle>
          <a:p/>
        </p:txBody>
      </p:sp>
      <p:sp>
        <p:nvSpPr>
          <p:cNvPr id="68" name="Google Shape;68;p140"/>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40"/>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0"/>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71"/>
        <p:cNvGrpSpPr/>
        <p:nvPr/>
      </p:nvGrpSpPr>
      <p:grpSpPr>
        <a:xfrm>
          <a:off x="0" y="0"/>
          <a:ext cx="0" cy="0"/>
          <a:chOff x="0" y="0"/>
          <a:chExt cx="0" cy="0"/>
        </a:xfrm>
      </p:grpSpPr>
      <p:sp>
        <p:nvSpPr>
          <p:cNvPr id="72" name="Google Shape;72;p14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3" name="Google Shape;73;p14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50520" algn="l">
              <a:lnSpc>
                <a:spcPct val="100000"/>
              </a:lnSpc>
              <a:spcBef>
                <a:spcPts val="640"/>
              </a:spcBef>
              <a:spcAft>
                <a:spcPts val="0"/>
              </a:spcAft>
              <a:buSzPts val="1920"/>
              <a:buChar char="■"/>
              <a:defRPr sz="3200"/>
            </a:lvl1pPr>
            <a:lvl2pPr marL="914400" lvl="1" indent="-326390" algn="l">
              <a:lnSpc>
                <a:spcPct val="100000"/>
              </a:lnSpc>
              <a:spcBef>
                <a:spcPts val="560"/>
              </a:spcBef>
              <a:spcAft>
                <a:spcPts val="0"/>
              </a:spcAft>
              <a:buSzPts val="1540"/>
              <a:buChar char="■"/>
              <a:defRPr sz="2800"/>
            </a:lvl2pPr>
            <a:lvl3pPr marL="1371600" lvl="2" indent="-304800" algn="l">
              <a:lnSpc>
                <a:spcPct val="100000"/>
              </a:lnSpc>
              <a:spcBef>
                <a:spcPts val="480"/>
              </a:spcBef>
              <a:spcAft>
                <a:spcPts val="0"/>
              </a:spcAft>
              <a:buSzPts val="1200"/>
              <a:buChar char="■"/>
              <a:defRPr sz="2400"/>
            </a:lvl3pPr>
            <a:lvl4pPr marL="1828800" lvl="3" indent="-298450" algn="l">
              <a:lnSpc>
                <a:spcPct val="100000"/>
              </a:lnSpc>
              <a:spcBef>
                <a:spcPts val="400"/>
              </a:spcBef>
              <a:spcAft>
                <a:spcPts val="0"/>
              </a:spcAft>
              <a:buSzPts val="1100"/>
              <a:buChar char="■"/>
              <a:defRPr sz="2000"/>
            </a:lvl4pPr>
            <a:lvl5pPr marL="2286000" lvl="4" indent="-292100" algn="l">
              <a:lnSpc>
                <a:spcPct val="100000"/>
              </a:lnSpc>
              <a:spcBef>
                <a:spcPts val="400"/>
              </a:spcBef>
              <a:spcAft>
                <a:spcPts val="0"/>
              </a:spcAft>
              <a:buSzPts val="1000"/>
              <a:buChar char="■"/>
              <a:defRPr sz="2000"/>
            </a:lvl5pPr>
            <a:lvl6pPr marL="2743200" lvl="5" indent="-292100" algn="l">
              <a:lnSpc>
                <a:spcPct val="100000"/>
              </a:lnSpc>
              <a:spcBef>
                <a:spcPts val="400"/>
              </a:spcBef>
              <a:spcAft>
                <a:spcPts val="0"/>
              </a:spcAft>
              <a:buSzPts val="1000"/>
              <a:buChar char="■"/>
              <a:defRPr sz="2000"/>
            </a:lvl6pPr>
            <a:lvl7pPr marL="3200400" lvl="6" indent="-292100" algn="l">
              <a:lnSpc>
                <a:spcPct val="100000"/>
              </a:lnSpc>
              <a:spcBef>
                <a:spcPts val="400"/>
              </a:spcBef>
              <a:spcAft>
                <a:spcPts val="0"/>
              </a:spcAft>
              <a:buSzPts val="1000"/>
              <a:buChar char="■"/>
              <a:defRPr sz="2000"/>
            </a:lvl7pPr>
            <a:lvl8pPr marL="3657600" lvl="7" indent="-292100" algn="l">
              <a:lnSpc>
                <a:spcPct val="100000"/>
              </a:lnSpc>
              <a:spcBef>
                <a:spcPts val="400"/>
              </a:spcBef>
              <a:spcAft>
                <a:spcPts val="0"/>
              </a:spcAft>
              <a:buSzPts val="1000"/>
              <a:buChar char="■"/>
              <a:defRPr sz="2000"/>
            </a:lvl8pPr>
            <a:lvl9pPr marL="4114800" lvl="8" indent="-292100" algn="l">
              <a:lnSpc>
                <a:spcPct val="100000"/>
              </a:lnSpc>
              <a:spcBef>
                <a:spcPts val="400"/>
              </a:spcBef>
              <a:spcAft>
                <a:spcPts val="0"/>
              </a:spcAft>
              <a:buSzPts val="1000"/>
              <a:buChar char="■"/>
              <a:defRPr sz="2000"/>
            </a:lvl9pPr>
          </a:lstStyle>
          <a:p/>
        </p:txBody>
      </p:sp>
      <p:sp>
        <p:nvSpPr>
          <p:cNvPr id="74" name="Google Shape;74;p14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SzPts val="840"/>
              <a:buNone/>
              <a:defRPr sz="1400"/>
            </a:lvl1pPr>
            <a:lvl2pPr marL="914400" lvl="1" indent="-228600" algn="l">
              <a:lnSpc>
                <a:spcPct val="100000"/>
              </a:lnSpc>
              <a:spcBef>
                <a:spcPts val="240"/>
              </a:spcBef>
              <a:spcAft>
                <a:spcPts val="0"/>
              </a:spcAft>
              <a:buSzPts val="660"/>
              <a:buNone/>
              <a:defRPr sz="1200"/>
            </a:lvl2pPr>
            <a:lvl3pPr marL="1371600" lvl="2" indent="-228600" algn="l">
              <a:lnSpc>
                <a:spcPct val="100000"/>
              </a:lnSpc>
              <a:spcBef>
                <a:spcPts val="200"/>
              </a:spcBef>
              <a:spcAft>
                <a:spcPts val="0"/>
              </a:spcAft>
              <a:buSzPts val="500"/>
              <a:buNone/>
              <a:defRPr sz="1000"/>
            </a:lvl3pPr>
            <a:lvl4pPr marL="1828800" lvl="3" indent="-228600" algn="l">
              <a:lnSpc>
                <a:spcPct val="100000"/>
              </a:lnSpc>
              <a:spcBef>
                <a:spcPts val="180"/>
              </a:spcBef>
              <a:spcAft>
                <a:spcPts val="0"/>
              </a:spcAft>
              <a:buSzPts val="495"/>
              <a:buNone/>
              <a:defRPr sz="900"/>
            </a:lvl4pPr>
            <a:lvl5pPr marL="2286000" lvl="4" indent="-228600" algn="l">
              <a:lnSpc>
                <a:spcPct val="100000"/>
              </a:lnSpc>
              <a:spcBef>
                <a:spcPts val="180"/>
              </a:spcBef>
              <a:spcAft>
                <a:spcPts val="0"/>
              </a:spcAft>
              <a:buSzPts val="450"/>
              <a:buNone/>
              <a:defRPr sz="900"/>
            </a:lvl5pPr>
            <a:lvl6pPr marL="2743200" lvl="5" indent="-228600" algn="l">
              <a:lnSpc>
                <a:spcPct val="100000"/>
              </a:lnSpc>
              <a:spcBef>
                <a:spcPts val="180"/>
              </a:spcBef>
              <a:spcAft>
                <a:spcPts val="0"/>
              </a:spcAft>
              <a:buSzPts val="450"/>
              <a:buNone/>
              <a:defRPr sz="900"/>
            </a:lvl6pPr>
            <a:lvl7pPr marL="3200400" lvl="6" indent="-228600" algn="l">
              <a:lnSpc>
                <a:spcPct val="100000"/>
              </a:lnSpc>
              <a:spcBef>
                <a:spcPts val="180"/>
              </a:spcBef>
              <a:spcAft>
                <a:spcPts val="0"/>
              </a:spcAft>
              <a:buSzPts val="450"/>
              <a:buNone/>
              <a:defRPr sz="900"/>
            </a:lvl7pPr>
            <a:lvl8pPr marL="3657600" lvl="7" indent="-228600" algn="l">
              <a:lnSpc>
                <a:spcPct val="100000"/>
              </a:lnSpc>
              <a:spcBef>
                <a:spcPts val="180"/>
              </a:spcBef>
              <a:spcAft>
                <a:spcPts val="0"/>
              </a:spcAft>
              <a:buSzPts val="450"/>
              <a:buNone/>
              <a:defRPr sz="900"/>
            </a:lvl8pPr>
            <a:lvl9pPr marL="4114800" lvl="8" indent="-228600" algn="l">
              <a:lnSpc>
                <a:spcPct val="100000"/>
              </a:lnSpc>
              <a:spcBef>
                <a:spcPts val="180"/>
              </a:spcBef>
              <a:spcAft>
                <a:spcPts val="0"/>
              </a:spcAft>
              <a:buSzPts val="450"/>
              <a:buNone/>
              <a:defRPr sz="900"/>
            </a:lvl9pPr>
          </a:lstStyle>
          <a:p/>
        </p:txBody>
      </p:sp>
      <p:sp>
        <p:nvSpPr>
          <p:cNvPr id="75" name="Google Shape;75;p141"/>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41"/>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41"/>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image" Target="../media/image1.jpeg"/><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slideLayout" Target="../slideLayouts/slideLayout23.xml"/><Relationship Id="rId7" Type="http://schemas.openxmlformats.org/officeDocument/2006/relationships/slideLayout" Target="../slideLayouts/slideLayout22.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3" Type="http://schemas.openxmlformats.org/officeDocument/2006/relationships/theme" Target="../theme/theme2.xml"/><Relationship Id="rId12" Type="http://schemas.openxmlformats.org/officeDocument/2006/relationships/slideLayout" Target="../slideLayouts/slideLayout27.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2"/>
          <p:cNvSpPr txBox="1"/>
          <p:nvPr/>
        </p:nvSpPr>
        <p:spPr>
          <a:xfrm>
            <a:off x="381000" y="1219200"/>
            <a:ext cx="8410575" cy="46037"/>
          </a:xfrm>
          <a:prstGeom prst="rect">
            <a:avLst/>
          </a:prstGeom>
          <a:solidFill>
            <a:schemeClr val="dk2">
              <a:alpha val="4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panose="020B0604020202020204"/>
              <a:buNone/>
            </a:pPr>
            <a:endParaRPr sz="2800" b="0" i="0" u="none" strike="noStrike" cap="none">
              <a:solidFill>
                <a:schemeClr val="dk1"/>
              </a:solidFill>
              <a:latin typeface="Tahoma" panose="020B0604030504040204"/>
              <a:ea typeface="Tahoma" panose="020B0604030504040204"/>
              <a:cs typeface="Tahoma" panose="020B0604030504040204"/>
              <a:sym typeface="Tahoma" panose="020B0604030504040204"/>
            </a:endParaRPr>
          </a:p>
        </p:txBody>
      </p:sp>
      <p:sp>
        <p:nvSpPr>
          <p:cNvPr id="11" name="Google Shape;11;p132"/>
          <p:cNvSpPr txBox="1">
            <a:spLocks noGrp="1"/>
          </p:cNvSpPr>
          <p:nvPr>
            <p:ph type="title"/>
          </p:nvPr>
        </p:nvSpPr>
        <p:spPr>
          <a:xfrm>
            <a:off x="381000" y="381000"/>
            <a:ext cx="8382000" cy="685800"/>
          </a:xfrm>
          <a:prstGeom prst="rect">
            <a:avLst/>
          </a:prstGeom>
          <a:noFill/>
          <a:ln>
            <a:noFill/>
          </a:ln>
        </p:spPr>
        <p:txBody>
          <a:bodyPr spcFirstLastPara="1" wrap="square" lIns="91425" tIns="45700" rIns="91425" bIns="45700" anchor="b"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1pPr>
            <a:lvl2pPr marR="0" lvl="1"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2pPr>
            <a:lvl3pPr marR="0" lvl="2"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3pPr>
            <a:lvl4pPr marR="0" lvl="3"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4pPr>
            <a:lvl5pPr marR="0" lvl="4"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5pPr>
            <a:lvl6pPr marR="0" lvl="5"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6pPr>
            <a:lvl7pPr marR="0" lvl="6"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7pPr>
            <a:lvl8pPr marR="0" lvl="7"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8pPr>
            <a:lvl9pPr marR="0" lvl="8" algn="ctr" rtl="0">
              <a:lnSpc>
                <a:spcPct val="100000"/>
              </a:lnSpc>
              <a:spcBef>
                <a:spcPts val="0"/>
              </a:spcBef>
              <a:spcAft>
                <a:spcPts val="0"/>
              </a:spcAft>
              <a:buClr>
                <a:srgbClr val="000000"/>
              </a:buClr>
              <a:buSzPts val="1400"/>
              <a:buFont typeface="Arial" panose="020B0604020202020204"/>
              <a:buNone/>
              <a:defRPr sz="3600" b="0" i="0" u="none" strike="noStrike" cap="none">
                <a:solidFill>
                  <a:schemeClr val="dk2"/>
                </a:solidFill>
                <a:latin typeface="Tahoma" panose="020B0604030504040204"/>
                <a:ea typeface="Tahoma" panose="020B0604030504040204"/>
                <a:cs typeface="Tahoma" panose="020B0604030504040204"/>
                <a:sym typeface="Tahoma" panose="020B0604030504040204"/>
              </a:defRPr>
            </a:lvl9pPr>
          </a:lstStyle>
          <a:p/>
        </p:txBody>
      </p:sp>
      <p:sp>
        <p:nvSpPr>
          <p:cNvPr id="12" name="Google Shape;12;p132"/>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lvl1pPr marL="457200" marR="0" lvl="0" indent="-335280" algn="l" rtl="0">
              <a:lnSpc>
                <a:spcPct val="100000"/>
              </a:lnSpc>
              <a:spcBef>
                <a:spcPts val="560"/>
              </a:spcBef>
              <a:spcAft>
                <a:spcPts val="0"/>
              </a:spcAft>
              <a:buClr>
                <a:schemeClr val="folHlink"/>
              </a:buClr>
              <a:buSzPts val="1680"/>
              <a:buFont typeface="Noto Sans Symbols"/>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12420" algn="l" rtl="0">
              <a:lnSpc>
                <a:spcPct val="100000"/>
              </a:lnSpc>
              <a:spcBef>
                <a:spcPts val="480"/>
              </a:spcBef>
              <a:spcAft>
                <a:spcPts val="0"/>
              </a:spcAft>
              <a:buClr>
                <a:schemeClr val="hlink"/>
              </a:buClr>
              <a:buSzPts val="1320"/>
              <a:buFont typeface="Noto Sans Symbols"/>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92100" algn="l" rtl="0">
              <a:lnSpc>
                <a:spcPct val="100000"/>
              </a:lnSpc>
              <a:spcBef>
                <a:spcPts val="400"/>
              </a:spcBef>
              <a:spcAft>
                <a:spcPts val="0"/>
              </a:spcAft>
              <a:buClr>
                <a:schemeClr val="folHlink"/>
              </a:buClr>
              <a:buSzPts val="1000"/>
              <a:buFont typeface="Noto Sans Symbols"/>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98450" algn="l" rtl="0">
              <a:lnSpc>
                <a:spcPct val="100000"/>
              </a:lnSpc>
              <a:spcBef>
                <a:spcPts val="400"/>
              </a:spcBef>
              <a:spcAft>
                <a:spcPts val="0"/>
              </a:spcAft>
              <a:buClr>
                <a:schemeClr val="accent2"/>
              </a:buClr>
              <a:buSzPts val="1100"/>
              <a:buFont typeface="Noto Sans Symbols"/>
              <a:buChar char="■"/>
              <a:defRPr sz="20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2286000" marR="0" lvl="4" indent="-292100" algn="l" rtl="0">
              <a:lnSpc>
                <a:spcPct val="100000"/>
              </a:lnSpc>
              <a:spcBef>
                <a:spcPts val="400"/>
              </a:spcBef>
              <a:spcAft>
                <a:spcPts val="0"/>
              </a:spcAft>
              <a:buClr>
                <a:schemeClr val="accent1"/>
              </a:buClr>
              <a:buSzPts val="1000"/>
              <a:buFont typeface="Noto Sans Symbols"/>
              <a:buChar char="■"/>
              <a:defRPr sz="20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2743200" marR="0" lvl="5" indent="-292100" algn="l" rtl="0">
              <a:lnSpc>
                <a:spcPct val="100000"/>
              </a:lnSpc>
              <a:spcBef>
                <a:spcPts val="400"/>
              </a:spcBef>
              <a:spcAft>
                <a:spcPts val="0"/>
              </a:spcAft>
              <a:buClr>
                <a:schemeClr val="accent1"/>
              </a:buClr>
              <a:buSzPts val="1000"/>
              <a:buFont typeface="Noto Sans Symbols"/>
              <a:buChar char="■"/>
              <a:defRPr sz="20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3200400" marR="0" lvl="6" indent="-292100" algn="l" rtl="0">
              <a:lnSpc>
                <a:spcPct val="100000"/>
              </a:lnSpc>
              <a:spcBef>
                <a:spcPts val="400"/>
              </a:spcBef>
              <a:spcAft>
                <a:spcPts val="0"/>
              </a:spcAft>
              <a:buClr>
                <a:schemeClr val="accent1"/>
              </a:buClr>
              <a:buSzPts val="1000"/>
              <a:buFont typeface="Noto Sans Symbols"/>
              <a:buChar char="■"/>
              <a:defRPr sz="20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3657600" marR="0" lvl="7" indent="-292100" algn="l" rtl="0">
              <a:lnSpc>
                <a:spcPct val="100000"/>
              </a:lnSpc>
              <a:spcBef>
                <a:spcPts val="400"/>
              </a:spcBef>
              <a:spcAft>
                <a:spcPts val="0"/>
              </a:spcAft>
              <a:buClr>
                <a:schemeClr val="accent1"/>
              </a:buClr>
              <a:buSzPts val="1000"/>
              <a:buFont typeface="Noto Sans Symbols"/>
              <a:buChar char="■"/>
              <a:defRPr sz="20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4114800" marR="0" lvl="8" indent="-292100" algn="l" rtl="0">
              <a:lnSpc>
                <a:spcPct val="100000"/>
              </a:lnSpc>
              <a:spcBef>
                <a:spcPts val="400"/>
              </a:spcBef>
              <a:spcAft>
                <a:spcPts val="0"/>
              </a:spcAft>
              <a:buClr>
                <a:schemeClr val="accent1"/>
              </a:buClr>
              <a:buSzPts val="1000"/>
              <a:buFont typeface="Noto Sans Symbols"/>
              <a:buChar char="■"/>
              <a:defRPr sz="20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p:txBody>
      </p:sp>
      <p:sp>
        <p:nvSpPr>
          <p:cNvPr id="13" name="Google Shape;13;p132"/>
          <p:cNvSpPr txBox="1">
            <a:spLocks noGrp="1"/>
          </p:cNvSpPr>
          <p:nvPr>
            <p:ph type="dt" idx="10"/>
          </p:nvPr>
        </p:nvSpPr>
        <p:spPr>
          <a:xfrm>
            <a:off x="152400" y="6324600"/>
            <a:ext cx="1905000" cy="5334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R="0" lvl="1"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R="0" lvl="2"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R="0" lvl="3"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R="0" lvl="4"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R="0" lvl="5"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R="0" lvl="6"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R="0" lvl="7"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R="0" lvl="8"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p:txBody>
      </p:sp>
      <p:sp>
        <p:nvSpPr>
          <p:cNvPr id="14" name="Google Shape;14;p132"/>
          <p:cNvSpPr txBox="1">
            <a:spLocks noGrp="1"/>
          </p:cNvSpPr>
          <p:nvPr>
            <p:ph type="ftr" idx="11"/>
          </p:nvPr>
        </p:nvSpPr>
        <p:spPr>
          <a:xfrm>
            <a:off x="3200400" y="6324600"/>
            <a:ext cx="2895600" cy="533400"/>
          </a:xfrm>
          <a:prstGeom prst="rect">
            <a:avLst/>
          </a:prstGeom>
          <a:noFill/>
          <a:ln>
            <a:noFill/>
          </a:ln>
        </p:spPr>
        <p:txBody>
          <a:bodyPr spcFirstLastPara="1" wrap="square" lIns="91425" tIns="45700" rIns="91425" bIns="45700" anchor="b"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R="0" lvl="1"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R="0" lvl="2"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R="0" lvl="3"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R="0" lvl="4"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R="0" lvl="5"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R="0" lvl="6"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R="0" lvl="7"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R="0" lvl="8" algn="l" rtl="0">
              <a:lnSpc>
                <a:spcPct val="100000"/>
              </a:lnSpc>
              <a:spcBef>
                <a:spcPts val="0"/>
              </a:spcBef>
              <a:spcAft>
                <a:spcPts val="0"/>
              </a:spcAft>
              <a:buClr>
                <a:srgbClr val="000000"/>
              </a:buClr>
              <a:buSzPts val="1400"/>
              <a:buFont typeface="Arial" panose="020B0604020202020204"/>
              <a:buNone/>
              <a:defRPr sz="28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p:txBody>
      </p:sp>
      <p:sp>
        <p:nvSpPr>
          <p:cNvPr id="15" name="Google Shape;15;p132"/>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1pPr>
            <a:lvl2pPr marL="0" marR="0" lvl="1"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2pPr>
            <a:lvl3pPr marL="0" marR="0" lvl="2"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3pPr>
            <a:lvl4pPr marL="0" marR="0" lvl="3"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4pPr>
            <a:lvl5pPr marL="0" marR="0" lvl="4"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5pPr>
            <a:lvl6pPr marL="0" marR="0" lvl="5"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6pPr>
            <a:lvl7pPr marL="0" marR="0" lvl="6"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7pPr>
            <a:lvl8pPr marL="0" marR="0" lvl="7"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8pPr>
            <a:lvl9pPr marL="0" marR="0" lvl="8" indent="0" algn="r" rtl="0">
              <a:lnSpc>
                <a:spcPct val="100000"/>
              </a:lnSpc>
              <a:spcBef>
                <a:spcPts val="0"/>
              </a:spcBef>
              <a:spcAft>
                <a:spcPts val="0"/>
              </a:spcAft>
              <a:buClr>
                <a:schemeClr val="dk1"/>
              </a:buClr>
              <a:buSzPts val="1200"/>
              <a:buFont typeface="Tahoma" panose="020B0604030504040204"/>
              <a:buNone/>
              <a:defRPr sz="1200" b="0" i="0" u="none" strike="noStrike" cap="none">
                <a:solidFill>
                  <a:schemeClr val="dk1"/>
                </a:solidFill>
                <a:latin typeface="Tahoma" panose="020B0604030504040204"/>
                <a:ea typeface="Tahoma" panose="020B0604030504040204"/>
                <a:cs typeface="Tahoma" panose="020B0604030504040204"/>
                <a:sym typeface="Tahoma" panose="020B0604030504040204"/>
              </a:defRPr>
            </a:lvl9pPr>
          </a:lstStyle>
          <a:p>
            <a:pPr marL="0" lvl="0" indent="0" algn="r" rtl="0">
              <a:spcBef>
                <a:spcPts val="0"/>
              </a:spcBef>
              <a:spcAft>
                <a:spcPts val="0"/>
              </a:spcAft>
              <a:buNone/>
            </a:pPr>
            <a:fld id="{00000000-1234-1234-1234-123412341234}" type="slidenum">
              <a:rPr lang="en-US"/>
            </a:fld>
            <a:endParaRPr sz="1400">
              <a:solidFill>
                <a:srgbClr val="000000"/>
              </a:solidFill>
              <a:latin typeface="Arial" panose="020B0604020202020204"/>
              <a:ea typeface="Arial" panose="020B0604020202020204"/>
              <a:cs typeface="Arial" panose="020B0604020202020204"/>
              <a:sym typeface="Arial" panose="020B0604020202020204"/>
            </a:endParaRPr>
          </a:p>
        </p:txBody>
      </p:sp>
      <p:pic>
        <p:nvPicPr>
          <p:cNvPr id="16" name="Google Shape;16;p132" descr="Final MIT-WPU logo.jpg"/>
          <p:cNvPicPr preferRelativeResize="0"/>
          <p:nvPr/>
        </p:nvPicPr>
        <p:blipFill rotWithShape="1">
          <a:blip r:embed="rId16"/>
          <a:srcRect/>
          <a:stretch>
            <a:fillRect/>
          </a:stretch>
        </p:blipFill>
        <p:spPr>
          <a:xfrm>
            <a:off x="0" y="-11112"/>
            <a:ext cx="2057400" cy="1157287"/>
          </a:xfrm>
          <a:prstGeom prst="rect">
            <a:avLst/>
          </a:prstGeom>
          <a:noFill/>
          <a:ln>
            <a:noFill/>
          </a:ln>
        </p:spPr>
      </p:pic>
      <p:sp>
        <p:nvSpPr>
          <p:cNvPr id="17" name="Google Shape;17;p132"/>
          <p:cNvSpPr txBox="1"/>
          <p:nvPr/>
        </p:nvSpPr>
        <p:spPr>
          <a:xfrm>
            <a:off x="2590800" y="0"/>
            <a:ext cx="6553200" cy="1219200"/>
          </a:xfrm>
          <a:prstGeom prst="rect">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panose="020B0604020202020204"/>
              <a:buNone/>
            </a:pPr>
            <a:endParaRPr sz="2800" b="0" i="0" u="none" strike="noStrike" cap="none">
              <a:solidFill>
                <a:schemeClr val="dk1"/>
              </a:solidFill>
              <a:latin typeface="Tahoma" panose="020B0604030504040204"/>
              <a:ea typeface="Tahoma" panose="020B0604030504040204"/>
              <a:cs typeface="Tahoma" panose="020B0604030504040204"/>
              <a:sym typeface="Tahoma" panose="020B0604030504040204"/>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25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148" name="Google Shape;148;p25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49" name="Google Shape;149;p2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50" name="Google Shape;150;p2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51" name="Google Shape;151;p2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5.xml"/><Relationship Id="rId2" Type="http://schemas.openxmlformats.org/officeDocument/2006/relationships/image" Target="../media/image18.png"/><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2.xml"/><Relationship Id="rId5" Type="http://schemas.openxmlformats.org/officeDocument/2006/relationships/hyperlink" Target="https://en.wikipedia.org/wiki/Supervised_learning" TargetMode="External"/><Relationship Id="rId4" Type="http://schemas.openxmlformats.org/officeDocument/2006/relationships/hyperlink" Target="https://en.wikipedia.org/wiki/Unsupervised_learning" TargetMode="External"/><Relationship Id="rId3" Type="http://schemas.openxmlformats.org/officeDocument/2006/relationships/hyperlink" Target="https://en.wikipedia.org/wiki/Labeled_data" TargetMode="External"/><Relationship Id="rId2" Type="http://schemas.openxmlformats.org/officeDocument/2006/relationships/hyperlink" Target="https://en.wikipedia.org/wiki/Data" TargetMode="External"/><Relationship Id="rId1" Type="http://schemas.openxmlformats.org/officeDocument/2006/relationships/hyperlink" Target="https://en.wikipedia.org/wiki/Machine_learn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7"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vmlDrawing" Target="../drawings/vmlDrawing1.vml"/><Relationship Id="rId5" Type="http://schemas.openxmlformats.org/officeDocument/2006/relationships/slideLayout" Target="../slideLayouts/slideLayout15.xml"/><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oleObject" Target="../embeddings/oleObject1.bin"/><Relationship Id="rId1" Type="http://schemas.openxmlformats.org/officeDocument/2006/relationships/image" Target="../media/image27.png"/></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23.xml"/><Relationship Id="rId8" Type="http://schemas.openxmlformats.org/officeDocument/2006/relationships/vmlDrawing" Target="../drawings/vmlDrawing2.vml"/><Relationship Id="rId7" Type="http://schemas.openxmlformats.org/officeDocument/2006/relationships/slideLayout" Target="../slideLayouts/slideLayout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oleObject" Target="../embeddings/oleObject2.bin"/><Relationship Id="rId2" Type="http://schemas.openxmlformats.org/officeDocument/2006/relationships/image" Target="../media/image30.png"/><Relationship Id="rId1"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16.xml"/><Relationship Id="rId3" Type="http://schemas.openxmlformats.org/officeDocument/2006/relationships/image" Target="../media/image29.png"/><Relationship Id="rId2" Type="http://schemas.openxmlformats.org/officeDocument/2006/relationships/image" Target="../media/image34.png"/><Relationship Id="rId1" Type="http://schemas.openxmlformats.org/officeDocument/2006/relationships/image" Target="../media/image27.png"/></Relationships>
</file>

<file path=ppt/slides/_rels/slide28.xml.rels><?xml version="1.0" encoding="UTF-8" standalone="yes"?>
<Relationships xmlns="http://schemas.openxmlformats.org/package/2006/relationships"><Relationship Id="rId7" Type="http://schemas.openxmlformats.org/officeDocument/2006/relationships/notesSlide" Target="../notesSlides/notesSlide28.xml"/><Relationship Id="rId6"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 Id="rId3"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6.xml"/><Relationship Id="rId1" Type="http://schemas.openxmlformats.org/officeDocument/2006/relationships/image" Target="../media/image3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6.xml"/><Relationship Id="rId1" Type="http://schemas.openxmlformats.org/officeDocument/2006/relationships/image" Target="../media/image38.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6.xml"/><Relationship Id="rId2" Type="http://schemas.openxmlformats.org/officeDocument/2006/relationships/image" Target="../media/image40.png"/><Relationship Id="rId1"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6.xml"/><Relationship Id="rId1"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6.xml"/><Relationship Id="rId1" Type="http://schemas.openxmlformats.org/officeDocument/2006/relationships/image" Target="../media/image4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6.xml"/><Relationship Id="rId1" Type="http://schemas.openxmlformats.org/officeDocument/2006/relationships/image" Target="../media/image4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5.xml"/><Relationship Id="rId4" Type="http://schemas.openxmlformats.org/officeDocument/2006/relationships/image" Target="../media/image7.GIF"/><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42.xml"/><Relationship Id="rId4" Type="http://schemas.openxmlformats.org/officeDocument/2006/relationships/slideLayout" Target="../slideLayouts/slideLayout16.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43.xml.rels><?xml version="1.0" encoding="UTF-8" standalone="yes"?>
<Relationships xmlns="http://schemas.openxmlformats.org/package/2006/relationships"><Relationship Id="rId9" Type="http://schemas.openxmlformats.org/officeDocument/2006/relationships/notesSlide" Target="../notesSlides/notesSlide43.xml"/><Relationship Id="rId8" Type="http://schemas.openxmlformats.org/officeDocument/2006/relationships/slideLayout" Target="../slideLayouts/slideLayout16.xml"/><Relationship Id="rId7" Type="http://schemas.openxmlformats.org/officeDocument/2006/relationships/image" Target="../media/image53.png"/><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4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6.xml"/><Relationship Id="rId1"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6.xml"/><Relationship Id="rId1" Type="http://schemas.openxmlformats.org/officeDocument/2006/relationships/image" Target="../media/image55.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image" Target="../media/image56.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9" Type="http://schemas.openxmlformats.org/officeDocument/2006/relationships/image" Target="../media/image65.png"/><Relationship Id="rId8" Type="http://schemas.openxmlformats.org/officeDocument/2006/relationships/image" Target="../media/image64.png"/><Relationship Id="rId7" Type="http://schemas.openxmlformats.org/officeDocument/2006/relationships/image" Target="../media/image63.png"/><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3" Type="http://schemas.openxmlformats.org/officeDocument/2006/relationships/image" Target="../media/image59.png"/><Relationship Id="rId2" Type="http://schemas.openxmlformats.org/officeDocument/2006/relationships/image" Target="../media/image58.png"/><Relationship Id="rId13" Type="http://schemas.openxmlformats.org/officeDocument/2006/relationships/notesSlide" Target="../notesSlides/notesSlide52.xml"/><Relationship Id="rId12" Type="http://schemas.openxmlformats.org/officeDocument/2006/relationships/slideLayout" Target="../slideLayouts/slideLayout2.xml"/><Relationship Id="rId11" Type="http://schemas.openxmlformats.org/officeDocument/2006/relationships/image" Target="../media/image67.png"/><Relationship Id="rId10" Type="http://schemas.openxmlformats.org/officeDocument/2006/relationships/image" Target="../media/image66.png"/><Relationship Id="rId1" Type="http://schemas.openxmlformats.org/officeDocument/2006/relationships/image" Target="../media/image57.png"/></Relationships>
</file>

<file path=ppt/slides/_rels/slide53.xml.rels><?xml version="1.0" encoding="UTF-8" standalone="yes"?>
<Relationships xmlns="http://schemas.openxmlformats.org/package/2006/relationships"><Relationship Id="rId5" Type="http://schemas.openxmlformats.org/officeDocument/2006/relationships/notesSlide" Target="../notesSlides/notesSlide53.xml"/><Relationship Id="rId4" Type="http://schemas.openxmlformats.org/officeDocument/2006/relationships/vmlDrawing" Target="../drawings/vmlDrawing3.vml"/><Relationship Id="rId3" Type="http://schemas.openxmlformats.org/officeDocument/2006/relationships/slideLayout" Target="../slideLayouts/slideLayout2.xml"/><Relationship Id="rId2" Type="http://schemas.openxmlformats.org/officeDocument/2006/relationships/image" Target="../media/image68.png"/><Relationship Id="rId1" Type="http://schemas.openxmlformats.org/officeDocument/2006/relationships/oleObject" Target="../embeddings/oleObject3.bin"/></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7" Type="http://schemas.openxmlformats.org/officeDocument/2006/relationships/notesSlide" Target="../notesSlides/notesSlide56.xml"/><Relationship Id="rId6"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hyperlink" Target="http://mathworld.wolfram.com/GeometricCentroid.html" TargetMode="External"/><Relationship Id="rId3" Type="http://schemas.openxmlformats.org/officeDocument/2006/relationships/hyperlink" Target="http://en.wikipedia.org/wiki/Vector_space" TargetMode="External"/><Relationship Id="rId2" Type="http://schemas.openxmlformats.org/officeDocument/2006/relationships/hyperlink" Target="http://en.wikipedia.org/wiki/Partition_of_a_set" TargetMode="External"/><Relationship Id="rId1" Type="http://schemas.openxmlformats.org/officeDocument/2006/relationships/hyperlink" Target="http://en.wikipedia.org/wiki/Data_clustering"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3.xml"/><Relationship Id="rId1" Type="http://schemas.openxmlformats.org/officeDocument/2006/relationships/image" Target="../media/image7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image" Target="../media/image71.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5.xml"/><Relationship Id="rId4" Type="http://schemas.openxmlformats.org/officeDocument/2006/relationships/image" Target="../media/image11.jpeg"/><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8.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image" Target="../media/image72.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xml"/><Relationship Id="rId1" Type="http://schemas.openxmlformats.org/officeDocument/2006/relationships/image" Target="../media/image73.png"/></Relationships>
</file>

<file path=ppt/slides/_rels/slide67.xml.rels><?xml version="1.0" encoding="UTF-8" standalone="yes"?>
<Relationships xmlns="http://schemas.openxmlformats.org/package/2006/relationships"><Relationship Id="rId4" Type="http://schemas.openxmlformats.org/officeDocument/2006/relationships/notesSlide" Target="../notesSlides/notesSlide67.xml"/><Relationship Id="rId3" Type="http://schemas.openxmlformats.org/officeDocument/2006/relationships/slideLayout" Target="../slideLayouts/slideLayout3.xml"/><Relationship Id="rId2" Type="http://schemas.openxmlformats.org/officeDocument/2006/relationships/image" Target="../media/image75.png"/><Relationship Id="rId1" Type="http://schemas.openxmlformats.org/officeDocument/2006/relationships/image" Target="../media/image74.png"/></Relationships>
</file>

<file path=ppt/slides/_rels/slide68.xml.rels><?xml version="1.0" encoding="UTF-8" standalone="yes"?>
<Relationships xmlns="http://schemas.openxmlformats.org/package/2006/relationships"><Relationship Id="rId7" Type="http://schemas.openxmlformats.org/officeDocument/2006/relationships/notesSlide" Target="../notesSlides/notesSlide68.xml"/><Relationship Id="rId6" Type="http://schemas.openxmlformats.org/officeDocument/2006/relationships/slideLayout" Target="../slideLayouts/slideLayout3.xml"/><Relationship Id="rId5" Type="http://schemas.openxmlformats.org/officeDocument/2006/relationships/image" Target="../media/image80.png"/><Relationship Id="rId4" Type="http://schemas.openxmlformats.org/officeDocument/2006/relationships/image" Target="../media/image79.png"/><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3.xml"/><Relationship Id="rId1" Type="http://schemas.openxmlformats.org/officeDocument/2006/relationships/image" Target="../media/image8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4" Type="http://schemas.openxmlformats.org/officeDocument/2006/relationships/notesSlide" Target="../notesSlides/notesSlide70.xml"/><Relationship Id="rId3" Type="http://schemas.openxmlformats.org/officeDocument/2006/relationships/slideLayout" Target="../slideLayouts/slideLayout3.xml"/><Relationship Id="rId2" Type="http://schemas.openxmlformats.org/officeDocument/2006/relationships/image" Target="../media/image83.png"/><Relationship Id="rId1" Type="http://schemas.openxmlformats.org/officeDocument/2006/relationships/image" Target="../media/image82.png"/></Relationships>
</file>

<file path=ppt/slides/_rels/slide71.xml.rels><?xml version="1.0" encoding="UTF-8" standalone="yes"?>
<Relationships xmlns="http://schemas.openxmlformats.org/package/2006/relationships"><Relationship Id="rId5" Type="http://schemas.openxmlformats.org/officeDocument/2006/relationships/notesSlide" Target="../notesSlides/notesSlide71.xml"/><Relationship Id="rId4" Type="http://schemas.openxmlformats.org/officeDocument/2006/relationships/slideLayout" Target="../slideLayouts/slideLayout4.xml"/><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image" Target="../media/image84.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3.xml"/><Relationship Id="rId1" Type="http://schemas.openxmlformats.org/officeDocument/2006/relationships/image" Target="../media/image87.png"/></Relationships>
</file>

<file path=ppt/slides/_rels/slide74.xml.rels><?xml version="1.0" encoding="UTF-8" standalone="yes"?>
<Relationships xmlns="http://schemas.openxmlformats.org/package/2006/relationships"><Relationship Id="rId8" Type="http://schemas.openxmlformats.org/officeDocument/2006/relationships/notesSlide" Target="../notesSlides/notesSlide74.xml"/><Relationship Id="rId7"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hyperlink" Target="http://people.revoledu.com/kardi/tutorial/Similarity/EuclideanDistance.html" TargetMode="External"/></Relationships>
</file>

<file path=ppt/slides/_rels/slide75.xml.rels><?xml version="1.0" encoding="UTF-8" standalone="yes"?>
<Relationships xmlns="http://schemas.openxmlformats.org/package/2006/relationships"><Relationship Id="rId4" Type="http://schemas.openxmlformats.org/officeDocument/2006/relationships/notesSlide" Target="../notesSlides/notesSlide75.xml"/><Relationship Id="rId3" Type="http://schemas.openxmlformats.org/officeDocument/2006/relationships/slideLayout" Target="../slideLayouts/slideLayout5.xml"/><Relationship Id="rId2" Type="http://schemas.openxmlformats.org/officeDocument/2006/relationships/image" Target="../media/image94.png"/><Relationship Id="rId1" Type="http://schemas.openxmlformats.org/officeDocument/2006/relationships/image" Target="../media/image93.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image" Target="../media/image95.png"/></Relationships>
</file>

<file path=ppt/slides/_rels/slide77.xml.rels><?xml version="1.0" encoding="UTF-8" standalone="yes"?>
<Relationships xmlns="http://schemas.openxmlformats.org/package/2006/relationships"><Relationship Id="rId6" Type="http://schemas.openxmlformats.org/officeDocument/2006/relationships/notesSlide" Target="../notesSlides/notesSlide77.xml"/><Relationship Id="rId5" Type="http://schemas.openxmlformats.org/officeDocument/2006/relationships/slideLayout" Target="../slideLayouts/slideLayout5.xml"/><Relationship Id="rId4" Type="http://schemas.openxmlformats.org/officeDocument/2006/relationships/image" Target="../media/image99.png"/><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image" Target="../media/image96.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image" Target="../media/image100.png"/></Relationships>
</file>

<file path=ppt/slides/_rels/slide79.xml.rels><?xml version="1.0" encoding="UTF-8" standalone="yes"?>
<Relationships xmlns="http://schemas.openxmlformats.org/package/2006/relationships"><Relationship Id="rId4" Type="http://schemas.openxmlformats.org/officeDocument/2006/relationships/notesSlide" Target="../notesSlides/notesSlide79.xml"/><Relationship Id="rId3" Type="http://schemas.openxmlformats.org/officeDocument/2006/relationships/slideLayout" Target="../slideLayouts/slideLayout5.xml"/><Relationship Id="rId2" Type="http://schemas.openxmlformats.org/officeDocument/2006/relationships/image" Target="../media/image102.png"/><Relationship Id="rId1" Type="http://schemas.openxmlformats.org/officeDocument/2006/relationships/image" Target="../media/image10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image" Target="../media/image103.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xml"/><Relationship Id="rId1" Type="http://schemas.openxmlformats.org/officeDocument/2006/relationships/image" Target="../media/image104.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xml"/><Relationship Id="rId1" Type="http://schemas.openxmlformats.org/officeDocument/2006/relationships/image" Target="../media/image105.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xml"/><Relationship Id="rId1" Type="http://schemas.openxmlformats.org/officeDocument/2006/relationships/image" Target="../media/image106.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xml"/><Relationship Id="rId1" Type="http://schemas.openxmlformats.org/officeDocument/2006/relationships/image" Target="../media/image10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xml"/><Relationship Id="rId1" Type="http://schemas.openxmlformats.org/officeDocument/2006/relationships/image" Target="../media/image108.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xml"/><Relationship Id="rId1" Type="http://schemas.openxmlformats.org/officeDocument/2006/relationships/image" Target="../media/image109.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xml"/><Relationship Id="rId1" Type="http://schemas.openxmlformats.org/officeDocument/2006/relationships/image" Target="../media/image110.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xml"/><Relationship Id="rId1" Type="http://schemas.openxmlformats.org/officeDocument/2006/relationships/image" Target="../media/image111.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xml"/><Relationship Id="rId1" Type="http://schemas.openxmlformats.org/officeDocument/2006/relationships/image" Target="../media/image112.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endParaRPr>
              <a:solidFill>
                <a:schemeClr val="lt1"/>
              </a:solidFill>
            </a:endParaRPr>
          </a:p>
        </p:txBody>
      </p:sp>
      <p:pic>
        <p:nvPicPr>
          <p:cNvPr id="307" name="Google Shape;307;p1"/>
          <p:cNvPicPr preferRelativeResize="0"/>
          <p:nvPr/>
        </p:nvPicPr>
        <p:blipFill rotWithShape="1">
          <a:blip r:embed="rId1"/>
          <a:srcRect/>
          <a:stretch>
            <a:fillRect/>
          </a:stretch>
        </p:blipFill>
        <p:spPr>
          <a:xfrm>
            <a:off x="2795587" y="1417637"/>
            <a:ext cx="3792537" cy="1385887"/>
          </a:xfrm>
          <a:prstGeom prst="rect">
            <a:avLst/>
          </a:prstGeom>
          <a:noFill/>
          <a:ln>
            <a:noFill/>
          </a:ln>
        </p:spPr>
      </p:pic>
      <p:sp>
        <p:nvSpPr>
          <p:cNvPr id="308" name="Google Shape;308;p1"/>
          <p:cNvSpPr txBox="1"/>
          <p:nvPr/>
        </p:nvSpPr>
        <p:spPr>
          <a:xfrm>
            <a:off x="304800" y="3505200"/>
            <a:ext cx="8305800" cy="9540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800"/>
              <a:buFont typeface="Tahoma" panose="020B0604030504040204"/>
              <a:buNone/>
            </a:pPr>
            <a:r>
              <a:rPr lang="en-US" sz="2800" b="1" i="0" u="none" strike="noStrike" cap="none">
                <a:solidFill>
                  <a:srgbClr val="002060"/>
                </a:solidFill>
                <a:latin typeface="Tahoma" panose="020B0604030504040204"/>
                <a:ea typeface="Tahoma" panose="020B0604030504040204"/>
                <a:cs typeface="Tahoma" panose="020B0604030504040204"/>
                <a:sym typeface="Tahoma" panose="020B0604030504040204"/>
              </a:rPr>
              <a:t>(Computer Engineering and Technology)</a:t>
            </a:r>
            <a:br>
              <a:rPr lang="en-US" sz="2800" b="1" i="0" u="none" strike="noStrike" cap="none">
                <a:solidFill>
                  <a:srgbClr val="002060"/>
                </a:solidFill>
                <a:latin typeface="Tahoma" panose="020B0604030504040204"/>
                <a:ea typeface="Tahoma" panose="020B0604030504040204"/>
                <a:cs typeface="Tahoma" panose="020B0604030504040204"/>
                <a:sym typeface="Tahoma" panose="020B0604030504040204"/>
              </a:rPr>
            </a:br>
            <a:r>
              <a:rPr lang="en-US" sz="2800" b="1" i="0" u="none" strike="noStrike" cap="none">
                <a:solidFill>
                  <a:srgbClr val="002060"/>
                </a:solidFill>
                <a:latin typeface="Tahoma" panose="020B0604030504040204"/>
                <a:ea typeface="Tahoma" panose="020B0604030504040204"/>
                <a:cs typeface="Tahoma" panose="020B0604030504040204"/>
                <a:sym typeface="Tahoma" panose="020B0604030504040204"/>
              </a:rPr>
              <a:t> (TYB.Tech)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09" name="Google Shape;309;p1"/>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Tahoma" panose="020B0604030504040204"/>
              <a:buNone/>
            </a:pPr>
            <a:fld id="{00000000-1234-1234-1234-123412341234}" type="slidenum">
              <a:rPr lang="en-US" sz="1200" b="0" i="0" u="none" strike="noStrike" cap="none">
                <a:solidFill>
                  <a:schemeClr val="dk1"/>
                </a:solidFill>
                <a:latin typeface="Tahoma" panose="020B0604030504040204"/>
                <a:ea typeface="Tahoma" panose="020B0604030504040204"/>
                <a:cs typeface="Tahoma" panose="020B0604030504040204"/>
                <a:sym typeface="Tahoma" panose="020B060403050404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4010"/>
        <p:cNvGrpSpPr/>
        <p:nvPr/>
      </p:nvGrpSpPr>
      <p:grpSpPr>
        <a:xfrm>
          <a:off x="0" y="0"/>
          <a:ext cx="0" cy="0"/>
          <a:chOff x="0" y="0"/>
          <a:chExt cx="0" cy="0"/>
        </a:xfrm>
      </p:grpSpPr>
      <p:sp>
        <p:nvSpPr>
          <p:cNvPr id="4011" name="Google Shape;4011;p11"/>
          <p:cNvSpPr txBox="1">
            <a:spLocks noGrp="1"/>
          </p:cNvSpPr>
          <p:nvPr>
            <p:ph type="title"/>
          </p:nvPr>
        </p:nvSpPr>
        <p:spPr>
          <a:xfrm>
            <a:off x="2635004" y="256268"/>
            <a:ext cx="7886700" cy="994172"/>
          </a:xfrm>
          <a:prstGeom prst="rect">
            <a:avLst/>
          </a:prstGeom>
          <a:noFill/>
          <a:ln>
            <a:noFill/>
          </a:ln>
        </p:spPr>
        <p:txBody>
          <a:bodyPr spcFirstLastPara="1" wrap="square" lIns="68569" tIns="34275" rIns="68569" bIns="34275" anchor="ctr" anchorCtr="0">
            <a:normAutofit/>
          </a:bodyPr>
          <a:lstStyle/>
          <a:p>
            <a:pPr algn="l">
              <a:lnSpc>
                <a:spcPct val="90000"/>
              </a:lnSpc>
              <a:buClr>
                <a:srgbClr val="FFFFFF"/>
              </a:buClr>
              <a:buSzPts val="3800"/>
            </a:pPr>
            <a:r>
              <a:rPr lang="en-US" sz="2850">
                <a:solidFill>
                  <a:srgbClr val="FFFFFF"/>
                </a:solidFill>
              </a:rPr>
              <a:t>Machine learning and our focus</a:t>
            </a:r>
            <a:endParaRPr lang="en-US" sz="2850">
              <a:solidFill>
                <a:srgbClr val="FFFFFF"/>
              </a:solidFill>
            </a:endParaRPr>
          </a:p>
        </p:txBody>
      </p:sp>
      <p:sp>
        <p:nvSpPr>
          <p:cNvPr id="4013" name="Google Shape;4013;p11"/>
          <p:cNvSpPr txBox="1">
            <a:spLocks noGrp="1"/>
          </p:cNvSpPr>
          <p:nvPr>
            <p:ph type="ftr" idx="11"/>
          </p:nvPr>
        </p:nvSpPr>
        <p:spPr>
          <a:xfrm>
            <a:off x="3028950" y="5624513"/>
            <a:ext cx="3086100" cy="273844"/>
          </a:xfrm>
          <a:prstGeom prst="rect">
            <a:avLst/>
          </a:prstGeom>
          <a:noFill/>
          <a:ln>
            <a:noFill/>
          </a:ln>
        </p:spPr>
        <p:txBody>
          <a:bodyPr spcFirstLastPara="1" wrap="square" lIns="68569" tIns="34275" rIns="68569" bIns="34275" anchor="ctr" anchorCtr="0">
            <a:normAutofit/>
          </a:bodyPr>
          <a:lstStyle/>
          <a:p>
            <a:r>
              <a:rPr lang="en-US" sz="790">
                <a:solidFill>
                  <a:srgbClr val="7F7F7F"/>
                </a:solidFill>
                <a:latin typeface="Calibri" panose="020F0502020204030204"/>
                <a:ea typeface="Calibri" panose="020F0502020204030204"/>
                <a:cs typeface="Calibri" panose="020F0502020204030204"/>
                <a:sym typeface="Calibri" panose="020F0502020204030204"/>
              </a:rPr>
              <a:t>CS583, Bing Liu, UIC</a:t>
            </a:r>
            <a:endParaRPr lang="en-US" sz="790">
              <a:solidFill>
                <a:srgbClr val="7F7F7F"/>
              </a:solidFill>
              <a:latin typeface="Calibri" panose="020F0502020204030204"/>
              <a:ea typeface="Calibri" panose="020F0502020204030204"/>
              <a:cs typeface="Calibri" panose="020F0502020204030204"/>
              <a:sym typeface="Calibri" panose="020F0502020204030204"/>
            </a:endParaRPr>
          </a:p>
        </p:txBody>
      </p:sp>
      <p:sp>
        <p:nvSpPr>
          <p:cNvPr id="4014" name="Google Shape;4014;p11"/>
          <p:cNvSpPr txBox="1">
            <a:spLocks noGrp="1"/>
          </p:cNvSpPr>
          <p:nvPr>
            <p:ph type="sldNum" idx="12"/>
          </p:nvPr>
        </p:nvSpPr>
        <p:spPr>
          <a:xfrm>
            <a:off x="6457950" y="5624513"/>
            <a:ext cx="2057400" cy="273844"/>
          </a:xfrm>
          <a:prstGeom prst="rect">
            <a:avLst/>
          </a:prstGeom>
          <a:noFill/>
          <a:ln>
            <a:noFill/>
          </a:ln>
        </p:spPr>
        <p:txBody>
          <a:bodyPr spcFirstLastPara="1" wrap="square" lIns="68569" tIns="34275" rIns="68569" bIns="34275" anchor="ctr" anchorCtr="0">
            <a:normAutofit/>
          </a:bodyPr>
          <a:lstStyle/>
          <a:p>
            <a:pPr>
              <a:lnSpc>
                <a:spcPct val="80000"/>
              </a:lnSpc>
            </a:pPr>
            <a:fld id="{00000000-1234-1234-1234-123412341234}" type="slidenum">
              <a:rPr lang="en-US" sz="1570">
                <a:solidFill>
                  <a:srgbClr val="FFFFFF"/>
                </a:solidFill>
                <a:latin typeface="Calibri" panose="020F0502020204030204"/>
                <a:ea typeface="Calibri" panose="020F0502020204030204"/>
                <a:cs typeface="Calibri" panose="020F0502020204030204"/>
                <a:sym typeface="Calibri" panose="020F0502020204030204"/>
              </a:rPr>
            </a:fld>
            <a:endParaRPr sz="1570">
              <a:solidFill>
                <a:srgbClr val="FFFFFF"/>
              </a:solidFill>
              <a:latin typeface="Calibri" panose="020F0502020204030204"/>
              <a:ea typeface="Calibri" panose="020F0502020204030204"/>
              <a:cs typeface="Calibri" panose="020F0502020204030204"/>
              <a:sym typeface="Calibri" panose="020F0502020204030204"/>
            </a:endParaRPr>
          </a:p>
        </p:txBody>
      </p:sp>
      <p:grpSp>
        <p:nvGrpSpPr>
          <p:cNvPr id="4015" name="Google Shape;4015;p11"/>
          <p:cNvGrpSpPr/>
          <p:nvPr/>
        </p:nvGrpSpPr>
        <p:grpSpPr>
          <a:xfrm>
            <a:off x="707375" y="1497649"/>
            <a:ext cx="7729250" cy="4126864"/>
            <a:chOff x="0" y="0"/>
            <a:chExt cx="10305667" cy="5502484"/>
          </a:xfrm>
        </p:grpSpPr>
        <p:sp>
          <p:nvSpPr>
            <p:cNvPr id="4016" name="Google Shape;4016;p11"/>
            <p:cNvSpPr/>
            <p:nvPr/>
          </p:nvSpPr>
          <p:spPr>
            <a:xfrm>
              <a:off x="0" y="4701370"/>
              <a:ext cx="10305667" cy="771298"/>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17" name="Google Shape;4017;p11"/>
            <p:cNvSpPr txBox="1"/>
            <p:nvPr/>
          </p:nvSpPr>
          <p:spPr>
            <a:xfrm>
              <a:off x="0" y="4731185"/>
              <a:ext cx="10305667" cy="771299"/>
            </a:xfrm>
            <a:prstGeom prst="rect">
              <a:avLst/>
            </a:prstGeom>
            <a:noFill/>
            <a:ln>
              <a:noFill/>
            </a:ln>
          </p:spPr>
          <p:txBody>
            <a:bodyPr spcFirstLastPara="1" wrap="square" lIns="96000" tIns="96000" rIns="96000" bIns="96000" anchor="ctr" anchorCtr="0">
              <a:noAutofit/>
            </a:bodyPr>
            <a:lstStyle/>
            <a:p>
              <a:pPr algn="ctr">
                <a:lnSpc>
                  <a:spcPct val="90000"/>
                </a:lnSpc>
                <a:buClr>
                  <a:schemeClr val="lt1"/>
                </a:buClr>
                <a:buSzPts val="1800"/>
              </a:pPr>
              <a:r>
                <a:rPr lang="en-US" sz="1800" dirty="0">
                  <a:solidFill>
                    <a:srgbClr val="FF0000"/>
                  </a:solidFill>
                  <a:latin typeface="Calibri" panose="020F0502020204030204"/>
                  <a:ea typeface="Calibri" panose="020F0502020204030204"/>
                  <a:cs typeface="Calibri" panose="020F0502020204030204"/>
                  <a:sym typeface="Calibri" panose="020F0502020204030204"/>
                </a:rPr>
                <a:t>The task is commonly called: Supervised learning, classification, or inductive learning. </a:t>
              </a:r>
              <a:endParaRPr lang="en-US" sz="180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4020" name="Google Shape;4020;p11"/>
            <p:cNvSpPr/>
            <p:nvPr/>
          </p:nvSpPr>
          <p:spPr>
            <a:xfrm rot="10800000">
              <a:off x="0" y="2351994"/>
              <a:ext cx="10305667" cy="1186257"/>
            </a:xfrm>
            <a:prstGeom prst="upArrowCallout">
              <a:avLst>
                <a:gd name="adj1" fmla="val 25000"/>
                <a:gd name="adj2" fmla="val 25000"/>
                <a:gd name="adj3" fmla="val 25000"/>
                <a:gd name="adj4" fmla="val 64977"/>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21" name="Google Shape;4021;p11"/>
            <p:cNvSpPr txBox="1"/>
            <p:nvPr/>
          </p:nvSpPr>
          <p:spPr>
            <a:xfrm>
              <a:off x="0" y="2351994"/>
              <a:ext cx="10305667" cy="770794"/>
            </a:xfrm>
            <a:prstGeom prst="rect">
              <a:avLst/>
            </a:prstGeom>
            <a:noFill/>
            <a:ln>
              <a:noFill/>
            </a:ln>
          </p:spPr>
          <p:txBody>
            <a:bodyPr spcFirstLastPara="1" wrap="square" lIns="96000" tIns="96000" rIns="96000" bIns="96000" anchor="ctr" anchorCtr="0">
              <a:noAutofit/>
            </a:bodyPr>
            <a:lstStyle/>
            <a:p>
              <a:pPr algn="ctr">
                <a:lnSpc>
                  <a:spcPct val="90000"/>
                </a:lnSpc>
                <a:buClr>
                  <a:schemeClr val="lt1"/>
                </a:buClr>
                <a:buSzPts val="1800"/>
              </a:pPr>
              <a:r>
                <a:rPr lang="en-US" b="1">
                  <a:solidFill>
                    <a:schemeClr val="lt1"/>
                  </a:solidFill>
                  <a:latin typeface="Calibri" panose="020F0502020204030204"/>
                  <a:ea typeface="Calibri" panose="020F0502020204030204"/>
                  <a:cs typeface="Calibri" panose="020F0502020204030204"/>
                  <a:sym typeface="Calibri" panose="020F0502020204030204"/>
                </a:rPr>
                <a:t>A computer system learns from data, which represent some “past experiences” of an application domain. </a:t>
              </a:r>
              <a:endParaRPr lang="en-US" b="1">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022" name="Google Shape;4022;p11"/>
            <p:cNvSpPr/>
            <p:nvPr/>
          </p:nvSpPr>
          <p:spPr>
            <a:xfrm rot="10800000">
              <a:off x="0" y="1177305"/>
              <a:ext cx="10305667" cy="1186257"/>
            </a:xfrm>
            <a:prstGeom prst="upArrowCallout">
              <a:avLst>
                <a:gd name="adj1" fmla="val 25000"/>
                <a:gd name="adj2" fmla="val 25000"/>
                <a:gd name="adj3" fmla="val 25000"/>
                <a:gd name="adj4" fmla="val 64977"/>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23" name="Google Shape;4023;p11"/>
            <p:cNvSpPr txBox="1"/>
            <p:nvPr/>
          </p:nvSpPr>
          <p:spPr>
            <a:xfrm>
              <a:off x="0" y="1177305"/>
              <a:ext cx="10305667" cy="770794"/>
            </a:xfrm>
            <a:prstGeom prst="rect">
              <a:avLst/>
            </a:prstGeom>
            <a:noFill/>
            <a:ln>
              <a:noFill/>
            </a:ln>
          </p:spPr>
          <p:txBody>
            <a:bodyPr spcFirstLastPara="1" wrap="square" lIns="96000" tIns="96000" rIns="96000" bIns="96000" anchor="ctr" anchorCtr="0">
              <a:noAutofit/>
            </a:bodyPr>
            <a:lstStyle/>
            <a:p>
              <a:pPr algn="ctr">
                <a:lnSpc>
                  <a:spcPct val="90000"/>
                </a:lnSpc>
                <a:buClr>
                  <a:schemeClr val="lt1"/>
                </a:buClr>
                <a:buSzPts val="1800"/>
              </a:pPr>
              <a:r>
                <a:rPr lang="en-US" sz="2000">
                  <a:solidFill>
                    <a:schemeClr val="lt1"/>
                  </a:solidFill>
                  <a:latin typeface="Calibri" panose="020F0502020204030204"/>
                  <a:ea typeface="Calibri" panose="020F0502020204030204"/>
                  <a:cs typeface="Calibri" panose="020F0502020204030204"/>
                  <a:sym typeface="Calibri" panose="020F0502020204030204"/>
                </a:rPr>
                <a:t>A computer does not have “experiences”.</a:t>
              </a:r>
              <a:endParaRPr lang="en-US" sz="200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024" name="Google Shape;4024;p11"/>
            <p:cNvSpPr/>
            <p:nvPr/>
          </p:nvSpPr>
          <p:spPr>
            <a:xfrm rot="10800000">
              <a:off x="0" y="0"/>
              <a:ext cx="10305667" cy="1186257"/>
            </a:xfrm>
            <a:prstGeom prst="upArrowCallout">
              <a:avLst>
                <a:gd name="adj1" fmla="val 25000"/>
                <a:gd name="adj2" fmla="val 25000"/>
                <a:gd name="adj3" fmla="val 25000"/>
                <a:gd name="adj4" fmla="val 6497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25" name="Google Shape;4025;p11"/>
            <p:cNvSpPr txBox="1"/>
            <p:nvPr/>
          </p:nvSpPr>
          <p:spPr>
            <a:xfrm>
              <a:off x="0" y="0"/>
              <a:ext cx="10305667" cy="770794"/>
            </a:xfrm>
            <a:prstGeom prst="rect">
              <a:avLst/>
            </a:prstGeom>
            <a:noFill/>
            <a:ln>
              <a:noFill/>
            </a:ln>
          </p:spPr>
          <p:txBody>
            <a:bodyPr spcFirstLastPara="1" wrap="square" lIns="96000" tIns="96000" rIns="96000" bIns="96000" anchor="ctr" anchorCtr="0">
              <a:noAutofit/>
            </a:bodyPr>
            <a:lstStyle/>
            <a:p>
              <a:pPr algn="ctr">
                <a:lnSpc>
                  <a:spcPct val="90000"/>
                </a:lnSpc>
                <a:buClr>
                  <a:schemeClr val="lt1"/>
                </a:buClr>
                <a:buSzPts val="1800"/>
              </a:pPr>
              <a:r>
                <a:rPr lang="en-US" sz="2400">
                  <a:solidFill>
                    <a:schemeClr val="lt1"/>
                  </a:solidFill>
                  <a:latin typeface="Calibri" panose="020F0502020204030204"/>
                  <a:ea typeface="Calibri" panose="020F0502020204030204"/>
                  <a:cs typeface="Calibri" panose="020F0502020204030204"/>
                  <a:sym typeface="Calibri" panose="020F0502020204030204"/>
                </a:rPr>
                <a:t>Like human learn from past experiences.</a:t>
              </a:r>
              <a:endParaRPr lang="en-US" sz="2400">
                <a:solidFill>
                  <a:schemeClr val="lt1"/>
                </a:solidFill>
                <a:latin typeface="Calibri" panose="020F0502020204030204"/>
                <a:ea typeface="Calibri" panose="020F0502020204030204"/>
                <a:cs typeface="Calibri" panose="020F0502020204030204"/>
                <a:sym typeface="Calibri" panose="020F0502020204030204"/>
              </a:endParaRPr>
            </a:p>
          </p:txBody>
        </p:sp>
      </p:grpSp>
      <p:sp>
        <p:nvSpPr>
          <p:cNvPr id="3" name="Down Arrow Callout 2"/>
          <p:cNvSpPr/>
          <p:nvPr/>
        </p:nvSpPr>
        <p:spPr>
          <a:xfrm>
            <a:off x="707375" y="4156792"/>
            <a:ext cx="7729250" cy="85156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dirty="0">
              <a:solidFill>
                <a:srgbClr val="FF0000"/>
              </a:solidFill>
              <a:latin typeface="Calibri" panose="020F0502020204030204"/>
              <a:ea typeface="Calibri" panose="020F0502020204030204"/>
              <a:cs typeface="Calibri" panose="020F0502020204030204"/>
              <a:sym typeface="Calibri" panose="020F0502020204030204"/>
            </a:endParaRPr>
          </a:p>
          <a:p>
            <a:pPr lvl="0" algn="ctr"/>
            <a:r>
              <a:rPr lang="en-US" sz="1600" dirty="0">
                <a:solidFill>
                  <a:srgbClr val="FF0000"/>
                </a:solidFill>
                <a:latin typeface="Calibri" panose="020F0502020204030204"/>
                <a:ea typeface="Calibri" panose="020F0502020204030204"/>
                <a:cs typeface="Calibri" panose="020F0502020204030204"/>
                <a:sym typeface="Calibri" panose="020F0502020204030204"/>
              </a:rPr>
              <a:t>Our focus: learn a target function that can be used to predict the values of a discrete class attribute, e.g., approve or not-approved, and high-risk or low risk. </a:t>
            </a:r>
            <a:endParaRPr lang="en-US" sz="1600" dirty="0">
              <a:solidFill>
                <a:srgbClr val="FF0000"/>
              </a:solidFill>
            </a:endParaRPr>
          </a:p>
          <a:p>
            <a:pPr algn="ctr"/>
            <a:endParaRPr lang="en-US" sz="1600" dirty="0">
              <a:solidFill>
                <a:srgbClr val="FF0000"/>
              </a:solidFill>
            </a:endParaRPr>
          </a:p>
        </p:txBody>
      </p:sp>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30"/>
        <p:cNvGrpSpPr/>
        <p:nvPr/>
      </p:nvGrpSpPr>
      <p:grpSpPr>
        <a:xfrm>
          <a:off x="0" y="0"/>
          <a:ext cx="0" cy="0"/>
          <a:chOff x="0" y="0"/>
          <a:chExt cx="0" cy="0"/>
        </a:xfrm>
      </p:grpSpPr>
      <p:pic>
        <p:nvPicPr>
          <p:cNvPr id="4031" name="Google Shape;4031;p12"/>
          <p:cNvPicPr preferRelativeResize="0"/>
          <p:nvPr/>
        </p:nvPicPr>
        <p:blipFill rotWithShape="1">
          <a:blip r:embed="rId1"/>
          <a:srcRect t="5481" r="9091" b="17909"/>
          <a:stretch>
            <a:fillRect/>
          </a:stretch>
        </p:blipFill>
        <p:spPr>
          <a:xfrm>
            <a:off x="15" y="857257"/>
            <a:ext cx="9143985" cy="5143493"/>
          </a:xfrm>
          <a:prstGeom prst="rect">
            <a:avLst/>
          </a:prstGeom>
          <a:noFill/>
          <a:ln>
            <a:noFill/>
          </a:ln>
        </p:spPr>
      </p:pic>
      <p:sp>
        <p:nvSpPr>
          <p:cNvPr id="4032" name="Google Shape;4032;p12"/>
          <p:cNvSpPr txBox="1">
            <a:spLocks noGrp="1"/>
          </p:cNvSpPr>
          <p:nvPr>
            <p:ph type="title"/>
          </p:nvPr>
        </p:nvSpPr>
        <p:spPr>
          <a:xfrm>
            <a:off x="628650" y="1131094"/>
            <a:ext cx="7886700" cy="994172"/>
          </a:xfrm>
          <a:prstGeom prst="rect">
            <a:avLst/>
          </a:prstGeom>
          <a:noFill/>
          <a:ln>
            <a:noFill/>
          </a:ln>
        </p:spPr>
        <p:txBody>
          <a:bodyPr spcFirstLastPara="1" wrap="square" lIns="68569" tIns="34275" rIns="68569" bIns="34275" anchor="ctr" anchorCtr="0">
            <a:normAutofit/>
          </a:bodyPr>
          <a:lstStyle/>
          <a:p>
            <a:pPr algn="l">
              <a:lnSpc>
                <a:spcPct val="90000"/>
              </a:lnSpc>
              <a:buClr>
                <a:schemeClr val="dk1"/>
              </a:buClr>
              <a:buSzPts val="4400"/>
            </a:pPr>
            <a:r>
              <a:rPr lang="en-US"/>
              <a:t>The data and the goal</a:t>
            </a:r>
            <a:endParaRPr lang="en-US"/>
          </a:p>
        </p:txBody>
      </p:sp>
      <p:grpSp>
        <p:nvGrpSpPr>
          <p:cNvPr id="4033" name="Google Shape;4033;p12"/>
          <p:cNvGrpSpPr/>
          <p:nvPr/>
        </p:nvGrpSpPr>
        <p:grpSpPr>
          <a:xfrm>
            <a:off x="628650" y="2227941"/>
            <a:ext cx="7886700" cy="3260560"/>
            <a:chOff x="0" y="1962"/>
            <a:chExt cx="10515600" cy="4347413"/>
          </a:xfrm>
        </p:grpSpPr>
        <p:sp>
          <p:nvSpPr>
            <p:cNvPr id="4034" name="Google Shape;4034;p12"/>
            <p:cNvSpPr/>
            <p:nvPr/>
          </p:nvSpPr>
          <p:spPr>
            <a:xfrm>
              <a:off x="0" y="2626263"/>
              <a:ext cx="10515600" cy="1723112"/>
            </a:xfrm>
            <a:prstGeom prst="rect">
              <a:avLst/>
            </a:prstGeom>
            <a:solidFill>
              <a:schemeClr val="dk2"/>
            </a:solidFill>
            <a:ln w="19050" cap="flat" cmpd="sng">
              <a:solidFill>
                <a:schemeClr val="lt2"/>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35" name="Google Shape;4035;p12"/>
            <p:cNvSpPr txBox="1"/>
            <p:nvPr/>
          </p:nvSpPr>
          <p:spPr>
            <a:xfrm>
              <a:off x="0" y="2626263"/>
              <a:ext cx="10515600" cy="1723112"/>
            </a:xfrm>
            <a:prstGeom prst="rect">
              <a:avLst/>
            </a:prstGeom>
            <a:noFill/>
            <a:ln>
              <a:noFill/>
            </a:ln>
          </p:spPr>
          <p:txBody>
            <a:bodyPr spcFirstLastPara="1" wrap="square" lIns="122681" tIns="122681" rIns="122681" bIns="122681" anchor="ctr" anchorCtr="0">
              <a:noAutofit/>
            </a:bodyPr>
            <a:lstStyle/>
            <a:p>
              <a:pPr algn="ctr">
                <a:lnSpc>
                  <a:spcPct val="90000"/>
                </a:lnSpc>
                <a:buClr>
                  <a:schemeClr val="lt1"/>
                </a:buClr>
                <a:buSzPts val="2300"/>
              </a:pPr>
              <a:r>
                <a:rPr lang="en-US" sz="1725" b="1">
                  <a:solidFill>
                    <a:schemeClr val="lt1"/>
                  </a:solidFill>
                  <a:latin typeface="Calibri" panose="020F0502020204030204"/>
                  <a:ea typeface="Calibri" panose="020F0502020204030204"/>
                  <a:cs typeface="Calibri" panose="020F0502020204030204"/>
                  <a:sym typeface="Calibri" panose="020F0502020204030204"/>
                </a:rPr>
                <a:t>Goal: To learn a classification model from the data that can be used to predict the classes of new (future, or test) cases/instances.</a:t>
              </a:r>
              <a:endParaRPr sz="1725">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036" name="Google Shape;4036;p12"/>
            <p:cNvSpPr/>
            <p:nvPr/>
          </p:nvSpPr>
          <p:spPr>
            <a:xfrm rot="10800000">
              <a:off x="0" y="1962"/>
              <a:ext cx="10515600" cy="2650147"/>
            </a:xfrm>
            <a:prstGeom prst="upArrowCallout">
              <a:avLst>
                <a:gd name="adj1" fmla="val 25000"/>
                <a:gd name="adj2" fmla="val 25000"/>
                <a:gd name="adj3" fmla="val 25000"/>
                <a:gd name="adj4" fmla="val 64977"/>
              </a:avLst>
            </a:prstGeom>
            <a:solidFill>
              <a:schemeClr val="dk2"/>
            </a:solidFill>
            <a:ln w="19050" cap="flat" cmpd="sng">
              <a:solidFill>
                <a:schemeClr val="lt2"/>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37" name="Google Shape;4037;p12"/>
            <p:cNvSpPr txBox="1"/>
            <p:nvPr/>
          </p:nvSpPr>
          <p:spPr>
            <a:xfrm>
              <a:off x="0" y="1962"/>
              <a:ext cx="10515600" cy="930201"/>
            </a:xfrm>
            <a:prstGeom prst="rect">
              <a:avLst/>
            </a:prstGeom>
            <a:noFill/>
            <a:ln>
              <a:noFill/>
            </a:ln>
          </p:spPr>
          <p:txBody>
            <a:bodyPr spcFirstLastPara="1" wrap="square" lIns="122681" tIns="122681" rIns="122681" bIns="122681" anchor="ctr" anchorCtr="0">
              <a:noAutofit/>
            </a:bodyPr>
            <a:lstStyle/>
            <a:p>
              <a:pPr algn="ctr">
                <a:lnSpc>
                  <a:spcPct val="90000"/>
                </a:lnSpc>
                <a:buClr>
                  <a:schemeClr val="lt1"/>
                </a:buClr>
                <a:buSzPts val="2300"/>
              </a:pPr>
              <a:r>
                <a:rPr lang="en-US" sz="1725" b="1">
                  <a:solidFill>
                    <a:schemeClr val="lt1"/>
                  </a:solidFill>
                  <a:latin typeface="Calibri" panose="020F0502020204030204"/>
                  <a:ea typeface="Calibri" panose="020F0502020204030204"/>
                  <a:cs typeface="Calibri" panose="020F0502020204030204"/>
                  <a:sym typeface="Calibri" panose="020F0502020204030204"/>
                </a:rPr>
                <a:t>Data: A set of data records (also called examples, instances or cases) described by</a:t>
              </a:r>
              <a:endParaRPr sz="1725">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038" name="Google Shape;4038;p12"/>
            <p:cNvSpPr/>
            <p:nvPr/>
          </p:nvSpPr>
          <p:spPr>
            <a:xfrm>
              <a:off x="0" y="932163"/>
              <a:ext cx="5257799" cy="792394"/>
            </a:xfrm>
            <a:prstGeom prst="rect">
              <a:avLst/>
            </a:prstGeom>
            <a:solidFill>
              <a:srgbClr val="CDCFD3">
                <a:alpha val="89803"/>
              </a:srgbClr>
            </a:solidFill>
            <a:ln w="12700" cap="flat" cmpd="sng">
              <a:solidFill>
                <a:srgbClr val="CDCFD3">
                  <a:alpha val="89803"/>
                </a:srgbClr>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39" name="Google Shape;4039;p12"/>
            <p:cNvSpPr txBox="1"/>
            <p:nvPr/>
          </p:nvSpPr>
          <p:spPr>
            <a:xfrm>
              <a:off x="0" y="932163"/>
              <a:ext cx="5257799" cy="792394"/>
            </a:xfrm>
            <a:prstGeom prst="rect">
              <a:avLst/>
            </a:prstGeom>
            <a:noFill/>
            <a:ln>
              <a:noFill/>
            </a:ln>
          </p:spPr>
          <p:txBody>
            <a:bodyPr spcFirstLastPara="1" wrap="square" lIns="138675" tIns="24750" rIns="138675" bIns="24750" anchor="ctr" anchorCtr="0">
              <a:noAutofit/>
            </a:bodyPr>
            <a:lstStyle/>
            <a:p>
              <a:pPr algn="ctr">
                <a:lnSpc>
                  <a:spcPct val="90000"/>
                </a:lnSpc>
                <a:buClr>
                  <a:schemeClr val="dk1"/>
                </a:buClr>
                <a:buSzPts val="2600"/>
              </a:pPr>
              <a:r>
                <a:rPr lang="en-US" sz="1950" i="1">
                  <a:solidFill>
                    <a:schemeClr val="dk1"/>
                  </a:solidFill>
                  <a:latin typeface="Calibri" panose="020F0502020204030204"/>
                  <a:ea typeface="Calibri" panose="020F0502020204030204"/>
                  <a:cs typeface="Calibri" panose="020F0502020204030204"/>
                  <a:sym typeface="Calibri" panose="020F0502020204030204"/>
                </a:rPr>
                <a:t>k</a:t>
              </a:r>
              <a:r>
                <a:rPr lang="en-US" sz="1950">
                  <a:solidFill>
                    <a:schemeClr val="dk1"/>
                  </a:solidFill>
                  <a:latin typeface="Calibri" panose="020F0502020204030204"/>
                  <a:ea typeface="Calibri" panose="020F0502020204030204"/>
                  <a:cs typeface="Calibri" panose="020F0502020204030204"/>
                  <a:sym typeface="Calibri" panose="020F0502020204030204"/>
                </a:rPr>
                <a:t> attributes: </a:t>
              </a:r>
              <a:r>
                <a:rPr lang="en-US" sz="1950" i="1">
                  <a:solidFill>
                    <a:schemeClr val="dk1"/>
                  </a:solidFill>
                  <a:latin typeface="Calibri" panose="020F0502020204030204"/>
                  <a:ea typeface="Calibri" panose="020F0502020204030204"/>
                  <a:cs typeface="Calibri" panose="020F0502020204030204"/>
                  <a:sym typeface="Calibri" panose="020F0502020204030204"/>
                </a:rPr>
                <a:t>A</a:t>
              </a:r>
              <a:r>
                <a:rPr lang="en-US" sz="1950" baseline="-25000">
                  <a:solidFill>
                    <a:schemeClr val="dk1"/>
                  </a:solidFill>
                  <a:latin typeface="Calibri" panose="020F0502020204030204"/>
                  <a:ea typeface="Calibri" panose="020F0502020204030204"/>
                  <a:cs typeface="Calibri" panose="020F0502020204030204"/>
                  <a:sym typeface="Calibri" panose="020F0502020204030204"/>
                </a:rPr>
                <a:t>1</a:t>
              </a:r>
              <a:r>
                <a:rPr lang="en-US" sz="1950">
                  <a:solidFill>
                    <a:schemeClr val="dk1"/>
                  </a:solidFill>
                  <a:latin typeface="Calibri" panose="020F0502020204030204"/>
                  <a:ea typeface="Calibri" panose="020F0502020204030204"/>
                  <a:cs typeface="Calibri" panose="020F0502020204030204"/>
                  <a:sym typeface="Calibri" panose="020F0502020204030204"/>
                </a:rPr>
                <a:t>, </a:t>
              </a:r>
              <a:r>
                <a:rPr lang="en-US" sz="1950" i="1">
                  <a:solidFill>
                    <a:schemeClr val="dk1"/>
                  </a:solidFill>
                  <a:latin typeface="Calibri" panose="020F0502020204030204"/>
                  <a:ea typeface="Calibri" panose="020F0502020204030204"/>
                  <a:cs typeface="Calibri" panose="020F0502020204030204"/>
                  <a:sym typeface="Calibri" panose="020F0502020204030204"/>
                </a:rPr>
                <a:t>A</a:t>
              </a:r>
              <a:r>
                <a:rPr lang="en-US" sz="1950" baseline="-25000">
                  <a:solidFill>
                    <a:schemeClr val="dk1"/>
                  </a:solidFill>
                  <a:latin typeface="Calibri" panose="020F0502020204030204"/>
                  <a:ea typeface="Calibri" panose="020F0502020204030204"/>
                  <a:cs typeface="Calibri" panose="020F0502020204030204"/>
                  <a:sym typeface="Calibri" panose="020F0502020204030204"/>
                </a:rPr>
                <a:t>2</a:t>
              </a:r>
              <a:r>
                <a:rPr lang="en-US" sz="1950">
                  <a:solidFill>
                    <a:schemeClr val="dk1"/>
                  </a:solidFill>
                  <a:latin typeface="Calibri" panose="020F0502020204030204"/>
                  <a:ea typeface="Calibri" panose="020F0502020204030204"/>
                  <a:cs typeface="Calibri" panose="020F0502020204030204"/>
                  <a:sym typeface="Calibri" panose="020F0502020204030204"/>
                </a:rPr>
                <a:t>, … </a:t>
              </a:r>
              <a:r>
                <a:rPr lang="en-US" sz="1950" i="1">
                  <a:solidFill>
                    <a:schemeClr val="dk1"/>
                  </a:solidFill>
                  <a:latin typeface="Calibri" panose="020F0502020204030204"/>
                  <a:ea typeface="Calibri" panose="020F0502020204030204"/>
                  <a:cs typeface="Calibri" panose="020F0502020204030204"/>
                  <a:sym typeface="Calibri" panose="020F0502020204030204"/>
                </a:rPr>
                <a:t>A</a:t>
              </a:r>
              <a:r>
                <a:rPr lang="en-US" sz="1950" i="1" baseline="-25000">
                  <a:solidFill>
                    <a:schemeClr val="dk1"/>
                  </a:solidFill>
                  <a:latin typeface="Calibri" panose="020F0502020204030204"/>
                  <a:ea typeface="Calibri" panose="020F0502020204030204"/>
                  <a:cs typeface="Calibri" panose="020F0502020204030204"/>
                  <a:sym typeface="Calibri" panose="020F0502020204030204"/>
                </a:rPr>
                <a:t>k</a:t>
              </a:r>
              <a:r>
                <a:rPr lang="en-US" sz="1950">
                  <a:solidFill>
                    <a:schemeClr val="dk1"/>
                  </a:solidFill>
                  <a:latin typeface="Calibri" panose="020F0502020204030204"/>
                  <a:ea typeface="Calibri" panose="020F0502020204030204"/>
                  <a:cs typeface="Calibri" panose="020F0502020204030204"/>
                  <a:sym typeface="Calibri" panose="020F0502020204030204"/>
                </a:rPr>
                <a:t>. </a:t>
              </a:r>
              <a:endParaRPr sz="195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040" name="Google Shape;4040;p12"/>
            <p:cNvSpPr/>
            <p:nvPr/>
          </p:nvSpPr>
          <p:spPr>
            <a:xfrm>
              <a:off x="5257800" y="932163"/>
              <a:ext cx="5257799" cy="792394"/>
            </a:xfrm>
            <a:prstGeom prst="rect">
              <a:avLst/>
            </a:prstGeom>
            <a:solidFill>
              <a:srgbClr val="CDCFD3">
                <a:alpha val="89803"/>
              </a:srgbClr>
            </a:solidFill>
            <a:ln w="12700" cap="flat" cmpd="sng">
              <a:solidFill>
                <a:srgbClr val="CDCFD3">
                  <a:alpha val="89803"/>
                </a:srgbClr>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41" name="Google Shape;4041;p12"/>
            <p:cNvSpPr txBox="1"/>
            <p:nvPr/>
          </p:nvSpPr>
          <p:spPr>
            <a:xfrm>
              <a:off x="5257800" y="932163"/>
              <a:ext cx="5257799" cy="792394"/>
            </a:xfrm>
            <a:prstGeom prst="rect">
              <a:avLst/>
            </a:prstGeom>
            <a:noFill/>
            <a:ln>
              <a:noFill/>
            </a:ln>
          </p:spPr>
          <p:txBody>
            <a:bodyPr spcFirstLastPara="1" wrap="square" lIns="138675" tIns="24750" rIns="138675" bIns="24750" anchor="ctr" anchorCtr="0">
              <a:noAutofit/>
            </a:bodyPr>
            <a:lstStyle/>
            <a:p>
              <a:pPr algn="ctr">
                <a:lnSpc>
                  <a:spcPct val="90000"/>
                </a:lnSpc>
                <a:buClr>
                  <a:schemeClr val="dk1"/>
                </a:buClr>
                <a:buSzPts val="2600"/>
              </a:pPr>
              <a:r>
                <a:rPr lang="en-US" sz="1950">
                  <a:solidFill>
                    <a:schemeClr val="dk1"/>
                  </a:solidFill>
                  <a:latin typeface="Calibri" panose="020F0502020204030204"/>
                  <a:ea typeface="Calibri" panose="020F0502020204030204"/>
                  <a:cs typeface="Calibri" panose="020F0502020204030204"/>
                  <a:sym typeface="Calibri" panose="020F0502020204030204"/>
                </a:rPr>
                <a:t>a class: Each example is labelled with a pre-defined class. </a:t>
              </a:r>
              <a:endParaRPr sz="1950">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4042" name="Google Shape;4042;p12"/>
          <p:cNvSpPr txBox="1">
            <a:spLocks noGrp="1"/>
          </p:cNvSpPr>
          <p:nvPr>
            <p:ph type="sldNum" idx="12"/>
          </p:nvPr>
        </p:nvSpPr>
        <p:spPr>
          <a:xfrm>
            <a:off x="6457950" y="5624513"/>
            <a:ext cx="2057400" cy="273844"/>
          </a:xfrm>
          <a:prstGeom prst="rect">
            <a:avLst/>
          </a:prstGeom>
          <a:noFill/>
          <a:ln>
            <a:noFill/>
          </a:ln>
        </p:spPr>
        <p:txBody>
          <a:bodyPr spcFirstLastPara="1" wrap="square" lIns="68569" tIns="34275" rIns="68569" bIns="34275" anchor="ctr" anchorCtr="0">
            <a:normAutofit/>
          </a:bodyPr>
          <a:lstStyle/>
          <a:p>
            <a:pPr algn="ctr"/>
            <a:endParaRPr sz="900">
              <a:solidFill>
                <a:srgbClr val="888888"/>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4046"/>
        <p:cNvGrpSpPr/>
        <p:nvPr/>
      </p:nvGrpSpPr>
      <p:grpSpPr>
        <a:xfrm>
          <a:off x="0" y="0"/>
          <a:ext cx="0" cy="0"/>
          <a:chOff x="0" y="0"/>
          <a:chExt cx="0" cy="0"/>
        </a:xfrm>
      </p:grpSpPr>
      <p:sp>
        <p:nvSpPr>
          <p:cNvPr id="4047" name="Google Shape;4047;p13"/>
          <p:cNvSpPr txBox="1">
            <a:spLocks noGrp="1"/>
          </p:cNvSpPr>
          <p:nvPr>
            <p:ph type="title"/>
          </p:nvPr>
        </p:nvSpPr>
        <p:spPr>
          <a:xfrm>
            <a:off x="413159" y="434929"/>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3000" dirty="0"/>
              <a:t>An example: the learning task</a:t>
            </a:r>
            <a:endParaRPr dirty="0"/>
          </a:p>
        </p:txBody>
      </p:sp>
      <p:sp>
        <p:nvSpPr>
          <p:cNvPr id="4048" name="Google Shape;4048;p13"/>
          <p:cNvSpPr txBox="1"/>
          <p:nvPr/>
        </p:nvSpPr>
        <p:spPr>
          <a:xfrm>
            <a:off x="109538" y="1764617"/>
            <a:ext cx="8493942" cy="3418806"/>
          </a:xfrm>
          <a:prstGeom prst="rect">
            <a:avLst/>
          </a:prstGeom>
          <a:noFill/>
          <a:ln>
            <a:noFill/>
          </a:ln>
        </p:spPr>
        <p:txBody>
          <a:bodyPr spcFirstLastPara="1" wrap="square" lIns="68569" tIns="34275" rIns="68569" bIns="34275" anchor="t" anchorCtr="0">
            <a:noAutofit/>
          </a:bodyPr>
          <a:lstStyle/>
          <a:p>
            <a:pPr marL="342900" indent="-342900">
              <a:buClr>
                <a:srgbClr val="FF0000"/>
              </a:buClr>
              <a:buSzPts val="2600"/>
              <a:buFont typeface="Arial" panose="020B0604020202020204"/>
              <a:buChar char="•"/>
            </a:pPr>
            <a:r>
              <a:rPr lang="en-US" sz="1950">
                <a:solidFill>
                  <a:srgbClr val="FF0000"/>
                </a:solidFill>
                <a:latin typeface="Calibri" panose="020F0502020204030204"/>
                <a:ea typeface="Calibri" panose="020F0502020204030204"/>
                <a:cs typeface="Calibri" panose="020F0502020204030204"/>
                <a:sym typeface="Calibri" panose="020F0502020204030204"/>
              </a:rPr>
              <a:t>Learn a classification model</a:t>
            </a:r>
            <a:r>
              <a:rPr lang="en-US" sz="1950">
                <a:solidFill>
                  <a:schemeClr val="dk1"/>
                </a:solidFill>
                <a:latin typeface="Calibri" panose="020F0502020204030204"/>
                <a:ea typeface="Calibri" panose="020F0502020204030204"/>
                <a:cs typeface="Calibri" panose="020F0502020204030204"/>
                <a:sym typeface="Calibri" panose="020F0502020204030204"/>
              </a:rPr>
              <a:t> from the data </a:t>
            </a:r>
            <a:endParaRPr sz="1050"/>
          </a:p>
          <a:p>
            <a:pPr marL="342900" indent="-342900">
              <a:buClr>
                <a:schemeClr val="dk1"/>
              </a:buClr>
              <a:buSzPts val="2600"/>
              <a:buFont typeface="Arial" panose="020B0604020202020204"/>
              <a:buChar char="•"/>
            </a:pPr>
            <a:r>
              <a:rPr lang="en-US" sz="1950">
                <a:solidFill>
                  <a:schemeClr val="dk1"/>
                </a:solidFill>
                <a:latin typeface="Calibri" panose="020F0502020204030204"/>
                <a:ea typeface="Calibri" panose="020F0502020204030204"/>
                <a:cs typeface="Calibri" panose="020F0502020204030204"/>
                <a:sym typeface="Calibri" panose="020F0502020204030204"/>
              </a:rPr>
              <a:t>Use the model to classify future loan applications into </a:t>
            </a:r>
            <a:endParaRPr sz="1050"/>
          </a:p>
          <a:p>
            <a:pPr marL="342900" lvl="1"/>
            <a:r>
              <a:rPr lang="en-US" sz="1650">
                <a:solidFill>
                  <a:srgbClr val="3333CC"/>
                </a:solidFill>
                <a:latin typeface="Calibri" panose="020F0502020204030204"/>
                <a:ea typeface="Calibri" panose="020F0502020204030204"/>
                <a:cs typeface="Calibri" panose="020F0502020204030204"/>
                <a:sym typeface="Calibri" panose="020F0502020204030204"/>
              </a:rPr>
              <a:t>Yes (approved) and </a:t>
            </a:r>
            <a:endParaRPr sz="1050"/>
          </a:p>
          <a:p>
            <a:pPr marL="342900" lvl="1"/>
            <a:r>
              <a:rPr lang="en-US" sz="1650">
                <a:solidFill>
                  <a:srgbClr val="3333CC"/>
                </a:solidFill>
                <a:latin typeface="Calibri" panose="020F0502020204030204"/>
                <a:ea typeface="Calibri" panose="020F0502020204030204"/>
                <a:cs typeface="Calibri" panose="020F0502020204030204"/>
                <a:sym typeface="Calibri" panose="020F0502020204030204"/>
              </a:rPr>
              <a:t>No (not approved)</a:t>
            </a:r>
            <a:endParaRPr sz="1050"/>
          </a:p>
          <a:p>
            <a:pPr marL="342900" indent="-342900">
              <a:buClr>
                <a:schemeClr val="dk1"/>
              </a:buClr>
              <a:buSzPts val="2600"/>
              <a:buFont typeface="Arial" panose="020B0604020202020204"/>
              <a:buChar char="•"/>
            </a:pPr>
            <a:r>
              <a:rPr lang="en-US" sz="1950">
                <a:solidFill>
                  <a:schemeClr val="dk1"/>
                </a:solidFill>
                <a:latin typeface="Calibri" panose="020F0502020204030204"/>
                <a:ea typeface="Calibri" panose="020F0502020204030204"/>
                <a:cs typeface="Calibri" panose="020F0502020204030204"/>
                <a:sym typeface="Calibri" panose="020F0502020204030204"/>
              </a:rPr>
              <a:t>What is the class for following case/instance?</a:t>
            </a:r>
            <a:endParaRPr sz="1800" b="1">
              <a:solidFill>
                <a:srgbClr val="273339"/>
              </a:solidFill>
              <a:latin typeface="Calibri" panose="020F0502020204030204"/>
              <a:ea typeface="Calibri" panose="020F0502020204030204"/>
              <a:cs typeface="Calibri" panose="020F0502020204030204"/>
              <a:sym typeface="Calibri" panose="020F0502020204030204"/>
            </a:endParaRPr>
          </a:p>
        </p:txBody>
      </p:sp>
      <p:pic>
        <p:nvPicPr>
          <p:cNvPr id="4049" name="Google Shape;4049;p13"/>
          <p:cNvPicPr preferRelativeResize="0"/>
          <p:nvPr/>
        </p:nvPicPr>
        <p:blipFill rotWithShape="1">
          <a:blip r:embed="rId1"/>
          <a:srcRect/>
          <a:stretch>
            <a:fillRect/>
          </a:stretch>
        </p:blipFill>
        <p:spPr>
          <a:xfrm>
            <a:off x="1200971" y="3919169"/>
            <a:ext cx="6156722" cy="70246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53"/>
        <p:cNvGrpSpPr/>
        <p:nvPr/>
      </p:nvGrpSpPr>
      <p:grpSpPr>
        <a:xfrm>
          <a:off x="0" y="0"/>
          <a:ext cx="0" cy="0"/>
          <a:chOff x="0" y="0"/>
          <a:chExt cx="0" cy="0"/>
        </a:xfrm>
      </p:grpSpPr>
      <p:sp>
        <p:nvSpPr>
          <p:cNvPr id="4054" name="Google Shape;4054;p14"/>
          <p:cNvSpPr txBox="1">
            <a:spLocks noGrp="1"/>
          </p:cNvSpPr>
          <p:nvPr>
            <p:ph type="title"/>
          </p:nvPr>
        </p:nvSpPr>
        <p:spPr>
          <a:xfrm>
            <a:off x="552864" y="436847"/>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2970" dirty="0"/>
              <a:t>What is Data Mining</a:t>
            </a:r>
            <a:endParaRPr dirty="0"/>
          </a:p>
        </p:txBody>
      </p:sp>
      <p:sp>
        <p:nvSpPr>
          <p:cNvPr id="4055" name="Google Shape;4055;p14"/>
          <p:cNvSpPr txBox="1"/>
          <p:nvPr/>
        </p:nvSpPr>
        <p:spPr>
          <a:xfrm>
            <a:off x="109538" y="1764617"/>
            <a:ext cx="8493942" cy="3418806"/>
          </a:xfrm>
          <a:prstGeom prst="rect">
            <a:avLst/>
          </a:prstGeom>
          <a:noFill/>
          <a:ln>
            <a:noFill/>
          </a:ln>
        </p:spPr>
        <p:txBody>
          <a:bodyPr spcFirstLastPara="1" wrap="square" lIns="68569" tIns="34275" rIns="68569" bIns="34275" anchor="t" anchorCtr="0">
            <a:noAutofit/>
          </a:bodyPr>
          <a:lstStyle/>
          <a:p>
            <a:pPr marL="514350" lvl="1" indent="-171450">
              <a:lnSpc>
                <a:spcPct val="95000"/>
              </a:lnSpc>
              <a:buClr>
                <a:srgbClr val="273339"/>
              </a:buClr>
              <a:buSzPts val="2400"/>
              <a:buFont typeface="Arial" panose="020B0604020202020204"/>
              <a:buChar char="•"/>
            </a:pPr>
            <a:r>
              <a:rPr lang="en-US" sz="1800">
                <a:solidFill>
                  <a:srgbClr val="273339"/>
                </a:solidFill>
                <a:latin typeface="Calibri" panose="020F0502020204030204"/>
                <a:ea typeface="Calibri" panose="020F0502020204030204"/>
                <a:cs typeface="Calibri" panose="020F0502020204030204"/>
                <a:sym typeface="Calibri" panose="020F0502020204030204"/>
              </a:rPr>
              <a:t>Data Mining is Non-trivial </a:t>
            </a:r>
            <a:r>
              <a:rPr lang="en-US" sz="1800">
                <a:solidFill>
                  <a:srgbClr val="FF0000"/>
                </a:solidFill>
                <a:latin typeface="Calibri" panose="020F0502020204030204"/>
                <a:ea typeface="Calibri" panose="020F0502020204030204"/>
                <a:cs typeface="Calibri" panose="020F0502020204030204"/>
                <a:sym typeface="Calibri" panose="020F0502020204030204"/>
              </a:rPr>
              <a:t>extraction of implicit, previously unknown and potentially useful information from data</a:t>
            </a:r>
            <a:endParaRPr sz="1050"/>
          </a:p>
          <a:p>
            <a:pPr marL="514350" lvl="1" indent="-171450">
              <a:lnSpc>
                <a:spcPct val="95000"/>
              </a:lnSpc>
              <a:spcBef>
                <a:spcPts val="360"/>
              </a:spcBef>
              <a:buClr>
                <a:srgbClr val="FF0000"/>
              </a:buClr>
              <a:buSzPts val="2400"/>
              <a:buFont typeface="Arial" panose="020B0604020202020204"/>
              <a:buChar char="•"/>
            </a:pPr>
            <a:r>
              <a:rPr lang="en-US" sz="1800">
                <a:solidFill>
                  <a:srgbClr val="FF0000"/>
                </a:solidFill>
                <a:latin typeface="Calibri" panose="020F0502020204030204"/>
                <a:ea typeface="Calibri" panose="020F0502020204030204"/>
                <a:cs typeface="Calibri" panose="020F0502020204030204"/>
                <a:sym typeface="Calibri" panose="020F0502020204030204"/>
              </a:rPr>
              <a:t>Data Mining is Exploration &amp; analysis</a:t>
            </a:r>
            <a:r>
              <a:rPr lang="en-US" sz="1800">
                <a:solidFill>
                  <a:srgbClr val="273339"/>
                </a:solidFill>
                <a:latin typeface="Calibri" panose="020F0502020204030204"/>
                <a:ea typeface="Calibri" panose="020F0502020204030204"/>
                <a:cs typeface="Calibri" panose="020F0502020204030204"/>
                <a:sym typeface="Calibri" panose="020F0502020204030204"/>
              </a:rPr>
              <a:t>, by automatic or semi-automatic means, of large quantities of data in order to discover meaningful patterns</a:t>
            </a:r>
            <a:r>
              <a:rPr lang="en-US" sz="1800" b="1">
                <a:solidFill>
                  <a:srgbClr val="273339"/>
                </a:solidFill>
                <a:latin typeface="Calibri" panose="020F0502020204030204"/>
                <a:ea typeface="Calibri" panose="020F0502020204030204"/>
                <a:cs typeface="Calibri" panose="020F0502020204030204"/>
                <a:sym typeface="Calibri" panose="020F0502020204030204"/>
              </a:rPr>
              <a:t> </a:t>
            </a:r>
            <a:br>
              <a:rPr lang="en-US" sz="1800" b="1">
                <a:solidFill>
                  <a:srgbClr val="273339"/>
                </a:solidFill>
                <a:latin typeface="Calibri" panose="020F0502020204030204"/>
                <a:ea typeface="Calibri" panose="020F0502020204030204"/>
                <a:cs typeface="Calibri" panose="020F0502020204030204"/>
                <a:sym typeface="Calibri" panose="020F0502020204030204"/>
              </a:rPr>
            </a:br>
            <a:endParaRPr sz="1800" b="1">
              <a:solidFill>
                <a:srgbClr val="273339"/>
              </a:solidFill>
              <a:latin typeface="Calibri" panose="020F0502020204030204"/>
              <a:ea typeface="Calibri" panose="020F0502020204030204"/>
              <a:cs typeface="Calibri" panose="020F0502020204030204"/>
              <a:sym typeface="Calibri" panose="020F0502020204030204"/>
            </a:endParaRPr>
          </a:p>
        </p:txBody>
      </p:sp>
      <p:pic>
        <p:nvPicPr>
          <p:cNvPr id="4056" name="Google Shape;4056;p14"/>
          <p:cNvPicPr preferRelativeResize="0"/>
          <p:nvPr/>
        </p:nvPicPr>
        <p:blipFill rotWithShape="1">
          <a:blip r:embed="rId1"/>
          <a:srcRect/>
          <a:stretch>
            <a:fillRect/>
          </a:stretch>
        </p:blipFill>
        <p:spPr>
          <a:xfrm>
            <a:off x="842341" y="3555367"/>
            <a:ext cx="7307746" cy="215147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60"/>
        <p:cNvGrpSpPr/>
        <p:nvPr/>
      </p:nvGrpSpPr>
      <p:grpSpPr>
        <a:xfrm>
          <a:off x="0" y="0"/>
          <a:ext cx="0" cy="0"/>
          <a:chOff x="0" y="0"/>
          <a:chExt cx="0" cy="0"/>
        </a:xfrm>
      </p:grpSpPr>
      <p:sp>
        <p:nvSpPr>
          <p:cNvPr id="4061" name="Google Shape;4061;p15"/>
          <p:cNvSpPr>
            <a:spLocks noGrp="1"/>
          </p:cNvSpPr>
          <p:nvPr>
            <p:ph type="title"/>
          </p:nvPr>
        </p:nvSpPr>
        <p:spPr>
          <a:prstGeom prst="ellipse">
            <a:avLst/>
          </a:prstGeom>
          <a:noFill/>
          <a:ln>
            <a:noFill/>
          </a:ln>
        </p:spPr>
        <p:txBody>
          <a:bodyPr spcFirstLastPara="1" wrap="square" lIns="68569" tIns="34275" rIns="68569" bIns="34275" anchor="ctr" anchorCtr="0">
            <a:normAutofit/>
          </a:bodyPr>
          <a:lstStyle/>
          <a:p>
            <a:pPr algn="l">
              <a:lnSpc>
                <a:spcPct val="90000"/>
              </a:lnSpc>
              <a:buClr>
                <a:schemeClr val="lt1"/>
              </a:buClr>
              <a:buSzPts val="3959"/>
            </a:pPr>
            <a:r>
              <a:rPr lang="en-US" sz="2850" dirty="0">
                <a:solidFill>
                  <a:srgbClr val="FFFFFF"/>
                </a:solidFill>
                <a:latin typeface="Calibri" panose="020F0502020204030204"/>
                <a:ea typeface="Calibri" panose="020F0502020204030204"/>
                <a:cs typeface="Calibri" panose="020F0502020204030204"/>
                <a:sym typeface="Calibri" panose="020F0502020204030204"/>
              </a:rPr>
              <a:t>Data Mining Task</a:t>
            </a:r>
            <a:endParaRPr dirty="0"/>
          </a:p>
        </p:txBody>
      </p:sp>
      <p:sp>
        <p:nvSpPr>
          <p:cNvPr id="4063" name="Google Shape;4063;p15"/>
          <p:cNvSpPr txBox="1"/>
          <p:nvPr/>
        </p:nvSpPr>
        <p:spPr>
          <a:xfrm>
            <a:off x="806450" y="1638935"/>
            <a:ext cx="7934325" cy="1347470"/>
          </a:xfrm>
          <a:prstGeom prst="rect">
            <a:avLst/>
          </a:prstGeom>
          <a:noFill/>
          <a:ln>
            <a:noFill/>
          </a:ln>
        </p:spPr>
        <p:txBody>
          <a:bodyPr spcFirstLastPara="1" wrap="square" lIns="68569" tIns="34275" rIns="68569" bIns="34275" anchor="ctr" anchorCtr="0">
            <a:normAutofit fontScale="90000"/>
          </a:bodyPr>
          <a:lstStyle/>
          <a:p>
            <a:pPr marL="0" indent="0">
              <a:lnSpc>
                <a:spcPct val="90000"/>
              </a:lnSpc>
              <a:buClr>
                <a:schemeClr val="dk1"/>
              </a:buClr>
              <a:buSzPts val="2800"/>
              <a:buFont typeface="Arial" panose="020B0604020202020204"/>
              <a:buNone/>
            </a:pPr>
            <a:r>
              <a:rPr lang="en-US" sz="1950" dirty="0">
                <a:solidFill>
                  <a:schemeClr val="dk1"/>
                </a:solidFill>
                <a:latin typeface="Calibri" panose="020F0502020204030204"/>
                <a:ea typeface="Calibri" panose="020F0502020204030204"/>
                <a:cs typeface="Calibri" panose="020F0502020204030204"/>
                <a:sym typeface="Calibri" panose="020F0502020204030204"/>
              </a:rPr>
              <a:t>Predictive Methods</a:t>
            </a:r>
            <a:endParaRPr sz="1950" dirty="0">
              <a:solidFill>
                <a:schemeClr val="dk1"/>
              </a:solidFill>
              <a:latin typeface="Calibri" panose="020F0502020204030204"/>
              <a:ea typeface="Calibri" panose="020F0502020204030204"/>
              <a:cs typeface="Calibri" panose="020F0502020204030204"/>
              <a:sym typeface="Calibri" panose="020F0502020204030204"/>
            </a:endParaRPr>
          </a:p>
          <a:p>
            <a:pPr marL="514350" lvl="1" indent="-171450">
              <a:lnSpc>
                <a:spcPct val="90000"/>
              </a:lnSpc>
              <a:spcBef>
                <a:spcPts val="375"/>
              </a:spcBef>
              <a:buClr>
                <a:schemeClr val="dk1"/>
              </a:buClr>
              <a:buSzPts val="2400"/>
              <a:buFont typeface="Arial" panose="020B0604020202020204"/>
              <a:buChar char="•"/>
            </a:pPr>
            <a:r>
              <a:rPr lang="en-US" sz="1950" dirty="0">
                <a:solidFill>
                  <a:schemeClr val="dk1"/>
                </a:solidFill>
                <a:latin typeface="Calibri" panose="020F0502020204030204"/>
                <a:ea typeface="Calibri" panose="020F0502020204030204"/>
                <a:cs typeface="Calibri" panose="020F0502020204030204"/>
                <a:sym typeface="Calibri" panose="020F0502020204030204"/>
              </a:rPr>
              <a:t>Use some variables to predict unknown or future values of other variables.</a:t>
            </a:r>
            <a:endParaRPr sz="1950" dirty="0">
              <a:solidFill>
                <a:schemeClr val="dk1"/>
              </a:solidFill>
              <a:latin typeface="Calibri" panose="020F0502020204030204"/>
              <a:ea typeface="Calibri" panose="020F0502020204030204"/>
              <a:cs typeface="Calibri" panose="020F0502020204030204"/>
              <a:sym typeface="Calibri" panose="020F0502020204030204"/>
            </a:endParaRPr>
          </a:p>
          <a:p>
            <a:pPr marL="857250" lvl="2" indent="-76200">
              <a:lnSpc>
                <a:spcPct val="90000"/>
              </a:lnSpc>
              <a:spcBef>
                <a:spcPts val="375"/>
              </a:spcBef>
              <a:buClr>
                <a:schemeClr val="dk1"/>
              </a:buClr>
              <a:buSzPts val="2000"/>
            </a:pPr>
            <a:r>
              <a:rPr lang="en-US" sz="1950" dirty="0">
                <a:solidFill>
                  <a:schemeClr val="dk1"/>
                </a:solidFill>
                <a:latin typeface="Calibri" panose="020F0502020204030204"/>
                <a:ea typeface="Calibri" panose="020F0502020204030204"/>
                <a:cs typeface="Calibri" panose="020F0502020204030204"/>
                <a:sym typeface="Calibri" panose="020F0502020204030204"/>
              </a:rPr>
              <a:t>Descriptive Methods</a:t>
            </a:r>
            <a:endParaRPr sz="1950" dirty="0">
              <a:solidFill>
                <a:schemeClr val="dk1"/>
              </a:solidFill>
              <a:latin typeface="Calibri" panose="020F0502020204030204"/>
              <a:ea typeface="Calibri" panose="020F0502020204030204"/>
              <a:cs typeface="Calibri" panose="020F0502020204030204"/>
              <a:sym typeface="Calibri" panose="020F0502020204030204"/>
            </a:endParaRPr>
          </a:p>
          <a:p>
            <a:pPr marL="514350" lvl="1" indent="-171450">
              <a:lnSpc>
                <a:spcPct val="90000"/>
              </a:lnSpc>
              <a:spcBef>
                <a:spcPts val="375"/>
              </a:spcBef>
              <a:buClr>
                <a:schemeClr val="dk1"/>
              </a:buClr>
              <a:buSzPts val="2400"/>
              <a:buFont typeface="Arial" panose="020B0604020202020204"/>
              <a:buChar char="•"/>
            </a:pPr>
            <a:r>
              <a:rPr lang="en-US" sz="1950" dirty="0">
                <a:solidFill>
                  <a:schemeClr val="dk1"/>
                </a:solidFill>
                <a:latin typeface="Calibri" panose="020F0502020204030204"/>
                <a:ea typeface="Calibri" panose="020F0502020204030204"/>
                <a:cs typeface="Calibri" panose="020F0502020204030204"/>
                <a:sym typeface="Calibri" panose="020F0502020204030204"/>
              </a:rPr>
              <a:t>Find human-interpretable patterns that describe the data.</a:t>
            </a:r>
            <a:endParaRPr lang="en-US" sz="1950" dirty="0">
              <a:solidFill>
                <a:schemeClr val="dk1"/>
              </a:solidFill>
              <a:latin typeface="Calibri" panose="020F0502020204030204"/>
              <a:ea typeface="Calibri" panose="020F0502020204030204"/>
              <a:cs typeface="Calibri" panose="020F0502020204030204"/>
              <a:sym typeface="Calibri" panose="020F0502020204030204"/>
            </a:endParaRPr>
          </a:p>
          <a:p>
            <a:pPr marL="514350" lvl="1" indent="-171450">
              <a:lnSpc>
                <a:spcPct val="90000"/>
              </a:lnSpc>
              <a:spcBef>
                <a:spcPts val="375"/>
              </a:spcBef>
              <a:buClr>
                <a:schemeClr val="dk1"/>
              </a:buClr>
              <a:buSzPts val="2400"/>
              <a:buFont typeface="Arial" panose="020B0604020202020204"/>
              <a:buChar char="•"/>
            </a:pPr>
            <a:endParaRPr sz="1950" dirty="0">
              <a:solidFill>
                <a:schemeClr val="dk1"/>
              </a:solidFill>
              <a:latin typeface="Calibri" panose="020F0502020204030204"/>
              <a:ea typeface="Calibri" panose="020F0502020204030204"/>
              <a:cs typeface="Calibri" panose="020F0502020204030204"/>
              <a:sym typeface="Calibri" panose="020F0502020204030204"/>
            </a:endParaRPr>
          </a:p>
          <a:p>
            <a:pPr marL="857250" lvl="2" indent="-76200">
              <a:lnSpc>
                <a:spcPct val="90000"/>
              </a:lnSpc>
              <a:spcBef>
                <a:spcPts val="375"/>
              </a:spcBef>
              <a:buClr>
                <a:schemeClr val="dk1"/>
              </a:buClr>
              <a:buSzPts val="2000"/>
            </a:pPr>
            <a:endParaRPr sz="1950" dirty="0">
              <a:solidFill>
                <a:schemeClr val="dk1"/>
              </a:solidFill>
              <a:latin typeface="Calibri" panose="020F0502020204030204"/>
              <a:ea typeface="Calibri" panose="020F0502020204030204"/>
              <a:cs typeface="Calibri" panose="020F0502020204030204"/>
              <a:sym typeface="Calibri" panose="020F0502020204030204"/>
            </a:endParaRPr>
          </a:p>
        </p:txBody>
      </p:sp>
      <p:pic>
        <p:nvPicPr>
          <p:cNvPr id="100" name="Picture 99"/>
          <p:cNvPicPr/>
          <p:nvPr/>
        </p:nvPicPr>
        <p:blipFill>
          <a:blip/>
          <a:stretch>
            <a:fillRect/>
          </a:stretch>
        </p:blipFill>
        <p:spPr>
          <a:xfrm>
            <a:off x="4381500" y="3238500"/>
            <a:ext cx="381000" cy="381000"/>
          </a:xfrm>
          <a:prstGeom prst="rect">
            <a:avLst/>
          </a:prstGeom>
          <a:noFill/>
          <a:ln w="9525">
            <a:noFill/>
          </a:ln>
        </p:spPr>
      </p:pic>
      <p:pic>
        <p:nvPicPr>
          <p:cNvPr id="101" name="Picture Placeholder 100"/>
          <p:cNvPicPr>
            <a:picLocks noChangeAspect="1"/>
          </p:cNvPicPr>
          <p:nvPr>
            <p:ph type="pic" idx="2"/>
          </p:nvPr>
        </p:nvPicPr>
        <p:blipFill>
          <a:blip r:embed="rId1"/>
          <a:stretch>
            <a:fillRect/>
          </a:stretch>
        </p:blipFill>
        <p:spPr>
          <a:xfrm>
            <a:off x="806450" y="2764155"/>
            <a:ext cx="7698105" cy="3837305"/>
          </a:xfrm>
          <a:prstGeom prst="rect">
            <a:avLst/>
          </a:prstGeom>
          <a:noFill/>
          <a:ln w="9525">
            <a:noFill/>
          </a:ln>
        </p:spPr>
      </p:pic>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67"/>
        <p:cNvGrpSpPr/>
        <p:nvPr/>
      </p:nvGrpSpPr>
      <p:grpSpPr>
        <a:xfrm>
          <a:off x="0" y="0"/>
          <a:ext cx="0" cy="0"/>
          <a:chOff x="0" y="0"/>
          <a:chExt cx="0" cy="0"/>
        </a:xfrm>
      </p:grpSpPr>
      <p:sp>
        <p:nvSpPr>
          <p:cNvPr id="4068" name="Google Shape;4068;p16"/>
          <p:cNvSpPr txBox="1">
            <a:spLocks noGrp="1"/>
          </p:cNvSpPr>
          <p:nvPr>
            <p:ph type="title"/>
          </p:nvPr>
        </p:nvSpPr>
        <p:spPr>
          <a:xfrm>
            <a:off x="627857" y="374703"/>
            <a:ext cx="7886700" cy="504825"/>
          </a:xfrm>
          <a:prstGeom prst="rect">
            <a:avLst/>
          </a:prstGeom>
          <a:noFill/>
          <a:ln>
            <a:noFill/>
          </a:ln>
        </p:spPr>
        <p:txBody>
          <a:bodyPr spcFirstLastPara="1" wrap="square" lIns="68569" tIns="34275" rIns="68569" bIns="34275" anchor="ctr" anchorCtr="0">
            <a:normAutofit/>
          </a:bodyPr>
          <a:lstStyle/>
          <a:p>
            <a:pPr>
              <a:buSzPts val="3959"/>
            </a:pPr>
            <a:r>
              <a:rPr lang="en-US" sz="2970" dirty="0"/>
              <a:t>Data Mining Models and Tasks</a:t>
            </a:r>
            <a:endParaRPr dirty="0"/>
          </a:p>
        </p:txBody>
      </p:sp>
      <p:sp>
        <p:nvSpPr>
          <p:cNvPr id="4069" name="Google Shape;4069;p16"/>
          <p:cNvSpPr txBox="1">
            <a:spLocks noGrp="1"/>
          </p:cNvSpPr>
          <p:nvPr>
            <p:ph type="sldNum" idx="12"/>
          </p:nvPr>
        </p:nvSpPr>
        <p:spPr>
          <a:xfrm>
            <a:off x="6724651" y="5706837"/>
            <a:ext cx="2057400" cy="211078"/>
          </a:xfrm>
          <a:prstGeom prst="rect">
            <a:avLst/>
          </a:prstGeom>
          <a:noFill/>
          <a:ln>
            <a:noFill/>
          </a:ln>
        </p:spPr>
        <p:txBody>
          <a:bodyPr spcFirstLastPara="1" wrap="square" lIns="68569" tIns="34275" rIns="68569" bIns="34275" anchor="ctr" anchorCtr="0">
            <a:noAutofit/>
          </a:bodyPr>
          <a:lstStyle/>
          <a:p>
            <a:pPr>
              <a:buClr>
                <a:srgbClr val="000000"/>
              </a:buClr>
              <a:buSzPts val="1800"/>
            </a:pPr>
            <a:fld id="{00000000-1234-1234-1234-123412341234}" type="slidenum">
              <a:rPr lang="en-US" sz="1350">
                <a:latin typeface="Arial" panose="020B0604020202020204"/>
                <a:ea typeface="Arial" panose="020B0604020202020204"/>
                <a:cs typeface="Arial" panose="020B0604020202020204"/>
                <a:sym typeface="Arial" panose="020B0604020202020204"/>
              </a:rPr>
            </a:fld>
            <a:endParaRPr sz="1350">
              <a:latin typeface="Arial" panose="020B0604020202020204"/>
              <a:ea typeface="Arial" panose="020B0604020202020204"/>
              <a:cs typeface="Arial" panose="020B0604020202020204"/>
              <a:sym typeface="Arial" panose="020B0604020202020204"/>
            </a:endParaRPr>
          </a:p>
        </p:txBody>
      </p:sp>
      <p:pic>
        <p:nvPicPr>
          <p:cNvPr id="4070" name="Google Shape;4070;p16" descr="model"/>
          <p:cNvPicPr preferRelativeResize="0"/>
          <p:nvPr/>
        </p:nvPicPr>
        <p:blipFill rotWithShape="1">
          <a:blip r:embed="rId1"/>
          <a:srcRect/>
          <a:stretch>
            <a:fillRect/>
          </a:stretch>
        </p:blipFill>
        <p:spPr>
          <a:xfrm>
            <a:off x="352426" y="2290762"/>
            <a:ext cx="8437563" cy="2509838"/>
          </a:xfrm>
          <a:prstGeom prst="rect">
            <a:avLst/>
          </a:prstGeom>
          <a:noFill/>
          <a:ln w="38100" cap="flat" cmpd="sng">
            <a:solidFill>
              <a:schemeClr val="dk2"/>
            </a:solidFill>
            <a:prstDash val="solid"/>
            <a:miter lim="800000"/>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75"/>
        <p:cNvGrpSpPr/>
        <p:nvPr/>
      </p:nvGrpSpPr>
      <p:grpSpPr>
        <a:xfrm>
          <a:off x="0" y="0"/>
          <a:ext cx="0" cy="0"/>
          <a:chOff x="0" y="0"/>
          <a:chExt cx="0" cy="0"/>
        </a:xfrm>
      </p:grpSpPr>
      <p:sp>
        <p:nvSpPr>
          <p:cNvPr id="4076" name="Google Shape;4076;p17"/>
          <p:cNvSpPr txBox="1">
            <a:spLocks noGrp="1"/>
          </p:cNvSpPr>
          <p:nvPr>
            <p:ph type="title"/>
          </p:nvPr>
        </p:nvSpPr>
        <p:spPr>
          <a:xfrm>
            <a:off x="2787589" y="297621"/>
            <a:ext cx="6704306" cy="607902"/>
          </a:xfrm>
          <a:prstGeom prst="rect">
            <a:avLst/>
          </a:prstGeom>
          <a:noFill/>
          <a:ln>
            <a:noFill/>
          </a:ln>
        </p:spPr>
        <p:txBody>
          <a:bodyPr spcFirstLastPara="1" wrap="square" lIns="68569" tIns="34275" rIns="68569" bIns="34275" anchor="ctr" anchorCtr="0">
            <a:normAutofit fontScale="90000"/>
          </a:bodyPr>
          <a:lstStyle/>
          <a:p>
            <a:pPr algn="l">
              <a:lnSpc>
                <a:spcPct val="90000"/>
              </a:lnSpc>
              <a:buClr>
                <a:schemeClr val="lt1"/>
              </a:buClr>
              <a:buSzPts val="4800"/>
            </a:pPr>
            <a:r>
              <a:rPr lang="en-US" dirty="0">
                <a:solidFill>
                  <a:schemeClr val="lt1"/>
                </a:solidFill>
                <a:latin typeface="Calibri" panose="020F0502020204030204"/>
                <a:ea typeface="Calibri" panose="020F0502020204030204"/>
                <a:cs typeface="Calibri" panose="020F0502020204030204"/>
                <a:sym typeface="Calibri" panose="020F0502020204030204"/>
              </a:rPr>
              <a:t>Supervised vs. Unsupervised Learning</a:t>
            </a:r>
            <a:endParaRPr dirty="0"/>
          </a:p>
        </p:txBody>
      </p:sp>
      <p:sp>
        <p:nvSpPr>
          <p:cNvPr id="4078" name="Google Shape;4078;p17"/>
          <p:cNvSpPr txBox="1">
            <a:spLocks noGrp="1"/>
          </p:cNvSpPr>
          <p:nvPr>
            <p:ph type="sldNum" idx="12"/>
          </p:nvPr>
        </p:nvSpPr>
        <p:spPr>
          <a:xfrm>
            <a:off x="6457950" y="5624513"/>
            <a:ext cx="2057400" cy="273844"/>
          </a:xfrm>
          <a:prstGeom prst="rect">
            <a:avLst/>
          </a:prstGeom>
          <a:noFill/>
          <a:ln>
            <a:noFill/>
          </a:ln>
        </p:spPr>
        <p:txBody>
          <a:bodyPr spcFirstLastPara="1" wrap="square" lIns="68569" tIns="34275" rIns="68569" bIns="34275" anchor="ctr" anchorCtr="0">
            <a:normAutofit/>
          </a:bodyPr>
          <a:lstStyle/>
          <a:p>
            <a:fld id="{00000000-1234-1234-1234-123412341234}" type="slidenum">
              <a:rPr lang="en-US" sz="900">
                <a:solidFill>
                  <a:srgbClr val="898989"/>
                </a:solidFill>
                <a:latin typeface="Calibri" panose="020F0502020204030204"/>
                <a:ea typeface="Calibri" panose="020F0502020204030204"/>
                <a:cs typeface="Calibri" panose="020F0502020204030204"/>
                <a:sym typeface="Calibri" panose="020F0502020204030204"/>
              </a:rPr>
            </a:fld>
            <a:endParaRPr sz="900">
              <a:solidFill>
                <a:srgbClr val="898989"/>
              </a:solidFill>
              <a:latin typeface="Calibri" panose="020F0502020204030204"/>
              <a:ea typeface="Calibri" panose="020F0502020204030204"/>
              <a:cs typeface="Calibri" panose="020F0502020204030204"/>
              <a:sym typeface="Calibri" panose="020F0502020204030204"/>
            </a:endParaRPr>
          </a:p>
        </p:txBody>
      </p:sp>
      <p:grpSp>
        <p:nvGrpSpPr>
          <p:cNvPr id="4079" name="Google Shape;4079;p17"/>
          <p:cNvGrpSpPr/>
          <p:nvPr/>
        </p:nvGrpSpPr>
        <p:grpSpPr>
          <a:xfrm>
            <a:off x="867105" y="2049107"/>
            <a:ext cx="7949653" cy="3456833"/>
            <a:chOff x="0" y="2080"/>
            <a:chExt cx="10599537" cy="4609111"/>
          </a:xfrm>
        </p:grpSpPr>
        <p:sp>
          <p:nvSpPr>
            <p:cNvPr id="4080" name="Google Shape;4080;p17"/>
            <p:cNvSpPr/>
            <p:nvPr/>
          </p:nvSpPr>
          <p:spPr>
            <a:xfrm>
              <a:off x="0" y="2784354"/>
              <a:ext cx="2649884" cy="1826837"/>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81" name="Google Shape;4081;p17"/>
            <p:cNvSpPr txBox="1"/>
            <p:nvPr/>
          </p:nvSpPr>
          <p:spPr>
            <a:xfrm>
              <a:off x="0" y="2784354"/>
              <a:ext cx="2649884" cy="1826837"/>
            </a:xfrm>
            <a:prstGeom prst="rect">
              <a:avLst/>
            </a:prstGeom>
            <a:noFill/>
            <a:ln>
              <a:noFill/>
            </a:ln>
          </p:spPr>
          <p:txBody>
            <a:bodyPr spcFirstLastPara="1" wrap="square" lIns="141338" tIns="160013" rIns="141338" bIns="160013" anchor="ctr" anchorCtr="0">
              <a:noAutofit/>
            </a:bodyPr>
            <a:lstStyle/>
            <a:p>
              <a:pPr algn="ctr">
                <a:lnSpc>
                  <a:spcPct val="90000"/>
                </a:lnSpc>
                <a:buClr>
                  <a:schemeClr val="lt1"/>
                </a:buClr>
                <a:buSzPts val="3000"/>
              </a:pPr>
              <a:r>
                <a:rPr lang="en-US" sz="2250">
                  <a:solidFill>
                    <a:schemeClr val="lt1"/>
                  </a:solidFill>
                  <a:latin typeface="Calibri" panose="020F0502020204030204"/>
                  <a:ea typeface="Calibri" panose="020F0502020204030204"/>
                  <a:cs typeface="Calibri" panose="020F0502020204030204"/>
                  <a:sym typeface="Calibri" panose="020F0502020204030204"/>
                </a:rPr>
                <a:t>Unsupervised learning (clustering)</a:t>
              </a:r>
              <a:endParaRPr sz="1050"/>
            </a:p>
          </p:txBody>
        </p:sp>
        <p:sp>
          <p:nvSpPr>
            <p:cNvPr id="4082" name="Google Shape;4082;p17"/>
            <p:cNvSpPr/>
            <p:nvPr/>
          </p:nvSpPr>
          <p:spPr>
            <a:xfrm>
              <a:off x="2649884" y="2784354"/>
              <a:ext cx="7949653" cy="1826837"/>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83" name="Google Shape;4083;p17"/>
            <p:cNvSpPr txBox="1"/>
            <p:nvPr/>
          </p:nvSpPr>
          <p:spPr>
            <a:xfrm>
              <a:off x="2649884" y="2784354"/>
              <a:ext cx="7949653" cy="1826837"/>
            </a:xfrm>
            <a:prstGeom prst="rect">
              <a:avLst/>
            </a:prstGeom>
            <a:noFill/>
            <a:ln>
              <a:noFill/>
            </a:ln>
          </p:spPr>
          <p:txBody>
            <a:bodyPr spcFirstLastPara="1" wrap="square" lIns="120938" tIns="209550" rIns="120938" bIns="209550" anchor="ctr" anchorCtr="0">
              <a:noAutofit/>
            </a:bodyPr>
            <a:lstStyle/>
            <a:p>
              <a:pPr>
                <a:lnSpc>
                  <a:spcPct val="90000"/>
                </a:lnSpc>
                <a:buClr>
                  <a:schemeClr val="dk1"/>
                </a:buClr>
                <a:buSzPts val="2200"/>
              </a:pPr>
              <a:r>
                <a:rPr lang="en-US" sz="1650">
                  <a:solidFill>
                    <a:schemeClr val="dk1"/>
                  </a:solidFill>
                  <a:latin typeface="Calibri" panose="020F0502020204030204"/>
                  <a:ea typeface="Calibri" panose="020F0502020204030204"/>
                  <a:cs typeface="Calibri" panose="020F0502020204030204"/>
                  <a:sym typeface="Calibri" panose="020F0502020204030204"/>
                </a:rPr>
                <a:t>The class labels of training data is unknown</a:t>
              </a:r>
              <a:endParaRPr sz="1050"/>
            </a:p>
            <a:p>
              <a:pPr>
                <a:lnSpc>
                  <a:spcPct val="90000"/>
                </a:lnSpc>
                <a:spcBef>
                  <a:spcPts val="580"/>
                </a:spcBef>
                <a:buClr>
                  <a:schemeClr val="dk1"/>
                </a:buClr>
                <a:buSzPts val="2200"/>
              </a:pPr>
              <a:r>
                <a:rPr lang="en-US" sz="1650">
                  <a:solidFill>
                    <a:schemeClr val="dk1"/>
                  </a:solidFill>
                  <a:latin typeface="Calibri" panose="020F0502020204030204"/>
                  <a:ea typeface="Calibri" panose="020F0502020204030204"/>
                  <a:cs typeface="Calibri" panose="020F0502020204030204"/>
                  <a:sym typeface="Calibri" panose="020F0502020204030204"/>
                </a:rPr>
                <a:t>Given a set of measurements, observations, etc. with the aim of establishing the existence of classes or clusters in the data</a:t>
              </a:r>
              <a:endParaRPr sz="1050"/>
            </a:p>
          </p:txBody>
        </p:sp>
        <p:sp>
          <p:nvSpPr>
            <p:cNvPr id="4084" name="Google Shape;4084;p17"/>
            <p:cNvSpPr/>
            <p:nvPr/>
          </p:nvSpPr>
          <p:spPr>
            <a:xfrm rot="10800000">
              <a:off x="0" y="2080"/>
              <a:ext cx="2649884" cy="2809676"/>
            </a:xfrm>
            <a:prstGeom prst="upArrowCallout">
              <a:avLst>
                <a:gd name="adj1" fmla="val 5000"/>
                <a:gd name="adj2" fmla="val 10000"/>
                <a:gd name="adj3" fmla="val 15000"/>
                <a:gd name="adj4" fmla="val 64977"/>
              </a:avLst>
            </a:prstGeom>
            <a:solidFill>
              <a:srgbClr val="6FAB46"/>
            </a:solidFill>
            <a:ln w="12700" cap="flat" cmpd="sng">
              <a:solidFill>
                <a:srgbClr val="6FAB46"/>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85" name="Google Shape;4085;p17"/>
            <p:cNvSpPr txBox="1"/>
            <p:nvPr/>
          </p:nvSpPr>
          <p:spPr>
            <a:xfrm>
              <a:off x="0" y="2080"/>
              <a:ext cx="2649884" cy="1826289"/>
            </a:xfrm>
            <a:prstGeom prst="rect">
              <a:avLst/>
            </a:prstGeom>
            <a:noFill/>
            <a:ln>
              <a:noFill/>
            </a:ln>
          </p:spPr>
          <p:txBody>
            <a:bodyPr spcFirstLastPara="1" wrap="square" lIns="141338" tIns="160013" rIns="141338" bIns="160013" anchor="ctr" anchorCtr="0">
              <a:noAutofit/>
            </a:bodyPr>
            <a:lstStyle/>
            <a:p>
              <a:pPr algn="ctr">
                <a:lnSpc>
                  <a:spcPct val="90000"/>
                </a:lnSpc>
                <a:buClr>
                  <a:schemeClr val="lt1"/>
                </a:buClr>
                <a:buSzPts val="3000"/>
              </a:pPr>
              <a:r>
                <a:rPr lang="en-US" sz="2250">
                  <a:solidFill>
                    <a:schemeClr val="lt1"/>
                  </a:solidFill>
                  <a:latin typeface="Calibri" panose="020F0502020204030204"/>
                  <a:ea typeface="Calibri" panose="020F0502020204030204"/>
                  <a:cs typeface="Calibri" panose="020F0502020204030204"/>
                  <a:sym typeface="Calibri" panose="020F0502020204030204"/>
                </a:rPr>
                <a:t>Supervised learning (classification)</a:t>
              </a:r>
              <a:endParaRPr sz="1050"/>
            </a:p>
          </p:txBody>
        </p:sp>
        <p:sp>
          <p:nvSpPr>
            <p:cNvPr id="4086" name="Google Shape;4086;p17"/>
            <p:cNvSpPr/>
            <p:nvPr/>
          </p:nvSpPr>
          <p:spPr>
            <a:xfrm>
              <a:off x="2649884" y="2080"/>
              <a:ext cx="7949653" cy="1826289"/>
            </a:xfrm>
            <a:prstGeom prst="rect">
              <a:avLst/>
            </a:prstGeom>
            <a:solidFill>
              <a:srgbClr val="D3E1CC">
                <a:alpha val="89803"/>
              </a:srgbClr>
            </a:solidFill>
            <a:ln w="12700" cap="flat" cmpd="sng">
              <a:solidFill>
                <a:srgbClr val="D3E1CC">
                  <a:alpha val="89803"/>
                </a:srgbClr>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4087" name="Google Shape;4087;p17"/>
            <p:cNvSpPr txBox="1"/>
            <p:nvPr/>
          </p:nvSpPr>
          <p:spPr>
            <a:xfrm>
              <a:off x="2649884" y="2080"/>
              <a:ext cx="7949653" cy="1826289"/>
            </a:xfrm>
            <a:prstGeom prst="rect">
              <a:avLst/>
            </a:prstGeom>
            <a:noFill/>
            <a:ln>
              <a:noFill/>
            </a:ln>
          </p:spPr>
          <p:txBody>
            <a:bodyPr spcFirstLastPara="1" wrap="square" lIns="120938" tIns="209550" rIns="120938" bIns="209550" anchor="ctr" anchorCtr="0">
              <a:noAutofit/>
            </a:bodyPr>
            <a:lstStyle/>
            <a:p>
              <a:pPr>
                <a:lnSpc>
                  <a:spcPct val="90000"/>
                </a:lnSpc>
                <a:buClr>
                  <a:schemeClr val="dk1"/>
                </a:buClr>
                <a:buSzPts val="2200"/>
              </a:pPr>
              <a:r>
                <a:rPr lang="en-US" sz="1650">
                  <a:solidFill>
                    <a:schemeClr val="dk1"/>
                  </a:solidFill>
                  <a:latin typeface="Calibri" panose="020F0502020204030204"/>
                  <a:ea typeface="Calibri" panose="020F0502020204030204"/>
                  <a:cs typeface="Calibri" panose="020F0502020204030204"/>
                  <a:sym typeface="Calibri" panose="020F0502020204030204"/>
                </a:rPr>
                <a:t>Supervision: The training data (observations, measurements, etc.) are accompanied by </a:t>
              </a:r>
              <a:r>
                <a:rPr lang="en-US" sz="1650" b="1">
                  <a:solidFill>
                    <a:schemeClr val="dk1"/>
                  </a:solidFill>
                  <a:latin typeface="Calibri" panose="020F0502020204030204"/>
                  <a:ea typeface="Calibri" panose="020F0502020204030204"/>
                  <a:cs typeface="Calibri" panose="020F0502020204030204"/>
                  <a:sym typeface="Calibri" panose="020F0502020204030204"/>
                </a:rPr>
                <a:t>labels</a:t>
              </a:r>
              <a:r>
                <a:rPr lang="en-US" sz="1650">
                  <a:solidFill>
                    <a:schemeClr val="dk1"/>
                  </a:solidFill>
                  <a:latin typeface="Calibri" panose="020F0502020204030204"/>
                  <a:ea typeface="Calibri" panose="020F0502020204030204"/>
                  <a:cs typeface="Calibri" panose="020F0502020204030204"/>
                  <a:sym typeface="Calibri" panose="020F0502020204030204"/>
                </a:rPr>
                <a:t> indicating the class of the observations</a:t>
              </a:r>
              <a:endParaRPr sz="1050"/>
            </a:p>
            <a:p>
              <a:pPr>
                <a:lnSpc>
                  <a:spcPct val="90000"/>
                </a:lnSpc>
                <a:spcBef>
                  <a:spcPts val="580"/>
                </a:spcBef>
                <a:buClr>
                  <a:schemeClr val="dk1"/>
                </a:buClr>
                <a:buSzPts val="2200"/>
              </a:pPr>
              <a:r>
                <a:rPr lang="en-US" sz="1650">
                  <a:solidFill>
                    <a:schemeClr val="dk1"/>
                  </a:solidFill>
                  <a:latin typeface="Calibri" panose="020F0502020204030204"/>
                  <a:ea typeface="Calibri" panose="020F0502020204030204"/>
                  <a:cs typeface="Calibri" panose="020F0502020204030204"/>
                  <a:sym typeface="Calibri" panose="020F0502020204030204"/>
                </a:rPr>
                <a:t>New data is classified based on the training set</a:t>
              </a:r>
              <a:endParaRPr sz="1050"/>
            </a:p>
          </p:txBody>
        </p:sp>
      </p:grpSp>
    </p:spTree>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91"/>
        <p:cNvGrpSpPr/>
        <p:nvPr/>
      </p:nvGrpSpPr>
      <p:grpSpPr>
        <a:xfrm>
          <a:off x="0" y="0"/>
          <a:ext cx="0" cy="0"/>
          <a:chOff x="0" y="0"/>
          <a:chExt cx="0" cy="0"/>
        </a:xfrm>
      </p:grpSpPr>
      <p:sp>
        <p:nvSpPr>
          <p:cNvPr id="4092" name="Google Shape;4092;p18"/>
          <p:cNvSpPr txBox="1">
            <a:spLocks noGrp="1"/>
          </p:cNvSpPr>
          <p:nvPr>
            <p:ph type="title"/>
          </p:nvPr>
        </p:nvSpPr>
        <p:spPr>
          <a:xfrm>
            <a:off x="575384" y="303683"/>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2970" dirty="0"/>
              <a:t>Supervised Learning</a:t>
            </a:r>
            <a:endParaRPr dirty="0"/>
          </a:p>
        </p:txBody>
      </p:sp>
      <p:sp>
        <p:nvSpPr>
          <p:cNvPr id="4093" name="Google Shape;4093;p18"/>
          <p:cNvSpPr txBox="1"/>
          <p:nvPr/>
        </p:nvSpPr>
        <p:spPr>
          <a:xfrm>
            <a:off x="130420" y="1753886"/>
            <a:ext cx="5250473" cy="4268987"/>
          </a:xfrm>
          <a:prstGeom prst="rect">
            <a:avLst/>
          </a:prstGeom>
          <a:noFill/>
          <a:ln w="9525" cap="flat" cmpd="sng">
            <a:solidFill>
              <a:srgbClr val="47CCFF"/>
            </a:solidFill>
            <a:prstDash val="solid"/>
            <a:round/>
            <a:headEnd type="none" w="sm" len="sm"/>
            <a:tailEnd type="none" w="sm" len="sm"/>
          </a:ln>
        </p:spPr>
        <p:txBody>
          <a:bodyPr spcFirstLastPara="1" wrap="square" lIns="68569" tIns="34275" rIns="68569" bIns="34275" anchor="t" anchorCtr="0">
            <a:noAutofit/>
          </a:bodyPr>
          <a:lstStyle/>
          <a:p>
            <a:pPr marL="171450" indent="-171450" algn="just">
              <a:lnSpc>
                <a:spcPct val="90000"/>
              </a:lnSpc>
              <a:buClr>
                <a:schemeClr val="dk1"/>
              </a:buClr>
              <a:buSzPts val="2000"/>
              <a:buFont typeface="Arial" panose="020B0604020202020204"/>
              <a:buChar char="•"/>
            </a:pPr>
            <a:r>
              <a:rPr lang="en-US" sz="1500">
                <a:solidFill>
                  <a:schemeClr val="dk1"/>
                </a:solidFill>
                <a:latin typeface="Calibri" panose="020F0502020204030204"/>
                <a:ea typeface="Calibri" panose="020F0502020204030204"/>
                <a:cs typeface="Calibri" panose="020F0502020204030204"/>
                <a:sym typeface="Calibri" panose="020F0502020204030204"/>
              </a:rPr>
              <a:t>Prediction methods are commonly referred to as supervised learning. </a:t>
            </a:r>
            <a:endParaRPr sz="1050"/>
          </a:p>
          <a:p>
            <a:pPr marL="171450" indent="-171450" algn="just">
              <a:lnSpc>
                <a:spcPct val="90000"/>
              </a:lnSpc>
              <a:spcBef>
                <a:spcPts val="750"/>
              </a:spcBef>
              <a:buClr>
                <a:schemeClr val="dk1"/>
              </a:buClr>
              <a:buSzPts val="2000"/>
              <a:buFont typeface="Arial" panose="020B0604020202020204"/>
              <a:buChar char="•"/>
            </a:pPr>
            <a:r>
              <a:rPr lang="en-US" sz="1500">
                <a:solidFill>
                  <a:schemeClr val="dk1"/>
                </a:solidFill>
                <a:latin typeface="Calibri" panose="020F0502020204030204"/>
                <a:ea typeface="Calibri" panose="020F0502020204030204"/>
                <a:cs typeface="Calibri" panose="020F0502020204030204"/>
                <a:sym typeface="Calibri" panose="020F0502020204030204"/>
              </a:rPr>
              <a:t>Supervised methods are thought to attempt the discovery of the relationships between input attributes and a target attribute.</a:t>
            </a:r>
            <a:endParaRPr sz="1050"/>
          </a:p>
          <a:p>
            <a:pPr marL="171450" indent="-171450" algn="just">
              <a:lnSpc>
                <a:spcPct val="90000"/>
              </a:lnSpc>
              <a:spcBef>
                <a:spcPts val="750"/>
              </a:spcBef>
              <a:buClr>
                <a:schemeClr val="dk1"/>
              </a:buClr>
              <a:buSzPts val="2000"/>
              <a:buFont typeface="Arial" panose="020B0604020202020204"/>
              <a:buChar char="•"/>
            </a:pPr>
            <a:r>
              <a:rPr lang="en-US" sz="1500">
                <a:solidFill>
                  <a:schemeClr val="dk1"/>
                </a:solidFill>
                <a:latin typeface="Calibri" panose="020F0502020204030204"/>
                <a:ea typeface="Calibri" panose="020F0502020204030204"/>
                <a:cs typeface="Calibri" panose="020F0502020204030204"/>
                <a:sym typeface="Calibri" panose="020F0502020204030204"/>
              </a:rPr>
              <a:t>A training set is given and the objective is to form a description that can be used to predict unseen examples.</a:t>
            </a:r>
            <a:endParaRPr sz="1350">
              <a:solidFill>
                <a:schemeClr val="dk1"/>
              </a:solidFill>
              <a:latin typeface="Calibri" panose="020F0502020204030204"/>
              <a:ea typeface="Calibri" panose="020F0502020204030204"/>
              <a:cs typeface="Calibri" panose="020F0502020204030204"/>
              <a:sym typeface="Calibri" panose="020F0502020204030204"/>
            </a:endParaRPr>
          </a:p>
          <a:p>
            <a:pPr marL="171450" indent="-171450" algn="just">
              <a:lnSpc>
                <a:spcPct val="90000"/>
              </a:lnSpc>
              <a:buSzPts val="2400"/>
              <a:buFont typeface="Arial" panose="020B0604020202020204"/>
              <a:buChar char="•"/>
            </a:pPr>
            <a:r>
              <a:rPr lang="en-US" sz="1500">
                <a:solidFill>
                  <a:schemeClr val="dk1"/>
                </a:solidFill>
                <a:latin typeface="Calibri" panose="020F0502020204030204"/>
                <a:ea typeface="Calibri" panose="020F0502020204030204"/>
                <a:cs typeface="Calibri" panose="020F0502020204030204"/>
                <a:sym typeface="Calibri" panose="020F0502020204030204"/>
              </a:rPr>
              <a:t>Methods:</a:t>
            </a:r>
            <a:endParaRPr sz="1500">
              <a:solidFill>
                <a:schemeClr val="dk1"/>
              </a:solidFill>
              <a:latin typeface="Calibri" panose="020F0502020204030204"/>
              <a:ea typeface="Calibri" panose="020F0502020204030204"/>
              <a:cs typeface="Calibri" panose="020F0502020204030204"/>
              <a:sym typeface="Calibri" panose="020F0502020204030204"/>
            </a:endParaRPr>
          </a:p>
          <a:p>
            <a:pPr marL="514350" lvl="1" indent="-171450" algn="just">
              <a:lnSpc>
                <a:spcPct val="90000"/>
              </a:lnSpc>
              <a:spcBef>
                <a:spcPts val="375"/>
              </a:spcBef>
              <a:buClr>
                <a:srgbClr val="FF0000"/>
              </a:buClr>
              <a:buSzPts val="2000"/>
              <a:buFont typeface="Arial" panose="020B0604020202020204"/>
              <a:buChar char="•"/>
            </a:pPr>
            <a:r>
              <a:rPr lang="en-US" sz="1500">
                <a:solidFill>
                  <a:srgbClr val="FF0000"/>
                </a:solidFill>
                <a:latin typeface="Calibri" panose="020F0502020204030204"/>
                <a:ea typeface="Calibri" panose="020F0502020204030204"/>
                <a:cs typeface="Calibri" panose="020F0502020204030204"/>
                <a:sym typeface="Calibri" panose="020F0502020204030204"/>
              </a:rPr>
              <a:t>Classification</a:t>
            </a:r>
            <a:endParaRPr sz="1350">
              <a:solidFill>
                <a:schemeClr val="dk1"/>
              </a:solidFill>
              <a:latin typeface="Calibri" panose="020F0502020204030204"/>
              <a:ea typeface="Calibri" panose="020F0502020204030204"/>
              <a:cs typeface="Calibri" panose="020F0502020204030204"/>
              <a:sym typeface="Calibri" panose="020F0502020204030204"/>
            </a:endParaRPr>
          </a:p>
          <a:p>
            <a:pPr marL="857250" lvl="2" indent="-171450">
              <a:lnSpc>
                <a:spcPct val="90000"/>
              </a:lnSpc>
              <a:spcBef>
                <a:spcPts val="375"/>
              </a:spcBef>
              <a:buSzPts val="1800"/>
              <a:buFont typeface="Arial" panose="020B0604020202020204"/>
              <a:buChar char="•"/>
            </a:pPr>
            <a:r>
              <a:rPr lang="en-US" sz="1350">
                <a:latin typeface="Calibri" panose="020F0502020204030204"/>
                <a:ea typeface="Calibri" panose="020F0502020204030204"/>
                <a:cs typeface="Calibri" panose="020F0502020204030204"/>
                <a:sym typeface="Calibri" panose="020F0502020204030204"/>
              </a:rPr>
              <a:t>T</a:t>
            </a:r>
            <a:r>
              <a:rPr lang="en-US" sz="1350">
                <a:solidFill>
                  <a:schemeClr val="dk1"/>
                </a:solidFill>
                <a:latin typeface="Calibri" panose="020F0502020204030204"/>
                <a:ea typeface="Calibri" panose="020F0502020204030204"/>
                <a:cs typeface="Calibri" panose="020F0502020204030204"/>
                <a:sym typeface="Calibri" panose="020F0502020204030204"/>
              </a:rPr>
              <a:t>he domain of the target attribute is finite and categorical.</a:t>
            </a:r>
            <a:endParaRPr sz="1050"/>
          </a:p>
          <a:p>
            <a:pPr marL="857250" lvl="2" indent="-171450">
              <a:lnSpc>
                <a:spcPct val="90000"/>
              </a:lnSpc>
              <a:spcBef>
                <a:spcPts val="375"/>
              </a:spcBef>
              <a:buClr>
                <a:schemeClr val="dk1"/>
              </a:buClr>
              <a:buSzPts val="1800"/>
              <a:buFont typeface="Arial" panose="020B0604020202020204"/>
              <a:buChar char="•"/>
            </a:pPr>
            <a:r>
              <a:rPr lang="en-US" sz="1350">
                <a:solidFill>
                  <a:schemeClr val="dk1"/>
                </a:solidFill>
                <a:latin typeface="Calibri" panose="020F0502020204030204"/>
                <a:ea typeface="Calibri" panose="020F0502020204030204"/>
                <a:cs typeface="Calibri" panose="020F0502020204030204"/>
                <a:sym typeface="Calibri" panose="020F0502020204030204"/>
              </a:rPr>
              <a:t>A classifier must assign a class to a unseen example.</a:t>
            </a:r>
            <a:endParaRPr sz="1350">
              <a:latin typeface="Calibri" panose="020F0502020204030204"/>
              <a:ea typeface="Calibri" panose="020F0502020204030204"/>
              <a:cs typeface="Calibri" panose="020F0502020204030204"/>
              <a:sym typeface="Calibri" panose="020F0502020204030204"/>
            </a:endParaRPr>
          </a:p>
          <a:p>
            <a:pPr marL="514350" lvl="1" indent="-171450" algn="just">
              <a:lnSpc>
                <a:spcPct val="90000"/>
              </a:lnSpc>
              <a:spcBef>
                <a:spcPts val="375"/>
              </a:spcBef>
              <a:buClr>
                <a:srgbClr val="FF0000"/>
              </a:buClr>
              <a:buSzPts val="2000"/>
              <a:buFont typeface="Arial" panose="020B0604020202020204"/>
              <a:buChar char="•"/>
            </a:pPr>
            <a:r>
              <a:rPr lang="en-US" sz="1500">
                <a:solidFill>
                  <a:srgbClr val="FF0000"/>
                </a:solidFill>
                <a:latin typeface="Calibri" panose="020F0502020204030204"/>
                <a:ea typeface="Calibri" panose="020F0502020204030204"/>
                <a:cs typeface="Calibri" panose="020F0502020204030204"/>
                <a:sym typeface="Calibri" panose="020F0502020204030204"/>
              </a:rPr>
              <a:t>Regression</a:t>
            </a:r>
            <a:endParaRPr sz="1350">
              <a:solidFill>
                <a:schemeClr val="dk1"/>
              </a:solidFill>
              <a:latin typeface="Calibri" panose="020F0502020204030204"/>
              <a:ea typeface="Calibri" panose="020F0502020204030204"/>
              <a:cs typeface="Calibri" panose="020F0502020204030204"/>
              <a:sym typeface="Calibri" panose="020F0502020204030204"/>
            </a:endParaRPr>
          </a:p>
          <a:p>
            <a:pPr marL="857250" lvl="2" indent="-171450" algn="just">
              <a:lnSpc>
                <a:spcPct val="90000"/>
              </a:lnSpc>
              <a:spcBef>
                <a:spcPts val="375"/>
              </a:spcBef>
              <a:buSzPts val="1800"/>
              <a:buFont typeface="Arial" panose="020B0604020202020204"/>
              <a:buChar char="•"/>
            </a:pPr>
            <a:r>
              <a:rPr lang="en-US" sz="1350">
                <a:latin typeface="Calibri" panose="020F0502020204030204"/>
                <a:ea typeface="Calibri" panose="020F0502020204030204"/>
                <a:cs typeface="Calibri" panose="020F0502020204030204"/>
                <a:sym typeface="Calibri" panose="020F0502020204030204"/>
              </a:rPr>
              <a:t>T</a:t>
            </a:r>
            <a:r>
              <a:rPr lang="en-US" sz="1350">
                <a:solidFill>
                  <a:schemeClr val="dk1"/>
                </a:solidFill>
                <a:latin typeface="Calibri" panose="020F0502020204030204"/>
                <a:ea typeface="Calibri" panose="020F0502020204030204"/>
                <a:cs typeface="Calibri" panose="020F0502020204030204"/>
                <a:sym typeface="Calibri" panose="020F0502020204030204"/>
              </a:rPr>
              <a:t>he target attribute is formed by infinite values.</a:t>
            </a:r>
            <a:endParaRPr sz="1050"/>
          </a:p>
          <a:p>
            <a:pPr marL="857250" lvl="2" indent="-171450">
              <a:lnSpc>
                <a:spcPct val="90000"/>
              </a:lnSpc>
              <a:spcBef>
                <a:spcPts val="375"/>
              </a:spcBef>
              <a:buClr>
                <a:schemeClr val="dk1"/>
              </a:buClr>
              <a:buSzPts val="1800"/>
              <a:buFont typeface="Arial" panose="020B0604020202020204"/>
              <a:buChar char="•"/>
            </a:pPr>
            <a:r>
              <a:rPr lang="en-US" sz="1350">
                <a:solidFill>
                  <a:schemeClr val="dk1"/>
                </a:solidFill>
                <a:latin typeface="Calibri" panose="020F0502020204030204"/>
                <a:ea typeface="Calibri" panose="020F0502020204030204"/>
                <a:cs typeface="Calibri" panose="020F0502020204030204"/>
                <a:sym typeface="Calibri" panose="020F0502020204030204"/>
              </a:rPr>
              <a:t>To fit a model to learn the output target attribute as a function of input attributes.</a:t>
            </a:r>
            <a:endParaRPr sz="1350">
              <a:latin typeface="Calibri" panose="020F0502020204030204"/>
              <a:ea typeface="Calibri" panose="020F0502020204030204"/>
              <a:cs typeface="Calibri" panose="020F0502020204030204"/>
              <a:sym typeface="Calibri" panose="020F0502020204030204"/>
            </a:endParaRPr>
          </a:p>
          <a:p>
            <a:pPr marL="514350" lvl="1" indent="-171450" algn="just">
              <a:lnSpc>
                <a:spcPct val="90000"/>
              </a:lnSpc>
              <a:spcBef>
                <a:spcPts val="375"/>
              </a:spcBef>
              <a:buClr>
                <a:srgbClr val="FF0000"/>
              </a:buClr>
              <a:buSzPts val="2000"/>
              <a:buFont typeface="Arial" panose="020B0604020202020204"/>
              <a:buChar char="•"/>
            </a:pPr>
            <a:r>
              <a:rPr lang="en-US" sz="1500">
                <a:solidFill>
                  <a:srgbClr val="FF0000"/>
                </a:solidFill>
                <a:latin typeface="Calibri" panose="020F0502020204030204"/>
                <a:ea typeface="Calibri" panose="020F0502020204030204"/>
                <a:cs typeface="Calibri" panose="020F0502020204030204"/>
                <a:sym typeface="Calibri" panose="020F0502020204030204"/>
              </a:rPr>
              <a:t>Time Series Analysis</a:t>
            </a:r>
            <a:endParaRPr sz="1350">
              <a:solidFill>
                <a:schemeClr val="dk1"/>
              </a:solidFill>
              <a:latin typeface="Calibri" panose="020F0502020204030204"/>
              <a:ea typeface="Calibri" panose="020F0502020204030204"/>
              <a:cs typeface="Calibri" panose="020F0502020204030204"/>
              <a:sym typeface="Calibri" panose="020F0502020204030204"/>
            </a:endParaRPr>
          </a:p>
          <a:p>
            <a:pPr marL="857250" lvl="2" indent="-171450" algn="just">
              <a:lnSpc>
                <a:spcPct val="90000"/>
              </a:lnSpc>
              <a:spcBef>
                <a:spcPts val="375"/>
              </a:spcBef>
              <a:buSzPts val="1800"/>
              <a:buFont typeface="Arial" panose="020B0604020202020204"/>
              <a:buChar char="•"/>
            </a:pPr>
            <a:r>
              <a:rPr lang="en-US" sz="1350">
                <a:latin typeface="Calibri" panose="020F0502020204030204"/>
                <a:ea typeface="Calibri" panose="020F0502020204030204"/>
                <a:cs typeface="Calibri" panose="020F0502020204030204"/>
                <a:sym typeface="Calibri" panose="020F0502020204030204"/>
              </a:rPr>
              <a:t>Making predictions in time.</a:t>
            </a:r>
            <a:endParaRPr sz="1050"/>
          </a:p>
          <a:p>
            <a:pPr algn="just">
              <a:lnSpc>
                <a:spcPct val="90000"/>
              </a:lnSpc>
              <a:spcBef>
                <a:spcPts val="750"/>
              </a:spcBef>
              <a:buClr>
                <a:schemeClr val="dk1"/>
              </a:buClr>
              <a:buSzPts val="1400"/>
            </a:pPr>
            <a:endParaRPr sz="1050"/>
          </a:p>
          <a:p>
            <a:pPr marL="171450" indent="-76200" algn="just">
              <a:lnSpc>
                <a:spcPct val="90000"/>
              </a:lnSpc>
              <a:spcBef>
                <a:spcPts val="750"/>
              </a:spcBef>
              <a:buClr>
                <a:schemeClr val="dk1"/>
              </a:buClr>
              <a:buSzPts val="2000"/>
            </a:pPr>
            <a:endParaRPr sz="1500">
              <a:solidFill>
                <a:schemeClr val="lt2"/>
              </a:solidFill>
              <a:latin typeface="Calibri" panose="020F0502020204030204"/>
              <a:ea typeface="Calibri" panose="020F0502020204030204"/>
              <a:cs typeface="Calibri" panose="020F0502020204030204"/>
              <a:sym typeface="Calibri" panose="020F0502020204030204"/>
            </a:endParaRPr>
          </a:p>
        </p:txBody>
      </p:sp>
      <p:pic>
        <p:nvPicPr>
          <p:cNvPr id="4094" name="Google Shape;4094;p18"/>
          <p:cNvPicPr preferRelativeResize="0"/>
          <p:nvPr/>
        </p:nvPicPr>
        <p:blipFill rotWithShape="1">
          <a:blip r:embed="rId1"/>
          <a:srcRect/>
          <a:stretch>
            <a:fillRect/>
          </a:stretch>
        </p:blipFill>
        <p:spPr>
          <a:xfrm>
            <a:off x="5460698" y="1753886"/>
            <a:ext cx="3552883" cy="1945943"/>
          </a:xfrm>
          <a:prstGeom prst="rect">
            <a:avLst/>
          </a:prstGeom>
          <a:noFill/>
          <a:ln w="9525" cap="flat" cmpd="sng">
            <a:solidFill>
              <a:srgbClr val="47CCFF"/>
            </a:solidFill>
            <a:prstDash val="solid"/>
            <a:round/>
            <a:headEnd type="none" w="sm" len="sm"/>
            <a:tailEnd type="none" w="sm" len="sm"/>
          </a:ln>
        </p:spPr>
      </p:pic>
      <p:pic>
        <p:nvPicPr>
          <p:cNvPr id="4095" name="Google Shape;4095;p18"/>
          <p:cNvPicPr preferRelativeResize="0"/>
          <p:nvPr/>
        </p:nvPicPr>
        <p:blipFill rotWithShape="1">
          <a:blip r:embed="rId2"/>
          <a:srcRect/>
          <a:stretch>
            <a:fillRect/>
          </a:stretch>
        </p:blipFill>
        <p:spPr>
          <a:xfrm>
            <a:off x="5460697" y="3797575"/>
            <a:ext cx="3552883" cy="2019896"/>
          </a:xfrm>
          <a:prstGeom prst="rect">
            <a:avLst/>
          </a:prstGeom>
          <a:noFill/>
          <a:ln w="9525" cap="flat" cmpd="sng">
            <a:solidFill>
              <a:srgbClr val="47CCFF"/>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9"/>
        <p:cNvGrpSpPr/>
        <p:nvPr/>
      </p:nvGrpSpPr>
      <p:grpSpPr>
        <a:xfrm>
          <a:off x="0" y="0"/>
          <a:ext cx="0" cy="0"/>
          <a:chOff x="0" y="0"/>
          <a:chExt cx="0" cy="0"/>
        </a:xfrm>
      </p:grpSpPr>
      <p:sp>
        <p:nvSpPr>
          <p:cNvPr id="4100" name="Google Shape;4100;p19"/>
          <p:cNvSpPr txBox="1">
            <a:spLocks noGrp="1"/>
          </p:cNvSpPr>
          <p:nvPr>
            <p:ph type="title"/>
          </p:nvPr>
        </p:nvSpPr>
        <p:spPr>
          <a:xfrm>
            <a:off x="571499" y="392459"/>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2970" dirty="0"/>
              <a:t>Unsupervised Learning</a:t>
            </a:r>
            <a:endParaRPr dirty="0"/>
          </a:p>
        </p:txBody>
      </p:sp>
      <p:sp>
        <p:nvSpPr>
          <p:cNvPr id="4101" name="Google Shape;4101;p19"/>
          <p:cNvSpPr txBox="1"/>
          <p:nvPr/>
        </p:nvSpPr>
        <p:spPr>
          <a:xfrm>
            <a:off x="342900" y="1880981"/>
            <a:ext cx="8343900" cy="1162878"/>
          </a:xfrm>
          <a:prstGeom prst="rect">
            <a:avLst/>
          </a:prstGeom>
          <a:noFill/>
          <a:ln>
            <a:noFill/>
          </a:ln>
        </p:spPr>
        <p:txBody>
          <a:bodyPr spcFirstLastPara="1" wrap="square" lIns="68569" tIns="34275" rIns="68569" bIns="34275" anchor="t" anchorCtr="0">
            <a:noAutofit/>
          </a:bodyPr>
          <a:lstStyle/>
          <a:p>
            <a:pPr marL="171450" indent="-171450" algn="just">
              <a:lnSpc>
                <a:spcPct val="90000"/>
              </a:lnSpc>
              <a:buClr>
                <a:schemeClr val="dk1"/>
              </a:buClr>
              <a:buSzPts val="2800"/>
              <a:buFont typeface="Arial" panose="020B0604020202020204"/>
              <a:buChar char="•"/>
            </a:pPr>
            <a:r>
              <a:rPr lang="en-US" sz="2100">
                <a:solidFill>
                  <a:schemeClr val="dk1"/>
                </a:solidFill>
                <a:latin typeface="Calibri" panose="020F0502020204030204"/>
                <a:ea typeface="Calibri" panose="020F0502020204030204"/>
                <a:cs typeface="Calibri" panose="020F0502020204030204"/>
                <a:sym typeface="Calibri" panose="020F0502020204030204"/>
              </a:rPr>
              <a:t>There is no supervisor and only input data is available.</a:t>
            </a:r>
            <a:endParaRPr sz="1050"/>
          </a:p>
          <a:p>
            <a:pPr marL="171450" indent="-171450" algn="just">
              <a:lnSpc>
                <a:spcPct val="90000"/>
              </a:lnSpc>
              <a:spcBef>
                <a:spcPts val="750"/>
              </a:spcBef>
              <a:buClr>
                <a:schemeClr val="dk1"/>
              </a:buClr>
              <a:buSzPts val="2800"/>
              <a:buFont typeface="Arial" panose="020B0604020202020204"/>
              <a:buChar char="•"/>
            </a:pPr>
            <a:r>
              <a:rPr lang="en-US" sz="2100">
                <a:solidFill>
                  <a:schemeClr val="dk1"/>
                </a:solidFill>
                <a:latin typeface="Calibri" panose="020F0502020204030204"/>
                <a:ea typeface="Calibri" panose="020F0502020204030204"/>
                <a:cs typeface="Calibri" panose="020F0502020204030204"/>
                <a:sym typeface="Calibri" panose="020F0502020204030204"/>
              </a:rPr>
              <a:t>The aim is to find regularities, irregularities, relationships, similarities and associations in the input.</a:t>
            </a:r>
            <a:endParaRPr sz="2100">
              <a:solidFill>
                <a:schemeClr val="lt2"/>
              </a:solidFill>
              <a:latin typeface="Calibri" panose="020F0502020204030204"/>
              <a:ea typeface="Calibri" panose="020F0502020204030204"/>
              <a:cs typeface="Calibri" panose="020F0502020204030204"/>
              <a:sym typeface="Calibri" panose="020F0502020204030204"/>
            </a:endParaRPr>
          </a:p>
        </p:txBody>
      </p:sp>
      <p:sp>
        <p:nvSpPr>
          <p:cNvPr id="4102" name="Google Shape;4102;p19"/>
          <p:cNvSpPr txBox="1"/>
          <p:nvPr/>
        </p:nvSpPr>
        <p:spPr>
          <a:xfrm>
            <a:off x="342900" y="2974285"/>
            <a:ext cx="8343899" cy="2337094"/>
          </a:xfrm>
          <a:prstGeom prst="rect">
            <a:avLst/>
          </a:prstGeom>
          <a:noFill/>
          <a:ln>
            <a:noFill/>
          </a:ln>
        </p:spPr>
        <p:txBody>
          <a:bodyPr spcFirstLastPara="1" wrap="square" lIns="68569" tIns="34275" rIns="68569" bIns="34275" anchor="t" anchorCtr="0">
            <a:noAutofit/>
          </a:bodyPr>
          <a:lstStyle/>
          <a:p>
            <a:pPr marL="171450" indent="-171450" algn="just">
              <a:lnSpc>
                <a:spcPct val="90000"/>
              </a:lnSpc>
              <a:buSzPts val="2800"/>
              <a:buFont typeface="Arial" panose="020B0604020202020204"/>
              <a:buChar char="•"/>
            </a:pPr>
            <a:r>
              <a:rPr lang="en-US" sz="2100">
                <a:latin typeface="Calibri" panose="020F0502020204030204"/>
                <a:ea typeface="Calibri" panose="020F0502020204030204"/>
                <a:cs typeface="Calibri" panose="020F0502020204030204"/>
                <a:sym typeface="Calibri" panose="020F0502020204030204"/>
              </a:rPr>
              <a:t>Methods:</a:t>
            </a:r>
            <a:endParaRPr sz="1050"/>
          </a:p>
          <a:p>
            <a:pPr marL="514350" lvl="1" indent="-171450" algn="just">
              <a:lnSpc>
                <a:spcPct val="90000"/>
              </a:lnSpc>
              <a:spcBef>
                <a:spcPts val="375"/>
              </a:spcBef>
              <a:buClr>
                <a:srgbClr val="FF0000"/>
              </a:buClr>
              <a:buSzPts val="2400"/>
              <a:buFont typeface="Arial" panose="020B0604020202020204"/>
              <a:buChar char="•"/>
            </a:pPr>
            <a:r>
              <a:rPr lang="en-US" sz="1800">
                <a:solidFill>
                  <a:srgbClr val="FF0000"/>
                </a:solidFill>
                <a:latin typeface="Calibri" panose="020F0502020204030204"/>
                <a:ea typeface="Calibri" panose="020F0502020204030204"/>
                <a:cs typeface="Calibri" panose="020F0502020204030204"/>
                <a:sym typeface="Calibri" panose="020F0502020204030204"/>
              </a:rPr>
              <a:t>Clustering</a:t>
            </a:r>
            <a:endParaRPr sz="1800">
              <a:solidFill>
                <a:srgbClr val="FF0000"/>
              </a:solidFill>
              <a:latin typeface="Calibri" panose="020F0502020204030204"/>
              <a:ea typeface="Calibri" panose="020F0502020204030204"/>
              <a:cs typeface="Calibri" panose="020F0502020204030204"/>
              <a:sym typeface="Calibri" panose="020F0502020204030204"/>
            </a:endParaRPr>
          </a:p>
          <a:p>
            <a:pPr marL="514350" lvl="1" indent="-171450" algn="just">
              <a:lnSpc>
                <a:spcPct val="90000"/>
              </a:lnSpc>
              <a:spcBef>
                <a:spcPts val="375"/>
              </a:spcBef>
              <a:buClr>
                <a:srgbClr val="FF0000"/>
              </a:buClr>
              <a:buSzPts val="2400"/>
              <a:buFont typeface="Arial" panose="020B0604020202020204"/>
              <a:buChar char="•"/>
            </a:pPr>
            <a:r>
              <a:rPr lang="en-US" sz="1800">
                <a:solidFill>
                  <a:srgbClr val="FF0000"/>
                </a:solidFill>
                <a:latin typeface="Calibri" panose="020F0502020204030204"/>
                <a:ea typeface="Calibri" panose="020F0502020204030204"/>
                <a:cs typeface="Calibri" panose="020F0502020204030204"/>
                <a:sym typeface="Calibri" panose="020F0502020204030204"/>
              </a:rPr>
              <a:t>Association Rules</a:t>
            </a:r>
            <a:endParaRPr sz="1050"/>
          </a:p>
          <a:p>
            <a:pPr marL="514350" lvl="1" indent="-171450" algn="just">
              <a:lnSpc>
                <a:spcPct val="90000"/>
              </a:lnSpc>
              <a:spcBef>
                <a:spcPts val="375"/>
              </a:spcBef>
              <a:buClr>
                <a:srgbClr val="FF0000"/>
              </a:buClr>
              <a:buSzPts val="2400"/>
              <a:buFont typeface="Arial" panose="020B0604020202020204"/>
              <a:buChar char="•"/>
            </a:pPr>
            <a:r>
              <a:rPr lang="en-US" sz="1800">
                <a:solidFill>
                  <a:srgbClr val="FF0000"/>
                </a:solidFill>
                <a:latin typeface="Calibri" panose="020F0502020204030204"/>
                <a:ea typeface="Calibri" panose="020F0502020204030204"/>
                <a:cs typeface="Calibri" panose="020F0502020204030204"/>
                <a:sym typeface="Calibri" panose="020F0502020204030204"/>
              </a:rPr>
              <a:t>Pattern Mining</a:t>
            </a:r>
            <a:endParaRPr sz="1800">
              <a:solidFill>
                <a:srgbClr val="FF0000"/>
              </a:solidFill>
              <a:latin typeface="Calibri" panose="020F0502020204030204"/>
              <a:ea typeface="Calibri" panose="020F0502020204030204"/>
              <a:cs typeface="Calibri" panose="020F0502020204030204"/>
              <a:sym typeface="Calibri" panose="020F0502020204030204"/>
            </a:endParaRPr>
          </a:p>
          <a:p>
            <a:pPr marL="857250" lvl="2" indent="-171450" algn="just">
              <a:lnSpc>
                <a:spcPct val="90000"/>
              </a:lnSpc>
              <a:spcBef>
                <a:spcPts val="375"/>
              </a:spcBef>
              <a:buClr>
                <a:schemeClr val="dk1"/>
              </a:buClr>
              <a:buSzPts val="2000"/>
              <a:buFont typeface="Arial" panose="020B0604020202020204"/>
              <a:buChar char="•"/>
            </a:pPr>
            <a:r>
              <a:rPr lang="en-US" sz="1500">
                <a:solidFill>
                  <a:schemeClr val="dk1"/>
                </a:solidFill>
                <a:latin typeface="Calibri" panose="020F0502020204030204"/>
                <a:ea typeface="Calibri" panose="020F0502020204030204"/>
                <a:cs typeface="Calibri" panose="020F0502020204030204"/>
                <a:sym typeface="Calibri" panose="020F0502020204030204"/>
              </a:rPr>
              <a:t>It is adopted as a more general term than frequent pattern mining or association mining.</a:t>
            </a:r>
            <a:endParaRPr sz="1500">
              <a:latin typeface="Calibri" panose="020F0502020204030204"/>
              <a:ea typeface="Calibri" panose="020F0502020204030204"/>
              <a:cs typeface="Calibri" panose="020F0502020204030204"/>
              <a:sym typeface="Calibri" panose="020F0502020204030204"/>
            </a:endParaRPr>
          </a:p>
          <a:p>
            <a:pPr marL="514350" lvl="1" indent="-171450" algn="just">
              <a:lnSpc>
                <a:spcPct val="90000"/>
              </a:lnSpc>
              <a:spcBef>
                <a:spcPts val="375"/>
              </a:spcBef>
              <a:buClr>
                <a:srgbClr val="FF0000"/>
              </a:buClr>
              <a:buSzPts val="2400"/>
              <a:buFont typeface="Arial" panose="020B0604020202020204"/>
              <a:buChar char="•"/>
            </a:pPr>
            <a:r>
              <a:rPr lang="en-US" sz="1800">
                <a:solidFill>
                  <a:srgbClr val="FF0000"/>
                </a:solidFill>
                <a:latin typeface="Calibri" panose="020F0502020204030204"/>
                <a:ea typeface="Calibri" panose="020F0502020204030204"/>
                <a:cs typeface="Calibri" panose="020F0502020204030204"/>
                <a:sym typeface="Calibri" panose="020F0502020204030204"/>
              </a:rPr>
              <a:t>Outlier Detection</a:t>
            </a:r>
            <a:endParaRPr sz="1800">
              <a:solidFill>
                <a:srgbClr val="FF0000"/>
              </a:solidFill>
              <a:latin typeface="Calibri" panose="020F0502020204030204"/>
              <a:ea typeface="Calibri" panose="020F0502020204030204"/>
              <a:cs typeface="Calibri" panose="020F0502020204030204"/>
              <a:sym typeface="Calibri" panose="020F0502020204030204"/>
            </a:endParaRPr>
          </a:p>
          <a:p>
            <a:pPr marL="857250" lvl="2" indent="-171450" algn="just">
              <a:lnSpc>
                <a:spcPct val="90000"/>
              </a:lnSpc>
              <a:spcBef>
                <a:spcPts val="375"/>
              </a:spcBef>
              <a:buSzPts val="2000"/>
              <a:buFont typeface="Arial" panose="020B0604020202020204"/>
              <a:buChar char="•"/>
            </a:pPr>
            <a:r>
              <a:rPr lang="en-US" sz="1500">
                <a:solidFill>
                  <a:schemeClr val="dk1"/>
                </a:solidFill>
                <a:latin typeface="Calibri" panose="020F0502020204030204"/>
                <a:ea typeface="Calibri" panose="020F0502020204030204"/>
                <a:cs typeface="Calibri" panose="020F0502020204030204"/>
                <a:sym typeface="Calibri" panose="020F0502020204030204"/>
              </a:rPr>
              <a:t>Process of finding data examples with behaviours that are very different from the expectation (outliers or anomalies).</a:t>
            </a:r>
            <a:endParaRPr sz="1500">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06"/>
        <p:cNvGrpSpPr/>
        <p:nvPr/>
      </p:nvGrpSpPr>
      <p:grpSpPr>
        <a:xfrm>
          <a:off x="0" y="0"/>
          <a:ext cx="0" cy="0"/>
          <a:chOff x="0" y="0"/>
          <a:chExt cx="0" cy="0"/>
        </a:xfrm>
      </p:grpSpPr>
      <p:sp>
        <p:nvSpPr>
          <p:cNvPr id="4107" name="Google Shape;4107;p20"/>
          <p:cNvSpPr txBox="1">
            <a:spLocks noGrp="1"/>
          </p:cNvSpPr>
          <p:nvPr>
            <p:ph type="title"/>
          </p:nvPr>
        </p:nvSpPr>
        <p:spPr>
          <a:xfrm>
            <a:off x="2737709" y="107387"/>
            <a:ext cx="7886700" cy="994172"/>
          </a:xfrm>
          <a:prstGeom prst="rect">
            <a:avLst/>
          </a:prstGeom>
          <a:noFill/>
          <a:ln>
            <a:noFill/>
          </a:ln>
        </p:spPr>
        <p:txBody>
          <a:bodyPr spcFirstLastPara="1" wrap="square" lIns="68569" tIns="34275" rIns="68569" bIns="34275" anchor="ctr" anchorCtr="0">
            <a:noAutofit/>
          </a:bodyPr>
          <a:lstStyle/>
          <a:p>
            <a:pPr algn="l">
              <a:lnSpc>
                <a:spcPct val="90000"/>
              </a:lnSpc>
              <a:buClr>
                <a:schemeClr val="lt1"/>
              </a:buClr>
              <a:buSzPts val="4400"/>
            </a:pPr>
            <a:r>
              <a:rPr lang="en-US" dirty="0">
                <a:solidFill>
                  <a:schemeClr val="lt1"/>
                </a:solidFill>
              </a:rPr>
              <a:t>Semi Supervised Learning</a:t>
            </a:r>
            <a:endParaRPr dirty="0">
              <a:solidFill>
                <a:schemeClr val="lt1"/>
              </a:solidFill>
            </a:endParaRPr>
          </a:p>
        </p:txBody>
      </p:sp>
      <p:sp>
        <p:nvSpPr>
          <p:cNvPr id="4108" name="Google Shape;4108;p20"/>
          <p:cNvSpPr txBox="1">
            <a:spLocks noGrp="1"/>
          </p:cNvSpPr>
          <p:nvPr>
            <p:ph type="body" idx="1"/>
          </p:nvPr>
        </p:nvSpPr>
        <p:spPr>
          <a:xfrm>
            <a:off x="628650" y="2226469"/>
            <a:ext cx="7886700" cy="3263504"/>
          </a:xfrm>
          <a:prstGeom prst="rect">
            <a:avLst/>
          </a:prstGeom>
          <a:noFill/>
          <a:ln>
            <a:noFill/>
          </a:ln>
        </p:spPr>
        <p:txBody>
          <a:bodyPr spcFirstLastPara="1" wrap="square" lIns="68569" tIns="34275" rIns="68569" bIns="34275" anchor="t" anchorCtr="0">
            <a:noAutofit/>
          </a:bodyPr>
          <a:lstStyle/>
          <a:p>
            <a:pPr marL="342900" indent="-257175">
              <a:lnSpc>
                <a:spcPct val="90000"/>
              </a:lnSpc>
              <a:spcBef>
                <a:spcPts val="750"/>
              </a:spcBef>
              <a:buClr>
                <a:schemeClr val="dk1"/>
              </a:buClr>
              <a:buSzPts val="1800"/>
              <a:buChar char="•"/>
            </a:pPr>
            <a:r>
              <a:rPr lang="en-US"/>
              <a:t>Semi-supervised learning is a class of </a:t>
            </a:r>
            <a:r>
              <a:rPr lang="en-US" u="sng">
                <a:solidFill>
                  <a:schemeClr val="hlink"/>
                </a:solidFill>
                <a:hlinkClick r:id="rId1"/>
              </a:rPr>
              <a:t>machine learning</a:t>
            </a:r>
            <a:r>
              <a:rPr lang="en-US"/>
              <a:t> tasks and techniques that also make use of unlabeled </a:t>
            </a:r>
            <a:r>
              <a:rPr lang="en-US" u="sng">
                <a:solidFill>
                  <a:schemeClr val="hlink"/>
                </a:solidFill>
                <a:hlinkClick r:id="rId2"/>
              </a:rPr>
              <a:t>data</a:t>
            </a:r>
            <a:r>
              <a:rPr lang="en-US"/>
              <a:t> for training – typically a small amount of </a:t>
            </a:r>
            <a:r>
              <a:rPr lang="en-US" u="sng">
                <a:solidFill>
                  <a:schemeClr val="hlink"/>
                </a:solidFill>
                <a:hlinkClick r:id="rId3"/>
              </a:rPr>
              <a:t>labeled data</a:t>
            </a:r>
            <a:r>
              <a:rPr lang="en-US"/>
              <a:t> with a large amount of unlabeled data</a:t>
            </a:r>
            <a:endParaRPr lang="en-US"/>
          </a:p>
          <a:p>
            <a:pPr marL="85725" indent="0">
              <a:lnSpc>
                <a:spcPct val="90000"/>
              </a:lnSpc>
              <a:spcBef>
                <a:spcPts val="750"/>
              </a:spcBef>
              <a:buClr>
                <a:schemeClr val="dk1"/>
              </a:buClr>
              <a:buSzPts val="1800"/>
              <a:buNone/>
            </a:pPr>
            <a:r>
              <a:rPr lang="en-US"/>
              <a:t> </a:t>
            </a:r>
            <a:endParaRPr lang="en-US"/>
          </a:p>
          <a:p>
            <a:pPr marL="342900" indent="-257175">
              <a:lnSpc>
                <a:spcPct val="90000"/>
              </a:lnSpc>
              <a:spcBef>
                <a:spcPts val="750"/>
              </a:spcBef>
              <a:buClr>
                <a:schemeClr val="dk1"/>
              </a:buClr>
              <a:buSzPts val="1800"/>
              <a:buChar char="•"/>
            </a:pPr>
            <a:r>
              <a:rPr lang="en-US"/>
              <a:t>Semi-supervised learning falls between </a:t>
            </a:r>
            <a:r>
              <a:rPr lang="en-US" u="sng">
                <a:solidFill>
                  <a:schemeClr val="hlink"/>
                </a:solidFill>
                <a:hlinkClick r:id="rId4"/>
              </a:rPr>
              <a:t>unsupervised learning</a:t>
            </a:r>
            <a:r>
              <a:rPr lang="en-US"/>
              <a:t> (without any labeled training data) and </a:t>
            </a:r>
            <a:r>
              <a:rPr lang="en-US" u="sng">
                <a:solidFill>
                  <a:schemeClr val="hlink"/>
                </a:solidFill>
                <a:hlinkClick r:id="rId5"/>
              </a:rPr>
              <a:t>supervised learning</a:t>
            </a:r>
            <a:r>
              <a:rPr lang="en-US"/>
              <a:t> (with completely labeled training data).</a:t>
            </a:r>
            <a:endParaRPr lang="en-US"/>
          </a:p>
        </p:txBody>
      </p:sp>
      <p:sp>
        <p:nvSpPr>
          <p:cNvPr id="4109" name="Google Shape;4109;p20"/>
          <p:cNvSpPr txBox="1">
            <a:spLocks noGrp="1"/>
          </p:cNvSpPr>
          <p:nvPr>
            <p:ph type="sldNum" idx="12"/>
          </p:nvPr>
        </p:nvSpPr>
        <p:spPr>
          <a:xfrm>
            <a:off x="6457950" y="5624513"/>
            <a:ext cx="2057400" cy="273844"/>
          </a:xfrm>
          <a:prstGeom prst="rect">
            <a:avLst/>
          </a:prstGeom>
          <a:noFill/>
          <a:ln>
            <a:noFill/>
          </a:ln>
        </p:spPr>
        <p:txBody>
          <a:bodyPr spcFirstLastPara="1" wrap="square" lIns="68569" tIns="34275" rIns="68569" bIns="34275" anchor="t" anchorCtr="0">
            <a:noAutofit/>
          </a:bodyPr>
          <a:lstStyle/>
          <a:p>
            <a:pPr>
              <a:buClr>
                <a:srgbClr val="888888"/>
              </a:buClr>
              <a:buSzPts val="1800"/>
            </a:pPr>
            <a:fld id="{00000000-1234-1234-1234-123412341234}" type="slidenum">
              <a:rPr lang="en-US"/>
            </a:fld>
            <a:endParaRPr lang="en-US"/>
          </a:p>
        </p:txBody>
      </p:sp>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58"/>
          <p:cNvSpPr txBox="1">
            <a:spLocks noGrp="1"/>
          </p:cNvSpPr>
          <p:nvPr>
            <p:ph type="title"/>
          </p:nvPr>
        </p:nvSpPr>
        <p:spPr>
          <a:xfrm>
            <a:off x="3063536" y="692459"/>
            <a:ext cx="5699464" cy="383219"/>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lt1"/>
              </a:buClr>
              <a:buSzPts val="3600"/>
              <a:buFont typeface="Calibri" panose="020F0502020204030204"/>
              <a:buNone/>
            </a:pPr>
            <a:r>
              <a:rPr lang="en-US" sz="2800" b="0" i="0" u="none" dirty="0" smtClean="0">
                <a:solidFill>
                  <a:schemeClr val="lt1"/>
                </a:solidFill>
                <a:latin typeface="Calibri" panose="020F0502020204030204"/>
                <a:ea typeface="Calibri" panose="020F0502020204030204"/>
                <a:cs typeface="Calibri" panose="020F0502020204030204"/>
                <a:sym typeface="Calibri" panose="020F0502020204030204"/>
              </a:rPr>
              <a:t>UNIT V- Data </a:t>
            </a:r>
            <a:r>
              <a:rPr lang="en-US" sz="2800" b="0" i="0" u="none" dirty="0" err="1" smtClean="0">
                <a:solidFill>
                  <a:schemeClr val="lt1"/>
                </a:solidFill>
                <a:latin typeface="Calibri" panose="020F0502020204030204"/>
                <a:ea typeface="Calibri" panose="020F0502020204030204"/>
                <a:cs typeface="Calibri" panose="020F0502020204030204"/>
                <a:sym typeface="Calibri" panose="020F0502020204030204"/>
              </a:rPr>
              <a:t>Mining_Classification</a:t>
            </a:r>
            <a:r>
              <a:rPr lang="en-US" sz="2800" b="0" i="0" u="none" dirty="0" smtClean="0">
                <a:solidFill>
                  <a:schemeClr val="lt1"/>
                </a:solidFill>
                <a:latin typeface="Calibri" panose="020F0502020204030204"/>
                <a:ea typeface="Calibri" panose="020F0502020204030204"/>
                <a:cs typeface="Calibri" panose="020F0502020204030204"/>
                <a:sym typeface="Calibri" panose="020F0502020204030204"/>
              </a:rPr>
              <a:t> and Clustering</a:t>
            </a:r>
            <a:endParaRPr sz="2800" dirty="0"/>
          </a:p>
        </p:txBody>
      </p:sp>
      <p:sp>
        <p:nvSpPr>
          <p:cNvPr id="317" name="Google Shape;317;p158"/>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0" lvl="0" indent="0">
              <a:spcBef>
                <a:spcPts val="0"/>
              </a:spcBef>
              <a:buSzPts val="1440"/>
              <a:buNone/>
            </a:pPr>
            <a:r>
              <a:rPr lang="en-IN" sz="2400" dirty="0">
                <a:latin typeface="Times New Roman" panose="02020603050405020304" pitchFamily="18" charset="0"/>
                <a:cs typeface="Times New Roman" panose="02020603050405020304" pitchFamily="18" charset="0"/>
              </a:rPr>
              <a:t>Introduction to Data Mining, Data Mining Techniques, </a:t>
            </a:r>
            <a:r>
              <a:rPr lang="en-IN" sz="2400" dirty="0" err="1" smtClean="0">
                <a:latin typeface="Times New Roman" panose="02020603050405020304" pitchFamily="18" charset="0"/>
                <a:cs typeface="Times New Roman" panose="02020603050405020304" pitchFamily="18" charset="0"/>
              </a:rPr>
              <a:t>Supervised,Semi</a:t>
            </a:r>
            <a:r>
              <a:rPr lang="en-IN" sz="2400" dirty="0" smtClean="0">
                <a:latin typeface="Times New Roman" panose="02020603050405020304" pitchFamily="18" charset="0"/>
                <a:cs typeface="Times New Roman" panose="02020603050405020304" pitchFamily="18" charset="0"/>
              </a:rPr>
              <a:t>-Supervised</a:t>
            </a:r>
            <a:r>
              <a:rPr lang="en-IN" sz="2400" dirty="0">
                <a:latin typeface="Times New Roman" panose="02020603050405020304" pitchFamily="18" charset="0"/>
                <a:cs typeface="Times New Roman" panose="02020603050405020304" pitchFamily="18" charset="0"/>
              </a:rPr>
              <a:t>, and Unsupervised Methods, Classification: </a:t>
            </a:r>
            <a:r>
              <a:rPr lang="en-IN" sz="2400" dirty="0" err="1" smtClean="0">
                <a:latin typeface="Times New Roman" panose="02020603050405020304" pitchFamily="18" charset="0"/>
                <a:cs typeface="Times New Roman" panose="02020603050405020304" pitchFamily="18" charset="0"/>
              </a:rPr>
              <a:t>BasicConcepts</a:t>
            </a:r>
            <a:r>
              <a:rPr lang="en-IN" sz="2400" dirty="0">
                <a:latin typeface="Times New Roman" panose="02020603050405020304" pitchFamily="18" charset="0"/>
                <a:cs typeface="Times New Roman" panose="02020603050405020304" pitchFamily="18" charset="0"/>
              </a:rPr>
              <a:t>, Decision Tree Induction, Bayesian Classification</a:t>
            </a:r>
            <a:endParaRPr lang="en-IN" sz="2400" dirty="0">
              <a:latin typeface="Times New Roman" panose="02020603050405020304" pitchFamily="18" charset="0"/>
              <a:cs typeface="Times New Roman" panose="02020603050405020304" pitchFamily="18" charset="0"/>
            </a:endParaRPr>
          </a:p>
          <a:p>
            <a:pPr marL="0" lvl="0" indent="0">
              <a:spcBef>
                <a:spcPts val="0"/>
              </a:spcBef>
              <a:buSzPts val="1440"/>
              <a:buNone/>
            </a:pPr>
            <a:endParaRPr lang="en-IN" sz="2400" dirty="0">
              <a:latin typeface="Times New Roman" panose="02020603050405020304" pitchFamily="18" charset="0"/>
              <a:cs typeface="Times New Roman" panose="02020603050405020304" pitchFamily="18" charset="0"/>
            </a:endParaRPr>
          </a:p>
          <a:p>
            <a:pPr marL="0" lvl="0" indent="0">
              <a:spcBef>
                <a:spcPts val="0"/>
              </a:spcBef>
              <a:buSzPts val="1440"/>
              <a:buNone/>
            </a:pPr>
            <a:r>
              <a:rPr lang="en-IN" sz="2400" dirty="0">
                <a:latin typeface="Times New Roman" panose="02020603050405020304" pitchFamily="18" charset="0"/>
                <a:cs typeface="Times New Roman" panose="02020603050405020304" pitchFamily="18" charset="0"/>
              </a:rPr>
              <a:t>Clustering Techniques: Basic concepts, Partition based </a:t>
            </a:r>
            <a:r>
              <a:rPr lang="en-IN" sz="2400" dirty="0" err="1" smtClean="0">
                <a:latin typeface="Times New Roman" panose="02020603050405020304" pitchFamily="18" charset="0"/>
                <a:cs typeface="Times New Roman" panose="02020603050405020304" pitchFamily="18" charset="0"/>
              </a:rPr>
              <a:t>Clustering:k-Means</a:t>
            </a:r>
            <a:endParaRPr sz="2400" dirty="0">
              <a:latin typeface="Times New Roman" panose="02020603050405020304" pitchFamily="18" charset="0"/>
              <a:cs typeface="Times New Roman" panose="02020603050405020304" pitchFamily="18" charset="0"/>
            </a:endParaRPr>
          </a:p>
        </p:txBody>
      </p:sp>
      <p:sp>
        <p:nvSpPr>
          <p:cNvPr id="318" name="Google Shape;318;p158"/>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Tahoma" panose="020B0604030504040204"/>
              <a:buNone/>
            </a:pPr>
            <a:fld id="{00000000-1234-1234-1234-123412341234}" type="slidenum">
              <a:rPr lang="en-US" sz="1200" b="0" i="0" u="none" strike="noStrike" cap="none">
                <a:solidFill>
                  <a:schemeClr val="dk1"/>
                </a:solidFill>
                <a:latin typeface="Tahoma" panose="020B0604030504040204"/>
                <a:ea typeface="Tahoma" panose="020B0604030504040204"/>
                <a:cs typeface="Tahoma" panose="020B0604030504040204"/>
                <a:sym typeface="Tahoma" panose="020B060403050404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13"/>
        <p:cNvGrpSpPr/>
        <p:nvPr/>
      </p:nvGrpSpPr>
      <p:grpSpPr>
        <a:xfrm>
          <a:off x="0" y="0"/>
          <a:ext cx="0" cy="0"/>
          <a:chOff x="0" y="0"/>
          <a:chExt cx="0" cy="0"/>
        </a:xfrm>
      </p:grpSpPr>
      <p:sp>
        <p:nvSpPr>
          <p:cNvPr id="4114" name="Google Shape;4114;p21"/>
          <p:cNvSpPr txBox="1">
            <a:spLocks noGrp="1"/>
          </p:cNvSpPr>
          <p:nvPr>
            <p:ph type="title"/>
          </p:nvPr>
        </p:nvSpPr>
        <p:spPr>
          <a:xfrm>
            <a:off x="2926843" y="274884"/>
            <a:ext cx="7062213" cy="639516"/>
          </a:xfrm>
          <a:prstGeom prst="rect">
            <a:avLst/>
          </a:prstGeom>
          <a:noFill/>
          <a:ln>
            <a:noFill/>
          </a:ln>
        </p:spPr>
        <p:txBody>
          <a:bodyPr spcFirstLastPara="1" wrap="square" lIns="68569" tIns="34275" rIns="68569" bIns="34275" anchor="ctr" anchorCtr="0">
            <a:noAutofit/>
          </a:bodyPr>
          <a:lstStyle/>
          <a:p>
            <a:pPr algn="l">
              <a:lnSpc>
                <a:spcPct val="90000"/>
              </a:lnSpc>
              <a:buClr>
                <a:schemeClr val="lt1"/>
              </a:buClr>
              <a:buSzPts val="4400"/>
            </a:pPr>
            <a:r>
              <a:rPr lang="en-US" dirty="0">
                <a:solidFill>
                  <a:schemeClr val="lt1"/>
                </a:solidFill>
              </a:rPr>
              <a:t>Supervised , Unsupervised Learning Algorithms</a:t>
            </a:r>
            <a:endParaRPr dirty="0">
              <a:solidFill>
                <a:schemeClr val="lt1"/>
              </a:solidFill>
            </a:endParaRPr>
          </a:p>
        </p:txBody>
      </p:sp>
      <p:sp>
        <p:nvSpPr>
          <p:cNvPr id="4115" name="Google Shape;4115;p21"/>
          <p:cNvSpPr txBox="1">
            <a:spLocks noGrp="1"/>
          </p:cNvSpPr>
          <p:nvPr>
            <p:ph type="body" idx="1"/>
          </p:nvPr>
        </p:nvSpPr>
        <p:spPr>
          <a:xfrm>
            <a:off x="628650" y="2226469"/>
            <a:ext cx="7886700" cy="3263504"/>
          </a:xfrm>
          <a:prstGeom prst="rect">
            <a:avLst/>
          </a:prstGeom>
          <a:noFill/>
          <a:ln>
            <a:noFill/>
          </a:ln>
        </p:spPr>
        <p:txBody>
          <a:bodyPr spcFirstLastPara="1" wrap="square" lIns="68569" tIns="34275" rIns="68569" bIns="34275" anchor="t" anchorCtr="0">
            <a:normAutofit/>
          </a:bodyPr>
          <a:lstStyle/>
          <a:p>
            <a:pPr marL="171450" indent="-38100">
              <a:lnSpc>
                <a:spcPct val="90000"/>
              </a:lnSpc>
              <a:spcBef>
                <a:spcPts val="0"/>
              </a:spcBef>
              <a:buClr>
                <a:schemeClr val="dk1"/>
              </a:buClr>
              <a:buSzPts val="2800"/>
              <a:buNone/>
            </a:pPr>
          </a:p>
        </p:txBody>
      </p:sp>
      <p:sp>
        <p:nvSpPr>
          <p:cNvPr id="4116" name="Google Shape;4116;p21"/>
          <p:cNvSpPr txBox="1">
            <a:spLocks noGrp="1"/>
          </p:cNvSpPr>
          <p:nvPr>
            <p:ph type="sldNum" idx="12"/>
          </p:nvPr>
        </p:nvSpPr>
        <p:spPr>
          <a:xfrm>
            <a:off x="6457950" y="5624513"/>
            <a:ext cx="2057400" cy="273844"/>
          </a:xfrm>
          <a:prstGeom prst="rect">
            <a:avLst/>
          </a:prstGeom>
          <a:noFill/>
          <a:ln>
            <a:noFill/>
          </a:ln>
        </p:spPr>
        <p:txBody>
          <a:bodyPr spcFirstLastPara="1" wrap="square" lIns="68569" tIns="34275" rIns="68569" bIns="34275" anchor="t" anchorCtr="0">
            <a:noAutofit/>
          </a:bodyPr>
          <a:lstStyle/>
          <a:p>
            <a:pPr>
              <a:buClr>
                <a:srgbClr val="888888"/>
              </a:buClr>
              <a:buSzPts val="1800"/>
            </a:pPr>
            <a:fld id="{00000000-1234-1234-1234-123412341234}" type="slidenum">
              <a:rPr lang="en-US"/>
            </a:fld>
            <a:endParaRPr lang="en-US"/>
          </a:p>
        </p:txBody>
      </p:sp>
      <p:pic>
        <p:nvPicPr>
          <p:cNvPr id="4117" name="Google Shape;4117;p21"/>
          <p:cNvPicPr preferRelativeResize="0"/>
          <p:nvPr/>
        </p:nvPicPr>
        <p:blipFill rotWithShape="1">
          <a:blip r:embed="rId1"/>
          <a:srcRect/>
          <a:stretch>
            <a:fillRect/>
          </a:stretch>
        </p:blipFill>
        <p:spPr>
          <a:xfrm>
            <a:off x="4410304" y="2337388"/>
            <a:ext cx="4733696" cy="2430982"/>
          </a:xfrm>
          <a:prstGeom prst="rect">
            <a:avLst/>
          </a:prstGeom>
          <a:noFill/>
          <a:ln>
            <a:noFill/>
          </a:ln>
        </p:spPr>
      </p:pic>
      <p:pic>
        <p:nvPicPr>
          <p:cNvPr id="4118" name="Google Shape;4118;p21"/>
          <p:cNvPicPr preferRelativeResize="0"/>
          <p:nvPr/>
        </p:nvPicPr>
        <p:blipFill rotWithShape="1">
          <a:blip r:embed="rId2"/>
          <a:srcRect/>
          <a:stretch>
            <a:fillRect/>
          </a:stretch>
        </p:blipFill>
        <p:spPr>
          <a:xfrm>
            <a:off x="349865" y="2289433"/>
            <a:ext cx="4436269" cy="2536031"/>
          </a:xfrm>
          <a:prstGeom prst="rect">
            <a:avLst/>
          </a:prstGeom>
          <a:noFill/>
          <a:ln>
            <a:noFill/>
          </a:ln>
        </p:spPr>
      </p:pic>
    </p:spTree>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4122"/>
        <p:cNvGrpSpPr/>
        <p:nvPr/>
      </p:nvGrpSpPr>
      <p:grpSpPr>
        <a:xfrm>
          <a:off x="0" y="0"/>
          <a:ext cx="0" cy="0"/>
          <a:chOff x="0" y="0"/>
          <a:chExt cx="0" cy="0"/>
        </a:xfrm>
      </p:grpSpPr>
      <p:sp>
        <p:nvSpPr>
          <p:cNvPr id="4123" name="Google Shape;4123;p22"/>
          <p:cNvSpPr txBox="1">
            <a:spLocks noGrp="1"/>
          </p:cNvSpPr>
          <p:nvPr>
            <p:ph type="title"/>
          </p:nvPr>
        </p:nvSpPr>
        <p:spPr>
          <a:xfrm>
            <a:off x="630198" y="368074"/>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2970"/>
              <a:t>Data Mining Task..</a:t>
            </a:r>
            <a:endParaRPr lang="en-US" sz="2970"/>
          </a:p>
        </p:txBody>
      </p:sp>
      <p:pic>
        <p:nvPicPr>
          <p:cNvPr id="4124" name="Google Shape;4124;p22"/>
          <p:cNvPicPr preferRelativeResize="0"/>
          <p:nvPr/>
        </p:nvPicPr>
        <p:blipFill rotWithShape="1">
          <a:blip r:embed="rId1"/>
          <a:srcRect/>
          <a:stretch>
            <a:fillRect/>
          </a:stretch>
        </p:blipFill>
        <p:spPr>
          <a:xfrm>
            <a:off x="5523672" y="1706337"/>
            <a:ext cx="2420541" cy="1369219"/>
          </a:xfrm>
          <a:prstGeom prst="rect">
            <a:avLst/>
          </a:prstGeom>
          <a:noFill/>
          <a:ln>
            <a:noFill/>
          </a:ln>
        </p:spPr>
      </p:pic>
      <p:pic>
        <p:nvPicPr>
          <p:cNvPr id="4125" name="Google Shape;4125;p22"/>
          <p:cNvPicPr preferRelativeResize="0"/>
          <p:nvPr/>
        </p:nvPicPr>
        <p:blipFill rotWithShape="1">
          <a:blip r:embed="rId2"/>
          <a:srcRect/>
          <a:stretch>
            <a:fillRect/>
          </a:stretch>
        </p:blipFill>
        <p:spPr>
          <a:xfrm>
            <a:off x="3654391" y="2906487"/>
            <a:ext cx="1104900" cy="1714500"/>
          </a:xfrm>
          <a:prstGeom prst="rect">
            <a:avLst/>
          </a:prstGeom>
          <a:noFill/>
          <a:ln>
            <a:noFill/>
          </a:ln>
        </p:spPr>
      </p:pic>
      <p:grpSp>
        <p:nvGrpSpPr>
          <p:cNvPr id="4126" name="Google Shape;4126;p22"/>
          <p:cNvGrpSpPr/>
          <p:nvPr/>
        </p:nvGrpSpPr>
        <p:grpSpPr>
          <a:xfrm>
            <a:off x="1466022" y="1763487"/>
            <a:ext cx="1200150" cy="971550"/>
            <a:chOff x="2160" y="2544"/>
            <a:chExt cx="1920" cy="1687"/>
          </a:xfrm>
        </p:grpSpPr>
        <p:cxnSp>
          <p:nvCxnSpPr>
            <p:cNvPr id="4127" name="Google Shape;4127;p22"/>
            <p:cNvCxnSpPr/>
            <p:nvPr/>
          </p:nvCxnSpPr>
          <p:spPr>
            <a:xfrm>
              <a:off x="2736" y="2544"/>
              <a:ext cx="0" cy="1152"/>
            </a:xfrm>
            <a:prstGeom prst="straightConnector1">
              <a:avLst/>
            </a:prstGeom>
            <a:noFill/>
            <a:ln w="9525" cap="flat" cmpd="sng">
              <a:solidFill>
                <a:schemeClr val="dk1"/>
              </a:solidFill>
              <a:prstDash val="solid"/>
              <a:round/>
              <a:headEnd type="none" w="sm" len="sm"/>
              <a:tailEnd type="none" w="sm" len="sm"/>
            </a:ln>
          </p:spPr>
        </p:cxnSp>
        <p:cxnSp>
          <p:nvCxnSpPr>
            <p:cNvPr id="4128" name="Google Shape;4128;p22"/>
            <p:cNvCxnSpPr/>
            <p:nvPr/>
          </p:nvCxnSpPr>
          <p:spPr>
            <a:xfrm>
              <a:off x="2736" y="3696"/>
              <a:ext cx="1344" cy="0"/>
            </a:xfrm>
            <a:prstGeom prst="straightConnector1">
              <a:avLst/>
            </a:prstGeom>
            <a:noFill/>
            <a:ln w="9525" cap="flat" cmpd="sng">
              <a:solidFill>
                <a:schemeClr val="dk1"/>
              </a:solidFill>
              <a:prstDash val="solid"/>
              <a:round/>
              <a:headEnd type="none" w="sm" len="sm"/>
              <a:tailEnd type="none" w="sm" len="sm"/>
            </a:ln>
          </p:spPr>
        </p:cxnSp>
        <p:sp>
          <p:nvSpPr>
            <p:cNvPr id="4129" name="Google Shape;4129;p22"/>
            <p:cNvSpPr/>
            <p:nvPr/>
          </p:nvSpPr>
          <p:spPr>
            <a:xfrm>
              <a:off x="2226" y="3696"/>
              <a:ext cx="510" cy="535"/>
            </a:xfrm>
            <a:custGeom>
              <a:avLst/>
              <a:gdLst/>
              <a:ahLst/>
              <a:cxnLst/>
              <a:rect l="l" t="t" r="r" b="b"/>
              <a:pathLst>
                <a:path w="510" h="535" extrusionOk="0">
                  <a:moveTo>
                    <a:pt x="510" y="0"/>
                  </a:moveTo>
                  <a:lnTo>
                    <a:pt x="0" y="535"/>
                  </a:lnTo>
                </a:path>
              </a:pathLst>
            </a:custGeom>
            <a:noFill/>
            <a:ln w="9525" cap="flat" cmpd="sng">
              <a:solidFill>
                <a:schemeClr val="dk1"/>
              </a:solidFill>
              <a:prstDash val="solid"/>
              <a:round/>
              <a:headEnd type="none" w="sm" len="sm"/>
              <a:tailEnd type="none" w="sm" len="sm"/>
            </a:ln>
          </p:spPr>
          <p:txBody>
            <a:bodyPr spcFirstLastPara="1" wrap="square" lIns="68569" tIns="34275" rIns="68569" bIns="34275" anchor="ctr" anchorCtr="0">
              <a:noAutofit/>
            </a:bodyPr>
            <a:lstStyle/>
            <a:p>
              <a:pPr>
                <a:buSzPts val="1800"/>
              </a:pPr>
              <a:endParaRPr sz="135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130" name="Google Shape;4130;p22"/>
            <p:cNvSpPr/>
            <p:nvPr/>
          </p:nvSpPr>
          <p:spPr>
            <a:xfrm>
              <a:off x="3264" y="2880"/>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1" name="Google Shape;4131;p22"/>
            <p:cNvSpPr/>
            <p:nvPr/>
          </p:nvSpPr>
          <p:spPr>
            <a:xfrm>
              <a:off x="3408" y="2880"/>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2" name="Google Shape;4132;p22"/>
            <p:cNvSpPr/>
            <p:nvPr/>
          </p:nvSpPr>
          <p:spPr>
            <a:xfrm>
              <a:off x="3360" y="273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3" name="Google Shape;4133;p22"/>
            <p:cNvSpPr/>
            <p:nvPr/>
          </p:nvSpPr>
          <p:spPr>
            <a:xfrm>
              <a:off x="3360" y="3024"/>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4" name="Google Shape;4134;p22"/>
            <p:cNvSpPr/>
            <p:nvPr/>
          </p:nvSpPr>
          <p:spPr>
            <a:xfrm>
              <a:off x="3600" y="2880"/>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5" name="Google Shape;4135;p22"/>
            <p:cNvSpPr/>
            <p:nvPr/>
          </p:nvSpPr>
          <p:spPr>
            <a:xfrm>
              <a:off x="3504" y="2784"/>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6" name="Google Shape;4136;p22"/>
            <p:cNvSpPr/>
            <p:nvPr/>
          </p:nvSpPr>
          <p:spPr>
            <a:xfrm>
              <a:off x="3168" y="273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7" name="Google Shape;4137;p22"/>
            <p:cNvSpPr/>
            <p:nvPr/>
          </p:nvSpPr>
          <p:spPr>
            <a:xfrm>
              <a:off x="3504" y="297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8" name="Google Shape;4138;p22"/>
            <p:cNvSpPr/>
            <p:nvPr/>
          </p:nvSpPr>
          <p:spPr>
            <a:xfrm>
              <a:off x="3168" y="297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39" name="Google Shape;4139;p22"/>
            <p:cNvSpPr/>
            <p:nvPr/>
          </p:nvSpPr>
          <p:spPr>
            <a:xfrm>
              <a:off x="2160" y="3264"/>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0" name="Google Shape;4140;p22"/>
            <p:cNvSpPr/>
            <p:nvPr/>
          </p:nvSpPr>
          <p:spPr>
            <a:xfrm>
              <a:off x="2304" y="3312"/>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1" name="Google Shape;4141;p22"/>
            <p:cNvSpPr/>
            <p:nvPr/>
          </p:nvSpPr>
          <p:spPr>
            <a:xfrm>
              <a:off x="2304" y="3456"/>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2" name="Google Shape;4142;p22"/>
            <p:cNvSpPr/>
            <p:nvPr/>
          </p:nvSpPr>
          <p:spPr>
            <a:xfrm>
              <a:off x="2448" y="3312"/>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3" name="Google Shape;4143;p22"/>
            <p:cNvSpPr/>
            <p:nvPr/>
          </p:nvSpPr>
          <p:spPr>
            <a:xfrm>
              <a:off x="2352" y="3168"/>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4" name="Google Shape;4144;p22"/>
            <p:cNvSpPr/>
            <p:nvPr/>
          </p:nvSpPr>
          <p:spPr>
            <a:xfrm>
              <a:off x="2448" y="3456"/>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5" name="Google Shape;4145;p22"/>
            <p:cNvSpPr/>
            <p:nvPr/>
          </p:nvSpPr>
          <p:spPr>
            <a:xfrm>
              <a:off x="2160" y="3408"/>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6" name="Google Shape;4146;p22"/>
            <p:cNvSpPr/>
            <p:nvPr/>
          </p:nvSpPr>
          <p:spPr>
            <a:xfrm>
              <a:off x="3504" y="3552"/>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7" name="Google Shape;4147;p22"/>
            <p:cNvSpPr/>
            <p:nvPr/>
          </p:nvSpPr>
          <p:spPr>
            <a:xfrm>
              <a:off x="3792" y="3600"/>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8" name="Google Shape;4148;p22"/>
            <p:cNvSpPr/>
            <p:nvPr/>
          </p:nvSpPr>
          <p:spPr>
            <a:xfrm>
              <a:off x="3648" y="3696"/>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49" name="Google Shape;4149;p22"/>
            <p:cNvSpPr/>
            <p:nvPr/>
          </p:nvSpPr>
          <p:spPr>
            <a:xfrm>
              <a:off x="3504" y="3792"/>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50" name="Google Shape;4150;p22"/>
            <p:cNvSpPr/>
            <p:nvPr/>
          </p:nvSpPr>
          <p:spPr>
            <a:xfrm>
              <a:off x="3696" y="3792"/>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51" name="Google Shape;4151;p22"/>
            <p:cNvSpPr/>
            <p:nvPr/>
          </p:nvSpPr>
          <p:spPr>
            <a:xfrm rot="10800000" flipH="1">
              <a:off x="3504" y="3648"/>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52" name="Google Shape;4152;p22"/>
            <p:cNvSpPr/>
            <p:nvPr/>
          </p:nvSpPr>
          <p:spPr>
            <a:xfrm>
              <a:off x="3696" y="3504"/>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grpSp>
      <p:cxnSp>
        <p:nvCxnSpPr>
          <p:cNvPr id="4153" name="Google Shape;4153;p22"/>
          <p:cNvCxnSpPr/>
          <p:nvPr/>
        </p:nvCxnSpPr>
        <p:spPr>
          <a:xfrm rot="10800000" flipH="1">
            <a:off x="4723572" y="2677887"/>
            <a:ext cx="1371600" cy="971550"/>
          </a:xfrm>
          <a:prstGeom prst="straightConnector1">
            <a:avLst/>
          </a:prstGeom>
          <a:noFill/>
          <a:ln w="12700" cap="flat" cmpd="sng">
            <a:solidFill>
              <a:schemeClr val="dk1"/>
            </a:solidFill>
            <a:prstDash val="solid"/>
            <a:round/>
            <a:headEnd type="none" w="sm" len="sm"/>
            <a:tailEnd type="none" w="sm" len="sm"/>
          </a:ln>
        </p:spPr>
      </p:cxnSp>
      <p:cxnSp>
        <p:nvCxnSpPr>
          <p:cNvPr id="4154" name="Google Shape;4154;p22"/>
          <p:cNvCxnSpPr/>
          <p:nvPr/>
        </p:nvCxnSpPr>
        <p:spPr>
          <a:xfrm>
            <a:off x="2037522" y="2563587"/>
            <a:ext cx="1600200" cy="742950"/>
          </a:xfrm>
          <a:prstGeom prst="straightConnector1">
            <a:avLst/>
          </a:prstGeom>
          <a:noFill/>
          <a:ln w="12700" cap="flat" cmpd="sng">
            <a:solidFill>
              <a:schemeClr val="dk1"/>
            </a:solidFill>
            <a:prstDash val="solid"/>
            <a:round/>
            <a:headEnd type="none" w="sm" len="sm"/>
            <a:tailEnd type="none" w="sm" len="sm"/>
          </a:ln>
        </p:spPr>
      </p:cxnSp>
      <p:cxnSp>
        <p:nvCxnSpPr>
          <p:cNvPr id="4155" name="Google Shape;4155;p22"/>
          <p:cNvCxnSpPr/>
          <p:nvPr/>
        </p:nvCxnSpPr>
        <p:spPr>
          <a:xfrm rot="10800000" flipH="1">
            <a:off x="2551872" y="4163787"/>
            <a:ext cx="1143000" cy="571500"/>
          </a:xfrm>
          <a:prstGeom prst="straightConnector1">
            <a:avLst/>
          </a:prstGeom>
          <a:noFill/>
          <a:ln w="12700" cap="flat" cmpd="sng">
            <a:solidFill>
              <a:schemeClr val="dk1"/>
            </a:solidFill>
            <a:prstDash val="solid"/>
            <a:round/>
            <a:headEnd type="none" w="sm" len="sm"/>
            <a:tailEnd type="none" w="sm" len="sm"/>
          </a:ln>
        </p:spPr>
      </p:cxnSp>
      <p:cxnSp>
        <p:nvCxnSpPr>
          <p:cNvPr id="4156" name="Google Shape;4156;p22"/>
          <p:cNvCxnSpPr/>
          <p:nvPr/>
        </p:nvCxnSpPr>
        <p:spPr>
          <a:xfrm>
            <a:off x="4723572" y="4049487"/>
            <a:ext cx="1200150" cy="742950"/>
          </a:xfrm>
          <a:prstGeom prst="straightConnector1">
            <a:avLst/>
          </a:prstGeom>
          <a:noFill/>
          <a:ln w="12700" cap="flat" cmpd="sng">
            <a:solidFill>
              <a:schemeClr val="dk1"/>
            </a:solidFill>
            <a:prstDash val="solid"/>
            <a:round/>
            <a:headEnd type="none" w="sm" len="sm"/>
            <a:tailEnd type="none" w="sm" len="sm"/>
          </a:ln>
        </p:spPr>
      </p:cxnSp>
      <p:sp>
        <p:nvSpPr>
          <p:cNvPr id="4157" name="Google Shape;4157;p22"/>
          <p:cNvSpPr txBox="1"/>
          <p:nvPr/>
        </p:nvSpPr>
        <p:spPr>
          <a:xfrm rot="-2160000">
            <a:off x="4616416" y="3166043"/>
            <a:ext cx="1578769" cy="252413"/>
          </a:xfrm>
          <a:prstGeom prst="rect">
            <a:avLst/>
          </a:prstGeom>
          <a:noFill/>
          <a:ln>
            <a:noFill/>
          </a:ln>
        </p:spPr>
        <p:txBody>
          <a:bodyPr spcFirstLastPara="1" wrap="square" lIns="68569" tIns="34275" rIns="68569" bIns="34275" anchor="t" anchorCtr="0">
            <a:noAutofit/>
          </a:bodyPr>
          <a:lstStyle/>
          <a:p>
            <a:pPr marL="257175" indent="-257175" algn="ctr">
              <a:buClr>
                <a:schemeClr val="accent2"/>
              </a:buClr>
              <a:buSzPts val="1200"/>
            </a:pPr>
            <a:r>
              <a:rPr lang="en-US" sz="1200">
                <a:solidFill>
                  <a:srgbClr val="006600"/>
                </a:solidFill>
              </a:rPr>
              <a:t>Predictive Modeling</a:t>
            </a:r>
            <a:endParaRPr sz="1200">
              <a:solidFill>
                <a:schemeClr val="lt2"/>
              </a:solidFill>
            </a:endParaRPr>
          </a:p>
        </p:txBody>
      </p:sp>
      <p:sp>
        <p:nvSpPr>
          <p:cNvPr id="4158" name="Google Shape;4158;p22"/>
          <p:cNvSpPr txBox="1"/>
          <p:nvPr/>
        </p:nvSpPr>
        <p:spPr>
          <a:xfrm rot="1500000">
            <a:off x="2574495" y="2792187"/>
            <a:ext cx="891778" cy="252413"/>
          </a:xfrm>
          <a:prstGeom prst="rect">
            <a:avLst/>
          </a:prstGeom>
          <a:noFill/>
          <a:ln>
            <a:noFill/>
          </a:ln>
        </p:spPr>
        <p:txBody>
          <a:bodyPr spcFirstLastPara="1" wrap="square" lIns="68569" tIns="34275" rIns="68569" bIns="34275" anchor="t" anchorCtr="0">
            <a:noAutofit/>
          </a:bodyPr>
          <a:lstStyle/>
          <a:p>
            <a:pPr marL="257175" indent="-257175" algn="ctr">
              <a:buClr>
                <a:schemeClr val="accent2"/>
              </a:buClr>
              <a:buSzPts val="1200"/>
            </a:pPr>
            <a:r>
              <a:rPr lang="en-US" sz="1200">
                <a:solidFill>
                  <a:srgbClr val="006600"/>
                </a:solidFill>
              </a:rPr>
              <a:t>Clustering</a:t>
            </a:r>
            <a:endParaRPr sz="1200">
              <a:solidFill>
                <a:schemeClr val="lt2"/>
              </a:solidFill>
            </a:endParaRPr>
          </a:p>
        </p:txBody>
      </p:sp>
      <p:sp>
        <p:nvSpPr>
          <p:cNvPr id="4159" name="Google Shape;4159;p22"/>
          <p:cNvSpPr txBox="1"/>
          <p:nvPr/>
        </p:nvSpPr>
        <p:spPr>
          <a:xfrm rot="-1560000">
            <a:off x="2557825" y="4168549"/>
            <a:ext cx="1022747" cy="509588"/>
          </a:xfrm>
          <a:prstGeom prst="rect">
            <a:avLst/>
          </a:prstGeom>
          <a:noFill/>
          <a:ln>
            <a:noFill/>
          </a:ln>
        </p:spPr>
        <p:txBody>
          <a:bodyPr spcFirstLastPara="1" wrap="square" lIns="68569" tIns="34275" rIns="68569" bIns="34275" anchor="t" anchorCtr="0">
            <a:noAutofit/>
          </a:bodyPr>
          <a:lstStyle/>
          <a:p>
            <a:pPr>
              <a:lnSpc>
                <a:spcPct val="120000"/>
              </a:lnSpc>
              <a:buClr>
                <a:schemeClr val="accent2"/>
              </a:buClr>
              <a:buSzPts val="1200"/>
            </a:pPr>
            <a:r>
              <a:rPr lang="en-US" sz="1200">
                <a:solidFill>
                  <a:srgbClr val="006600"/>
                </a:solidFill>
              </a:rPr>
              <a:t>Association </a:t>
            </a:r>
            <a:br>
              <a:rPr lang="en-US" sz="1200">
                <a:solidFill>
                  <a:srgbClr val="006600"/>
                </a:solidFill>
              </a:rPr>
            </a:br>
            <a:r>
              <a:rPr lang="en-US" sz="1200">
                <a:solidFill>
                  <a:srgbClr val="006600"/>
                </a:solidFill>
              </a:rPr>
              <a:t>Rules</a:t>
            </a:r>
            <a:endParaRPr sz="1200">
              <a:solidFill>
                <a:schemeClr val="lt2"/>
              </a:solidFill>
            </a:endParaRPr>
          </a:p>
        </p:txBody>
      </p:sp>
      <p:sp>
        <p:nvSpPr>
          <p:cNvPr id="4160" name="Google Shape;4160;p22"/>
          <p:cNvSpPr txBox="1"/>
          <p:nvPr/>
        </p:nvSpPr>
        <p:spPr>
          <a:xfrm rot="1920000">
            <a:off x="4833110" y="4106637"/>
            <a:ext cx="832247" cy="435769"/>
          </a:xfrm>
          <a:prstGeom prst="rect">
            <a:avLst/>
          </a:prstGeom>
          <a:noFill/>
          <a:ln>
            <a:noFill/>
          </a:ln>
        </p:spPr>
        <p:txBody>
          <a:bodyPr spcFirstLastPara="1" wrap="square" lIns="68569" tIns="34275" rIns="68569" bIns="34275" anchor="t" anchorCtr="0">
            <a:noAutofit/>
          </a:bodyPr>
          <a:lstStyle/>
          <a:p>
            <a:pPr algn="ctr">
              <a:buClr>
                <a:schemeClr val="accent2"/>
              </a:buClr>
              <a:buSzPts val="1200"/>
            </a:pPr>
            <a:r>
              <a:rPr lang="en-US" sz="1200">
                <a:solidFill>
                  <a:srgbClr val="006600"/>
                </a:solidFill>
              </a:rPr>
              <a:t>Anomaly </a:t>
            </a:r>
            <a:br>
              <a:rPr lang="en-US" sz="1200">
                <a:solidFill>
                  <a:srgbClr val="006600"/>
                </a:solidFill>
              </a:rPr>
            </a:br>
            <a:r>
              <a:rPr lang="en-US" sz="1200">
                <a:solidFill>
                  <a:srgbClr val="006600"/>
                </a:solidFill>
              </a:rPr>
              <a:t>Detection</a:t>
            </a:r>
            <a:endParaRPr sz="1200">
              <a:solidFill>
                <a:schemeClr val="lt2"/>
              </a:solidFill>
            </a:endParaRPr>
          </a:p>
        </p:txBody>
      </p:sp>
      <p:pic>
        <p:nvPicPr>
          <p:cNvPr id="4161" name="Google Shape;4161;p22" descr="fd01226_"/>
          <p:cNvPicPr preferRelativeResize="0"/>
          <p:nvPr/>
        </p:nvPicPr>
        <p:blipFill rotWithShape="1">
          <a:blip r:embed="rId3"/>
          <a:srcRect/>
          <a:stretch>
            <a:fillRect/>
          </a:stretch>
        </p:blipFill>
        <p:spPr>
          <a:xfrm>
            <a:off x="1523172" y="4985319"/>
            <a:ext cx="427435" cy="607219"/>
          </a:xfrm>
          <a:prstGeom prst="rect">
            <a:avLst/>
          </a:prstGeom>
          <a:noFill/>
          <a:ln>
            <a:noFill/>
          </a:ln>
        </p:spPr>
      </p:pic>
      <p:sp>
        <p:nvSpPr>
          <p:cNvPr id="4162" name="Google Shape;4162;p22"/>
          <p:cNvSpPr/>
          <p:nvPr/>
        </p:nvSpPr>
        <p:spPr>
          <a:xfrm>
            <a:off x="1580322" y="5156769"/>
            <a:ext cx="359569" cy="275035"/>
          </a:xfrm>
          <a:prstGeom prst="rect">
            <a:avLst/>
          </a:prstGeom>
          <a:noFill/>
          <a:ln>
            <a:noFill/>
          </a:ln>
        </p:spPr>
        <p:txBody>
          <a:bodyPr spcFirstLastPara="1" wrap="square" lIns="0" tIns="34275" rIns="0" bIns="34275" anchor="t" anchorCtr="0">
            <a:noAutofit/>
          </a:bodyPr>
          <a:lstStyle/>
          <a:p>
            <a:pPr>
              <a:buClr>
                <a:srgbClr val="CC0000"/>
              </a:buClr>
              <a:buSzPts val="1800"/>
            </a:pPr>
            <a:r>
              <a:rPr lang="en-US" sz="1350">
                <a:solidFill>
                  <a:srgbClr val="CC0000"/>
                </a:solidFill>
                <a:latin typeface="Tahoma" panose="020B0604030504040204"/>
                <a:ea typeface="Tahoma" panose="020B0604030504040204"/>
                <a:cs typeface="Tahoma" panose="020B0604030504040204"/>
                <a:sym typeface="Tahoma" panose="020B0604030504040204"/>
              </a:rPr>
              <a:t>Milk</a:t>
            </a:r>
            <a:endParaRPr sz="1050"/>
          </a:p>
        </p:txBody>
      </p:sp>
      <p:sp>
        <p:nvSpPr>
          <p:cNvPr id="4163" name="Google Shape;4163;p22"/>
          <p:cNvSpPr txBox="1"/>
          <p:nvPr/>
        </p:nvSpPr>
        <p:spPr>
          <a:xfrm>
            <a:off x="3752022" y="2620737"/>
            <a:ext cx="857250" cy="228600"/>
          </a:xfrm>
          <a:prstGeom prst="rect">
            <a:avLst/>
          </a:prstGeom>
          <a:noFill/>
          <a:ln>
            <a:noFill/>
          </a:ln>
        </p:spPr>
        <p:txBody>
          <a:bodyPr spcFirstLastPara="1" wrap="square" lIns="68569" tIns="34275" rIns="68569" bIns="34275" anchor="t" anchorCtr="0">
            <a:noAutofit/>
          </a:bodyPr>
          <a:lstStyle/>
          <a:p>
            <a:pPr>
              <a:buClr>
                <a:schemeClr val="dk1"/>
              </a:buClr>
              <a:buSzPts val="1400"/>
            </a:pPr>
            <a:endParaRPr sz="1050">
              <a:solidFill>
                <a:schemeClr val="dk1"/>
              </a:solidFill>
            </a:endParaRPr>
          </a:p>
        </p:txBody>
      </p:sp>
      <p:sp>
        <p:nvSpPr>
          <p:cNvPr id="4164" name="Google Shape;4164;p22"/>
          <p:cNvSpPr txBox="1"/>
          <p:nvPr/>
        </p:nvSpPr>
        <p:spPr>
          <a:xfrm>
            <a:off x="3866322" y="2563587"/>
            <a:ext cx="742950" cy="389335"/>
          </a:xfrm>
          <a:prstGeom prst="rect">
            <a:avLst/>
          </a:prstGeom>
          <a:noFill/>
          <a:ln>
            <a:noFill/>
          </a:ln>
        </p:spPr>
        <p:txBody>
          <a:bodyPr spcFirstLastPara="1" wrap="square" lIns="68569" tIns="34275" rIns="68569" bIns="34275" anchor="t" anchorCtr="0">
            <a:noAutofit/>
          </a:bodyPr>
          <a:lstStyle/>
          <a:p>
            <a:pPr>
              <a:buClr>
                <a:schemeClr val="dk1"/>
              </a:buClr>
              <a:buSzPts val="2800"/>
            </a:pPr>
            <a:r>
              <a:rPr lang="en-US" sz="2100">
                <a:solidFill>
                  <a:schemeClr val="dk1"/>
                </a:solidFill>
              </a:rPr>
              <a:t>Data</a:t>
            </a:r>
            <a:endParaRPr sz="1050"/>
          </a:p>
        </p:txBody>
      </p:sp>
      <p:pic>
        <p:nvPicPr>
          <p:cNvPr id="4165" name="Google Shape;4165;p22"/>
          <p:cNvPicPr preferRelativeResize="0"/>
          <p:nvPr/>
        </p:nvPicPr>
        <p:blipFill rotWithShape="1">
          <a:blip r:embed="rId4"/>
          <a:srcRect l="9061" r="63640" b="34026"/>
          <a:stretch>
            <a:fillRect/>
          </a:stretch>
        </p:blipFill>
        <p:spPr>
          <a:xfrm>
            <a:off x="2494723" y="4849588"/>
            <a:ext cx="1021556" cy="832247"/>
          </a:xfrm>
          <a:prstGeom prst="rect">
            <a:avLst/>
          </a:prstGeom>
          <a:noFill/>
          <a:ln>
            <a:noFill/>
          </a:ln>
        </p:spPr>
      </p:pic>
      <p:cxnSp>
        <p:nvCxnSpPr>
          <p:cNvPr id="4166" name="Google Shape;4166;p22"/>
          <p:cNvCxnSpPr/>
          <p:nvPr/>
        </p:nvCxnSpPr>
        <p:spPr>
          <a:xfrm>
            <a:off x="2037522" y="5328218"/>
            <a:ext cx="400050" cy="0"/>
          </a:xfrm>
          <a:prstGeom prst="straightConnector1">
            <a:avLst/>
          </a:prstGeom>
          <a:noFill/>
          <a:ln w="38100" cap="flat" cmpd="sng">
            <a:solidFill>
              <a:srgbClr val="FF0000"/>
            </a:solidFill>
            <a:prstDash val="solid"/>
            <a:round/>
            <a:headEnd type="none" w="sm" len="sm"/>
            <a:tailEnd type="triangle" w="med" len="med"/>
          </a:ln>
        </p:spPr>
      </p:cxnSp>
      <p:grpSp>
        <p:nvGrpSpPr>
          <p:cNvPr id="4167" name="Google Shape;4167;p22"/>
          <p:cNvGrpSpPr/>
          <p:nvPr/>
        </p:nvGrpSpPr>
        <p:grpSpPr>
          <a:xfrm>
            <a:off x="5695122" y="3477987"/>
            <a:ext cx="2514600" cy="2228850"/>
            <a:chOff x="3648" y="2448"/>
            <a:chExt cx="2112" cy="1872"/>
          </a:xfrm>
        </p:grpSpPr>
        <p:pic>
          <p:nvPicPr>
            <p:cNvPr id="4168" name="Google Shape;4168;p22"/>
            <p:cNvPicPr preferRelativeResize="0"/>
            <p:nvPr/>
          </p:nvPicPr>
          <p:blipFill rotWithShape="1">
            <a:blip r:embed="rId5"/>
            <a:srcRect/>
            <a:stretch>
              <a:fillRect/>
            </a:stretch>
          </p:blipFill>
          <p:spPr>
            <a:xfrm>
              <a:off x="3648" y="2448"/>
              <a:ext cx="2112" cy="1872"/>
            </a:xfrm>
            <a:prstGeom prst="rect">
              <a:avLst/>
            </a:prstGeom>
            <a:noFill/>
            <a:ln>
              <a:noFill/>
            </a:ln>
          </p:spPr>
        </p:pic>
        <p:sp>
          <p:nvSpPr>
            <p:cNvPr id="4169" name="Google Shape;4169;p22"/>
            <p:cNvSpPr/>
            <p:nvPr/>
          </p:nvSpPr>
          <p:spPr>
            <a:xfrm>
              <a:off x="3766" y="2961"/>
              <a:ext cx="86" cy="84"/>
            </a:xfrm>
            <a:prstGeom prst="ellipse">
              <a:avLst/>
            </a:prstGeom>
            <a:noFill/>
            <a:ln w="19050" cap="flat" cmpd="sng">
              <a:solidFill>
                <a:srgbClr val="FF3300"/>
              </a:solidFill>
              <a:prstDash val="solid"/>
              <a:round/>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70" name="Google Shape;4170;p22"/>
            <p:cNvSpPr/>
            <p:nvPr/>
          </p:nvSpPr>
          <p:spPr>
            <a:xfrm>
              <a:off x="3907" y="3224"/>
              <a:ext cx="86" cy="84"/>
            </a:xfrm>
            <a:prstGeom prst="ellipse">
              <a:avLst/>
            </a:prstGeom>
            <a:noFill/>
            <a:ln w="19050" cap="flat" cmpd="sng">
              <a:solidFill>
                <a:srgbClr val="FF3300"/>
              </a:solidFill>
              <a:prstDash val="solid"/>
              <a:round/>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71" name="Google Shape;4171;p22"/>
            <p:cNvSpPr/>
            <p:nvPr/>
          </p:nvSpPr>
          <p:spPr>
            <a:xfrm>
              <a:off x="5612" y="3871"/>
              <a:ext cx="86" cy="85"/>
            </a:xfrm>
            <a:prstGeom prst="ellipse">
              <a:avLst/>
            </a:prstGeom>
            <a:noFill/>
            <a:ln w="19050" cap="flat" cmpd="sng">
              <a:solidFill>
                <a:srgbClr val="FF3300"/>
              </a:solidFill>
              <a:prstDash val="solid"/>
              <a:round/>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72" name="Google Shape;4172;p22"/>
            <p:cNvSpPr/>
            <p:nvPr/>
          </p:nvSpPr>
          <p:spPr>
            <a:xfrm>
              <a:off x="4319" y="3937"/>
              <a:ext cx="86" cy="84"/>
            </a:xfrm>
            <a:prstGeom prst="ellipse">
              <a:avLst/>
            </a:prstGeom>
            <a:noFill/>
            <a:ln w="19050" cap="flat" cmpd="sng">
              <a:solidFill>
                <a:srgbClr val="FF3300"/>
              </a:solidFill>
              <a:prstDash val="solid"/>
              <a:round/>
              <a:headEnd type="none" w="sm" len="sm"/>
              <a:tailEnd type="none" w="sm" len="sm"/>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73" name="Google Shape;4173;p22"/>
            <p:cNvSpPr/>
            <p:nvPr/>
          </p:nvSpPr>
          <p:spPr>
            <a:xfrm>
              <a:off x="4944" y="3072"/>
              <a:ext cx="192" cy="240"/>
            </a:xfrm>
            <a:prstGeom prst="rect">
              <a:avLst/>
            </a:prstGeom>
            <a:solidFill>
              <a:schemeClr val="lt1"/>
            </a:solidFill>
            <a:ln>
              <a:noFill/>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sp>
          <p:nvSpPr>
            <p:cNvPr id="4174" name="Google Shape;4174;p22"/>
            <p:cNvSpPr/>
            <p:nvPr/>
          </p:nvSpPr>
          <p:spPr>
            <a:xfrm>
              <a:off x="3888" y="3120"/>
              <a:ext cx="192" cy="240"/>
            </a:xfrm>
            <a:prstGeom prst="rect">
              <a:avLst/>
            </a:prstGeom>
            <a:solidFill>
              <a:schemeClr val="lt1"/>
            </a:solidFill>
            <a:ln>
              <a:noFill/>
            </a:ln>
          </p:spPr>
          <p:txBody>
            <a:bodyPr spcFirstLastPara="1" wrap="square" lIns="68569" tIns="34275" rIns="68569" bIns="34275" anchor="ctr" anchorCtr="0">
              <a:noAutofit/>
            </a:bodyPr>
            <a:lstStyle/>
            <a:p>
              <a:pPr>
                <a:buClr>
                  <a:schemeClr val="dk1"/>
                </a:buClr>
                <a:buSzPts val="1400"/>
              </a:pPr>
              <a:endParaRPr sz="1050">
                <a:solidFill>
                  <a:schemeClr val="dk1"/>
                </a:solidFill>
              </a:endParaRPr>
            </a:p>
          </p:txBody>
        </p:sp>
      </p:grpSp>
      <p:pic>
        <p:nvPicPr>
          <p:cNvPr id="4175" name="Google Shape;4175;p22"/>
          <p:cNvPicPr preferRelativeResize="0"/>
          <p:nvPr/>
        </p:nvPicPr>
        <p:blipFill rotWithShape="1">
          <a:blip r:embed="rId6"/>
          <a:srcRect/>
          <a:stretch>
            <a:fillRect/>
          </a:stretch>
        </p:blipFill>
        <p:spPr>
          <a:xfrm>
            <a:off x="6095167" y="1825875"/>
            <a:ext cx="2421731" cy="1371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4180"/>
        <p:cNvGrpSpPr/>
        <p:nvPr/>
      </p:nvGrpSpPr>
      <p:grpSpPr>
        <a:xfrm>
          <a:off x="0" y="0"/>
          <a:ext cx="0" cy="0"/>
          <a:chOff x="0" y="0"/>
          <a:chExt cx="0" cy="0"/>
        </a:xfrm>
      </p:grpSpPr>
      <p:sp>
        <p:nvSpPr>
          <p:cNvPr id="4181" name="Google Shape;4181;p23"/>
          <p:cNvSpPr txBox="1">
            <a:spLocks noGrp="1"/>
          </p:cNvSpPr>
          <p:nvPr>
            <p:ph type="title"/>
          </p:nvPr>
        </p:nvSpPr>
        <p:spPr>
          <a:xfrm>
            <a:off x="637528" y="376067"/>
            <a:ext cx="7886700" cy="504825"/>
          </a:xfrm>
          <a:prstGeom prst="rect">
            <a:avLst/>
          </a:prstGeom>
          <a:noFill/>
          <a:ln>
            <a:noFill/>
          </a:ln>
        </p:spPr>
        <p:txBody>
          <a:bodyPr spcFirstLastPara="1" wrap="square" lIns="69056" tIns="34519" rIns="69056" bIns="34519" anchor="ctr" anchorCtr="0">
            <a:normAutofit/>
          </a:bodyPr>
          <a:lstStyle/>
          <a:p>
            <a:pPr>
              <a:buSzPts val="3959"/>
            </a:pPr>
            <a:r>
              <a:rPr lang="en-US" sz="2970" dirty="0"/>
              <a:t>Process (1): Model Construction</a:t>
            </a:r>
            <a:endParaRPr dirty="0"/>
          </a:p>
        </p:txBody>
      </p:sp>
      <p:sp>
        <p:nvSpPr>
          <p:cNvPr id="4182" name="Google Shape;4182;p23"/>
          <p:cNvSpPr txBox="1">
            <a:spLocks noGrp="1"/>
          </p:cNvSpPr>
          <p:nvPr>
            <p:ph type="sldNum" idx="12"/>
          </p:nvPr>
        </p:nvSpPr>
        <p:spPr>
          <a:xfrm>
            <a:off x="6724651" y="5706837"/>
            <a:ext cx="2057400" cy="211078"/>
          </a:xfrm>
          <a:prstGeom prst="rect">
            <a:avLst/>
          </a:prstGeom>
          <a:noFill/>
          <a:ln>
            <a:noFill/>
          </a:ln>
        </p:spPr>
        <p:txBody>
          <a:bodyPr spcFirstLastPara="1" wrap="square" lIns="68569" tIns="34275" rIns="68569" bIns="34275" anchor="ctr" anchorCtr="0">
            <a:noAutofit/>
          </a:bodyPr>
          <a:lstStyle/>
          <a:p>
            <a:pPr>
              <a:buClr>
                <a:srgbClr val="000000"/>
              </a:buClr>
              <a:buSzPts val="1800"/>
            </a:pPr>
            <a:fld id="{00000000-1234-1234-1234-123412341234}" type="slidenum">
              <a:rPr lang="en-US" sz="1350"/>
            </a:fld>
            <a:endParaRPr sz="1350"/>
          </a:p>
        </p:txBody>
      </p:sp>
      <p:grpSp>
        <p:nvGrpSpPr>
          <p:cNvPr id="4183" name="Google Shape;4183;p23"/>
          <p:cNvGrpSpPr/>
          <p:nvPr/>
        </p:nvGrpSpPr>
        <p:grpSpPr>
          <a:xfrm>
            <a:off x="2036764" y="2188369"/>
            <a:ext cx="1698625" cy="1129904"/>
            <a:chOff x="1283" y="1118"/>
            <a:chExt cx="1070" cy="949"/>
          </a:xfrm>
        </p:grpSpPr>
        <p:pic>
          <p:nvPicPr>
            <p:cNvPr id="4184" name="Google Shape;4184;p23"/>
            <p:cNvPicPr preferRelativeResize="0"/>
            <p:nvPr/>
          </p:nvPicPr>
          <p:blipFill rotWithShape="1">
            <a:blip r:embed="rId1"/>
            <a:srcRect/>
            <a:stretch>
              <a:fillRect/>
            </a:stretch>
          </p:blipFill>
          <p:spPr>
            <a:xfrm>
              <a:off x="1283" y="1118"/>
              <a:ext cx="1070" cy="949"/>
            </a:xfrm>
            <a:prstGeom prst="rect">
              <a:avLst/>
            </a:prstGeom>
            <a:noFill/>
            <a:ln>
              <a:noFill/>
            </a:ln>
          </p:spPr>
        </p:pic>
        <p:sp>
          <p:nvSpPr>
            <p:cNvPr id="4185" name="Google Shape;4185;p23"/>
            <p:cNvSpPr/>
            <p:nvPr/>
          </p:nvSpPr>
          <p:spPr>
            <a:xfrm>
              <a:off x="1347" y="1427"/>
              <a:ext cx="934" cy="524"/>
            </a:xfrm>
            <a:prstGeom prst="rect">
              <a:avLst/>
            </a:prstGeom>
            <a:noFill/>
            <a:ln>
              <a:noFill/>
            </a:ln>
          </p:spPr>
          <p:txBody>
            <a:bodyPr spcFirstLastPara="1" wrap="square" lIns="69056" tIns="34519" rIns="69056" bIns="34519" anchor="ctr" anchorCtr="0">
              <a:spAutoFit/>
            </a:bodyPr>
            <a:lstStyle/>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Training</a:t>
              </a:r>
              <a:endParaRPr sz="1050"/>
            </a:p>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Data</a:t>
              </a:r>
              <a:endParaRPr sz="1050"/>
            </a:p>
          </p:txBody>
        </p:sp>
      </p:grpSp>
      <p:graphicFrame>
        <p:nvGraphicFramePr>
          <p:cNvPr id="4186" name="Google Shape;4186;p23"/>
          <p:cNvGraphicFramePr/>
          <p:nvPr/>
        </p:nvGraphicFramePr>
        <p:xfrm>
          <a:off x="288925" y="3726656"/>
          <a:ext cx="5437188" cy="1871663"/>
        </p:xfrm>
        <a:graphic>
          <a:graphicData uri="http://schemas.openxmlformats.org/presentationml/2006/ole">
            <mc:AlternateContent xmlns:mc="http://schemas.openxmlformats.org/markup-compatibility/2006">
              <mc:Choice xmlns:v="urn:schemas-microsoft-com:vml" Requires="v">
                <p:oleObj spid="_x0000_s3077" name="" r:id="rId2" imgW="16240125" imgH="5581650" progId="Excel.Sheet.8">
                  <p:embed/>
                </p:oleObj>
              </mc:Choice>
              <mc:Fallback>
                <p:oleObj name="" r:id="rId2" imgW="16240125" imgH="5581650" progId="Excel.Sheet.8">
                  <p:embed/>
                  <p:pic>
                    <p:nvPicPr>
                      <p:cNvPr id="0" name="Google Shape;4186;p23"/>
                      <p:cNvPicPr preferRelativeResize="0"/>
                      <p:nvPr/>
                    </p:nvPicPr>
                    <p:blipFill rotWithShape="1">
                      <a:blip r:embed="rId3"/>
                      <a:srcRect/>
                      <a:stretch>
                        <a:fillRect/>
                      </a:stretch>
                    </p:blipFill>
                    <p:spPr>
                      <a:xfrm>
                        <a:off x="288925" y="3726656"/>
                        <a:ext cx="5437188" cy="1871663"/>
                      </a:xfrm>
                      <a:prstGeom prst="rect">
                        <a:avLst/>
                      </a:prstGeom>
                      <a:noFill/>
                      <a:ln>
                        <a:noFill/>
                      </a:ln>
                    </p:spPr>
                  </p:pic>
                </p:oleObj>
              </mc:Fallback>
            </mc:AlternateContent>
          </a:graphicData>
        </a:graphic>
      </p:graphicFrame>
      <p:cxnSp>
        <p:nvCxnSpPr>
          <p:cNvPr id="4187" name="Google Shape;4187;p23"/>
          <p:cNvCxnSpPr/>
          <p:nvPr/>
        </p:nvCxnSpPr>
        <p:spPr>
          <a:xfrm flipH="1">
            <a:off x="306388" y="3190875"/>
            <a:ext cx="1644650" cy="525066"/>
          </a:xfrm>
          <a:prstGeom prst="straightConnector1">
            <a:avLst/>
          </a:prstGeom>
          <a:noFill/>
          <a:ln w="12700" cap="flat" cmpd="sng">
            <a:solidFill>
              <a:srgbClr val="000000"/>
            </a:solidFill>
            <a:prstDash val="solid"/>
            <a:round/>
            <a:headEnd type="none" w="sm" len="sm"/>
            <a:tailEnd type="none" w="sm" len="sm"/>
          </a:ln>
        </p:spPr>
      </p:cxnSp>
      <p:cxnSp>
        <p:nvCxnSpPr>
          <p:cNvPr id="4188" name="Google Shape;4188;p23"/>
          <p:cNvCxnSpPr/>
          <p:nvPr/>
        </p:nvCxnSpPr>
        <p:spPr>
          <a:xfrm>
            <a:off x="3736975" y="3190875"/>
            <a:ext cx="2025650" cy="525066"/>
          </a:xfrm>
          <a:prstGeom prst="straightConnector1">
            <a:avLst/>
          </a:prstGeom>
          <a:noFill/>
          <a:ln w="12700" cap="flat" cmpd="sng">
            <a:solidFill>
              <a:srgbClr val="000000"/>
            </a:solidFill>
            <a:prstDash val="solid"/>
            <a:round/>
            <a:headEnd type="none" w="sm" len="sm"/>
            <a:tailEnd type="none" w="sm" len="sm"/>
          </a:ln>
        </p:spPr>
      </p:cxnSp>
      <p:sp>
        <p:nvSpPr>
          <p:cNvPr id="4189" name="Google Shape;4189;p23"/>
          <p:cNvSpPr/>
          <p:nvPr/>
        </p:nvSpPr>
        <p:spPr>
          <a:xfrm>
            <a:off x="6481764" y="2074080"/>
            <a:ext cx="1406635" cy="623710"/>
          </a:xfrm>
          <a:prstGeom prst="rect">
            <a:avLst/>
          </a:prstGeom>
          <a:solidFill>
            <a:srgbClr val="CCFFFF"/>
          </a:solidFill>
          <a:ln w="12700" cap="flat" cmpd="sng">
            <a:solidFill>
              <a:schemeClr val="dk1"/>
            </a:solidFill>
            <a:prstDash val="solid"/>
            <a:miter lim="800000"/>
            <a:headEnd type="none" w="sm" len="sm"/>
            <a:tailEnd type="none" w="sm" len="sm"/>
          </a:ln>
        </p:spPr>
        <p:txBody>
          <a:bodyPr spcFirstLastPara="1" wrap="square" lIns="69056" tIns="34519" rIns="69056" bIns="34519" anchor="ctr" anchorCtr="0">
            <a:spAutoFit/>
          </a:bodyPr>
          <a:lstStyle/>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Classification</a:t>
            </a:r>
            <a:endParaRPr sz="1050"/>
          </a:p>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Algorithms</a:t>
            </a:r>
            <a:endParaRPr sz="1050"/>
          </a:p>
        </p:txBody>
      </p:sp>
      <p:sp>
        <p:nvSpPr>
          <p:cNvPr id="4190" name="Google Shape;4190;p23"/>
          <p:cNvSpPr/>
          <p:nvPr/>
        </p:nvSpPr>
        <p:spPr>
          <a:xfrm rot="20460000">
            <a:off x="4235450" y="2413399"/>
            <a:ext cx="1657350" cy="363140"/>
          </a:xfrm>
          <a:prstGeom prst="rightArrow">
            <a:avLst>
              <a:gd name="adj1" fmla="val 50000"/>
              <a:gd name="adj2" fmla="val 85606"/>
            </a:avLst>
          </a:prstGeom>
          <a:solidFill>
            <a:srgbClr val="2597B8"/>
          </a:solidFill>
          <a:ln w="12700"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buSzPts val="1400"/>
            </a:pPr>
            <a:endParaRPr sz="1050"/>
          </a:p>
        </p:txBody>
      </p:sp>
      <p:sp>
        <p:nvSpPr>
          <p:cNvPr id="4191" name="Google Shape;4191;p23"/>
          <p:cNvSpPr/>
          <p:nvPr/>
        </p:nvSpPr>
        <p:spPr>
          <a:xfrm>
            <a:off x="5948364" y="4841091"/>
            <a:ext cx="2268650" cy="900709"/>
          </a:xfrm>
          <a:prstGeom prst="rect">
            <a:avLst/>
          </a:prstGeom>
          <a:solidFill>
            <a:srgbClr val="CCFFCC"/>
          </a:solidFill>
          <a:ln w="12700" cap="flat" cmpd="sng">
            <a:solidFill>
              <a:schemeClr val="dk1"/>
            </a:solidFill>
            <a:prstDash val="solid"/>
            <a:miter lim="800000"/>
            <a:headEnd type="none" w="sm" len="sm"/>
            <a:tailEnd type="none" w="sm" len="sm"/>
          </a:ln>
        </p:spPr>
        <p:txBody>
          <a:bodyPr spcFirstLastPara="1" wrap="square" lIns="69056" tIns="34519" rIns="69056" bIns="34519" anchor="ctr" anchorCtr="0">
            <a:spAutoFit/>
          </a:bodyPr>
          <a:lstStyle/>
          <a:p>
            <a:pPr>
              <a:buSzPts val="2400"/>
            </a:pPr>
            <a:r>
              <a:rPr lang="en-US" sz="1800">
                <a:latin typeface="Times New Roman" panose="02020603050405020304"/>
                <a:ea typeface="Times New Roman" panose="02020603050405020304"/>
                <a:cs typeface="Times New Roman" panose="02020603050405020304"/>
                <a:sym typeface="Times New Roman" panose="02020603050405020304"/>
              </a:rPr>
              <a:t>IF rank = ‘professor’</a:t>
            </a:r>
            <a:endParaRPr sz="1050"/>
          </a:p>
          <a:p>
            <a:pPr>
              <a:buSzPts val="2400"/>
            </a:pPr>
            <a:r>
              <a:rPr lang="en-US" sz="1800">
                <a:latin typeface="Times New Roman" panose="02020603050405020304"/>
                <a:ea typeface="Times New Roman" panose="02020603050405020304"/>
                <a:cs typeface="Times New Roman" panose="02020603050405020304"/>
                <a:sym typeface="Times New Roman" panose="02020603050405020304"/>
              </a:rPr>
              <a:t>OR years &gt; 6</a:t>
            </a:r>
            <a:endParaRPr sz="1050"/>
          </a:p>
          <a:p>
            <a:pPr>
              <a:buSzPts val="2400"/>
            </a:pPr>
            <a:r>
              <a:rPr lang="en-US" sz="1800">
                <a:latin typeface="Times New Roman" panose="02020603050405020304"/>
                <a:ea typeface="Times New Roman" panose="02020603050405020304"/>
                <a:cs typeface="Times New Roman" panose="02020603050405020304"/>
                <a:sym typeface="Times New Roman" panose="02020603050405020304"/>
              </a:rPr>
              <a:t>THEN tenured = ‘yes’ </a:t>
            </a:r>
            <a:endParaRPr sz="1050"/>
          </a:p>
        </p:txBody>
      </p:sp>
      <p:grpSp>
        <p:nvGrpSpPr>
          <p:cNvPr id="4192" name="Google Shape;4192;p23"/>
          <p:cNvGrpSpPr/>
          <p:nvPr/>
        </p:nvGrpSpPr>
        <p:grpSpPr>
          <a:xfrm>
            <a:off x="6478590" y="3269456"/>
            <a:ext cx="1889125" cy="1129904"/>
            <a:chOff x="4081" y="2026"/>
            <a:chExt cx="1190" cy="949"/>
          </a:xfrm>
        </p:grpSpPr>
        <p:pic>
          <p:nvPicPr>
            <p:cNvPr id="4193" name="Google Shape;4193;p23"/>
            <p:cNvPicPr preferRelativeResize="0"/>
            <p:nvPr/>
          </p:nvPicPr>
          <p:blipFill rotWithShape="1">
            <a:blip r:embed="rId4"/>
            <a:srcRect/>
            <a:stretch>
              <a:fillRect/>
            </a:stretch>
          </p:blipFill>
          <p:spPr>
            <a:xfrm>
              <a:off x="4081" y="2026"/>
              <a:ext cx="1190" cy="949"/>
            </a:xfrm>
            <a:prstGeom prst="rect">
              <a:avLst/>
            </a:prstGeom>
            <a:noFill/>
            <a:ln>
              <a:noFill/>
            </a:ln>
          </p:spPr>
        </p:pic>
        <p:sp>
          <p:nvSpPr>
            <p:cNvPr id="4194" name="Google Shape;4194;p23"/>
            <p:cNvSpPr/>
            <p:nvPr/>
          </p:nvSpPr>
          <p:spPr>
            <a:xfrm>
              <a:off x="4245" y="2306"/>
              <a:ext cx="644" cy="524"/>
            </a:xfrm>
            <a:prstGeom prst="rect">
              <a:avLst/>
            </a:prstGeom>
            <a:noFill/>
            <a:ln>
              <a:noFill/>
            </a:ln>
          </p:spPr>
          <p:txBody>
            <a:bodyPr spcFirstLastPara="1" wrap="square" lIns="69056" tIns="34519" rIns="69056" bIns="34519" anchor="ctr" anchorCtr="0">
              <a:spAutoFit/>
            </a:bodyPr>
            <a:lstStyle/>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Classifier</a:t>
              </a:r>
              <a:endParaRPr sz="1050"/>
            </a:p>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(Model)</a:t>
              </a:r>
              <a:endParaRPr sz="1050"/>
            </a:p>
          </p:txBody>
        </p:sp>
      </p:grpSp>
      <p:cxnSp>
        <p:nvCxnSpPr>
          <p:cNvPr id="4195" name="Google Shape;4195;p23"/>
          <p:cNvCxnSpPr/>
          <p:nvPr/>
        </p:nvCxnSpPr>
        <p:spPr>
          <a:xfrm flipH="1">
            <a:off x="5946776" y="4323161"/>
            <a:ext cx="531813" cy="535781"/>
          </a:xfrm>
          <a:prstGeom prst="straightConnector1">
            <a:avLst/>
          </a:prstGeom>
          <a:noFill/>
          <a:ln w="12700" cap="flat" cmpd="sng">
            <a:solidFill>
              <a:srgbClr val="000000"/>
            </a:solidFill>
            <a:prstDash val="solid"/>
            <a:round/>
            <a:headEnd type="none" w="sm" len="sm"/>
            <a:tailEnd type="none" w="sm" len="sm"/>
          </a:ln>
        </p:spPr>
      </p:cxnSp>
      <p:cxnSp>
        <p:nvCxnSpPr>
          <p:cNvPr id="4196" name="Google Shape;4196;p23"/>
          <p:cNvCxnSpPr/>
          <p:nvPr/>
        </p:nvCxnSpPr>
        <p:spPr>
          <a:xfrm>
            <a:off x="8369301" y="4264820"/>
            <a:ext cx="577850" cy="592931"/>
          </a:xfrm>
          <a:prstGeom prst="straightConnector1">
            <a:avLst/>
          </a:prstGeom>
          <a:noFill/>
          <a:ln w="12700" cap="flat" cmpd="sng">
            <a:solidFill>
              <a:srgbClr val="000000"/>
            </a:solidFill>
            <a:prstDash val="solid"/>
            <a:round/>
            <a:headEnd type="none" w="sm" len="sm"/>
            <a:tailEnd type="none" w="sm" len="sm"/>
          </a:ln>
        </p:spPr>
      </p:cxnSp>
      <p:sp>
        <p:nvSpPr>
          <p:cNvPr id="4197" name="Google Shape;4197;p23"/>
          <p:cNvSpPr/>
          <p:nvPr/>
        </p:nvSpPr>
        <p:spPr>
          <a:xfrm>
            <a:off x="7143750" y="2789636"/>
            <a:ext cx="546100" cy="444103"/>
          </a:xfrm>
          <a:prstGeom prst="downArrow">
            <a:avLst>
              <a:gd name="adj1" fmla="val 50000"/>
              <a:gd name="adj2" fmla="val 27118"/>
            </a:avLst>
          </a:prstGeom>
          <a:solidFill>
            <a:srgbClr val="2597B8"/>
          </a:solidFill>
          <a:ln w="12700"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buSzPts val="1400"/>
            </a:pPr>
            <a:endParaRPr sz="105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4202"/>
        <p:cNvGrpSpPr/>
        <p:nvPr/>
      </p:nvGrpSpPr>
      <p:grpSpPr>
        <a:xfrm>
          <a:off x="0" y="0"/>
          <a:ext cx="0" cy="0"/>
          <a:chOff x="0" y="0"/>
          <a:chExt cx="0" cy="0"/>
        </a:xfrm>
      </p:grpSpPr>
      <p:sp>
        <p:nvSpPr>
          <p:cNvPr id="4203" name="Google Shape;4203;p24"/>
          <p:cNvSpPr txBox="1">
            <a:spLocks noGrp="1"/>
          </p:cNvSpPr>
          <p:nvPr>
            <p:ph type="title"/>
          </p:nvPr>
        </p:nvSpPr>
        <p:spPr>
          <a:xfrm>
            <a:off x="646405" y="403625"/>
            <a:ext cx="7886700" cy="504825"/>
          </a:xfrm>
          <a:prstGeom prst="rect">
            <a:avLst/>
          </a:prstGeom>
          <a:noFill/>
          <a:ln>
            <a:noFill/>
          </a:ln>
        </p:spPr>
        <p:txBody>
          <a:bodyPr spcFirstLastPara="1" wrap="square" lIns="69056" tIns="34519" rIns="69056" bIns="34519" anchor="ctr" anchorCtr="0">
            <a:normAutofit/>
          </a:bodyPr>
          <a:lstStyle/>
          <a:p>
            <a:pPr>
              <a:buSzPts val="3959"/>
            </a:pPr>
            <a:r>
              <a:rPr lang="en-US" sz="2970" dirty="0"/>
              <a:t>Process (2): Using the Model in Prediction </a:t>
            </a:r>
            <a:endParaRPr dirty="0"/>
          </a:p>
        </p:txBody>
      </p:sp>
      <p:sp>
        <p:nvSpPr>
          <p:cNvPr id="4204" name="Google Shape;4204;p24"/>
          <p:cNvSpPr txBox="1">
            <a:spLocks noGrp="1"/>
          </p:cNvSpPr>
          <p:nvPr>
            <p:ph type="sldNum" idx="12"/>
          </p:nvPr>
        </p:nvSpPr>
        <p:spPr>
          <a:xfrm>
            <a:off x="6724651" y="5706837"/>
            <a:ext cx="2057400" cy="211078"/>
          </a:xfrm>
          <a:prstGeom prst="rect">
            <a:avLst/>
          </a:prstGeom>
          <a:noFill/>
          <a:ln>
            <a:noFill/>
          </a:ln>
        </p:spPr>
        <p:txBody>
          <a:bodyPr spcFirstLastPara="1" wrap="square" lIns="68569" tIns="34275" rIns="68569" bIns="34275" anchor="ctr" anchorCtr="0">
            <a:noAutofit/>
          </a:bodyPr>
          <a:lstStyle/>
          <a:p>
            <a:pPr>
              <a:buClr>
                <a:srgbClr val="000000"/>
              </a:buClr>
              <a:buSzPts val="1800"/>
            </a:pPr>
            <a:fld id="{00000000-1234-1234-1234-123412341234}" type="slidenum">
              <a:rPr lang="en-US" sz="1350"/>
            </a:fld>
            <a:endParaRPr sz="1350"/>
          </a:p>
        </p:txBody>
      </p:sp>
      <p:grpSp>
        <p:nvGrpSpPr>
          <p:cNvPr id="4205" name="Google Shape;4205;p24"/>
          <p:cNvGrpSpPr/>
          <p:nvPr/>
        </p:nvGrpSpPr>
        <p:grpSpPr>
          <a:xfrm>
            <a:off x="4445001" y="2034780"/>
            <a:ext cx="1889125" cy="1129903"/>
            <a:chOff x="2800" y="989"/>
            <a:chExt cx="1190" cy="949"/>
          </a:xfrm>
        </p:grpSpPr>
        <p:pic>
          <p:nvPicPr>
            <p:cNvPr id="4206" name="Google Shape;4206;p24"/>
            <p:cNvPicPr preferRelativeResize="0"/>
            <p:nvPr/>
          </p:nvPicPr>
          <p:blipFill rotWithShape="1">
            <a:blip r:embed="rId1"/>
            <a:srcRect/>
            <a:stretch>
              <a:fillRect/>
            </a:stretch>
          </p:blipFill>
          <p:spPr>
            <a:xfrm>
              <a:off x="2800" y="989"/>
              <a:ext cx="1190" cy="949"/>
            </a:xfrm>
            <a:prstGeom prst="rect">
              <a:avLst/>
            </a:prstGeom>
            <a:noFill/>
            <a:ln>
              <a:noFill/>
            </a:ln>
          </p:spPr>
        </p:pic>
        <p:sp>
          <p:nvSpPr>
            <p:cNvPr id="4207" name="Google Shape;4207;p24"/>
            <p:cNvSpPr/>
            <p:nvPr/>
          </p:nvSpPr>
          <p:spPr>
            <a:xfrm>
              <a:off x="2964" y="1384"/>
              <a:ext cx="644" cy="291"/>
            </a:xfrm>
            <a:prstGeom prst="rect">
              <a:avLst/>
            </a:prstGeom>
            <a:noFill/>
            <a:ln>
              <a:noFill/>
            </a:ln>
          </p:spPr>
          <p:txBody>
            <a:bodyPr spcFirstLastPara="1" wrap="square" lIns="69056" tIns="34519" rIns="69056" bIns="34519" anchor="ctr" anchorCtr="0">
              <a:spAutoFit/>
            </a:bodyPr>
            <a:lstStyle/>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Classifier</a:t>
              </a:r>
              <a:endParaRPr sz="1050"/>
            </a:p>
          </p:txBody>
        </p:sp>
      </p:grpSp>
      <p:grpSp>
        <p:nvGrpSpPr>
          <p:cNvPr id="4208" name="Google Shape;4208;p24"/>
          <p:cNvGrpSpPr/>
          <p:nvPr/>
        </p:nvGrpSpPr>
        <p:grpSpPr>
          <a:xfrm>
            <a:off x="2157414" y="2908698"/>
            <a:ext cx="1698625" cy="1129903"/>
            <a:chOff x="1359" y="1723"/>
            <a:chExt cx="1070" cy="949"/>
          </a:xfrm>
        </p:grpSpPr>
        <p:pic>
          <p:nvPicPr>
            <p:cNvPr id="4209" name="Google Shape;4209;p24"/>
            <p:cNvPicPr preferRelativeResize="0"/>
            <p:nvPr/>
          </p:nvPicPr>
          <p:blipFill rotWithShape="1">
            <a:blip r:embed="rId2"/>
            <a:srcRect/>
            <a:stretch>
              <a:fillRect/>
            </a:stretch>
          </p:blipFill>
          <p:spPr>
            <a:xfrm>
              <a:off x="1359" y="1723"/>
              <a:ext cx="1070" cy="949"/>
            </a:xfrm>
            <a:prstGeom prst="rect">
              <a:avLst/>
            </a:prstGeom>
            <a:noFill/>
            <a:ln>
              <a:noFill/>
            </a:ln>
          </p:spPr>
        </p:pic>
        <p:sp>
          <p:nvSpPr>
            <p:cNvPr id="4210" name="Google Shape;4210;p24"/>
            <p:cNvSpPr/>
            <p:nvPr/>
          </p:nvSpPr>
          <p:spPr>
            <a:xfrm>
              <a:off x="1423" y="2032"/>
              <a:ext cx="934" cy="524"/>
            </a:xfrm>
            <a:prstGeom prst="rect">
              <a:avLst/>
            </a:prstGeom>
            <a:noFill/>
            <a:ln>
              <a:noFill/>
            </a:ln>
          </p:spPr>
          <p:txBody>
            <a:bodyPr spcFirstLastPara="1" wrap="square" lIns="69056" tIns="34519" rIns="69056" bIns="34519" anchor="ctr" anchorCtr="0">
              <a:spAutoFit/>
            </a:bodyPr>
            <a:lstStyle/>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Testing</a:t>
              </a:r>
              <a:endParaRPr sz="1050"/>
            </a:p>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Data</a:t>
              </a:r>
              <a:endParaRPr sz="1050"/>
            </a:p>
          </p:txBody>
        </p:sp>
      </p:grpSp>
      <p:graphicFrame>
        <p:nvGraphicFramePr>
          <p:cNvPr id="4211" name="Google Shape;4211;p24"/>
          <p:cNvGraphicFramePr/>
          <p:nvPr/>
        </p:nvGraphicFramePr>
        <p:xfrm>
          <a:off x="457201" y="4457700"/>
          <a:ext cx="5438775" cy="1323975"/>
        </p:xfrm>
        <a:graphic>
          <a:graphicData uri="http://schemas.openxmlformats.org/presentationml/2006/ole">
            <mc:AlternateContent xmlns:mc="http://schemas.openxmlformats.org/markup-compatibility/2006">
              <mc:Choice xmlns:v="urn:schemas-microsoft-com:vml" Requires="v">
                <p:oleObj spid="_x0000_s4101" name="" r:id="rId3" imgW="19307175" imgH="4695825" progId="Excel.Sheet.8">
                  <p:embed/>
                </p:oleObj>
              </mc:Choice>
              <mc:Fallback>
                <p:oleObj name="" r:id="rId3" imgW="19307175" imgH="4695825" progId="Excel.Sheet.8">
                  <p:embed/>
                  <p:pic>
                    <p:nvPicPr>
                      <p:cNvPr id="0" name="Google Shape;4211;p24"/>
                      <p:cNvPicPr preferRelativeResize="0"/>
                      <p:nvPr/>
                    </p:nvPicPr>
                    <p:blipFill rotWithShape="1">
                      <a:blip r:embed="rId4"/>
                      <a:srcRect/>
                      <a:stretch>
                        <a:fillRect/>
                      </a:stretch>
                    </p:blipFill>
                    <p:spPr>
                      <a:xfrm>
                        <a:off x="457201" y="4457700"/>
                        <a:ext cx="5438775" cy="1323975"/>
                      </a:xfrm>
                      <a:prstGeom prst="rect">
                        <a:avLst/>
                      </a:prstGeom>
                      <a:noFill/>
                      <a:ln>
                        <a:noFill/>
                      </a:ln>
                    </p:spPr>
                  </p:pic>
                </p:oleObj>
              </mc:Fallback>
            </mc:AlternateContent>
          </a:graphicData>
        </a:graphic>
      </p:graphicFrame>
      <p:cxnSp>
        <p:nvCxnSpPr>
          <p:cNvPr id="4212" name="Google Shape;4212;p24"/>
          <p:cNvCxnSpPr/>
          <p:nvPr/>
        </p:nvCxnSpPr>
        <p:spPr>
          <a:xfrm flipH="1">
            <a:off x="427039" y="3911205"/>
            <a:ext cx="1644650" cy="525065"/>
          </a:xfrm>
          <a:prstGeom prst="straightConnector1">
            <a:avLst/>
          </a:prstGeom>
          <a:noFill/>
          <a:ln w="12700" cap="flat" cmpd="sng">
            <a:solidFill>
              <a:srgbClr val="000000"/>
            </a:solidFill>
            <a:prstDash val="solid"/>
            <a:round/>
            <a:headEnd type="none" w="sm" len="sm"/>
            <a:tailEnd type="none" w="sm" len="sm"/>
          </a:ln>
        </p:spPr>
      </p:cxnSp>
      <p:cxnSp>
        <p:nvCxnSpPr>
          <p:cNvPr id="4213" name="Google Shape;4213;p24"/>
          <p:cNvCxnSpPr/>
          <p:nvPr/>
        </p:nvCxnSpPr>
        <p:spPr>
          <a:xfrm>
            <a:off x="3857626" y="3911205"/>
            <a:ext cx="2025650" cy="525065"/>
          </a:xfrm>
          <a:prstGeom prst="straightConnector1">
            <a:avLst/>
          </a:prstGeom>
          <a:noFill/>
          <a:ln w="12700" cap="flat" cmpd="sng">
            <a:solidFill>
              <a:srgbClr val="000000"/>
            </a:solidFill>
            <a:prstDash val="solid"/>
            <a:round/>
            <a:headEnd type="none" w="sm" len="sm"/>
            <a:tailEnd type="none" w="sm" len="sm"/>
          </a:ln>
        </p:spPr>
      </p:cxnSp>
      <p:sp>
        <p:nvSpPr>
          <p:cNvPr id="4214" name="Google Shape;4214;p24"/>
          <p:cNvSpPr/>
          <p:nvPr/>
        </p:nvSpPr>
        <p:spPr>
          <a:xfrm>
            <a:off x="7793039" y="4607719"/>
            <a:ext cx="546100" cy="444104"/>
          </a:xfrm>
          <a:prstGeom prst="downArrow">
            <a:avLst>
              <a:gd name="adj1" fmla="val 50000"/>
              <a:gd name="adj2" fmla="val 27118"/>
            </a:avLst>
          </a:prstGeom>
          <a:solidFill>
            <a:srgbClr val="2597B8"/>
          </a:solidFill>
          <a:ln w="12700"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buSzPts val="1400"/>
            </a:pPr>
            <a:endParaRPr sz="1050"/>
          </a:p>
        </p:txBody>
      </p:sp>
      <p:sp>
        <p:nvSpPr>
          <p:cNvPr id="4215" name="Google Shape;4215;p24"/>
          <p:cNvSpPr/>
          <p:nvPr/>
        </p:nvSpPr>
        <p:spPr>
          <a:xfrm>
            <a:off x="6523039" y="2487216"/>
            <a:ext cx="941387" cy="575072"/>
          </a:xfrm>
          <a:custGeom>
            <a:avLst/>
            <a:gdLst/>
            <a:ahLst/>
            <a:cxnLst/>
            <a:rect l="l" t="t" r="r" b="b"/>
            <a:pathLst>
              <a:path w="593" h="483" extrusionOk="0">
                <a:moveTo>
                  <a:pt x="0" y="34"/>
                </a:moveTo>
                <a:lnTo>
                  <a:pt x="200" y="0"/>
                </a:lnTo>
                <a:lnTo>
                  <a:pt x="159" y="58"/>
                </a:lnTo>
                <a:lnTo>
                  <a:pt x="515" y="306"/>
                </a:lnTo>
                <a:lnTo>
                  <a:pt x="555" y="248"/>
                </a:lnTo>
                <a:lnTo>
                  <a:pt x="592" y="448"/>
                </a:lnTo>
                <a:lnTo>
                  <a:pt x="392" y="482"/>
                </a:lnTo>
                <a:lnTo>
                  <a:pt x="433" y="424"/>
                </a:lnTo>
                <a:lnTo>
                  <a:pt x="77" y="176"/>
                </a:lnTo>
                <a:lnTo>
                  <a:pt x="37" y="234"/>
                </a:lnTo>
                <a:lnTo>
                  <a:pt x="0" y="34"/>
                </a:lnTo>
              </a:path>
            </a:pathLst>
          </a:custGeom>
          <a:solidFill>
            <a:srgbClr val="2597B8"/>
          </a:solidFill>
          <a:ln w="12700" cap="rnd" cmpd="sng">
            <a:solidFill>
              <a:srgbClr val="000000"/>
            </a:solidFill>
            <a:prstDash val="solid"/>
            <a:round/>
            <a:headEnd type="none" w="med" len="med"/>
            <a:tailEnd type="none" w="med" len="med"/>
          </a:ln>
        </p:spPr>
        <p:txBody>
          <a:bodyPr spcFirstLastPara="1" wrap="square" lIns="68569" tIns="34275" rIns="68569" bIns="34275" anchor="t" anchorCtr="0">
            <a:noAutofit/>
          </a:bodyPr>
          <a:lstStyle/>
          <a:p>
            <a:pPr>
              <a:buSzPts val="1400"/>
            </a:pPr>
            <a:endParaRPr sz="1050"/>
          </a:p>
        </p:txBody>
      </p:sp>
      <p:grpSp>
        <p:nvGrpSpPr>
          <p:cNvPr id="4216" name="Google Shape;4216;p24"/>
          <p:cNvGrpSpPr/>
          <p:nvPr/>
        </p:nvGrpSpPr>
        <p:grpSpPr>
          <a:xfrm>
            <a:off x="6646864" y="3248026"/>
            <a:ext cx="1781175" cy="611981"/>
            <a:chOff x="4187" y="2008"/>
            <a:chExt cx="1122" cy="514"/>
          </a:xfrm>
        </p:grpSpPr>
        <p:pic>
          <p:nvPicPr>
            <p:cNvPr id="4217" name="Google Shape;4217;p24"/>
            <p:cNvPicPr preferRelativeResize="0"/>
            <p:nvPr/>
          </p:nvPicPr>
          <p:blipFill rotWithShape="1">
            <a:blip r:embed="rId5"/>
            <a:srcRect/>
            <a:stretch>
              <a:fillRect/>
            </a:stretch>
          </p:blipFill>
          <p:spPr>
            <a:xfrm>
              <a:off x="4187" y="2008"/>
              <a:ext cx="1122" cy="514"/>
            </a:xfrm>
            <a:prstGeom prst="rect">
              <a:avLst/>
            </a:prstGeom>
            <a:noFill/>
            <a:ln>
              <a:noFill/>
            </a:ln>
          </p:spPr>
        </p:pic>
        <p:sp>
          <p:nvSpPr>
            <p:cNvPr id="4218" name="Google Shape;4218;p24"/>
            <p:cNvSpPr/>
            <p:nvPr/>
          </p:nvSpPr>
          <p:spPr>
            <a:xfrm>
              <a:off x="4251" y="2180"/>
              <a:ext cx="835" cy="291"/>
            </a:xfrm>
            <a:prstGeom prst="rect">
              <a:avLst/>
            </a:prstGeom>
            <a:noFill/>
            <a:ln>
              <a:noFill/>
            </a:ln>
          </p:spPr>
          <p:txBody>
            <a:bodyPr spcFirstLastPara="1" wrap="square" lIns="69056" tIns="34519" rIns="69056" bIns="34519" anchor="ctr" anchorCtr="0">
              <a:spAutoFit/>
            </a:bodyPr>
            <a:lstStyle/>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Unseen Data</a:t>
              </a:r>
              <a:endParaRPr sz="1050"/>
            </a:p>
          </p:txBody>
        </p:sp>
      </p:grpSp>
      <p:sp>
        <p:nvSpPr>
          <p:cNvPr id="4219" name="Google Shape;4219;p24"/>
          <p:cNvSpPr/>
          <p:nvPr/>
        </p:nvSpPr>
        <p:spPr>
          <a:xfrm>
            <a:off x="6305551" y="4054079"/>
            <a:ext cx="1858682" cy="346711"/>
          </a:xfrm>
          <a:prstGeom prst="rect">
            <a:avLst/>
          </a:prstGeom>
          <a:solidFill>
            <a:srgbClr val="FFCC99"/>
          </a:solidFill>
          <a:ln>
            <a:noFill/>
          </a:ln>
        </p:spPr>
        <p:txBody>
          <a:bodyPr spcFirstLastPara="1" wrap="square" lIns="69056" tIns="34519" rIns="69056" bIns="34519" anchor="t" anchorCtr="0">
            <a:spAutoFit/>
          </a:bodyPr>
          <a:lstStyle/>
          <a:p>
            <a:pPr algn="ctr">
              <a:buSzPts val="2400"/>
            </a:pPr>
            <a:r>
              <a:rPr lang="en-US" sz="1800">
                <a:latin typeface="Times New Roman" panose="02020603050405020304"/>
                <a:ea typeface="Times New Roman" panose="02020603050405020304"/>
                <a:cs typeface="Times New Roman" panose="02020603050405020304"/>
                <a:sym typeface="Times New Roman" panose="02020603050405020304"/>
              </a:rPr>
              <a:t>(Jeff, Professor, 4)</a:t>
            </a:r>
            <a:endParaRPr sz="1050"/>
          </a:p>
        </p:txBody>
      </p:sp>
      <p:cxnSp>
        <p:nvCxnSpPr>
          <p:cNvPr id="4220" name="Google Shape;4220;p24"/>
          <p:cNvCxnSpPr/>
          <p:nvPr/>
        </p:nvCxnSpPr>
        <p:spPr>
          <a:xfrm flipH="1">
            <a:off x="6167439" y="3784997"/>
            <a:ext cx="471487" cy="295275"/>
          </a:xfrm>
          <a:prstGeom prst="straightConnector1">
            <a:avLst/>
          </a:prstGeom>
          <a:noFill/>
          <a:ln w="12700" cap="flat" cmpd="sng">
            <a:solidFill>
              <a:srgbClr val="000000"/>
            </a:solidFill>
            <a:prstDash val="solid"/>
            <a:round/>
            <a:headEnd type="none" w="sm" len="sm"/>
            <a:tailEnd type="none" w="sm" len="sm"/>
          </a:ln>
        </p:spPr>
      </p:cxnSp>
      <p:cxnSp>
        <p:nvCxnSpPr>
          <p:cNvPr id="4221" name="Google Shape;4221;p24"/>
          <p:cNvCxnSpPr/>
          <p:nvPr/>
        </p:nvCxnSpPr>
        <p:spPr>
          <a:xfrm>
            <a:off x="8448675" y="3784997"/>
            <a:ext cx="363538" cy="261938"/>
          </a:xfrm>
          <a:prstGeom prst="straightConnector1">
            <a:avLst/>
          </a:prstGeom>
          <a:noFill/>
          <a:ln w="12700" cap="flat" cmpd="sng">
            <a:solidFill>
              <a:srgbClr val="000000"/>
            </a:solidFill>
            <a:prstDash val="solid"/>
            <a:round/>
            <a:headEnd type="none" w="sm" len="sm"/>
            <a:tailEnd type="none" w="sm" len="sm"/>
          </a:ln>
        </p:spPr>
      </p:cxnSp>
      <p:sp>
        <p:nvSpPr>
          <p:cNvPr id="4222" name="Google Shape;4222;p24"/>
          <p:cNvSpPr/>
          <p:nvPr/>
        </p:nvSpPr>
        <p:spPr>
          <a:xfrm>
            <a:off x="3360739" y="2381251"/>
            <a:ext cx="901700" cy="445294"/>
          </a:xfrm>
          <a:custGeom>
            <a:avLst/>
            <a:gdLst/>
            <a:ahLst/>
            <a:cxnLst/>
            <a:rect l="l" t="t" r="r" b="b"/>
            <a:pathLst>
              <a:path w="568" h="374" extrusionOk="0">
                <a:moveTo>
                  <a:pt x="567" y="59"/>
                </a:moveTo>
                <a:lnTo>
                  <a:pt x="503" y="220"/>
                </a:lnTo>
                <a:lnTo>
                  <a:pt x="478" y="165"/>
                </a:lnTo>
                <a:lnTo>
                  <a:pt x="138" y="318"/>
                </a:lnTo>
                <a:lnTo>
                  <a:pt x="163" y="373"/>
                </a:lnTo>
                <a:lnTo>
                  <a:pt x="0" y="314"/>
                </a:lnTo>
                <a:lnTo>
                  <a:pt x="64" y="153"/>
                </a:lnTo>
                <a:lnTo>
                  <a:pt x="89" y="208"/>
                </a:lnTo>
                <a:lnTo>
                  <a:pt x="429" y="55"/>
                </a:lnTo>
                <a:lnTo>
                  <a:pt x="404" y="0"/>
                </a:lnTo>
                <a:lnTo>
                  <a:pt x="567" y="59"/>
                </a:lnTo>
              </a:path>
            </a:pathLst>
          </a:custGeom>
          <a:solidFill>
            <a:srgbClr val="2597B8"/>
          </a:solidFill>
          <a:ln w="12700" cap="rnd" cmpd="sng">
            <a:solidFill>
              <a:srgbClr val="000000"/>
            </a:solidFill>
            <a:prstDash val="solid"/>
            <a:round/>
            <a:headEnd type="none" w="med" len="med"/>
            <a:tailEnd type="none" w="med" len="med"/>
          </a:ln>
        </p:spPr>
        <p:txBody>
          <a:bodyPr spcFirstLastPara="1" wrap="square" lIns="68569" tIns="34275" rIns="68569" bIns="34275" anchor="t" anchorCtr="0">
            <a:noAutofit/>
          </a:bodyPr>
          <a:lstStyle/>
          <a:p>
            <a:pPr>
              <a:buSzPts val="1400"/>
            </a:pPr>
            <a:endParaRPr sz="1050"/>
          </a:p>
        </p:txBody>
      </p:sp>
      <p:pic>
        <p:nvPicPr>
          <p:cNvPr id="4223" name="Google Shape;4223;p24"/>
          <p:cNvPicPr preferRelativeResize="0"/>
          <p:nvPr/>
        </p:nvPicPr>
        <p:blipFill rotWithShape="1">
          <a:blip r:embed="rId6"/>
          <a:srcRect/>
          <a:stretch>
            <a:fillRect/>
          </a:stretch>
        </p:blipFill>
        <p:spPr>
          <a:xfrm>
            <a:off x="7720014" y="5161360"/>
            <a:ext cx="720725" cy="471488"/>
          </a:xfrm>
          <a:prstGeom prst="rect">
            <a:avLst/>
          </a:prstGeom>
          <a:noFill/>
          <a:ln>
            <a:noFill/>
          </a:ln>
        </p:spPr>
      </p:pic>
      <p:sp>
        <p:nvSpPr>
          <p:cNvPr id="4224" name="Google Shape;4224;p24"/>
          <p:cNvSpPr/>
          <p:nvPr/>
        </p:nvSpPr>
        <p:spPr>
          <a:xfrm>
            <a:off x="6221413" y="4576763"/>
            <a:ext cx="1155365" cy="392878"/>
          </a:xfrm>
          <a:prstGeom prst="rect">
            <a:avLst/>
          </a:prstGeom>
          <a:noFill/>
          <a:ln>
            <a:noFill/>
          </a:ln>
        </p:spPr>
        <p:txBody>
          <a:bodyPr spcFirstLastPara="1" wrap="square" lIns="69056" tIns="34519" rIns="69056" bIns="34519" anchor="t" anchorCtr="0">
            <a:spAutoFit/>
          </a:bodyPr>
          <a:lstStyle/>
          <a:p>
            <a:pPr algn="ctr">
              <a:buSzPts val="2800"/>
            </a:pPr>
            <a:r>
              <a:rPr lang="en-US" sz="2100">
                <a:latin typeface="Times New Roman" panose="02020603050405020304"/>
                <a:ea typeface="Times New Roman" panose="02020603050405020304"/>
                <a:cs typeface="Times New Roman" panose="02020603050405020304"/>
                <a:sym typeface="Times New Roman" panose="02020603050405020304"/>
              </a:rPr>
              <a:t>Tenured?</a:t>
            </a:r>
            <a:endParaRPr sz="105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59"/>
          <p:cNvSpPr txBox="1">
            <a:spLocks noGrp="1"/>
          </p:cNvSpPr>
          <p:nvPr>
            <p:ph type="title"/>
          </p:nvPr>
        </p:nvSpPr>
        <p:spPr>
          <a:xfrm>
            <a:off x="628650" y="244372"/>
            <a:ext cx="7886700" cy="6731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t>Classification</a:t>
            </a:r>
            <a:endParaRPr sz="3600"/>
          </a:p>
        </p:txBody>
      </p:sp>
      <p:sp>
        <p:nvSpPr>
          <p:cNvPr id="325" name="Google Shape;325;p159"/>
          <p:cNvSpPr/>
          <p:nvPr/>
        </p:nvSpPr>
        <p:spPr>
          <a:xfrm>
            <a:off x="100369" y="1405719"/>
            <a:ext cx="9043650" cy="3540250"/>
          </a:xfrm>
          <a:prstGeom prst="rect">
            <a:avLst/>
          </a:prstGeom>
          <a:no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en-US" sz="2800" b="1" i="0" u="none" strike="noStrike" cap="none">
                <a:solidFill>
                  <a:schemeClr val="dk1"/>
                </a:solidFill>
                <a:latin typeface="Calibri" panose="020F0502020204030204"/>
                <a:ea typeface="Calibri" panose="020F0502020204030204"/>
                <a:cs typeface="Calibri" panose="020F0502020204030204"/>
                <a:sym typeface="Calibri" panose="020F0502020204030204"/>
              </a:rPr>
              <a:t>Classification maps data into predefined groups or classes </a:t>
            </a:r>
            <a:endParaRPr sz="2800" b="1"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90000"/>
              </a:lnSpc>
              <a:spcBef>
                <a:spcPts val="0"/>
              </a:spcBef>
              <a:spcAft>
                <a:spcPts val="0"/>
              </a:spcAft>
              <a:buNone/>
            </a:pP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90000"/>
              </a:lnSpc>
              <a:spcBef>
                <a:spcPts val="0"/>
              </a:spcBef>
              <a:spcAft>
                <a:spcPts val="0"/>
              </a:spcAft>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It is useful in </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800100" marR="0" lvl="1" indent="-457200" algn="l" rtl="0">
              <a:lnSpc>
                <a:spcPct val="90000"/>
              </a:lnSpc>
              <a:spcBef>
                <a:spcPts val="0"/>
              </a:spcBef>
              <a:spcAft>
                <a:spcPts val="0"/>
              </a:spcAft>
              <a:buClr>
                <a:srgbClr val="2F5496"/>
              </a:buClr>
              <a:buSzPts val="2800"/>
              <a:buFont typeface="Noto Sans Symbols"/>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Supervised learning</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800100" marR="0" lvl="1" indent="-457200" algn="l" rtl="0">
              <a:lnSpc>
                <a:spcPct val="90000"/>
              </a:lnSpc>
              <a:spcBef>
                <a:spcPts val="0"/>
              </a:spcBef>
              <a:spcAft>
                <a:spcPts val="0"/>
              </a:spcAft>
              <a:buClr>
                <a:srgbClr val="2F5496"/>
              </a:buClr>
              <a:buSzPts val="2800"/>
              <a:buFont typeface="Noto Sans Symbols"/>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Pattern recognition</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800100" marR="0" lvl="1" indent="-457200" algn="l" rtl="0">
              <a:lnSpc>
                <a:spcPct val="90000"/>
              </a:lnSpc>
              <a:spcBef>
                <a:spcPts val="0"/>
              </a:spcBef>
              <a:spcAft>
                <a:spcPts val="0"/>
              </a:spcAft>
              <a:buClr>
                <a:srgbClr val="2F5496"/>
              </a:buClr>
              <a:buSzPts val="2800"/>
              <a:buFont typeface="Noto Sans Symbols"/>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Prediction</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60"/>
          <p:cNvSpPr txBox="1">
            <a:spLocks noGrp="1"/>
          </p:cNvSpPr>
          <p:nvPr>
            <p:ph type="title"/>
          </p:nvPr>
        </p:nvSpPr>
        <p:spPr>
          <a:xfrm>
            <a:off x="2661312" y="381000"/>
            <a:ext cx="6101687" cy="685800"/>
          </a:xfrm>
          <a:prstGeom prst="rect">
            <a:avLst/>
          </a:prstGeom>
          <a:noFill/>
          <a:ln>
            <a:noFill/>
          </a:ln>
        </p:spPr>
        <p:txBody>
          <a:bodyPr spcFirstLastPara="1" wrap="square" lIns="68550" tIns="34275" rIns="68550" bIns="34275" anchor="ctr" anchorCtr="0">
            <a:noAutofit/>
          </a:bodyPr>
          <a:lstStyle/>
          <a:p>
            <a:pPr marL="0" lvl="0" indent="0" algn="ctr" rtl="0">
              <a:lnSpc>
                <a:spcPct val="100000"/>
              </a:lnSpc>
              <a:spcBef>
                <a:spcPts val="0"/>
              </a:spcBef>
              <a:spcAft>
                <a:spcPts val="0"/>
              </a:spcAft>
              <a:buSzPts val="3959"/>
              <a:buNone/>
            </a:pPr>
            <a:r>
              <a:rPr lang="en-US" sz="3600">
                <a:solidFill>
                  <a:schemeClr val="lt1"/>
                </a:solidFill>
                <a:latin typeface="Tahoma" panose="020B0604030504040204"/>
                <a:ea typeface="Tahoma" panose="020B0604030504040204"/>
                <a:cs typeface="Tahoma" panose="020B0604030504040204"/>
                <a:sym typeface="Tahoma" panose="020B0604030504040204"/>
              </a:rPr>
              <a:t>Classification</a:t>
            </a:r>
            <a:r>
              <a:rPr lang="en-US" sz="2970">
                <a:solidFill>
                  <a:schemeClr val="lt1"/>
                </a:solidFill>
              </a:rPr>
              <a:t> </a:t>
            </a:r>
            <a:r>
              <a:rPr lang="en-US" sz="3600">
                <a:solidFill>
                  <a:schemeClr val="lt1"/>
                </a:solidFill>
                <a:latin typeface="Tahoma" panose="020B0604030504040204"/>
                <a:ea typeface="Tahoma" panose="020B0604030504040204"/>
                <a:cs typeface="Tahoma" panose="020B0604030504040204"/>
                <a:sym typeface="Tahoma" panose="020B0604030504040204"/>
              </a:rPr>
              <a:t>Vs Prediction</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
        <p:nvSpPr>
          <p:cNvPr id="331" name="Google Shape;331;p160"/>
          <p:cNvSpPr txBox="1">
            <a:spLocks noGrp="1"/>
          </p:cNvSpPr>
          <p:nvPr>
            <p:ph type="body" idx="1"/>
          </p:nvPr>
        </p:nvSpPr>
        <p:spPr>
          <a:xfrm>
            <a:off x="380999" y="1256732"/>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400"/>
              <a:buChar char="■"/>
            </a:pPr>
            <a:r>
              <a:rPr lang="en-US">
                <a:solidFill>
                  <a:srgbClr val="0563C1"/>
                </a:solidFill>
              </a:rPr>
              <a:t>Classification</a:t>
            </a:r>
            <a:endParaRPr>
              <a:solidFill>
                <a:srgbClr val="0563C1"/>
              </a:solidFill>
            </a:endParaRPr>
          </a:p>
          <a:p>
            <a:pPr marL="914400" lvl="1" indent="-291465" algn="l" rtl="0">
              <a:lnSpc>
                <a:spcPct val="100000"/>
              </a:lnSpc>
              <a:spcBef>
                <a:spcPts val="360"/>
              </a:spcBef>
              <a:spcAft>
                <a:spcPts val="0"/>
              </a:spcAft>
              <a:buSzPts val="1200"/>
              <a:buChar char="■"/>
            </a:pPr>
            <a:r>
              <a:rPr lang="en-US"/>
              <a:t>Predicts categorical class labels (discrete or nominal)</a:t>
            </a:r>
            <a:endParaRPr lang="en-US"/>
          </a:p>
          <a:p>
            <a:pPr marL="914400" lvl="1" indent="-291465" algn="l" rtl="0">
              <a:lnSpc>
                <a:spcPct val="100000"/>
              </a:lnSpc>
              <a:spcBef>
                <a:spcPts val="360"/>
              </a:spcBef>
              <a:spcAft>
                <a:spcPts val="0"/>
              </a:spcAft>
              <a:buSzPts val="1200"/>
              <a:buChar char="■"/>
            </a:pPr>
            <a:r>
              <a:rPr lang="en-US"/>
              <a:t>Classifies data (constructs a model) based on the training set and the values (</a:t>
            </a:r>
            <a:r>
              <a:rPr lang="en-US">
                <a:solidFill>
                  <a:srgbClr val="0563C1"/>
                </a:solidFill>
              </a:rPr>
              <a:t>class labels</a:t>
            </a:r>
            <a:r>
              <a:rPr lang="en-US"/>
              <a:t>) in a classifying attribute and uses it in classifying new data</a:t>
            </a:r>
            <a:endParaRPr lang="en-US"/>
          </a:p>
          <a:p>
            <a:pPr marL="457200" lvl="0" indent="-297180" algn="l" rtl="0">
              <a:lnSpc>
                <a:spcPct val="100000"/>
              </a:lnSpc>
              <a:spcBef>
                <a:spcPts val="360"/>
              </a:spcBef>
              <a:spcAft>
                <a:spcPts val="0"/>
              </a:spcAft>
              <a:buSzPts val="1400"/>
              <a:buChar char="■"/>
            </a:pPr>
            <a:r>
              <a:rPr lang="en-US"/>
              <a:t>Prediction  </a:t>
            </a:r>
            <a:endParaRPr lang="en-US"/>
          </a:p>
          <a:p>
            <a:pPr marL="914400" lvl="1" indent="-291465" algn="l" rtl="0">
              <a:lnSpc>
                <a:spcPct val="100000"/>
              </a:lnSpc>
              <a:spcBef>
                <a:spcPts val="360"/>
              </a:spcBef>
              <a:spcAft>
                <a:spcPts val="0"/>
              </a:spcAft>
              <a:buSzPts val="1200"/>
              <a:buChar char="■"/>
            </a:pPr>
            <a:r>
              <a:rPr lang="en-US"/>
              <a:t>Models continuous-valued functions, i.E., Predicts unknown or missing values </a:t>
            </a:r>
            <a:endParaRPr lang="en-US"/>
          </a:p>
          <a:p>
            <a:pPr marL="457200" lvl="0" indent="-297180" algn="l" rtl="0">
              <a:lnSpc>
                <a:spcPct val="100000"/>
              </a:lnSpc>
              <a:spcBef>
                <a:spcPts val="360"/>
              </a:spcBef>
              <a:spcAft>
                <a:spcPts val="0"/>
              </a:spcAft>
              <a:buSzPts val="1400"/>
              <a:buChar char="■"/>
            </a:pPr>
            <a:r>
              <a:rPr lang="en-US"/>
              <a:t>Typical applications</a:t>
            </a:r>
            <a:endParaRPr lang="en-US"/>
          </a:p>
          <a:p>
            <a:pPr marL="914400" lvl="1" indent="-291465" algn="l" rtl="0">
              <a:lnSpc>
                <a:spcPct val="100000"/>
              </a:lnSpc>
              <a:spcBef>
                <a:spcPts val="360"/>
              </a:spcBef>
              <a:spcAft>
                <a:spcPts val="0"/>
              </a:spcAft>
              <a:buSzPts val="1200"/>
              <a:buChar char="■"/>
            </a:pPr>
            <a:r>
              <a:rPr lang="en-US"/>
              <a:t>Credit approval</a:t>
            </a:r>
            <a:endParaRPr lang="en-US"/>
          </a:p>
          <a:p>
            <a:pPr marL="914400" lvl="1" indent="-291465" algn="l" rtl="0">
              <a:lnSpc>
                <a:spcPct val="100000"/>
              </a:lnSpc>
              <a:spcBef>
                <a:spcPts val="360"/>
              </a:spcBef>
              <a:spcAft>
                <a:spcPts val="0"/>
              </a:spcAft>
              <a:buSzPts val="1200"/>
              <a:buChar char="■"/>
            </a:pPr>
            <a:r>
              <a:rPr lang="en-US"/>
              <a:t>Target marketing</a:t>
            </a:r>
            <a:endParaRPr lang="en-US"/>
          </a:p>
          <a:p>
            <a:pPr marL="914400" lvl="1" indent="-291465" algn="l" rtl="0">
              <a:lnSpc>
                <a:spcPct val="100000"/>
              </a:lnSpc>
              <a:spcBef>
                <a:spcPts val="360"/>
              </a:spcBef>
              <a:spcAft>
                <a:spcPts val="0"/>
              </a:spcAft>
              <a:buSzPts val="1200"/>
              <a:buChar char="■"/>
            </a:pPr>
            <a:r>
              <a:rPr lang="en-US"/>
              <a:t>Medical diagnosis</a:t>
            </a:r>
            <a:endParaRPr lang="en-US"/>
          </a:p>
          <a:p>
            <a:pPr marL="914400" lvl="1" indent="-291465" algn="l" rtl="0">
              <a:lnSpc>
                <a:spcPct val="100000"/>
              </a:lnSpc>
              <a:spcBef>
                <a:spcPts val="360"/>
              </a:spcBef>
              <a:spcAft>
                <a:spcPts val="0"/>
              </a:spcAft>
              <a:buSzPts val="1200"/>
              <a:buChar char="■"/>
            </a:pPr>
            <a:r>
              <a:rPr lang="en-US"/>
              <a:t>Fraud detection</a:t>
            </a:r>
            <a:endParaRPr lang="en-US"/>
          </a:p>
          <a:p>
            <a:pPr marL="914400" lvl="1" indent="-228600" algn="l" rtl="0">
              <a:lnSpc>
                <a:spcPct val="100000"/>
              </a:lnSpc>
              <a:spcBef>
                <a:spcPts val="360"/>
              </a:spcBef>
              <a:spcAft>
                <a:spcPts val="0"/>
              </a:spcAft>
              <a:buSzPts val="990"/>
              <a:buNone/>
            </a:pPr>
            <a:endParaRPr>
              <a:solidFill>
                <a:srgbClr val="0563C1"/>
              </a:solidFill>
            </a:endParaRPr>
          </a:p>
        </p:txBody>
      </p:sp>
    </p:spTree>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61"/>
          <p:cNvSpPr txBox="1">
            <a:spLocks noGrp="1"/>
          </p:cNvSpPr>
          <p:nvPr>
            <p:ph type="title"/>
          </p:nvPr>
        </p:nvSpPr>
        <p:spPr>
          <a:xfrm>
            <a:off x="361950" y="371789"/>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solidFill>
                  <a:schemeClr val="lt1"/>
                </a:solidFill>
                <a:latin typeface="Tahoma" panose="020B0604030504040204"/>
                <a:ea typeface="Tahoma" panose="020B0604030504040204"/>
                <a:cs typeface="Tahoma" panose="020B0604030504040204"/>
                <a:sym typeface="Tahoma" panose="020B0604030504040204"/>
              </a:rPr>
              <a:t>Classification Process</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
        <p:nvSpPr>
          <p:cNvPr id="337" name="Google Shape;337;p161"/>
          <p:cNvSpPr txBox="1"/>
          <p:nvPr/>
        </p:nvSpPr>
        <p:spPr>
          <a:xfrm>
            <a:off x="252768" y="1135690"/>
            <a:ext cx="8891232" cy="3943350"/>
          </a:xfrm>
          <a:prstGeom prst="rect">
            <a:avLst/>
          </a:prstGeom>
          <a:noFill/>
          <a:ln>
            <a:noFill/>
          </a:ln>
        </p:spPr>
        <p:txBody>
          <a:bodyPr spcFirstLastPara="1" wrap="square" lIns="68550" tIns="34275" rIns="68550" bIns="34275" anchor="t" anchorCtr="0">
            <a:noAutofit/>
          </a:bodyPr>
          <a:lstStyle/>
          <a:p>
            <a:pPr marL="285750" marR="0" lvl="0" indent="-285750" algn="l" rtl="0">
              <a:lnSpc>
                <a:spcPct val="90000"/>
              </a:lnSpc>
              <a:spcBef>
                <a:spcPts val="0"/>
              </a:spcBef>
              <a:spcAft>
                <a:spcPts val="0"/>
              </a:spcAft>
              <a:buClr>
                <a:srgbClr val="2F5496"/>
              </a:buClr>
              <a:buSzPts val="1960"/>
              <a:buFont typeface="Noto Sans Symbols"/>
              <a:buChar char="▪"/>
            </a:pPr>
            <a:r>
              <a:rPr lang="en-US" sz="2800" b="0" i="0" u="none" strike="noStrike" cap="none">
                <a:solidFill>
                  <a:srgbClr val="FF0000"/>
                </a:solidFill>
                <a:latin typeface="Calibri" panose="020F0502020204030204"/>
                <a:ea typeface="Calibri" panose="020F0502020204030204"/>
                <a:cs typeface="Calibri" panose="020F0502020204030204"/>
                <a:sym typeface="Calibri" panose="020F0502020204030204"/>
              </a:rPr>
              <a:t>Model construction</a:t>
            </a:r>
            <a:r>
              <a:rPr lang="en-US" sz="2800" b="0" i="0" u="none" strike="noStrike" cap="none">
                <a:solidFill>
                  <a:srgbClr val="000000"/>
                </a:solidFill>
                <a:latin typeface="Calibri" panose="020F0502020204030204"/>
                <a:ea typeface="Calibri" panose="020F0502020204030204"/>
                <a:cs typeface="Calibri" panose="020F0502020204030204"/>
                <a:sym typeface="Calibri" panose="020F0502020204030204"/>
              </a:rPr>
              <a:t>: describing a set of predetermined classes</a:t>
            </a:r>
            <a:endParaRPr sz="2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28650" marR="0" lvl="1" indent="-285750" algn="l" rtl="0">
              <a:lnSpc>
                <a:spcPct val="90000"/>
              </a:lnSpc>
              <a:spcBef>
                <a:spcPts val="375"/>
              </a:spcBef>
              <a:spcAft>
                <a:spcPts val="0"/>
              </a:spcAft>
              <a:buClr>
                <a:srgbClr val="2F5496"/>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Each tuple/sample is assumed to belong to a predefined class, as determined by the </a:t>
            </a:r>
            <a:r>
              <a:rPr lang="en-US" sz="2400" b="0" i="0" u="none" strike="noStrike" cap="none">
                <a:solidFill>
                  <a:srgbClr val="0563C1"/>
                </a:solidFill>
                <a:latin typeface="Calibri" panose="020F0502020204030204"/>
                <a:ea typeface="Calibri" panose="020F0502020204030204"/>
                <a:cs typeface="Calibri" panose="020F0502020204030204"/>
                <a:sym typeface="Calibri" panose="020F0502020204030204"/>
              </a:rPr>
              <a:t>class label attribute</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28650" marR="0" lvl="1" indent="-285750" algn="l" rtl="0">
              <a:lnSpc>
                <a:spcPct val="90000"/>
              </a:lnSpc>
              <a:spcBef>
                <a:spcPts val="375"/>
              </a:spcBef>
              <a:spcAft>
                <a:spcPts val="0"/>
              </a:spcAft>
              <a:buClr>
                <a:srgbClr val="2F5496"/>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The set of tuples used for model construction is </a:t>
            </a:r>
            <a:r>
              <a:rPr lang="en-US" sz="2400" b="0" i="0" u="none" strike="noStrike" cap="none">
                <a:solidFill>
                  <a:srgbClr val="0563C1"/>
                </a:solidFill>
                <a:latin typeface="Calibri" panose="020F0502020204030204"/>
                <a:ea typeface="Calibri" panose="020F0502020204030204"/>
                <a:cs typeface="Calibri" panose="020F0502020204030204"/>
                <a:sym typeface="Calibri" panose="020F0502020204030204"/>
              </a:rPr>
              <a:t>training set</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28650" marR="0" lvl="1" indent="-285750" algn="l" rtl="0">
              <a:lnSpc>
                <a:spcPct val="90000"/>
              </a:lnSpc>
              <a:spcBef>
                <a:spcPts val="375"/>
              </a:spcBef>
              <a:spcAft>
                <a:spcPts val="0"/>
              </a:spcAft>
              <a:buClr>
                <a:srgbClr val="2F5496"/>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The model is represented as classification rules, decision trees, or mathematical formulae</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285750" marR="0" lvl="0" indent="-285750" algn="l" rtl="0">
              <a:lnSpc>
                <a:spcPct val="90000"/>
              </a:lnSpc>
              <a:spcBef>
                <a:spcPts val="750"/>
              </a:spcBef>
              <a:spcAft>
                <a:spcPts val="0"/>
              </a:spcAft>
              <a:buClr>
                <a:srgbClr val="2F5496"/>
              </a:buClr>
              <a:buSzPts val="1960"/>
              <a:buFont typeface="Noto Sans Symbols"/>
              <a:buChar char="▪"/>
            </a:pPr>
            <a:r>
              <a:rPr lang="en-US" sz="2800" b="0" i="0" u="none" strike="noStrike" cap="none">
                <a:solidFill>
                  <a:srgbClr val="FF0000"/>
                </a:solidFill>
                <a:latin typeface="Calibri" panose="020F0502020204030204"/>
                <a:ea typeface="Calibri" panose="020F0502020204030204"/>
                <a:cs typeface="Calibri" panose="020F0502020204030204"/>
                <a:sym typeface="Calibri" panose="020F0502020204030204"/>
              </a:rPr>
              <a:t>Model usage</a:t>
            </a:r>
            <a:r>
              <a:rPr lang="en-US" sz="2800" b="0" i="0" u="none" strike="noStrike" cap="none">
                <a:solidFill>
                  <a:srgbClr val="000000"/>
                </a:solidFill>
                <a:latin typeface="Calibri" panose="020F0502020204030204"/>
                <a:ea typeface="Calibri" panose="020F0502020204030204"/>
                <a:cs typeface="Calibri" panose="020F0502020204030204"/>
                <a:sym typeface="Calibri" panose="020F0502020204030204"/>
              </a:rPr>
              <a:t>: for classifying future or unknown objects</a:t>
            </a:r>
            <a:endParaRPr sz="2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28650" marR="0" lvl="1" indent="-285750" algn="l" rtl="0">
              <a:lnSpc>
                <a:spcPct val="90000"/>
              </a:lnSpc>
              <a:spcBef>
                <a:spcPts val="375"/>
              </a:spcBef>
              <a:spcAft>
                <a:spcPts val="0"/>
              </a:spcAft>
              <a:buClr>
                <a:srgbClr val="2F5496"/>
              </a:buClr>
              <a:buSzPts val="1680"/>
              <a:buFont typeface="Noto Sans Symbols"/>
              <a:buChar char="▪"/>
            </a:pPr>
            <a:r>
              <a:rPr lang="en-US" sz="2400" b="0" i="0" u="none" strike="noStrike" cap="none">
                <a:solidFill>
                  <a:srgbClr val="0563C1"/>
                </a:solidFill>
                <a:latin typeface="Calibri" panose="020F0502020204030204"/>
                <a:ea typeface="Calibri" panose="020F0502020204030204"/>
                <a:cs typeface="Calibri" panose="020F0502020204030204"/>
                <a:sym typeface="Calibri" panose="020F0502020204030204"/>
              </a:rPr>
              <a:t>Estimate accuracy</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of the model</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971550" marR="0" lvl="2" indent="-285750" algn="l" rtl="0">
              <a:lnSpc>
                <a:spcPct val="90000"/>
              </a:lnSpc>
              <a:spcBef>
                <a:spcPts val="375"/>
              </a:spcBef>
              <a:spcAft>
                <a:spcPts val="0"/>
              </a:spcAft>
              <a:buClr>
                <a:srgbClr val="2F5496"/>
              </a:buClr>
              <a:buSzPts val="1400"/>
              <a:buFont typeface="Noto Sans Symbols"/>
              <a:buChar char="▪"/>
            </a:pPr>
            <a:r>
              <a:rPr lang="en-US" sz="20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The known label of test sample is compared with the classified result from the model.</a:t>
            </a:r>
            <a:endParaRPr sz="20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971550" marR="0" lvl="2" indent="-285750" algn="l" rtl="0">
              <a:lnSpc>
                <a:spcPct val="90000"/>
              </a:lnSpc>
              <a:spcBef>
                <a:spcPts val="375"/>
              </a:spcBef>
              <a:spcAft>
                <a:spcPts val="0"/>
              </a:spcAft>
              <a:buClr>
                <a:srgbClr val="2F5496"/>
              </a:buClr>
              <a:buSzPts val="1400"/>
              <a:buFont typeface="Noto Sans Symbols"/>
              <a:buChar char="▪"/>
            </a:pPr>
            <a:r>
              <a:rPr lang="en-US" sz="2000" b="0" i="0" u="none" strike="noStrike" cap="none">
                <a:solidFill>
                  <a:srgbClr val="000000"/>
                </a:solidFill>
                <a:latin typeface="Calibri" panose="020F0502020204030204"/>
                <a:ea typeface="Calibri" panose="020F0502020204030204"/>
                <a:cs typeface="Calibri" panose="020F0502020204030204"/>
                <a:sym typeface="Calibri" panose="020F0502020204030204"/>
              </a:rPr>
              <a:t>Accuracy rate is the percentage of test set samples that are correctly classified by the model.</a:t>
            </a:r>
            <a:endParaRPr sz="20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971550" marR="0" lvl="2" indent="-285750" algn="l" rtl="0">
              <a:lnSpc>
                <a:spcPct val="90000"/>
              </a:lnSpc>
              <a:spcBef>
                <a:spcPts val="375"/>
              </a:spcBef>
              <a:spcAft>
                <a:spcPts val="0"/>
              </a:spcAft>
              <a:buClr>
                <a:srgbClr val="2F5496"/>
              </a:buClr>
              <a:buSzPts val="1400"/>
              <a:buFont typeface="Noto Sans Symbols"/>
              <a:buChar char="▪"/>
            </a:pPr>
            <a:r>
              <a:rPr lang="en-US" sz="2000" b="0" i="0" u="none" strike="noStrike" cap="none">
                <a:solidFill>
                  <a:srgbClr val="000000"/>
                </a:solidFill>
                <a:latin typeface="Calibri" panose="020F0502020204030204"/>
                <a:ea typeface="Calibri" panose="020F0502020204030204"/>
                <a:cs typeface="Calibri" panose="020F0502020204030204"/>
                <a:sym typeface="Calibri" panose="020F0502020204030204"/>
              </a:rPr>
              <a:t>Test set is independent of training set, otherwise over-fitting will occur.</a:t>
            </a:r>
            <a:endParaRPr sz="20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28650" marR="0" lvl="1" indent="-285750" algn="l" rtl="0">
              <a:lnSpc>
                <a:spcPct val="90000"/>
              </a:lnSpc>
              <a:spcBef>
                <a:spcPts val="375"/>
              </a:spcBef>
              <a:spcAft>
                <a:spcPts val="0"/>
              </a:spcAft>
              <a:buClr>
                <a:srgbClr val="2F5496"/>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If the accuracy is acceptable, use the model to </a:t>
            </a:r>
            <a:r>
              <a:rPr lang="en-US" sz="2400" b="0" i="0" u="none" strike="noStrike" cap="none">
                <a:solidFill>
                  <a:srgbClr val="0563C1"/>
                </a:solidFill>
                <a:latin typeface="Calibri" panose="020F0502020204030204"/>
                <a:ea typeface="Calibri" panose="020F0502020204030204"/>
                <a:cs typeface="Calibri" panose="020F0502020204030204"/>
                <a:sym typeface="Calibri" panose="020F0502020204030204"/>
              </a:rPr>
              <a:t>classify data</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tuples whose class labels are not known</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62"/>
          <p:cNvSpPr txBox="1">
            <a:spLocks noGrp="1"/>
          </p:cNvSpPr>
          <p:nvPr>
            <p:ph type="title"/>
          </p:nvPr>
        </p:nvSpPr>
        <p:spPr>
          <a:xfrm>
            <a:off x="172079" y="316577"/>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2970"/>
              <a:t>Step 1: Model Construction</a:t>
            </a:r>
            <a:endParaRPr lang="en-US" sz="2970"/>
          </a:p>
        </p:txBody>
      </p:sp>
      <p:grpSp>
        <p:nvGrpSpPr>
          <p:cNvPr id="343" name="Google Shape;343;p162"/>
          <p:cNvGrpSpPr/>
          <p:nvPr/>
        </p:nvGrpSpPr>
        <p:grpSpPr>
          <a:xfrm>
            <a:off x="2492858" y="2032102"/>
            <a:ext cx="1273969" cy="1129904"/>
            <a:chOff x="1283" y="1118"/>
            <a:chExt cx="1070" cy="949"/>
          </a:xfrm>
        </p:grpSpPr>
        <p:pic>
          <p:nvPicPr>
            <p:cNvPr id="344" name="Google Shape;344;p162"/>
            <p:cNvPicPr preferRelativeResize="0"/>
            <p:nvPr/>
          </p:nvPicPr>
          <p:blipFill rotWithShape="1">
            <a:blip r:embed="rId1"/>
            <a:srcRect/>
            <a:stretch>
              <a:fillRect/>
            </a:stretch>
          </p:blipFill>
          <p:spPr>
            <a:xfrm>
              <a:off x="1283" y="1118"/>
              <a:ext cx="1070" cy="949"/>
            </a:xfrm>
            <a:prstGeom prst="rect">
              <a:avLst/>
            </a:prstGeom>
            <a:noFill/>
            <a:ln>
              <a:noFill/>
            </a:ln>
          </p:spPr>
        </p:pic>
        <p:sp>
          <p:nvSpPr>
            <p:cNvPr id="345" name="Google Shape;345;p162"/>
            <p:cNvSpPr/>
            <p:nvPr/>
          </p:nvSpPr>
          <p:spPr>
            <a:xfrm>
              <a:off x="1347" y="1427"/>
              <a:ext cx="934" cy="460"/>
            </a:xfrm>
            <a:prstGeom prst="rect">
              <a:avLst/>
            </a:prstGeom>
            <a:noFill/>
            <a:ln>
              <a:noFill/>
            </a:ln>
          </p:spPr>
          <p:txBody>
            <a:bodyPr spcFirstLastPara="1" wrap="square" lIns="69050" tIns="34500" rIns="69050" bIns="34500" anchor="ctr"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Training</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Data</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346" name="Google Shape;346;p162"/>
          <p:cNvPicPr preferRelativeResize="0"/>
          <p:nvPr/>
        </p:nvPicPr>
        <p:blipFill rotWithShape="1">
          <a:blip r:embed="rId2"/>
          <a:srcRect/>
          <a:stretch>
            <a:fillRect/>
          </a:stretch>
        </p:blipFill>
        <p:spPr>
          <a:xfrm>
            <a:off x="1180789" y="3537812"/>
            <a:ext cx="4077891" cy="1871663"/>
          </a:xfrm>
          <a:prstGeom prst="rect">
            <a:avLst/>
          </a:prstGeom>
          <a:noFill/>
          <a:ln>
            <a:noFill/>
          </a:ln>
        </p:spPr>
      </p:pic>
      <p:cxnSp>
        <p:nvCxnSpPr>
          <p:cNvPr id="347" name="Google Shape;347;p162"/>
          <p:cNvCxnSpPr/>
          <p:nvPr/>
        </p:nvCxnSpPr>
        <p:spPr>
          <a:xfrm flipH="1">
            <a:off x="1193886" y="3002031"/>
            <a:ext cx="1233488" cy="525066"/>
          </a:xfrm>
          <a:prstGeom prst="straightConnector1">
            <a:avLst/>
          </a:prstGeom>
          <a:noFill/>
          <a:ln w="12700" cap="flat" cmpd="sng">
            <a:solidFill>
              <a:srgbClr val="000000"/>
            </a:solidFill>
            <a:prstDash val="solid"/>
            <a:round/>
            <a:headEnd type="none" w="sm" len="sm"/>
            <a:tailEnd type="none" w="sm" len="sm"/>
          </a:ln>
        </p:spPr>
      </p:cxnSp>
      <p:cxnSp>
        <p:nvCxnSpPr>
          <p:cNvPr id="348" name="Google Shape;348;p162"/>
          <p:cNvCxnSpPr/>
          <p:nvPr/>
        </p:nvCxnSpPr>
        <p:spPr>
          <a:xfrm>
            <a:off x="3766826" y="3002031"/>
            <a:ext cx="1519238" cy="525066"/>
          </a:xfrm>
          <a:prstGeom prst="straightConnector1">
            <a:avLst/>
          </a:prstGeom>
          <a:noFill/>
          <a:ln w="12700" cap="flat" cmpd="sng">
            <a:solidFill>
              <a:srgbClr val="000000"/>
            </a:solidFill>
            <a:prstDash val="solid"/>
            <a:round/>
            <a:headEnd type="none" w="sm" len="sm"/>
            <a:tailEnd type="none" w="sm" len="sm"/>
          </a:ln>
        </p:spPr>
      </p:cxnSp>
      <p:sp>
        <p:nvSpPr>
          <p:cNvPr id="349" name="Google Shape;349;p162"/>
          <p:cNvSpPr/>
          <p:nvPr/>
        </p:nvSpPr>
        <p:spPr>
          <a:xfrm>
            <a:off x="5825418" y="1885225"/>
            <a:ext cx="1402556" cy="626269"/>
          </a:xfrm>
          <a:prstGeom prst="rect">
            <a:avLst/>
          </a:prstGeom>
          <a:solidFill>
            <a:srgbClr val="CCFFFF"/>
          </a:solidFill>
          <a:ln w="12700" cap="flat" cmpd="sng">
            <a:solidFill>
              <a:schemeClr val="dk1"/>
            </a:solidFill>
            <a:prstDash val="solid"/>
            <a:miter lim="800000"/>
            <a:headEnd type="none" w="sm" len="sm"/>
            <a:tailEnd type="none" w="sm" len="sm"/>
          </a:ln>
        </p:spPr>
        <p:txBody>
          <a:bodyPr spcFirstLastPara="1" wrap="square" lIns="69050" tIns="34500" rIns="69050" bIns="34500" anchor="ctr"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Classification</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Algorithms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50" name="Google Shape;350;p162"/>
          <p:cNvSpPr/>
          <p:nvPr/>
        </p:nvSpPr>
        <p:spPr>
          <a:xfrm rot="-1140000">
            <a:off x="4140682" y="2224554"/>
            <a:ext cx="1243013" cy="363140"/>
          </a:xfrm>
          <a:prstGeom prst="rightArrow">
            <a:avLst>
              <a:gd name="adj1" fmla="val 50000"/>
              <a:gd name="adj2" fmla="val 85606"/>
            </a:avLst>
          </a:prstGeom>
          <a:solidFill>
            <a:srgbClr val="2597B8"/>
          </a:solidFill>
          <a:ln w="12700" cap="flat" cmpd="sng">
            <a:solidFill>
              <a:srgbClr val="000000"/>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Tahoma" panose="020B0604030504040204"/>
              <a:ea typeface="Tahoma" panose="020B0604030504040204"/>
              <a:cs typeface="Tahoma" panose="020B0604030504040204"/>
              <a:sym typeface="Tahoma" panose="020B0604030504040204"/>
            </a:endParaRPr>
          </a:p>
        </p:txBody>
      </p:sp>
      <p:sp>
        <p:nvSpPr>
          <p:cNvPr id="351" name="Google Shape;351;p162"/>
          <p:cNvSpPr/>
          <p:nvPr/>
        </p:nvSpPr>
        <p:spPr>
          <a:xfrm>
            <a:off x="5425367" y="4652237"/>
            <a:ext cx="2256234" cy="900113"/>
          </a:xfrm>
          <a:prstGeom prst="rect">
            <a:avLst/>
          </a:prstGeom>
          <a:solidFill>
            <a:srgbClr val="CCFFCC"/>
          </a:solidFill>
          <a:ln w="12700" cap="flat" cmpd="sng">
            <a:solidFill>
              <a:schemeClr val="dk1"/>
            </a:solidFill>
            <a:prstDash val="solid"/>
            <a:miter lim="800000"/>
            <a:headEnd type="none" w="sm" len="sm"/>
            <a:tailEnd type="none" w="sm" len="sm"/>
          </a:ln>
        </p:spPr>
        <p:txBody>
          <a:bodyPr spcFirstLastPara="1" wrap="square" lIns="69050" tIns="34500" rIns="69050" bIns="34500" anchor="ctr"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IF rank = ‘professor’</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OR years &gt; 6</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THEN tenured = ‘yes’ </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352" name="Google Shape;352;p162"/>
          <p:cNvGrpSpPr/>
          <p:nvPr/>
        </p:nvGrpSpPr>
        <p:grpSpPr>
          <a:xfrm>
            <a:off x="5823036" y="3080612"/>
            <a:ext cx="1416844" cy="1129904"/>
            <a:chOff x="4081" y="2026"/>
            <a:chExt cx="1190" cy="949"/>
          </a:xfrm>
        </p:grpSpPr>
        <p:pic>
          <p:nvPicPr>
            <p:cNvPr id="353" name="Google Shape;353;p162"/>
            <p:cNvPicPr preferRelativeResize="0"/>
            <p:nvPr/>
          </p:nvPicPr>
          <p:blipFill rotWithShape="1">
            <a:blip r:embed="rId3"/>
            <a:srcRect/>
            <a:stretch>
              <a:fillRect/>
            </a:stretch>
          </p:blipFill>
          <p:spPr>
            <a:xfrm>
              <a:off x="4081" y="2026"/>
              <a:ext cx="1190" cy="949"/>
            </a:xfrm>
            <a:prstGeom prst="rect">
              <a:avLst/>
            </a:prstGeom>
            <a:noFill/>
            <a:ln>
              <a:noFill/>
            </a:ln>
          </p:spPr>
        </p:pic>
        <p:sp>
          <p:nvSpPr>
            <p:cNvPr id="354" name="Google Shape;354;p162"/>
            <p:cNvSpPr/>
            <p:nvPr/>
          </p:nvSpPr>
          <p:spPr>
            <a:xfrm>
              <a:off x="4245" y="2306"/>
              <a:ext cx="900" cy="600"/>
            </a:xfrm>
            <a:prstGeom prst="rect">
              <a:avLst/>
            </a:prstGeom>
            <a:noFill/>
            <a:ln>
              <a:noFill/>
            </a:ln>
          </p:spPr>
          <p:txBody>
            <a:bodyPr spcFirstLastPara="1" wrap="square" lIns="69050" tIns="34500" rIns="69050" bIns="34500" anchor="ctr"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Classifier</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(Model)</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cxnSp>
        <p:nvCxnSpPr>
          <p:cNvPr id="355" name="Google Shape;355;p162"/>
          <p:cNvCxnSpPr/>
          <p:nvPr/>
        </p:nvCxnSpPr>
        <p:spPr>
          <a:xfrm flipH="1">
            <a:off x="5424177" y="4134316"/>
            <a:ext cx="398860" cy="535781"/>
          </a:xfrm>
          <a:prstGeom prst="straightConnector1">
            <a:avLst/>
          </a:prstGeom>
          <a:noFill/>
          <a:ln w="12700" cap="flat" cmpd="sng">
            <a:solidFill>
              <a:srgbClr val="000000"/>
            </a:solidFill>
            <a:prstDash val="solid"/>
            <a:round/>
            <a:headEnd type="none" w="sm" len="sm"/>
            <a:tailEnd type="none" w="sm" len="sm"/>
          </a:ln>
        </p:spPr>
      </p:cxnSp>
      <p:cxnSp>
        <p:nvCxnSpPr>
          <p:cNvPr id="356" name="Google Shape;356;p162"/>
          <p:cNvCxnSpPr/>
          <p:nvPr/>
        </p:nvCxnSpPr>
        <p:spPr>
          <a:xfrm>
            <a:off x="7241070" y="4075975"/>
            <a:ext cx="433388" cy="592931"/>
          </a:xfrm>
          <a:prstGeom prst="straightConnector1">
            <a:avLst/>
          </a:prstGeom>
          <a:noFill/>
          <a:ln w="12700" cap="flat" cmpd="sng">
            <a:solidFill>
              <a:srgbClr val="000000"/>
            </a:solidFill>
            <a:prstDash val="solid"/>
            <a:round/>
            <a:headEnd type="none" w="sm" len="sm"/>
            <a:tailEnd type="none" w="sm" len="sm"/>
          </a:ln>
        </p:spPr>
      </p:cxnSp>
      <p:sp>
        <p:nvSpPr>
          <p:cNvPr id="357" name="Google Shape;357;p162"/>
          <p:cNvSpPr/>
          <p:nvPr/>
        </p:nvSpPr>
        <p:spPr>
          <a:xfrm>
            <a:off x="6321908" y="2600791"/>
            <a:ext cx="409575" cy="444103"/>
          </a:xfrm>
          <a:prstGeom prst="downArrow">
            <a:avLst>
              <a:gd name="adj1" fmla="val 50000"/>
              <a:gd name="adj2" fmla="val 27118"/>
            </a:avLst>
          </a:prstGeom>
          <a:solidFill>
            <a:srgbClr val="2597B8"/>
          </a:solidFill>
          <a:ln w="12700" cap="flat" cmpd="sng">
            <a:solidFill>
              <a:srgbClr val="000000"/>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63"/>
          <p:cNvSpPr txBox="1">
            <a:spLocks noGrp="1"/>
          </p:cNvSpPr>
          <p:nvPr>
            <p:ph type="title"/>
          </p:nvPr>
        </p:nvSpPr>
        <p:spPr>
          <a:xfrm>
            <a:off x="354496" y="387126"/>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2970"/>
              <a:t>Step 2:  Model Usage</a:t>
            </a:r>
            <a:endParaRPr lang="en-US" sz="2970"/>
          </a:p>
        </p:txBody>
      </p:sp>
      <p:grpSp>
        <p:nvGrpSpPr>
          <p:cNvPr id="363" name="Google Shape;363;p163"/>
          <p:cNvGrpSpPr/>
          <p:nvPr/>
        </p:nvGrpSpPr>
        <p:grpSpPr>
          <a:xfrm>
            <a:off x="4297846" y="1959941"/>
            <a:ext cx="1416844" cy="1129903"/>
            <a:chOff x="2800" y="989"/>
            <a:chExt cx="1190" cy="949"/>
          </a:xfrm>
        </p:grpSpPr>
        <p:pic>
          <p:nvPicPr>
            <p:cNvPr id="364" name="Google Shape;364;p163"/>
            <p:cNvPicPr preferRelativeResize="0"/>
            <p:nvPr/>
          </p:nvPicPr>
          <p:blipFill rotWithShape="1">
            <a:blip r:embed="rId1"/>
            <a:srcRect/>
            <a:stretch>
              <a:fillRect/>
            </a:stretch>
          </p:blipFill>
          <p:spPr>
            <a:xfrm>
              <a:off x="2800" y="989"/>
              <a:ext cx="1190" cy="949"/>
            </a:xfrm>
            <a:prstGeom prst="rect">
              <a:avLst/>
            </a:prstGeom>
            <a:noFill/>
            <a:ln>
              <a:noFill/>
            </a:ln>
          </p:spPr>
        </p:pic>
        <p:sp>
          <p:nvSpPr>
            <p:cNvPr id="365" name="Google Shape;365;p163"/>
            <p:cNvSpPr/>
            <p:nvPr/>
          </p:nvSpPr>
          <p:spPr>
            <a:xfrm>
              <a:off x="2854" y="1384"/>
              <a:ext cx="900" cy="300"/>
            </a:xfrm>
            <a:prstGeom prst="rect">
              <a:avLst/>
            </a:prstGeom>
            <a:noFill/>
            <a:ln>
              <a:noFill/>
            </a:ln>
          </p:spPr>
          <p:txBody>
            <a:bodyPr spcFirstLastPara="1" wrap="square" lIns="69050" tIns="34500" rIns="69050" bIns="34500" anchor="ctr"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Classifier</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366" name="Google Shape;366;p163"/>
          <p:cNvGrpSpPr/>
          <p:nvPr/>
        </p:nvGrpSpPr>
        <p:grpSpPr>
          <a:xfrm>
            <a:off x="2582156" y="2833860"/>
            <a:ext cx="1273969" cy="1129903"/>
            <a:chOff x="1359" y="1723"/>
            <a:chExt cx="1070" cy="949"/>
          </a:xfrm>
        </p:grpSpPr>
        <p:pic>
          <p:nvPicPr>
            <p:cNvPr id="367" name="Google Shape;367;p163"/>
            <p:cNvPicPr preferRelativeResize="0"/>
            <p:nvPr/>
          </p:nvPicPr>
          <p:blipFill rotWithShape="1">
            <a:blip r:embed="rId2"/>
            <a:srcRect/>
            <a:stretch>
              <a:fillRect/>
            </a:stretch>
          </p:blipFill>
          <p:spPr>
            <a:xfrm>
              <a:off x="1359" y="1723"/>
              <a:ext cx="1070" cy="949"/>
            </a:xfrm>
            <a:prstGeom prst="rect">
              <a:avLst/>
            </a:prstGeom>
            <a:noFill/>
            <a:ln>
              <a:noFill/>
            </a:ln>
          </p:spPr>
        </p:pic>
        <p:sp>
          <p:nvSpPr>
            <p:cNvPr id="368" name="Google Shape;368;p163"/>
            <p:cNvSpPr/>
            <p:nvPr/>
          </p:nvSpPr>
          <p:spPr>
            <a:xfrm>
              <a:off x="1423" y="2032"/>
              <a:ext cx="934" cy="460"/>
            </a:xfrm>
            <a:prstGeom prst="rect">
              <a:avLst/>
            </a:prstGeom>
            <a:noFill/>
            <a:ln>
              <a:noFill/>
            </a:ln>
          </p:spPr>
          <p:txBody>
            <a:bodyPr spcFirstLastPara="1" wrap="square" lIns="69050" tIns="34500" rIns="69050" bIns="34500" anchor="ctr"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Testing</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Data</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369" name="Google Shape;369;p163"/>
          <p:cNvPicPr preferRelativeResize="0"/>
          <p:nvPr/>
        </p:nvPicPr>
        <p:blipFill rotWithShape="1">
          <a:blip r:embed="rId3"/>
          <a:srcRect/>
          <a:stretch>
            <a:fillRect/>
          </a:stretch>
        </p:blipFill>
        <p:spPr>
          <a:xfrm>
            <a:off x="1306996" y="4382862"/>
            <a:ext cx="4079081" cy="1323975"/>
          </a:xfrm>
          <a:prstGeom prst="rect">
            <a:avLst/>
          </a:prstGeom>
          <a:noFill/>
          <a:ln>
            <a:noFill/>
          </a:ln>
        </p:spPr>
      </p:pic>
      <p:cxnSp>
        <p:nvCxnSpPr>
          <p:cNvPr id="370" name="Google Shape;370;p163"/>
          <p:cNvCxnSpPr/>
          <p:nvPr/>
        </p:nvCxnSpPr>
        <p:spPr>
          <a:xfrm flipH="1">
            <a:off x="1284374" y="3836366"/>
            <a:ext cx="1233488" cy="525065"/>
          </a:xfrm>
          <a:prstGeom prst="straightConnector1">
            <a:avLst/>
          </a:prstGeom>
          <a:noFill/>
          <a:ln w="12700" cap="flat" cmpd="sng">
            <a:solidFill>
              <a:srgbClr val="000000"/>
            </a:solidFill>
            <a:prstDash val="solid"/>
            <a:round/>
            <a:headEnd type="none" w="sm" len="sm"/>
            <a:tailEnd type="none" w="sm" len="sm"/>
          </a:ln>
        </p:spPr>
      </p:cxnSp>
      <p:cxnSp>
        <p:nvCxnSpPr>
          <p:cNvPr id="371" name="Google Shape;371;p163"/>
          <p:cNvCxnSpPr/>
          <p:nvPr/>
        </p:nvCxnSpPr>
        <p:spPr>
          <a:xfrm>
            <a:off x="3857314" y="3836366"/>
            <a:ext cx="1519238" cy="525065"/>
          </a:xfrm>
          <a:prstGeom prst="straightConnector1">
            <a:avLst/>
          </a:prstGeom>
          <a:noFill/>
          <a:ln w="12700" cap="flat" cmpd="sng">
            <a:solidFill>
              <a:srgbClr val="000000"/>
            </a:solidFill>
            <a:prstDash val="solid"/>
            <a:round/>
            <a:headEnd type="none" w="sm" len="sm"/>
            <a:tailEnd type="none" w="sm" len="sm"/>
          </a:ln>
        </p:spPr>
      </p:cxnSp>
      <p:sp>
        <p:nvSpPr>
          <p:cNvPr id="372" name="Google Shape;372;p163"/>
          <p:cNvSpPr/>
          <p:nvPr/>
        </p:nvSpPr>
        <p:spPr>
          <a:xfrm>
            <a:off x="6808874" y="4532881"/>
            <a:ext cx="409575" cy="444104"/>
          </a:xfrm>
          <a:prstGeom prst="downArrow">
            <a:avLst>
              <a:gd name="adj1" fmla="val 50000"/>
              <a:gd name="adj2" fmla="val 27118"/>
            </a:avLst>
          </a:prstGeom>
          <a:solidFill>
            <a:srgbClr val="2597B8"/>
          </a:solidFill>
          <a:ln w="12700" cap="flat" cmpd="sng">
            <a:solidFill>
              <a:srgbClr val="000000"/>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Tahoma" panose="020B0604030504040204"/>
              <a:ea typeface="Tahoma" panose="020B0604030504040204"/>
              <a:cs typeface="Tahoma" panose="020B0604030504040204"/>
              <a:sym typeface="Tahoma" panose="020B0604030504040204"/>
            </a:endParaRPr>
          </a:p>
        </p:txBody>
      </p:sp>
      <p:sp>
        <p:nvSpPr>
          <p:cNvPr id="373" name="Google Shape;373;p163"/>
          <p:cNvSpPr/>
          <p:nvPr/>
        </p:nvSpPr>
        <p:spPr>
          <a:xfrm>
            <a:off x="5856375" y="2412378"/>
            <a:ext cx="706040" cy="575072"/>
          </a:xfrm>
          <a:custGeom>
            <a:avLst/>
            <a:gdLst/>
            <a:ahLst/>
            <a:cxnLst/>
            <a:rect l="l" t="t" r="r" b="b"/>
            <a:pathLst>
              <a:path w="593" h="483" extrusionOk="0">
                <a:moveTo>
                  <a:pt x="0" y="34"/>
                </a:moveTo>
                <a:lnTo>
                  <a:pt x="200" y="0"/>
                </a:lnTo>
                <a:lnTo>
                  <a:pt x="159" y="58"/>
                </a:lnTo>
                <a:lnTo>
                  <a:pt x="515" y="306"/>
                </a:lnTo>
                <a:lnTo>
                  <a:pt x="555" y="248"/>
                </a:lnTo>
                <a:lnTo>
                  <a:pt x="592" y="448"/>
                </a:lnTo>
                <a:lnTo>
                  <a:pt x="392" y="482"/>
                </a:lnTo>
                <a:lnTo>
                  <a:pt x="433" y="424"/>
                </a:lnTo>
                <a:lnTo>
                  <a:pt x="77" y="176"/>
                </a:lnTo>
                <a:lnTo>
                  <a:pt x="37" y="234"/>
                </a:lnTo>
                <a:lnTo>
                  <a:pt x="0" y="34"/>
                </a:lnTo>
              </a:path>
            </a:pathLst>
          </a:custGeom>
          <a:solidFill>
            <a:srgbClr val="2597B8"/>
          </a:solidFill>
          <a:ln w="12700" cap="rnd" cmpd="sng">
            <a:solidFill>
              <a:srgbClr val="0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Tahoma" panose="020B0604030504040204"/>
              <a:ea typeface="Tahoma" panose="020B0604030504040204"/>
              <a:cs typeface="Tahoma" panose="020B0604030504040204"/>
              <a:sym typeface="Tahoma" panose="020B0604030504040204"/>
            </a:endParaRPr>
          </a:p>
        </p:txBody>
      </p:sp>
      <p:grpSp>
        <p:nvGrpSpPr>
          <p:cNvPr id="374" name="Google Shape;374;p163"/>
          <p:cNvGrpSpPr/>
          <p:nvPr/>
        </p:nvGrpSpPr>
        <p:grpSpPr>
          <a:xfrm>
            <a:off x="5949243" y="3173187"/>
            <a:ext cx="1336501" cy="612601"/>
            <a:chOff x="4187" y="2008"/>
            <a:chExt cx="1123" cy="515"/>
          </a:xfrm>
        </p:grpSpPr>
        <p:pic>
          <p:nvPicPr>
            <p:cNvPr id="375" name="Google Shape;375;p163"/>
            <p:cNvPicPr preferRelativeResize="0"/>
            <p:nvPr/>
          </p:nvPicPr>
          <p:blipFill rotWithShape="1">
            <a:blip r:embed="rId4"/>
            <a:srcRect/>
            <a:stretch>
              <a:fillRect/>
            </a:stretch>
          </p:blipFill>
          <p:spPr>
            <a:xfrm>
              <a:off x="4187" y="2008"/>
              <a:ext cx="1123" cy="515"/>
            </a:xfrm>
            <a:prstGeom prst="rect">
              <a:avLst/>
            </a:prstGeom>
            <a:noFill/>
            <a:ln>
              <a:noFill/>
            </a:ln>
          </p:spPr>
        </p:pic>
        <p:sp>
          <p:nvSpPr>
            <p:cNvPr id="376" name="Google Shape;376;p163"/>
            <p:cNvSpPr/>
            <p:nvPr/>
          </p:nvSpPr>
          <p:spPr>
            <a:xfrm>
              <a:off x="4251" y="2180"/>
              <a:ext cx="900" cy="300"/>
            </a:xfrm>
            <a:prstGeom prst="rect">
              <a:avLst/>
            </a:prstGeom>
            <a:noFill/>
            <a:ln>
              <a:noFill/>
            </a:ln>
          </p:spPr>
          <p:txBody>
            <a:bodyPr spcFirstLastPara="1" wrap="square" lIns="69050" tIns="34500" rIns="69050" bIns="34500" anchor="ctr"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Unseen Data</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377" name="Google Shape;377;p163"/>
          <p:cNvSpPr/>
          <p:nvPr/>
        </p:nvSpPr>
        <p:spPr>
          <a:xfrm>
            <a:off x="5693259" y="3979241"/>
            <a:ext cx="1840706" cy="342900"/>
          </a:xfrm>
          <a:prstGeom prst="rect">
            <a:avLst/>
          </a:prstGeom>
          <a:solidFill>
            <a:srgbClr val="FFCC99"/>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(Jeff, Professor, 4)</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378" name="Google Shape;378;p163"/>
          <p:cNvCxnSpPr/>
          <p:nvPr/>
        </p:nvCxnSpPr>
        <p:spPr>
          <a:xfrm flipH="1">
            <a:off x="5589675" y="3710159"/>
            <a:ext cx="353615" cy="295275"/>
          </a:xfrm>
          <a:prstGeom prst="straightConnector1">
            <a:avLst/>
          </a:prstGeom>
          <a:noFill/>
          <a:ln w="12700" cap="flat" cmpd="sng">
            <a:solidFill>
              <a:srgbClr val="000000"/>
            </a:solidFill>
            <a:prstDash val="solid"/>
            <a:round/>
            <a:headEnd type="none" w="sm" len="sm"/>
            <a:tailEnd type="none" w="sm" len="sm"/>
          </a:ln>
        </p:spPr>
      </p:cxnSp>
      <p:cxnSp>
        <p:nvCxnSpPr>
          <p:cNvPr id="379" name="Google Shape;379;p163"/>
          <p:cNvCxnSpPr/>
          <p:nvPr/>
        </p:nvCxnSpPr>
        <p:spPr>
          <a:xfrm>
            <a:off x="7300602" y="3710159"/>
            <a:ext cx="272654" cy="261938"/>
          </a:xfrm>
          <a:prstGeom prst="straightConnector1">
            <a:avLst/>
          </a:prstGeom>
          <a:noFill/>
          <a:ln w="12700" cap="flat" cmpd="sng">
            <a:solidFill>
              <a:srgbClr val="000000"/>
            </a:solidFill>
            <a:prstDash val="solid"/>
            <a:round/>
            <a:headEnd type="none" w="sm" len="sm"/>
            <a:tailEnd type="none" w="sm" len="sm"/>
          </a:ln>
        </p:spPr>
      </p:cxnSp>
      <p:sp>
        <p:nvSpPr>
          <p:cNvPr id="380" name="Google Shape;380;p163"/>
          <p:cNvSpPr/>
          <p:nvPr/>
        </p:nvSpPr>
        <p:spPr>
          <a:xfrm>
            <a:off x="3484649" y="2306412"/>
            <a:ext cx="676275" cy="445294"/>
          </a:xfrm>
          <a:custGeom>
            <a:avLst/>
            <a:gdLst/>
            <a:ahLst/>
            <a:cxnLst/>
            <a:rect l="l" t="t" r="r" b="b"/>
            <a:pathLst>
              <a:path w="568" h="374" extrusionOk="0">
                <a:moveTo>
                  <a:pt x="567" y="59"/>
                </a:moveTo>
                <a:lnTo>
                  <a:pt x="503" y="220"/>
                </a:lnTo>
                <a:lnTo>
                  <a:pt x="478" y="165"/>
                </a:lnTo>
                <a:lnTo>
                  <a:pt x="138" y="318"/>
                </a:lnTo>
                <a:lnTo>
                  <a:pt x="163" y="373"/>
                </a:lnTo>
                <a:lnTo>
                  <a:pt x="0" y="314"/>
                </a:lnTo>
                <a:lnTo>
                  <a:pt x="64" y="153"/>
                </a:lnTo>
                <a:lnTo>
                  <a:pt x="89" y="208"/>
                </a:lnTo>
                <a:lnTo>
                  <a:pt x="429" y="55"/>
                </a:lnTo>
                <a:lnTo>
                  <a:pt x="404" y="0"/>
                </a:lnTo>
                <a:lnTo>
                  <a:pt x="567" y="59"/>
                </a:lnTo>
              </a:path>
            </a:pathLst>
          </a:custGeom>
          <a:solidFill>
            <a:srgbClr val="2597B8"/>
          </a:solidFill>
          <a:ln w="12700" cap="rnd" cmpd="sng">
            <a:solidFill>
              <a:srgbClr val="0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Tahoma" panose="020B0604030504040204"/>
              <a:ea typeface="Tahoma" panose="020B0604030504040204"/>
              <a:cs typeface="Tahoma" panose="020B0604030504040204"/>
              <a:sym typeface="Tahoma" panose="020B0604030504040204"/>
            </a:endParaRPr>
          </a:p>
        </p:txBody>
      </p:sp>
      <p:pic>
        <p:nvPicPr>
          <p:cNvPr id="381" name="Google Shape;381;p163"/>
          <p:cNvPicPr preferRelativeResize="0"/>
          <p:nvPr/>
        </p:nvPicPr>
        <p:blipFill rotWithShape="1">
          <a:blip r:embed="rId5"/>
          <a:srcRect/>
          <a:stretch>
            <a:fillRect/>
          </a:stretch>
        </p:blipFill>
        <p:spPr>
          <a:xfrm>
            <a:off x="6754106" y="5086522"/>
            <a:ext cx="540544" cy="471488"/>
          </a:xfrm>
          <a:prstGeom prst="rect">
            <a:avLst/>
          </a:prstGeom>
          <a:noFill/>
          <a:ln>
            <a:noFill/>
          </a:ln>
        </p:spPr>
      </p:pic>
      <p:sp>
        <p:nvSpPr>
          <p:cNvPr id="382" name="Google Shape;382;p163"/>
          <p:cNvSpPr/>
          <p:nvPr/>
        </p:nvSpPr>
        <p:spPr>
          <a:xfrm>
            <a:off x="5630156" y="4501925"/>
            <a:ext cx="1144190" cy="389335"/>
          </a:xfrm>
          <a:prstGeom prst="rect">
            <a:avLst/>
          </a:prstGeom>
          <a:no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21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Tenured?</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64"/>
          <p:cNvSpPr txBox="1">
            <a:spLocks noGrp="1"/>
          </p:cNvSpPr>
          <p:nvPr>
            <p:ph type="title"/>
          </p:nvPr>
        </p:nvSpPr>
        <p:spPr>
          <a:xfrm>
            <a:off x="285750" y="289902"/>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solidFill>
                  <a:schemeClr val="lt1"/>
                </a:solidFill>
                <a:latin typeface="Tahoma" panose="020B0604030504040204"/>
                <a:ea typeface="Tahoma" panose="020B0604030504040204"/>
                <a:cs typeface="Tahoma" panose="020B0604030504040204"/>
                <a:sym typeface="Tahoma" panose="020B0604030504040204"/>
              </a:rPr>
              <a:t>Bayesian Classification</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
        <p:nvSpPr>
          <p:cNvPr id="388" name="Google Shape;388;p164"/>
          <p:cNvSpPr txBox="1"/>
          <p:nvPr/>
        </p:nvSpPr>
        <p:spPr>
          <a:xfrm>
            <a:off x="114300" y="1476517"/>
            <a:ext cx="8229600" cy="3829050"/>
          </a:xfrm>
          <a:prstGeom prst="rect">
            <a:avLst/>
          </a:prstGeom>
          <a:noFill/>
          <a:ln>
            <a:noFill/>
          </a:ln>
        </p:spPr>
        <p:txBody>
          <a:bodyPr spcFirstLastPara="1" wrap="square" lIns="69050" tIns="34500" rIns="69050" bIns="34500" anchor="t" anchorCtr="0">
            <a:noAutofit/>
          </a:bodyPr>
          <a:lstStyle/>
          <a:p>
            <a:pPr marL="342900" marR="0" lvl="0" indent="-342900" algn="just" rtl="0">
              <a:lnSpc>
                <a:spcPct val="90000"/>
              </a:lnSpc>
              <a:spcBef>
                <a:spcPts val="0"/>
              </a:spcBef>
              <a:spcAft>
                <a:spcPts val="0"/>
              </a:spcAft>
              <a:buClr>
                <a:srgbClr val="2F5496"/>
              </a:buClr>
              <a:buSzPts val="2400"/>
              <a:buFont typeface="Noto Sans Symbols"/>
              <a:buChar char="▪"/>
            </a:pPr>
            <a:r>
              <a:rPr lang="en-US" sz="2400" b="0" i="0" u="sng" strike="noStrike" cap="none">
                <a:solidFill>
                  <a:srgbClr val="000000"/>
                </a:solidFill>
                <a:latin typeface="Calibri" panose="020F0502020204030204"/>
                <a:ea typeface="Calibri" panose="020F0502020204030204"/>
                <a:cs typeface="Calibri" panose="020F0502020204030204"/>
                <a:sym typeface="Calibri" panose="020F0502020204030204"/>
              </a:rPr>
              <a:t>A statistical classifier</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performs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probabilistic prediction, i.e.,</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predicts class membership probabilities.</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just" rtl="0">
              <a:lnSpc>
                <a:spcPct val="90000"/>
              </a:lnSpc>
              <a:spcBef>
                <a:spcPts val="750"/>
              </a:spcBef>
              <a:spcAft>
                <a:spcPts val="0"/>
              </a:spcAft>
              <a:buClr>
                <a:srgbClr val="2F5496"/>
              </a:buClr>
              <a:buSzPts val="2400"/>
              <a:buFont typeface="Noto Sans Symbols"/>
              <a:buChar char="▪"/>
            </a:pPr>
            <a:r>
              <a:rPr lang="en-US" sz="2400" b="0" i="0" u="sng" strike="noStrike" cap="none">
                <a:solidFill>
                  <a:srgbClr val="000000"/>
                </a:solidFill>
                <a:latin typeface="Calibri" panose="020F0502020204030204"/>
                <a:ea typeface="Calibri" panose="020F0502020204030204"/>
                <a:cs typeface="Calibri" panose="020F0502020204030204"/>
                <a:sym typeface="Calibri" panose="020F0502020204030204"/>
              </a:rPr>
              <a:t>Foundation:</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Based on Bayes’ Theorem.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just" rtl="0">
              <a:lnSpc>
                <a:spcPct val="90000"/>
              </a:lnSpc>
              <a:spcBef>
                <a:spcPts val="750"/>
              </a:spcBef>
              <a:spcAft>
                <a:spcPts val="0"/>
              </a:spcAft>
              <a:buClr>
                <a:srgbClr val="2F5496"/>
              </a:buClr>
              <a:buSzPts val="2400"/>
              <a:buFont typeface="Noto Sans Symbols"/>
              <a:buChar char="▪"/>
            </a:pPr>
            <a:r>
              <a:rPr lang="en-US" sz="2400" b="0" i="0" u="sng" strike="noStrike" cap="none">
                <a:solidFill>
                  <a:srgbClr val="000000"/>
                </a:solidFill>
                <a:latin typeface="Calibri" panose="020F0502020204030204"/>
                <a:ea typeface="Calibri" panose="020F0502020204030204"/>
                <a:cs typeface="Calibri" panose="020F0502020204030204"/>
                <a:sym typeface="Calibri" panose="020F0502020204030204"/>
              </a:rPr>
              <a:t>Performance:</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A simple Bayesian classifier,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naïve Bayesian classifier</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has comparable performance with decision tree and selected neural network classifiers</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just" rtl="0">
              <a:lnSpc>
                <a:spcPct val="90000"/>
              </a:lnSpc>
              <a:spcBef>
                <a:spcPts val="750"/>
              </a:spcBef>
              <a:spcAft>
                <a:spcPts val="0"/>
              </a:spcAft>
              <a:buClr>
                <a:srgbClr val="2F5496"/>
              </a:buClr>
              <a:buSzPts val="2400"/>
              <a:buFont typeface="Noto Sans Symbols"/>
              <a:buChar char="▪"/>
            </a:pPr>
            <a:r>
              <a:rPr lang="en-US" sz="2400" b="0" i="0" u="sng" strike="noStrike" cap="none">
                <a:solidFill>
                  <a:srgbClr val="000000"/>
                </a:solidFill>
                <a:latin typeface="Calibri" panose="020F0502020204030204"/>
                <a:ea typeface="Calibri" panose="020F0502020204030204"/>
                <a:cs typeface="Calibri" panose="020F0502020204030204"/>
                <a:sym typeface="Calibri" panose="020F0502020204030204"/>
              </a:rPr>
              <a:t>Incremental</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Each training example can incrementally increase/decrease the probability that a hypothesis is correct — prior knowledge can be combined with observed data</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just" rtl="0">
              <a:lnSpc>
                <a:spcPct val="90000"/>
              </a:lnSpc>
              <a:spcBef>
                <a:spcPts val="750"/>
              </a:spcBef>
              <a:spcAft>
                <a:spcPts val="0"/>
              </a:spcAft>
              <a:buClr>
                <a:srgbClr val="2F5496"/>
              </a:buClr>
              <a:buSzPts val="2400"/>
              <a:buFont typeface="Noto Sans Symbols"/>
              <a:buChar char="▪"/>
            </a:pPr>
            <a:r>
              <a:rPr lang="en-US" sz="2400" b="0" i="0" u="sng" strike="noStrike" cap="none">
                <a:solidFill>
                  <a:srgbClr val="000000"/>
                </a:solidFill>
                <a:latin typeface="Calibri" panose="020F0502020204030204"/>
                <a:ea typeface="Calibri" panose="020F0502020204030204"/>
                <a:cs typeface="Calibri" panose="020F0502020204030204"/>
                <a:sym typeface="Calibri" panose="020F0502020204030204"/>
              </a:rPr>
              <a:t>Standard</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Even when Bayesian methods are computationally intractable, they can provide a standard of optimal decision making against which other methods can be measured.</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33"/>
        <p:cNvGrpSpPr/>
        <p:nvPr/>
      </p:nvGrpSpPr>
      <p:grpSpPr>
        <a:xfrm>
          <a:off x="0" y="0"/>
          <a:ext cx="0" cy="0"/>
          <a:chOff x="0" y="0"/>
          <a:chExt cx="0" cy="0"/>
        </a:xfrm>
      </p:grpSpPr>
      <p:sp>
        <p:nvSpPr>
          <p:cNvPr id="3934" name="Google Shape;3934;p3"/>
          <p:cNvSpPr txBox="1">
            <a:spLocks noGrp="1"/>
          </p:cNvSpPr>
          <p:nvPr>
            <p:ph type="title"/>
          </p:nvPr>
        </p:nvSpPr>
        <p:spPr>
          <a:xfrm>
            <a:off x="681659" y="430929"/>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2970" dirty="0"/>
              <a:t>Large-scale Data is Everywhere!</a:t>
            </a:r>
            <a:endParaRPr sz="2970" dirty="0"/>
          </a:p>
        </p:txBody>
      </p:sp>
      <p:sp>
        <p:nvSpPr>
          <p:cNvPr id="3935" name="Google Shape;3935;p3"/>
          <p:cNvSpPr txBox="1"/>
          <p:nvPr/>
        </p:nvSpPr>
        <p:spPr>
          <a:xfrm>
            <a:off x="90647" y="2104204"/>
            <a:ext cx="4210050" cy="3643313"/>
          </a:xfrm>
          <a:prstGeom prst="rect">
            <a:avLst/>
          </a:prstGeom>
          <a:noFill/>
          <a:ln>
            <a:noFill/>
          </a:ln>
        </p:spPr>
        <p:txBody>
          <a:bodyPr spcFirstLastPara="1" wrap="square" lIns="68569" tIns="34275" rIns="68569" bIns="34275" anchor="t" anchorCtr="0">
            <a:noAutofit/>
          </a:bodyPr>
          <a:lstStyle/>
          <a:p>
            <a:pPr marL="171450" indent="-171450">
              <a:lnSpc>
                <a:spcPct val="90000"/>
              </a:lnSpc>
              <a:buClr>
                <a:srgbClr val="273339"/>
              </a:buClr>
              <a:buSzPts val="2400"/>
              <a:buFont typeface="Noto Sans Symbols"/>
              <a:buChar char="▪"/>
            </a:pPr>
            <a:r>
              <a:rPr lang="en-US" sz="1800">
                <a:solidFill>
                  <a:srgbClr val="273339"/>
                </a:solidFill>
                <a:latin typeface="Calibri" panose="020F0502020204030204"/>
                <a:ea typeface="Calibri" panose="020F0502020204030204"/>
                <a:cs typeface="Calibri" panose="020F0502020204030204"/>
                <a:sym typeface="Calibri" panose="020F0502020204030204"/>
              </a:rPr>
              <a:t>There has been enormous data growth in both commercial and scientific databases due to advances in data generation and collection technologies</a:t>
            </a:r>
            <a:endParaRPr sz="1050"/>
          </a:p>
          <a:p>
            <a:pPr marL="171450" indent="-171450">
              <a:lnSpc>
                <a:spcPct val="90000"/>
              </a:lnSpc>
              <a:spcBef>
                <a:spcPts val="750"/>
              </a:spcBef>
              <a:buSzPts val="2400"/>
              <a:buFont typeface="Noto Sans Symbols"/>
              <a:buChar char="▪"/>
            </a:pPr>
            <a:r>
              <a:rPr lang="en-US" sz="1800">
                <a:solidFill>
                  <a:srgbClr val="273339"/>
                </a:solidFill>
                <a:latin typeface="Calibri" panose="020F0502020204030204"/>
                <a:ea typeface="Calibri" panose="020F0502020204030204"/>
                <a:cs typeface="Calibri" panose="020F0502020204030204"/>
                <a:sym typeface="Calibri" panose="020F0502020204030204"/>
              </a:rPr>
              <a:t>Gather whatever data you can whenever and wherever possible.</a:t>
            </a:r>
            <a:endParaRPr sz="1050"/>
          </a:p>
          <a:p>
            <a:pPr marL="171450" indent="-171450">
              <a:lnSpc>
                <a:spcPct val="90000"/>
              </a:lnSpc>
              <a:spcBef>
                <a:spcPts val="750"/>
              </a:spcBef>
              <a:buSzPts val="2400"/>
              <a:buFont typeface="Noto Sans Symbols"/>
              <a:buChar char="▪"/>
            </a:pPr>
            <a:r>
              <a:rPr lang="en-US" sz="1800">
                <a:solidFill>
                  <a:srgbClr val="273339"/>
                </a:solidFill>
                <a:latin typeface="Calibri" panose="020F0502020204030204"/>
                <a:ea typeface="Calibri" panose="020F0502020204030204"/>
                <a:cs typeface="Calibri" panose="020F0502020204030204"/>
                <a:sym typeface="Calibri" panose="020F0502020204030204"/>
              </a:rPr>
              <a:t>Gathered data will have value either for the purpose collected or for a purpose not envisioned.</a:t>
            </a:r>
            <a:endParaRPr sz="1050"/>
          </a:p>
          <a:p>
            <a:pPr marL="171450" indent="-171450">
              <a:lnSpc>
                <a:spcPct val="90000"/>
              </a:lnSpc>
              <a:spcBef>
                <a:spcPts val="750"/>
              </a:spcBef>
              <a:buSzPts val="2400"/>
              <a:buFont typeface="Noto Sans Symbols"/>
              <a:buChar char="▪"/>
            </a:pPr>
            <a:r>
              <a:rPr lang="en-US" sz="1800">
                <a:solidFill>
                  <a:srgbClr val="FF0000"/>
                </a:solidFill>
                <a:latin typeface="Calibri" panose="020F0502020204030204"/>
                <a:ea typeface="Calibri" panose="020F0502020204030204"/>
                <a:cs typeface="Calibri" panose="020F0502020204030204"/>
                <a:sym typeface="Calibri" panose="020F0502020204030204"/>
              </a:rPr>
              <a:t>Need of automated processing and identifying hidden knowledge from data</a:t>
            </a:r>
            <a:endParaRPr sz="1050"/>
          </a:p>
          <a:p>
            <a:pPr marL="171450" indent="-38100">
              <a:lnSpc>
                <a:spcPct val="90000"/>
              </a:lnSpc>
              <a:spcBef>
                <a:spcPts val="750"/>
              </a:spcBef>
              <a:buSzPts val="2800"/>
            </a:pPr>
            <a:endParaRPr sz="2100">
              <a:latin typeface="Calibri" panose="020F0502020204030204"/>
              <a:ea typeface="Calibri" panose="020F0502020204030204"/>
              <a:cs typeface="Calibri" panose="020F0502020204030204"/>
              <a:sym typeface="Calibri" panose="020F0502020204030204"/>
            </a:endParaRPr>
          </a:p>
        </p:txBody>
      </p:sp>
      <p:pic>
        <p:nvPicPr>
          <p:cNvPr id="3936" name="Google Shape;3936;p3"/>
          <p:cNvPicPr preferRelativeResize="0"/>
          <p:nvPr/>
        </p:nvPicPr>
        <p:blipFill rotWithShape="1">
          <a:blip r:embed="rId1"/>
          <a:srcRect/>
          <a:stretch>
            <a:fillRect/>
          </a:stretch>
        </p:blipFill>
        <p:spPr>
          <a:xfrm>
            <a:off x="4428879" y="1804166"/>
            <a:ext cx="4243388" cy="39433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165"/>
          <p:cNvPicPr preferRelativeResize="0"/>
          <p:nvPr/>
        </p:nvPicPr>
        <p:blipFill rotWithShape="1">
          <a:blip r:embed="rId1"/>
          <a:srcRect/>
          <a:stretch>
            <a:fillRect/>
          </a:stretch>
        </p:blipFill>
        <p:spPr>
          <a:xfrm>
            <a:off x="1720712" y="1982857"/>
            <a:ext cx="5543550" cy="3600450"/>
          </a:xfrm>
          <a:prstGeom prst="rect">
            <a:avLst/>
          </a:prstGeom>
          <a:noFill/>
          <a:ln>
            <a:noFill/>
          </a:ln>
        </p:spPr>
      </p:pic>
      <p:sp>
        <p:nvSpPr>
          <p:cNvPr id="394" name="Google Shape;394;p165"/>
          <p:cNvSpPr txBox="1"/>
          <p:nvPr/>
        </p:nvSpPr>
        <p:spPr>
          <a:xfrm>
            <a:off x="285750" y="289902"/>
            <a:ext cx="7886700" cy="504825"/>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Clr>
                <a:schemeClr val="lt1"/>
              </a:buClr>
              <a:buSzPts val="3959"/>
              <a:buFont typeface="Calibri" panose="020F0502020204030204"/>
              <a:buNone/>
            </a:pPr>
            <a:r>
              <a:rPr lang="en-US" sz="3600" b="0" i="0" u="none" strike="noStrike" cap="none">
                <a:solidFill>
                  <a:schemeClr val="lt1"/>
                </a:solidFill>
                <a:latin typeface="Tahoma" panose="020B0604030504040204"/>
                <a:ea typeface="Tahoma" panose="020B0604030504040204"/>
                <a:cs typeface="Tahoma" panose="020B0604030504040204"/>
                <a:sym typeface="Tahoma" panose="020B0604030504040204"/>
              </a:rPr>
              <a:t>Bayesian Classification - Example</a:t>
            </a:r>
            <a:endParaRPr sz="3600" b="0" i="0" u="none" strike="noStrike" cap="none">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166"/>
          <p:cNvSpPr txBox="1"/>
          <p:nvPr/>
        </p:nvSpPr>
        <p:spPr>
          <a:xfrm>
            <a:off x="228600" y="1885950"/>
            <a:ext cx="8915400" cy="3829050"/>
          </a:xfrm>
          <a:prstGeom prst="rect">
            <a:avLst/>
          </a:prstGeom>
          <a:noFill/>
          <a:ln>
            <a:noFill/>
          </a:ln>
        </p:spPr>
        <p:txBody>
          <a:bodyPr spcFirstLastPara="1" wrap="square" lIns="68550" tIns="34275" rIns="68550" bIns="34275" anchor="t" anchorCtr="0">
            <a:noAutofit/>
          </a:bodyPr>
          <a:lstStyle/>
          <a:p>
            <a:pPr marL="342900" marR="0" lvl="0" indent="-342900" algn="l" rtl="0">
              <a:lnSpc>
                <a:spcPct val="90000"/>
              </a:lnSpc>
              <a:spcBef>
                <a:spcPts val="0"/>
              </a:spcBef>
              <a:spcAft>
                <a:spcPts val="0"/>
              </a:spcAft>
              <a:buClr>
                <a:srgbClr val="2F5496"/>
              </a:buClr>
              <a:buSzPts val="2100"/>
              <a:buFont typeface="Noto Sans Symbols"/>
              <a:buChar char="▪"/>
            </a:pPr>
            <a:r>
              <a:rPr lang="en-US" sz="2100" b="0" i="1" u="none" strike="noStrike" cap="none">
                <a:solidFill>
                  <a:srgbClr val="000000"/>
                </a:solidFill>
                <a:latin typeface="Calibri" panose="020F0502020204030204"/>
                <a:ea typeface="Calibri" panose="020F0502020204030204"/>
                <a:cs typeface="Calibri" panose="020F0502020204030204"/>
                <a:sym typeface="Calibri" panose="020F0502020204030204"/>
              </a:rPr>
              <a:t>Probability:</a:t>
            </a:r>
            <a:r>
              <a:rPr lang="en-US" sz="2100" b="0" i="0" u="none" strike="noStrike" cap="none">
                <a:solidFill>
                  <a:srgbClr val="000000"/>
                </a:solidFill>
                <a:latin typeface="Calibri" panose="020F0502020204030204"/>
                <a:ea typeface="Calibri" panose="020F0502020204030204"/>
                <a:cs typeface="Calibri" panose="020F0502020204030204"/>
                <a:sym typeface="Calibri" panose="020F0502020204030204"/>
              </a:rPr>
              <a:t> How likely something is to happen</a:t>
            </a:r>
            <a:endParaRPr sz="105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76250" marR="0" lvl="0" indent="-209550" algn="l" rtl="0">
              <a:lnSpc>
                <a:spcPct val="90000"/>
              </a:lnSpc>
              <a:spcBef>
                <a:spcPts val="750"/>
              </a:spcBef>
              <a:spcAft>
                <a:spcPts val="0"/>
              </a:spcAft>
              <a:buClr>
                <a:srgbClr val="2F5496"/>
              </a:buClr>
              <a:buSzPts val="2100"/>
              <a:buFont typeface="Noto Sans Symbols"/>
              <a:buNone/>
            </a:pPr>
            <a:endParaRPr sz="21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90000"/>
              </a:lnSpc>
              <a:spcBef>
                <a:spcPts val="750"/>
              </a:spcBef>
              <a:spcAft>
                <a:spcPts val="0"/>
              </a:spcAft>
              <a:buClr>
                <a:srgbClr val="2F5496"/>
              </a:buClr>
              <a:buSzPts val="2100"/>
              <a:buFont typeface="Noto Sans Symbols"/>
              <a:buChar char="▪"/>
            </a:pPr>
            <a:r>
              <a:rPr lang="en-US" sz="2100" b="0" i="0" u="none" strike="noStrike" cap="none">
                <a:solidFill>
                  <a:srgbClr val="000000"/>
                </a:solidFill>
                <a:latin typeface="Calibri" panose="020F0502020204030204"/>
                <a:ea typeface="Calibri" panose="020F0502020204030204"/>
                <a:cs typeface="Calibri" panose="020F0502020204030204"/>
                <a:sym typeface="Calibri" panose="020F0502020204030204"/>
              </a:rPr>
              <a:t>Probability of an event happening = </a:t>
            </a:r>
            <a:endParaRPr sz="105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171450" marR="0" lvl="0" indent="-171450" algn="l" rtl="0">
              <a:lnSpc>
                <a:spcPct val="100000"/>
              </a:lnSpc>
              <a:spcBef>
                <a:spcPts val="750"/>
              </a:spcBef>
              <a:spcAft>
                <a:spcPts val="0"/>
              </a:spcAft>
              <a:buNone/>
            </a:pPr>
            <a:r>
              <a:rPr lang="en-US" sz="2100" b="0"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2100" b="0" i="1" u="none" strike="noStrike" cap="none">
                <a:solidFill>
                  <a:srgbClr val="000000"/>
                </a:solidFill>
                <a:latin typeface="Calibri" panose="020F0502020204030204"/>
                <a:ea typeface="Calibri" panose="020F0502020204030204"/>
                <a:cs typeface="Calibri" panose="020F0502020204030204"/>
                <a:sym typeface="Calibri" panose="020F0502020204030204"/>
              </a:rPr>
              <a:t>Number of ways it can happen 			                  </a:t>
            </a:r>
            <a:endParaRPr lang="en-US" sz="2100" b="0" i="1"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171450" marR="0" lvl="0" indent="-171450" algn="l" rtl="0">
              <a:lnSpc>
                <a:spcPct val="100000"/>
              </a:lnSpc>
              <a:spcBef>
                <a:spcPts val="750"/>
              </a:spcBef>
              <a:spcAft>
                <a:spcPts val="0"/>
              </a:spcAft>
              <a:buNone/>
            </a:pPr>
            <a:r>
              <a:rPr lang="en-US" sz="2100" b="0" i="1" u="none" strike="noStrike" cap="none">
                <a:solidFill>
                  <a:srgbClr val="000000"/>
                </a:solidFill>
                <a:latin typeface="Calibri" panose="020F0502020204030204"/>
                <a:ea typeface="Calibri" panose="020F0502020204030204"/>
                <a:cs typeface="Calibri" panose="020F0502020204030204"/>
                <a:sym typeface="Calibri" panose="020F0502020204030204"/>
              </a:rPr>
              <a:t>                             _________________________</a:t>
            </a:r>
            <a:endParaRPr sz="1050" b="0" i="1"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71450" marR="0" lvl="0" indent="-171450" algn="l" rtl="0">
              <a:lnSpc>
                <a:spcPct val="100000"/>
              </a:lnSpc>
              <a:spcBef>
                <a:spcPts val="750"/>
              </a:spcBef>
              <a:spcAft>
                <a:spcPts val="0"/>
              </a:spcAft>
              <a:buNone/>
            </a:pPr>
            <a:r>
              <a:rPr lang="en-US" sz="2100" b="0" i="1" u="none" strike="noStrike" cap="none">
                <a:solidFill>
                  <a:srgbClr val="000000"/>
                </a:solidFill>
                <a:latin typeface="Calibri" panose="020F0502020204030204"/>
                <a:ea typeface="Calibri" panose="020F0502020204030204"/>
                <a:cs typeface="Calibri" panose="020F0502020204030204"/>
                <a:sym typeface="Calibri" panose="020F0502020204030204"/>
              </a:rPr>
              <a:t>		     	Total number of outcomes</a:t>
            </a:r>
            <a:endParaRPr sz="2100" b="0" i="1"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0" name="Google Shape;400;p166"/>
          <p:cNvSpPr txBox="1"/>
          <p:nvPr/>
        </p:nvSpPr>
        <p:spPr>
          <a:xfrm>
            <a:off x="285750" y="289902"/>
            <a:ext cx="7886700" cy="504825"/>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Clr>
                <a:schemeClr val="lt1"/>
              </a:buClr>
              <a:buSzPts val="3959"/>
              <a:buFont typeface="Calibri" panose="020F0502020204030204"/>
              <a:buNone/>
            </a:pPr>
            <a:r>
              <a:rPr lang="en-US" sz="3600" b="0" i="0" u="none" strike="noStrike" cap="none">
                <a:solidFill>
                  <a:schemeClr val="lt1"/>
                </a:solidFill>
                <a:latin typeface="Tahoma" panose="020B0604030504040204"/>
                <a:ea typeface="Tahoma" panose="020B0604030504040204"/>
                <a:cs typeface="Tahoma" panose="020B0604030504040204"/>
                <a:sym typeface="Tahoma" panose="020B0604030504040204"/>
              </a:rPr>
              <a:t>Bayesian Classification - Probability</a:t>
            </a:r>
            <a:endParaRPr sz="3600" b="0" i="0" u="none" strike="noStrike" cap="none">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67"/>
          <p:cNvSpPr txBox="1"/>
          <p:nvPr/>
        </p:nvSpPr>
        <p:spPr>
          <a:xfrm>
            <a:off x="285750" y="1479076"/>
            <a:ext cx="8553450" cy="3771900"/>
          </a:xfrm>
          <a:prstGeom prst="rect">
            <a:avLst/>
          </a:prstGeom>
          <a:noFill/>
          <a:ln>
            <a:noFill/>
          </a:ln>
        </p:spPr>
        <p:txBody>
          <a:bodyPr spcFirstLastPara="1" wrap="square" lIns="68550" tIns="34275" rIns="68550" bIns="34275" anchor="t" anchorCtr="0">
            <a:noAutofit/>
          </a:bodyPr>
          <a:lstStyle/>
          <a:p>
            <a:pPr marL="342900" marR="0" lvl="0" indent="-342900" algn="l" rtl="0">
              <a:lnSpc>
                <a:spcPct val="110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Let </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be a data sample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evidence</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class label is unknown</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1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Let H be a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hypothesis</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that X belongs to class C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1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Classification is to determine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P(H|</a:t>
            </a:r>
            <a:r>
              <a:rPr lang="en-US" sz="2400" b="1" i="0" u="none" strike="noStrike" cap="none">
                <a:solidFill>
                  <a:srgbClr val="FF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the probability that the hypothesis holds given the observed data sample </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X</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10000"/>
              </a:lnSpc>
              <a:spcBef>
                <a:spcPts val="75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P(H) (</a:t>
            </a:r>
            <a:r>
              <a:rPr lang="en-US" sz="2400" b="0" i="1" u="none" strike="noStrike" cap="none">
                <a:solidFill>
                  <a:srgbClr val="FF0000"/>
                </a:solidFill>
                <a:latin typeface="Calibri" panose="020F0502020204030204"/>
                <a:ea typeface="Calibri" panose="020F0502020204030204"/>
                <a:cs typeface="Calibri" panose="020F0502020204030204"/>
                <a:sym typeface="Calibri" panose="020F0502020204030204"/>
              </a:rPr>
              <a:t>prior probability</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the initial probability</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1" indent="-342900" algn="l" rtl="0">
              <a:lnSpc>
                <a:spcPct val="110000"/>
              </a:lnSpc>
              <a:spcBef>
                <a:spcPts val="375"/>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E.g.,</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 X</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will buy computer, regardless of age, income,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10000"/>
              </a:lnSpc>
              <a:spcBef>
                <a:spcPts val="75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P(</a:t>
            </a:r>
            <a:r>
              <a:rPr lang="en-US" sz="2400" b="1" i="0" u="none" strike="noStrike" cap="none">
                <a:solidFill>
                  <a:srgbClr val="FF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 probability that sample data is observed</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10000"/>
              </a:lnSpc>
              <a:spcBef>
                <a:spcPts val="75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P(</a:t>
            </a:r>
            <a:r>
              <a:rPr lang="en-US" sz="2400" b="1" i="0" u="none" strike="noStrike" cap="none">
                <a:solidFill>
                  <a:srgbClr val="FF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|H) (</a:t>
            </a:r>
            <a:r>
              <a:rPr lang="en-US" sz="2400" b="0" i="1" u="none" strike="noStrike" cap="none">
                <a:solidFill>
                  <a:srgbClr val="FF0000"/>
                </a:solidFill>
                <a:latin typeface="Calibri" panose="020F0502020204030204"/>
                <a:ea typeface="Calibri" panose="020F0502020204030204"/>
                <a:cs typeface="Calibri" panose="020F0502020204030204"/>
                <a:sym typeface="Calibri" panose="020F0502020204030204"/>
              </a:rPr>
              <a:t>posteriori probability</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the probability of observing the sample </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given that the hypothesis holds</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1" indent="-342900" algn="l" rtl="0">
              <a:lnSpc>
                <a:spcPct val="110000"/>
              </a:lnSpc>
              <a:spcBef>
                <a:spcPts val="375"/>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E.g.,</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Given that</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 X</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will buy computer, the prob. that X is 31..40, medium income</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6" name="Google Shape;406;p167"/>
          <p:cNvSpPr txBox="1">
            <a:spLocks noGrp="1"/>
          </p:cNvSpPr>
          <p:nvPr>
            <p:ph type="title"/>
          </p:nvPr>
        </p:nvSpPr>
        <p:spPr>
          <a:xfrm>
            <a:off x="285750" y="289902"/>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solidFill>
                  <a:schemeClr val="lt1"/>
                </a:solidFill>
                <a:latin typeface="Tahoma" panose="020B0604030504040204"/>
                <a:ea typeface="Tahoma" panose="020B0604030504040204"/>
                <a:cs typeface="Tahoma" panose="020B0604030504040204"/>
                <a:sym typeface="Tahoma" panose="020B0604030504040204"/>
              </a:rPr>
              <a:t>Bayesian Classification Theorem</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68"/>
          <p:cNvSpPr txBox="1"/>
          <p:nvPr/>
        </p:nvSpPr>
        <p:spPr>
          <a:xfrm>
            <a:off x="285750" y="1433513"/>
            <a:ext cx="8686800" cy="3771900"/>
          </a:xfrm>
          <a:prstGeom prst="rect">
            <a:avLst/>
          </a:prstGeom>
          <a:noFill/>
          <a:ln>
            <a:noFill/>
          </a:ln>
        </p:spPr>
        <p:txBody>
          <a:bodyPr spcFirstLastPara="1" wrap="square" lIns="68550" tIns="34275" rIns="68550" bIns="34275" anchor="t" anchorCtr="0">
            <a:noAutofit/>
          </a:bodyPr>
          <a:lstStyle/>
          <a:p>
            <a:pPr marL="342900" marR="0" lvl="0" indent="-342900" algn="l" rtl="0">
              <a:lnSpc>
                <a:spcPct val="120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Given training data</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X</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 posteriori probability of a hypothesis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H</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P(H|</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follows the Bayes theorem</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2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57200" marR="0" lvl="0" indent="-190500" algn="l" rtl="0">
              <a:lnSpc>
                <a:spcPct val="120000"/>
              </a:lnSpc>
              <a:spcBef>
                <a:spcPts val="750"/>
              </a:spcBef>
              <a:spcAft>
                <a:spcPts val="0"/>
              </a:spcAft>
              <a:buClr>
                <a:srgbClr val="2F5496"/>
              </a:buClr>
              <a:buSzPts val="2400"/>
              <a:buFont typeface="Noto Sans Symbols"/>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2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Informally, this can be written as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1" indent="-342900" algn="l" rtl="0">
              <a:lnSpc>
                <a:spcPct val="120000"/>
              </a:lnSpc>
              <a:spcBef>
                <a:spcPts val="375"/>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posteriori = likelihood x prior/evidence</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20000"/>
              </a:lnSpc>
              <a:spcBef>
                <a:spcPts val="750"/>
              </a:spcBef>
              <a:spcAft>
                <a:spcPts val="0"/>
              </a:spcAft>
              <a:buClr>
                <a:srgbClr val="2F5496"/>
              </a:buClr>
              <a:buSzPts val="2400"/>
              <a:buFont typeface="Noto Sans Symbols"/>
              <a:buChar char="▪"/>
            </a:pPr>
            <a:r>
              <a:rPr lang="en-US" sz="2400" b="1" i="1" u="none" strike="noStrike" cap="none">
                <a:solidFill>
                  <a:srgbClr val="FF0000"/>
                </a:solidFill>
                <a:latin typeface="Calibri" panose="020F0502020204030204"/>
                <a:ea typeface="Calibri" panose="020F0502020204030204"/>
                <a:cs typeface="Calibri" panose="020F0502020204030204"/>
                <a:sym typeface="Calibri" panose="020F0502020204030204"/>
              </a:rPr>
              <a:t>Predicts X belongs to C</a:t>
            </a:r>
            <a:r>
              <a:rPr lang="en-US" sz="2400" b="1" i="1" u="none" strike="noStrike" cap="none" baseline="-25000">
                <a:solidFill>
                  <a:srgbClr val="FF0000"/>
                </a:solidFill>
                <a:latin typeface="Calibri" panose="020F0502020204030204"/>
                <a:ea typeface="Calibri" panose="020F0502020204030204"/>
                <a:cs typeface="Calibri" panose="020F0502020204030204"/>
                <a:sym typeface="Calibri" panose="020F0502020204030204"/>
              </a:rPr>
              <a:t>2</a:t>
            </a:r>
            <a:r>
              <a:rPr lang="en-US" sz="2400" b="1" i="1" u="none" strike="noStrike" cap="none">
                <a:solidFill>
                  <a:srgbClr val="FF0000"/>
                </a:solidFill>
                <a:latin typeface="Calibri" panose="020F0502020204030204"/>
                <a:ea typeface="Calibri" panose="020F0502020204030204"/>
                <a:cs typeface="Calibri" panose="020F0502020204030204"/>
                <a:sym typeface="Calibri" panose="020F0502020204030204"/>
              </a:rPr>
              <a:t> iff the probability P(C</a:t>
            </a:r>
            <a:r>
              <a:rPr lang="en-US" sz="2400" b="1" i="1" u="none" strike="noStrike" cap="none" baseline="-25000">
                <a:solidFill>
                  <a:srgbClr val="FF0000"/>
                </a:solidFill>
                <a:latin typeface="Calibri" panose="020F0502020204030204"/>
                <a:ea typeface="Calibri" panose="020F0502020204030204"/>
                <a:cs typeface="Calibri" panose="020F0502020204030204"/>
                <a:sym typeface="Calibri" panose="020F0502020204030204"/>
              </a:rPr>
              <a:t>i</a:t>
            </a:r>
            <a:r>
              <a:rPr lang="en-US" sz="2400" b="1" i="1" u="none" strike="noStrike" cap="none">
                <a:solidFill>
                  <a:srgbClr val="FF0000"/>
                </a:solidFill>
                <a:latin typeface="Calibri" panose="020F0502020204030204"/>
                <a:ea typeface="Calibri" panose="020F0502020204030204"/>
                <a:cs typeface="Calibri" panose="020F0502020204030204"/>
                <a:sym typeface="Calibri" panose="020F0502020204030204"/>
              </a:rPr>
              <a:t>|X) is the highest among all the P(C</a:t>
            </a:r>
            <a:r>
              <a:rPr lang="en-US" sz="2400" b="1" i="1" u="none" strike="noStrike" cap="none" baseline="-25000">
                <a:solidFill>
                  <a:srgbClr val="FF0000"/>
                </a:solidFill>
                <a:latin typeface="Calibri" panose="020F0502020204030204"/>
                <a:ea typeface="Calibri" panose="020F0502020204030204"/>
                <a:cs typeface="Calibri" panose="020F0502020204030204"/>
                <a:sym typeface="Calibri" panose="020F0502020204030204"/>
              </a:rPr>
              <a:t>k</a:t>
            </a:r>
            <a:r>
              <a:rPr lang="en-US" sz="2400" b="1" i="1" u="none" strike="noStrike" cap="none">
                <a:solidFill>
                  <a:srgbClr val="FF0000"/>
                </a:solidFill>
                <a:latin typeface="Calibri" panose="020F0502020204030204"/>
                <a:ea typeface="Calibri" panose="020F0502020204030204"/>
                <a:cs typeface="Calibri" panose="020F0502020204030204"/>
                <a:sym typeface="Calibri" panose="020F0502020204030204"/>
              </a:rPr>
              <a:t>|X) for all the k classes</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20000"/>
              </a:lnSpc>
              <a:spcBef>
                <a:spcPts val="75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Practical difficulty: require initial knowledge of many probabilities, significant computational cost</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pic>
        <p:nvPicPr>
          <p:cNvPr id="412" name="Google Shape;412;p168"/>
          <p:cNvPicPr preferRelativeResize="0"/>
          <p:nvPr/>
        </p:nvPicPr>
        <p:blipFill rotWithShape="1">
          <a:blip r:embed="rId1"/>
          <a:srcRect/>
          <a:stretch>
            <a:fillRect/>
          </a:stretch>
        </p:blipFill>
        <p:spPr>
          <a:xfrm>
            <a:off x="2057401" y="2743200"/>
            <a:ext cx="3987971" cy="576263"/>
          </a:xfrm>
          <a:prstGeom prst="rect">
            <a:avLst/>
          </a:prstGeom>
          <a:noFill/>
          <a:ln>
            <a:noFill/>
          </a:ln>
        </p:spPr>
      </p:pic>
      <p:sp>
        <p:nvSpPr>
          <p:cNvPr id="413" name="Google Shape;413;p168"/>
          <p:cNvSpPr txBox="1">
            <a:spLocks noGrp="1"/>
          </p:cNvSpPr>
          <p:nvPr>
            <p:ph type="title"/>
          </p:nvPr>
        </p:nvSpPr>
        <p:spPr>
          <a:xfrm>
            <a:off x="285750" y="289902"/>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solidFill>
                  <a:schemeClr val="lt1"/>
                </a:solidFill>
                <a:latin typeface="Tahoma" panose="020B0604030504040204"/>
                <a:ea typeface="Tahoma" panose="020B0604030504040204"/>
                <a:cs typeface="Tahoma" panose="020B0604030504040204"/>
                <a:sym typeface="Tahoma" panose="020B0604030504040204"/>
              </a:rPr>
              <a:t>Bayesian Classification Theorem</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69"/>
          <p:cNvSpPr txBox="1"/>
          <p:nvPr/>
        </p:nvSpPr>
        <p:spPr>
          <a:xfrm>
            <a:off x="146713" y="1531108"/>
            <a:ext cx="8428382" cy="3829050"/>
          </a:xfrm>
          <a:prstGeom prst="rect">
            <a:avLst/>
          </a:prstGeom>
          <a:noFill/>
          <a:ln>
            <a:noFill/>
          </a:ln>
        </p:spPr>
        <p:txBody>
          <a:bodyPr spcFirstLastPara="1" wrap="square" lIns="68550" tIns="34275" rIns="68550" bIns="34275" anchor="t" anchorCtr="0">
            <a:noAutofit/>
          </a:bodyPr>
          <a:lstStyle/>
          <a:p>
            <a:pPr marL="342900" marR="0" lvl="0" indent="-342900" algn="l" rtl="0">
              <a:lnSpc>
                <a:spcPct val="90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Let D be a training set of tuples and their associated class labels, and each tuple is represented by an n-D attribute vector </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 (x</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1</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x</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2</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 x</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n</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9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Suppose there are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m</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classes C</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1</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C</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2</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 C</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m</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9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Classification is to derive the maximum posteriori, i.e., the maximal P(C</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
            </a:r>
            <a:r>
              <a:rPr lang="en-US" sz="2400" b="1" i="0" u="none" strike="noStrike" cap="none">
                <a:solidFill>
                  <a:srgbClr val="000000"/>
                </a:solidFill>
                <a:latin typeface="Calibri" panose="020F0502020204030204"/>
                <a:ea typeface="Calibri" panose="020F0502020204030204"/>
                <a:cs typeface="Calibri" panose="020F0502020204030204"/>
                <a:sym typeface="Calibri" panose="020F0502020204030204"/>
              </a:rPr>
              <a:t>X</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9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This can be derived from Bayes’ theorem</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57200" marR="0" lvl="0" indent="-190500" algn="l" rtl="0">
              <a:lnSpc>
                <a:spcPct val="90000"/>
              </a:lnSpc>
              <a:spcBef>
                <a:spcPts val="750"/>
              </a:spcBef>
              <a:spcAft>
                <a:spcPts val="0"/>
              </a:spcAft>
              <a:buClr>
                <a:srgbClr val="2F5496"/>
              </a:buClr>
              <a:buSzPts val="2400"/>
              <a:buFont typeface="Noto Sans Symbols"/>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90000"/>
              </a:lnSpc>
              <a:spcBef>
                <a:spcPts val="7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Since P(X) is constant for all classes, only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57200" marR="0" lvl="0" indent="-190500" algn="l" rtl="0">
              <a:lnSpc>
                <a:spcPct val="90000"/>
              </a:lnSpc>
              <a:spcBef>
                <a:spcPts val="750"/>
              </a:spcBef>
              <a:spcAft>
                <a:spcPts val="0"/>
              </a:spcAft>
              <a:buClr>
                <a:srgbClr val="2F5496"/>
              </a:buClr>
              <a:buSzPts val="2400"/>
              <a:buFont typeface="Noto Sans Symbols"/>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1" indent="-342900" algn="l" rtl="0">
              <a:lnSpc>
                <a:spcPct val="90000"/>
              </a:lnSpc>
              <a:spcBef>
                <a:spcPts val="375"/>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needs to be maximized</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pic>
        <p:nvPicPr>
          <p:cNvPr id="419" name="Google Shape;419;p169"/>
          <p:cNvPicPr preferRelativeResize="0"/>
          <p:nvPr/>
        </p:nvPicPr>
        <p:blipFill rotWithShape="1">
          <a:blip r:embed="rId1"/>
          <a:srcRect/>
          <a:stretch>
            <a:fillRect/>
          </a:stretch>
        </p:blipFill>
        <p:spPr>
          <a:xfrm>
            <a:off x="2884388" y="3445633"/>
            <a:ext cx="2057400" cy="532210"/>
          </a:xfrm>
          <a:prstGeom prst="rect">
            <a:avLst/>
          </a:prstGeom>
          <a:noFill/>
          <a:ln>
            <a:noFill/>
          </a:ln>
        </p:spPr>
      </p:pic>
      <p:pic>
        <p:nvPicPr>
          <p:cNvPr id="420" name="Google Shape;420;p169"/>
          <p:cNvPicPr preferRelativeResize="0"/>
          <p:nvPr/>
        </p:nvPicPr>
        <p:blipFill rotWithShape="1">
          <a:blip r:embed="rId2"/>
          <a:srcRect/>
          <a:stretch>
            <a:fillRect/>
          </a:stretch>
        </p:blipFill>
        <p:spPr>
          <a:xfrm>
            <a:off x="2796122" y="4334434"/>
            <a:ext cx="2171700" cy="334566"/>
          </a:xfrm>
          <a:prstGeom prst="rect">
            <a:avLst/>
          </a:prstGeom>
          <a:noFill/>
          <a:ln>
            <a:noFill/>
          </a:ln>
        </p:spPr>
      </p:pic>
      <p:sp>
        <p:nvSpPr>
          <p:cNvPr id="421" name="Google Shape;421;p169"/>
          <p:cNvSpPr txBox="1">
            <a:spLocks noGrp="1"/>
          </p:cNvSpPr>
          <p:nvPr>
            <p:ph type="title"/>
          </p:nvPr>
        </p:nvSpPr>
        <p:spPr>
          <a:xfrm>
            <a:off x="285750" y="289902"/>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solidFill>
                  <a:schemeClr val="lt1"/>
                </a:solidFill>
                <a:latin typeface="Tahoma" panose="020B0604030504040204"/>
                <a:ea typeface="Tahoma" panose="020B0604030504040204"/>
                <a:cs typeface="Tahoma" panose="020B0604030504040204"/>
                <a:sym typeface="Tahoma" panose="020B0604030504040204"/>
              </a:rPr>
              <a:t>Naïve Bayesian Classification Theorem</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170"/>
          <p:cNvSpPr txBox="1"/>
          <p:nvPr/>
        </p:nvSpPr>
        <p:spPr>
          <a:xfrm>
            <a:off x="171450" y="2400300"/>
            <a:ext cx="2571750" cy="2330054"/>
          </a:xfrm>
          <a:prstGeom prst="rect">
            <a:avLst/>
          </a:prstGeom>
          <a:noFill/>
          <a:ln>
            <a:noFill/>
          </a:ln>
        </p:spPr>
        <p:txBody>
          <a:bodyPr spcFirstLastPara="1" wrap="square" lIns="68550" tIns="34275" rIns="68550" bIns="34275" anchor="t" anchorCtr="0">
            <a:noAutofit/>
          </a:bodyPr>
          <a:lstStyle/>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Class: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C1:buys_computer = ‘yes’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C2:buys_computer = ‘no’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10000"/>
              </a:lnSpc>
              <a:spcBef>
                <a:spcPts val="0"/>
              </a:spcBef>
              <a:spcAft>
                <a:spcPts val="0"/>
              </a:spcAft>
              <a:buNone/>
            </a:pPr>
            <a:endParaRPr sz="1500" b="0" i="0" u="none" strike="noStrike" cap="none">
              <a:solidFill>
                <a:srgbClr val="000000"/>
              </a:solidFill>
              <a:latin typeface="Tahoma" panose="020B0604030504040204"/>
              <a:ea typeface="Tahoma" panose="020B0604030504040204"/>
              <a:cs typeface="Tahoma" panose="020B0604030504040204"/>
              <a:sym typeface="Tahoma" panose="020B0604030504040204"/>
            </a:endParaRPr>
          </a:p>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Data sample </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X = (age &lt;=30,</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Income = medium,</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Student = 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10000"/>
              </a:lnSpc>
              <a:spcBef>
                <a:spcPts val="0"/>
              </a:spcBef>
              <a:spcAft>
                <a:spcPts val="0"/>
              </a:spcAft>
              <a:buNone/>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Credit_rating = Fair)</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27" name="Google Shape;427;p170"/>
          <p:cNvPicPr preferRelativeResize="0"/>
          <p:nvPr/>
        </p:nvPicPr>
        <p:blipFill rotWithShape="1">
          <a:blip r:embed="rId1"/>
          <a:srcRect/>
          <a:stretch>
            <a:fillRect/>
          </a:stretch>
        </p:blipFill>
        <p:spPr>
          <a:xfrm>
            <a:off x="3463528" y="1702076"/>
            <a:ext cx="5661422" cy="4004762"/>
          </a:xfrm>
          <a:prstGeom prst="rect">
            <a:avLst/>
          </a:prstGeom>
          <a:noFill/>
          <a:ln>
            <a:noFill/>
          </a:ln>
        </p:spPr>
      </p:pic>
      <p:sp>
        <p:nvSpPr>
          <p:cNvPr id="428" name="Google Shape;428;p170"/>
          <p:cNvSpPr txBox="1">
            <a:spLocks noGrp="1"/>
          </p:cNvSpPr>
          <p:nvPr>
            <p:ph type="title"/>
          </p:nvPr>
        </p:nvSpPr>
        <p:spPr>
          <a:xfrm>
            <a:off x="285750" y="289902"/>
            <a:ext cx="885825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solidFill>
                  <a:schemeClr val="lt1"/>
                </a:solidFill>
                <a:latin typeface="Tahoma" panose="020B0604030504040204"/>
                <a:ea typeface="Tahoma" panose="020B0604030504040204"/>
                <a:cs typeface="Tahoma" panose="020B0604030504040204"/>
                <a:sym typeface="Tahoma" panose="020B0604030504040204"/>
              </a:rPr>
              <a:t>Naïve Bayesian Classification - Example</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171"/>
          <p:cNvSpPr txBox="1">
            <a:spLocks noGrp="1"/>
          </p:cNvSpPr>
          <p:nvPr>
            <p:ph type="title"/>
          </p:nvPr>
        </p:nvSpPr>
        <p:spPr>
          <a:xfrm>
            <a:off x="69573" y="1327445"/>
            <a:ext cx="91440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240"/>
              <a:buNone/>
            </a:pPr>
            <a:br>
              <a:rPr lang="en-US" sz="2430" b="1">
                <a:solidFill>
                  <a:schemeClr val="dk1"/>
                </a:solidFill>
              </a:rPr>
            </a:br>
            <a:r>
              <a:rPr lang="en-US" sz="2430" b="1">
                <a:solidFill>
                  <a:schemeClr val="dk1"/>
                </a:solidFill>
              </a:rPr>
              <a:t>Test for X = (age &lt;= 30 , income = medium, student = yes, credit_rating = fair)</a:t>
            </a:r>
            <a:br>
              <a:rPr lang="en-US" sz="2430" b="1">
                <a:solidFill>
                  <a:schemeClr val="dk1"/>
                </a:solidFill>
              </a:rPr>
            </a:br>
            <a:endParaRPr sz="2970">
              <a:solidFill>
                <a:schemeClr val="dk1"/>
              </a:solidFill>
            </a:endParaRPr>
          </a:p>
        </p:txBody>
      </p:sp>
      <p:sp>
        <p:nvSpPr>
          <p:cNvPr id="434" name="Google Shape;434;p171"/>
          <p:cNvSpPr txBox="1"/>
          <p:nvPr/>
        </p:nvSpPr>
        <p:spPr>
          <a:xfrm>
            <a:off x="69573" y="2238790"/>
            <a:ext cx="9213574" cy="3829050"/>
          </a:xfrm>
          <a:prstGeom prst="rect">
            <a:avLst/>
          </a:prstGeom>
          <a:noFill/>
          <a:ln>
            <a:noFill/>
          </a:ln>
        </p:spPr>
        <p:txBody>
          <a:bodyPr spcFirstLastPara="1" wrap="square" lIns="68550" tIns="34275" rIns="68550" bIns="34275" anchor="t" anchorCtr="0">
            <a:noAutofit/>
          </a:bodyPr>
          <a:lstStyle/>
          <a:p>
            <a:pPr marL="285750" marR="0" lvl="0" indent="-285750" algn="l" rtl="0">
              <a:lnSpc>
                <a:spcPct val="80000"/>
              </a:lnSpc>
              <a:spcBef>
                <a:spcPts val="0"/>
              </a:spcBef>
              <a:spcAft>
                <a:spcPts val="0"/>
              </a:spcAft>
              <a:buClr>
                <a:srgbClr val="000000"/>
              </a:buClr>
              <a:buSzPts val="2000"/>
              <a:buFont typeface="Arial" panose="020B0604020202020204"/>
              <a:buChar char="•"/>
            </a:pPr>
            <a:r>
              <a:rPr lang="en-US" sz="1600" b="0" i="0" u="none" strike="noStrike" cap="none">
                <a:solidFill>
                  <a:srgbClr val="000000"/>
                </a:solidFill>
                <a:latin typeface="Calibri" panose="020F0502020204030204"/>
                <a:ea typeface="Calibri" panose="020F0502020204030204"/>
                <a:cs typeface="Calibri" panose="020F0502020204030204"/>
                <a:sym typeface="Calibri" panose="020F0502020204030204"/>
              </a:rPr>
              <a:t>P(C</a:t>
            </a:r>
            <a:r>
              <a:rPr lang="en-US" sz="16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1600" b="0"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1400" b="1" i="0" u="none" strike="noStrike" cap="none">
                <a:solidFill>
                  <a:srgbClr val="000000"/>
                </a:solidFill>
                <a:latin typeface="Calibri" panose="020F0502020204030204"/>
                <a:ea typeface="Calibri" panose="020F0502020204030204"/>
                <a:cs typeface="Calibri" panose="020F0502020204030204"/>
                <a:sym typeface="Calibri" panose="020F0502020204030204"/>
              </a:rPr>
              <a:t>P(buys_computer = “yes”)  = 9/14 = 0.643        P(buys_computer = “no”) = 5/14= 0.357</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0" i="0" u="none" strike="noStrike" cap="none">
                <a:solidFill>
                  <a:srgbClr val="000000"/>
                </a:solidFill>
                <a:latin typeface="Calibri" panose="020F0502020204030204"/>
                <a:ea typeface="Calibri" panose="020F0502020204030204"/>
                <a:cs typeface="Calibri" panose="020F0502020204030204"/>
                <a:sym typeface="Calibri" panose="020F0502020204030204"/>
              </a:rPr>
              <a:t>Compute P(X|C</a:t>
            </a:r>
            <a:r>
              <a:rPr lang="en-US" sz="16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1600" b="0" i="0" u="none" strike="noStrike" cap="none">
                <a:solidFill>
                  <a:srgbClr val="000000"/>
                </a:solidFill>
                <a:latin typeface="Calibri" panose="020F0502020204030204"/>
                <a:ea typeface="Calibri" panose="020F0502020204030204"/>
                <a:cs typeface="Calibri" panose="020F0502020204030204"/>
                <a:sym typeface="Calibri" panose="020F0502020204030204"/>
              </a:rPr>
              <a:t>) for each class</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P(age = “&lt;=30” | buys_computer = “yes”)  = 2/9 = 0.222</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P(age = “&lt;= 30” | buys_computer = “no”) = 3/5 = 0.6</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P(income = “medium” | buys_computer = “yes”) = 4/9 = 0.444</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P(income = “medium” | buys_computer = “no”) = 2/5 = 0.4</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P(student = “yes” | buys_computer = “yes) = 6/9 = 0.667</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P(student = “yes” | buys_computer = “no”) = 1/5 = 0.2</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P(credit_rating = “fair” | buys_computer = “yes”) = 6/9 = 0.667</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600" b="1" i="0" u="none" strike="noStrike" cap="none">
                <a:solidFill>
                  <a:srgbClr val="000000"/>
                </a:solidFill>
                <a:latin typeface="Calibri" panose="020F0502020204030204"/>
                <a:ea typeface="Calibri" panose="020F0502020204030204"/>
                <a:cs typeface="Calibri" panose="020F0502020204030204"/>
                <a:sym typeface="Calibri" panose="020F0502020204030204"/>
              </a:rPr>
              <a:t>     P(credit_rating = “fair” | buys_computer = “no”) = 2/5 = 0.4</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71450" marR="0" lvl="0" indent="-171450" algn="l" rtl="0">
              <a:lnSpc>
                <a:spcPct val="80000"/>
              </a:lnSpc>
              <a:spcBef>
                <a:spcPts val="750"/>
              </a:spcBef>
              <a:spcAft>
                <a:spcPts val="0"/>
              </a:spcAft>
              <a:buClr>
                <a:srgbClr val="000000"/>
              </a:buClr>
              <a:buSzPts val="1600"/>
              <a:buFont typeface="Arial" panose="020B0604020202020204"/>
              <a:buChar char="•"/>
            </a:pPr>
            <a:r>
              <a:rPr lang="en-US" sz="1400" b="1" i="0" u="none" strike="noStrike" cap="none">
                <a:solidFill>
                  <a:srgbClr val="000000"/>
                </a:solidFill>
                <a:latin typeface="Calibri" panose="020F0502020204030204"/>
                <a:ea typeface="Calibri" panose="020F0502020204030204"/>
                <a:cs typeface="Calibri" panose="020F0502020204030204"/>
                <a:sym typeface="Calibri" panose="020F0502020204030204"/>
              </a:rPr>
              <a:t>P(X|C</a:t>
            </a:r>
            <a:r>
              <a:rPr lang="en-US" sz="1400" b="1"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1400" b="1"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1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P(X|buys_computer = “yes”) = 0.222 x 0.444 x 0.667 x 0.667 = 0.044</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P(X|buys_computer = “no”) = 0.6 x 0.4 x 0.2 x 0.4 = 0.019</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71450" marR="0" lvl="0" indent="-171450" algn="l" rtl="0">
              <a:lnSpc>
                <a:spcPct val="80000"/>
              </a:lnSpc>
              <a:spcBef>
                <a:spcPts val="750"/>
              </a:spcBef>
              <a:spcAft>
                <a:spcPts val="0"/>
              </a:spcAft>
              <a:buClr>
                <a:srgbClr val="000000"/>
              </a:buClr>
              <a:buSzPts val="1600"/>
              <a:buFont typeface="Arial" panose="020B0604020202020204"/>
              <a:buChar char="•"/>
            </a:pPr>
            <a:r>
              <a:rPr lang="en-US" sz="1400" b="1" i="0" u="none" strike="noStrike" cap="none">
                <a:solidFill>
                  <a:srgbClr val="000000"/>
                </a:solidFill>
                <a:latin typeface="Calibri" panose="020F0502020204030204"/>
                <a:ea typeface="Calibri" panose="020F0502020204030204"/>
                <a:cs typeface="Calibri" panose="020F0502020204030204"/>
                <a:sym typeface="Calibri" panose="020F0502020204030204"/>
              </a:rPr>
              <a:t>P(X|C</a:t>
            </a:r>
            <a:r>
              <a:rPr lang="en-US" sz="1400" b="1"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1400" b="1" i="0" u="none" strike="noStrike" cap="none">
                <a:solidFill>
                  <a:srgbClr val="000000"/>
                </a:solidFill>
                <a:latin typeface="Calibri" panose="020F0502020204030204"/>
                <a:ea typeface="Calibri" panose="020F0502020204030204"/>
                <a:cs typeface="Calibri" panose="020F0502020204030204"/>
                <a:sym typeface="Calibri" panose="020F0502020204030204"/>
              </a:rPr>
              <a:t>)*P(C</a:t>
            </a:r>
            <a:r>
              <a:rPr lang="en-US" sz="1400" b="1"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1400" b="1"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400" b="0" i="0" u="none" strike="noStrike" cap="none">
                <a:solidFill>
                  <a:srgbClr val="000000"/>
                </a:solidFill>
                <a:latin typeface="Calibri" panose="020F0502020204030204"/>
                <a:ea typeface="Calibri" panose="020F0502020204030204"/>
                <a:cs typeface="Calibri" panose="020F0502020204030204"/>
                <a:sym typeface="Calibri" panose="020F0502020204030204"/>
              </a:rPr>
              <a:t>P(X|buys_computer = “yes”) * P(buys_computer = “yes”) = </a:t>
            </a:r>
            <a:r>
              <a:rPr lang="en-US" sz="1400" b="1" i="0" u="none" strike="noStrike" cap="none">
                <a:solidFill>
                  <a:srgbClr val="FF0000"/>
                </a:solidFill>
                <a:latin typeface="Calibri" panose="020F0502020204030204"/>
                <a:ea typeface="Calibri" panose="020F0502020204030204"/>
                <a:cs typeface="Calibri" panose="020F0502020204030204"/>
                <a:sym typeface="Calibri" panose="020F0502020204030204"/>
              </a:rPr>
              <a:t>0.028</a:t>
            </a:r>
            <a:endParaRPr sz="1100" b="1" i="0" u="none" strike="noStrike" cap="none">
              <a:solidFill>
                <a:srgbClr val="FF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r>
              <a:rPr lang="en-US" sz="1400" b="1"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1400" b="0" i="0" u="none" strike="noStrike" cap="none">
                <a:solidFill>
                  <a:srgbClr val="000000"/>
                </a:solidFill>
                <a:latin typeface="Calibri" panose="020F0502020204030204"/>
                <a:ea typeface="Calibri" panose="020F0502020204030204"/>
                <a:cs typeface="Calibri" panose="020F0502020204030204"/>
                <a:sym typeface="Calibri" panose="020F0502020204030204"/>
              </a:rPr>
              <a:t>P(X|buys_computer = “no”) * P(buys_computer = “no”) = </a:t>
            </a:r>
            <a:r>
              <a:rPr lang="en-US" sz="1400" b="1" i="0" u="none" strike="noStrike" cap="none">
                <a:solidFill>
                  <a:srgbClr val="FF0000"/>
                </a:solidFill>
                <a:latin typeface="Calibri" panose="020F0502020204030204"/>
                <a:ea typeface="Calibri" panose="020F0502020204030204"/>
                <a:cs typeface="Calibri" panose="020F0502020204030204"/>
                <a:sym typeface="Calibri" panose="020F0502020204030204"/>
              </a:rPr>
              <a:t>0.007</a:t>
            </a:r>
            <a:endParaRPr sz="1100" b="1" i="0" u="none" strike="noStrike" cap="none">
              <a:solidFill>
                <a:srgbClr val="FF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750"/>
              </a:spcBef>
              <a:spcAft>
                <a:spcPts val="0"/>
              </a:spcAft>
              <a:buNone/>
            </a:pPr>
            <a:endParaRPr sz="1400" b="1"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80000"/>
              </a:lnSpc>
              <a:spcBef>
                <a:spcPts val="750"/>
              </a:spcBef>
              <a:spcAft>
                <a:spcPts val="0"/>
              </a:spcAft>
              <a:buNone/>
            </a:pPr>
            <a:r>
              <a:rPr lang="en-US" sz="1100" b="1"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 name="Google Shape;435;p171"/>
          <p:cNvSpPr/>
          <p:nvPr/>
        </p:nvSpPr>
        <p:spPr>
          <a:xfrm>
            <a:off x="6486099" y="4762475"/>
            <a:ext cx="2657901" cy="870243"/>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None/>
            </a:pPr>
            <a:r>
              <a:rPr lang="en-US" sz="1350" b="1" i="0" u="none" strike="noStrike" cap="none">
                <a:solidFill>
                  <a:srgbClr val="FF0000"/>
                </a:solidFill>
                <a:latin typeface="Calibri" panose="020F0502020204030204"/>
                <a:ea typeface="Calibri" panose="020F0502020204030204"/>
                <a:cs typeface="Calibri" panose="020F0502020204030204"/>
                <a:sym typeface="Calibri" panose="020F0502020204030204"/>
              </a:rPr>
              <a:t>0.028&gt;0.007 ..</a:t>
            </a:r>
            <a:endParaRPr sz="1050" b="0" i="0" u="none" strike="noStrike" cap="none">
              <a:solidFill>
                <a:srgbClr val="FF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350" b="1" i="0" u="none" strike="noStrike" cap="none">
                <a:solidFill>
                  <a:srgbClr val="FF0000"/>
                </a:solidFill>
                <a:latin typeface="Calibri" panose="020F0502020204030204"/>
                <a:ea typeface="Calibri" panose="020F0502020204030204"/>
                <a:cs typeface="Calibri" panose="020F0502020204030204"/>
                <a:sym typeface="Calibri" panose="020F0502020204030204"/>
              </a:rPr>
              <a:t>Therefore,  X belongs to class (“buys_computer = yes”)</a:t>
            </a:r>
            <a:endParaRPr sz="1350" b="0"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36" name="Google Shape;436;p171"/>
          <p:cNvPicPr preferRelativeResize="0"/>
          <p:nvPr/>
        </p:nvPicPr>
        <p:blipFill rotWithShape="1">
          <a:blip r:embed="rId1"/>
          <a:srcRect/>
          <a:stretch>
            <a:fillRect/>
          </a:stretch>
        </p:blipFill>
        <p:spPr>
          <a:xfrm>
            <a:off x="5827328" y="2715014"/>
            <a:ext cx="3211168" cy="2047461"/>
          </a:xfrm>
          <a:prstGeom prst="rect">
            <a:avLst/>
          </a:prstGeom>
          <a:noFill/>
          <a:ln>
            <a:noFill/>
          </a:ln>
        </p:spPr>
      </p:pic>
      <p:sp>
        <p:nvSpPr>
          <p:cNvPr id="437" name="Google Shape;437;p171"/>
          <p:cNvSpPr txBox="1"/>
          <p:nvPr/>
        </p:nvSpPr>
        <p:spPr>
          <a:xfrm>
            <a:off x="285750" y="289902"/>
            <a:ext cx="8858250" cy="504825"/>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Clr>
                <a:schemeClr val="lt1"/>
              </a:buClr>
              <a:buSzPts val="3959"/>
              <a:buFont typeface="Calibri" panose="020F0502020204030204"/>
              <a:buNone/>
            </a:pPr>
            <a:r>
              <a:rPr lang="en-US" sz="3600" b="0" i="0" u="none" strike="noStrike" cap="none">
                <a:solidFill>
                  <a:schemeClr val="lt1"/>
                </a:solidFill>
                <a:latin typeface="Tahoma" panose="020B0604030504040204"/>
                <a:ea typeface="Tahoma" panose="020B0604030504040204"/>
                <a:cs typeface="Tahoma" panose="020B0604030504040204"/>
                <a:sym typeface="Tahoma" panose="020B0604030504040204"/>
              </a:rPr>
              <a:t>Naïve Bayesian Classification - Example</a:t>
            </a:r>
            <a:endParaRPr sz="3600" b="0" i="0" u="none" strike="noStrike" cap="none">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172"/>
          <p:cNvSpPr txBox="1">
            <a:spLocks noGrp="1"/>
          </p:cNvSpPr>
          <p:nvPr>
            <p:ph type="title"/>
          </p:nvPr>
        </p:nvSpPr>
        <p:spPr>
          <a:xfrm>
            <a:off x="357299" y="289902"/>
            <a:ext cx="8650223" cy="5049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sz="3600">
                <a:solidFill>
                  <a:schemeClr val="lt1"/>
                </a:solidFill>
                <a:latin typeface="Tahoma" panose="020B0604030504040204"/>
                <a:ea typeface="Tahoma" panose="020B0604030504040204"/>
                <a:cs typeface="Tahoma" panose="020B0604030504040204"/>
                <a:sym typeface="Tahoma" panose="020B0604030504040204"/>
              </a:rPr>
              <a:t>Comment on Naive Bayes Classification</a:t>
            </a:r>
            <a:endParaRPr sz="3600">
              <a:solidFill>
                <a:schemeClr val="lt1"/>
              </a:solidFill>
              <a:latin typeface="Tahoma" panose="020B0604030504040204"/>
              <a:ea typeface="Tahoma" panose="020B0604030504040204"/>
              <a:cs typeface="Tahoma" panose="020B0604030504040204"/>
              <a:sym typeface="Tahoma" panose="020B0604030504040204"/>
            </a:endParaRPr>
          </a:p>
        </p:txBody>
      </p:sp>
      <p:sp>
        <p:nvSpPr>
          <p:cNvPr id="444" name="Google Shape;444;p172"/>
          <p:cNvSpPr txBox="1"/>
          <p:nvPr/>
        </p:nvSpPr>
        <p:spPr>
          <a:xfrm>
            <a:off x="191068" y="1437643"/>
            <a:ext cx="8601300" cy="4424625"/>
          </a:xfrm>
          <a:prstGeom prst="rect">
            <a:avLst/>
          </a:prstGeom>
          <a:noFill/>
          <a:ln>
            <a:noFill/>
          </a:ln>
        </p:spPr>
        <p:txBody>
          <a:bodyPr spcFirstLastPara="1" wrap="square" lIns="68550" tIns="68550" rIns="68550" bIns="68550" anchor="t" anchorCtr="0">
            <a:noAutofit/>
          </a:bodyPr>
          <a:lstStyle/>
          <a:p>
            <a:pPr marL="400050" marR="0" lvl="0" indent="-342900" algn="l" rtl="0">
              <a:lnSpc>
                <a:spcPct val="115000"/>
              </a:lnSpc>
              <a:spcBef>
                <a:spcPts val="450"/>
              </a:spcBef>
              <a:spcAft>
                <a:spcPts val="0"/>
              </a:spcAft>
              <a:buClr>
                <a:srgbClr val="2F5496"/>
              </a:buClr>
              <a:buSzPts val="2400"/>
              <a:buFont typeface="Noto Sans Symbols"/>
              <a:buChar char="▪"/>
            </a:pPr>
            <a:r>
              <a:rPr lang="en-US" sz="2800" b="0" i="0" u="none" strike="noStrike" cap="none">
                <a:solidFill>
                  <a:srgbClr val="000000"/>
                </a:solidFill>
                <a:latin typeface="Calibri" panose="020F0502020204030204"/>
                <a:ea typeface="Calibri" panose="020F0502020204030204"/>
                <a:cs typeface="Calibri" panose="020F0502020204030204"/>
                <a:sym typeface="Calibri" panose="020F0502020204030204"/>
              </a:rPr>
              <a:t>Advantages</a:t>
            </a:r>
            <a:endParaRPr sz="2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0" indent="-342900" algn="l" rtl="0">
              <a:lnSpc>
                <a:spcPct val="115000"/>
              </a:lnSpc>
              <a:spcBef>
                <a:spcPts val="4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Easy to implement</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0" indent="-342900" algn="l" rtl="0">
              <a:lnSpc>
                <a:spcPct val="115000"/>
              </a:lnSpc>
              <a:spcBef>
                <a:spcPts val="4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Good results obtained in most of the cases</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00050" marR="0" lvl="0" indent="-342900" algn="l" rtl="0">
              <a:lnSpc>
                <a:spcPct val="115000"/>
              </a:lnSpc>
              <a:spcBef>
                <a:spcPts val="450"/>
              </a:spcBef>
              <a:spcAft>
                <a:spcPts val="0"/>
              </a:spcAft>
              <a:buClr>
                <a:srgbClr val="2F5496"/>
              </a:buClr>
              <a:buSzPts val="2400"/>
              <a:buFont typeface="Noto Sans Symbols"/>
              <a:buChar char="▪"/>
            </a:pPr>
            <a:r>
              <a:rPr lang="en-US" sz="2800" b="0" i="0" u="none" strike="noStrike" cap="none">
                <a:solidFill>
                  <a:srgbClr val="000000"/>
                </a:solidFill>
                <a:latin typeface="Calibri" panose="020F0502020204030204"/>
                <a:ea typeface="Calibri" panose="020F0502020204030204"/>
                <a:cs typeface="Calibri" panose="020F0502020204030204"/>
                <a:sym typeface="Calibri" panose="020F0502020204030204"/>
              </a:rPr>
              <a:t>Disadvantages</a:t>
            </a:r>
            <a:endParaRPr sz="2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0" indent="-342900" algn="l" rtl="0">
              <a:lnSpc>
                <a:spcPct val="115000"/>
              </a:lnSpc>
              <a:spcBef>
                <a:spcPts val="45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Assumption: class conditional </a:t>
            </a:r>
            <a:r>
              <a:rPr lang="en-US" sz="1800" b="0" i="0" u="none" strike="noStrike" cap="none">
                <a:solidFill>
                  <a:srgbClr val="000000"/>
                </a:solidFill>
                <a:latin typeface="Tahoma" panose="020B0604030504040204"/>
                <a:ea typeface="Tahoma" panose="020B0604030504040204"/>
                <a:cs typeface="Tahoma" panose="020B0604030504040204"/>
                <a:sym typeface="Tahoma" panose="020B0604030504040204"/>
              </a:rPr>
              <a:t>independence, therefore loss of accuracy</a:t>
            </a:r>
            <a:endParaRPr sz="1800" b="0" i="0" u="none" strike="noStrike" cap="none">
              <a:solidFill>
                <a:srgbClr val="000000"/>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173"/>
          <p:cNvSpPr txBox="1">
            <a:spLocks noGrp="1"/>
          </p:cNvSpPr>
          <p:nvPr>
            <p:ph type="title"/>
          </p:nvPr>
        </p:nvSpPr>
        <p:spPr>
          <a:xfrm>
            <a:off x="407484" y="303550"/>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latin typeface="Tahoma" panose="020B0604030504040204"/>
                <a:ea typeface="Tahoma" panose="020B0604030504040204"/>
                <a:cs typeface="Tahoma" panose="020B0604030504040204"/>
                <a:sym typeface="Tahoma" panose="020B0604030504040204"/>
              </a:rPr>
              <a:t>Decision Tree Classification</a:t>
            </a:r>
            <a:endParaRPr sz="3600">
              <a:latin typeface="Tahoma" panose="020B0604030504040204"/>
              <a:ea typeface="Tahoma" panose="020B0604030504040204"/>
              <a:cs typeface="Tahoma" panose="020B0604030504040204"/>
              <a:sym typeface="Tahoma" panose="020B0604030504040204"/>
            </a:endParaRPr>
          </a:p>
        </p:txBody>
      </p:sp>
      <p:pic>
        <p:nvPicPr>
          <p:cNvPr id="450" name="Google Shape;450;p173"/>
          <p:cNvPicPr preferRelativeResize="0"/>
          <p:nvPr/>
        </p:nvPicPr>
        <p:blipFill rotWithShape="1">
          <a:blip r:embed="rId1"/>
          <a:srcRect/>
          <a:stretch>
            <a:fillRect/>
          </a:stretch>
        </p:blipFill>
        <p:spPr>
          <a:xfrm>
            <a:off x="4282463" y="2019300"/>
            <a:ext cx="4861537" cy="3600450"/>
          </a:xfrm>
          <a:prstGeom prst="rect">
            <a:avLst/>
          </a:prstGeom>
          <a:noFill/>
          <a:ln>
            <a:noFill/>
          </a:ln>
        </p:spPr>
      </p:pic>
      <p:grpSp>
        <p:nvGrpSpPr>
          <p:cNvPr id="451" name="Google Shape;451;p173"/>
          <p:cNvGrpSpPr/>
          <p:nvPr/>
        </p:nvGrpSpPr>
        <p:grpSpPr>
          <a:xfrm>
            <a:off x="103196" y="2311262"/>
            <a:ext cx="3942272" cy="2773986"/>
            <a:chOff x="768" y="1152"/>
            <a:chExt cx="4008" cy="2412"/>
          </a:xfrm>
        </p:grpSpPr>
        <p:sp>
          <p:nvSpPr>
            <p:cNvPr id="452" name="Google Shape;452;p173"/>
            <p:cNvSpPr/>
            <p:nvPr/>
          </p:nvSpPr>
          <p:spPr>
            <a:xfrm>
              <a:off x="2387" y="1152"/>
              <a:ext cx="600" cy="300"/>
            </a:xfrm>
            <a:prstGeom prst="rect">
              <a:avLst/>
            </a:prstGeom>
            <a:solidFill>
              <a:srgbClr val="00CCFF"/>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age?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53" name="Google Shape;453;p173"/>
            <p:cNvSpPr/>
            <p:nvPr/>
          </p:nvSpPr>
          <p:spPr>
            <a:xfrm>
              <a:off x="1076" y="2342"/>
              <a:ext cx="900" cy="300"/>
            </a:xfrm>
            <a:prstGeom prst="rect">
              <a:avLst/>
            </a:prstGeom>
            <a:solidFill>
              <a:srgbClr val="00FFCC"/>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student?</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54" name="Google Shape;454;p173"/>
            <p:cNvSpPr/>
            <p:nvPr/>
          </p:nvSpPr>
          <p:spPr>
            <a:xfrm>
              <a:off x="3162" y="2342"/>
              <a:ext cx="1500" cy="300"/>
            </a:xfrm>
            <a:prstGeom prst="rect">
              <a:avLst/>
            </a:prstGeom>
            <a:solidFill>
              <a:srgbClr val="99CCFF"/>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credit rating?</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55" name="Google Shape;455;p173"/>
            <p:cNvCxnSpPr/>
            <p:nvPr/>
          </p:nvCxnSpPr>
          <p:spPr>
            <a:xfrm flipH="1">
              <a:off x="1644" y="1462"/>
              <a:ext cx="600" cy="900"/>
            </a:xfrm>
            <a:prstGeom prst="straightConnector1">
              <a:avLst/>
            </a:prstGeom>
            <a:noFill/>
            <a:ln w="12700" cap="flat" cmpd="sng">
              <a:solidFill>
                <a:srgbClr val="000000"/>
              </a:solidFill>
              <a:prstDash val="solid"/>
              <a:round/>
              <a:headEnd type="none" w="sm" len="sm"/>
              <a:tailEnd type="none" w="sm" len="sm"/>
            </a:ln>
          </p:spPr>
        </p:cxnSp>
        <p:cxnSp>
          <p:nvCxnSpPr>
            <p:cNvPr id="456" name="Google Shape;456;p173"/>
            <p:cNvCxnSpPr/>
            <p:nvPr/>
          </p:nvCxnSpPr>
          <p:spPr>
            <a:xfrm>
              <a:off x="2623" y="1491"/>
              <a:ext cx="0" cy="300"/>
            </a:xfrm>
            <a:prstGeom prst="straightConnector1">
              <a:avLst/>
            </a:prstGeom>
            <a:noFill/>
            <a:ln w="12700" cap="flat" cmpd="sng">
              <a:solidFill>
                <a:srgbClr val="000000"/>
              </a:solidFill>
              <a:prstDash val="solid"/>
              <a:round/>
              <a:headEnd type="none" w="sm" len="sm"/>
              <a:tailEnd type="none" w="sm" len="sm"/>
            </a:ln>
          </p:spPr>
        </p:cxnSp>
        <p:cxnSp>
          <p:nvCxnSpPr>
            <p:cNvPr id="457" name="Google Shape;457;p173"/>
            <p:cNvCxnSpPr/>
            <p:nvPr/>
          </p:nvCxnSpPr>
          <p:spPr>
            <a:xfrm>
              <a:off x="2928" y="1440"/>
              <a:ext cx="1200" cy="900"/>
            </a:xfrm>
            <a:prstGeom prst="straightConnector1">
              <a:avLst/>
            </a:prstGeom>
            <a:noFill/>
            <a:ln w="12700" cap="flat" cmpd="sng">
              <a:solidFill>
                <a:srgbClr val="000000"/>
              </a:solidFill>
              <a:prstDash val="solid"/>
              <a:round/>
              <a:headEnd type="none" w="sm" len="sm"/>
              <a:tailEnd type="none" w="sm" len="sm"/>
            </a:ln>
          </p:spPr>
        </p:cxnSp>
        <p:sp>
          <p:nvSpPr>
            <p:cNvPr id="458" name="Google Shape;458;p173"/>
            <p:cNvSpPr/>
            <p:nvPr/>
          </p:nvSpPr>
          <p:spPr>
            <a:xfrm>
              <a:off x="1292" y="1730"/>
              <a:ext cx="900" cy="300"/>
            </a:xfrm>
            <a:prstGeom prst="rect">
              <a:avLst/>
            </a:prstGeom>
            <a:solidFill>
              <a:srgbClr val="FFFF00"/>
            </a:solidFill>
            <a:ln w="12700" cap="flat" cmpd="sng">
              <a:solidFill>
                <a:schemeClr val="lt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&lt;=30</a:t>
              </a:r>
              <a:endParaRPr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59" name="Google Shape;459;p173"/>
            <p:cNvSpPr/>
            <p:nvPr/>
          </p:nvSpPr>
          <p:spPr>
            <a:xfrm>
              <a:off x="3364" y="1804"/>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&gt;40</a:t>
              </a:r>
              <a:endParaRPr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cxnSp>
          <p:nvCxnSpPr>
            <p:cNvPr id="460" name="Google Shape;460;p173"/>
            <p:cNvCxnSpPr/>
            <p:nvPr/>
          </p:nvCxnSpPr>
          <p:spPr>
            <a:xfrm flipH="1">
              <a:off x="888"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461" name="Google Shape;461;p173"/>
            <p:cNvCxnSpPr/>
            <p:nvPr/>
          </p:nvCxnSpPr>
          <p:spPr>
            <a:xfrm>
              <a:off x="1728"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462" name="Google Shape;462;p173"/>
            <p:cNvCxnSpPr/>
            <p:nvPr/>
          </p:nvCxnSpPr>
          <p:spPr>
            <a:xfrm flipH="1">
              <a:off x="3240"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463" name="Google Shape;463;p173"/>
            <p:cNvCxnSpPr/>
            <p:nvPr/>
          </p:nvCxnSpPr>
          <p:spPr>
            <a:xfrm>
              <a:off x="4128" y="2640"/>
              <a:ext cx="300" cy="600"/>
            </a:xfrm>
            <a:prstGeom prst="straightConnector1">
              <a:avLst/>
            </a:prstGeom>
            <a:noFill/>
            <a:ln w="12700" cap="flat" cmpd="sng">
              <a:solidFill>
                <a:srgbClr val="000000"/>
              </a:solidFill>
              <a:prstDash val="solid"/>
              <a:round/>
              <a:headEnd type="none" w="sm" len="sm"/>
              <a:tailEnd type="none" w="sm" len="sm"/>
            </a:ln>
          </p:spPr>
        </p:cxnSp>
        <p:cxnSp>
          <p:nvCxnSpPr>
            <p:cNvPr id="464" name="Google Shape;464;p173"/>
            <p:cNvCxnSpPr/>
            <p:nvPr/>
          </p:nvCxnSpPr>
          <p:spPr>
            <a:xfrm>
              <a:off x="2623" y="2029"/>
              <a:ext cx="0" cy="300"/>
            </a:xfrm>
            <a:prstGeom prst="straightConnector1">
              <a:avLst/>
            </a:prstGeom>
            <a:noFill/>
            <a:ln w="12700" cap="flat" cmpd="sng">
              <a:solidFill>
                <a:srgbClr val="000000"/>
              </a:solidFill>
              <a:prstDash val="solid"/>
              <a:round/>
              <a:headEnd type="none" w="sm" len="sm"/>
              <a:tailEnd type="none" w="sm" len="sm"/>
            </a:ln>
          </p:spPr>
        </p:cxnSp>
        <p:sp>
          <p:nvSpPr>
            <p:cNvPr id="465" name="Google Shape;465;p173"/>
            <p:cNvSpPr/>
            <p:nvPr/>
          </p:nvSpPr>
          <p:spPr>
            <a:xfrm>
              <a:off x="768" y="3264"/>
              <a:ext cx="600" cy="300"/>
            </a:xfrm>
            <a:prstGeom prst="rect">
              <a:avLst/>
            </a:prstGeom>
            <a:solidFill>
              <a:srgbClr val="FFCC99"/>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66" name="Google Shape;466;p173"/>
            <p:cNvSpPr/>
            <p:nvPr/>
          </p:nvSpPr>
          <p:spPr>
            <a:xfrm>
              <a:off x="2028" y="3264"/>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67" name="Google Shape;467;p173"/>
            <p:cNvSpPr/>
            <p:nvPr/>
          </p:nvSpPr>
          <p:spPr>
            <a:xfrm>
              <a:off x="4140" y="3216"/>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68" name="Google Shape;468;p173"/>
            <p:cNvSpPr/>
            <p:nvPr/>
          </p:nvSpPr>
          <p:spPr>
            <a:xfrm>
              <a:off x="2275" y="2344"/>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69" name="Google Shape;469;p173"/>
            <p:cNvSpPr/>
            <p:nvPr/>
          </p:nvSpPr>
          <p:spPr>
            <a:xfrm>
              <a:off x="2244" y="1746"/>
              <a:ext cx="900" cy="300"/>
            </a:xfrm>
            <a:prstGeom prst="rect">
              <a:avLst/>
            </a:prstGeom>
            <a:solidFill>
              <a:srgbClr val="FFFF00"/>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r>
                <a:rPr lang="en-US" sz="15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31..40</a:t>
              </a:r>
              <a:endParaRPr sz="135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70" name="Google Shape;470;p173"/>
            <p:cNvSpPr/>
            <p:nvPr/>
          </p:nvSpPr>
          <p:spPr>
            <a:xfrm>
              <a:off x="3162" y="3223"/>
              <a:ext cx="600" cy="300"/>
            </a:xfrm>
            <a:prstGeom prst="rect">
              <a:avLst/>
            </a:prstGeom>
            <a:solidFill>
              <a:srgbClr val="FFCC99"/>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1" name="Google Shape;471;p173"/>
            <p:cNvSpPr/>
            <p:nvPr/>
          </p:nvSpPr>
          <p:spPr>
            <a:xfrm>
              <a:off x="4176" y="2784"/>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fair</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2" name="Google Shape;472;p173"/>
            <p:cNvSpPr/>
            <p:nvPr/>
          </p:nvSpPr>
          <p:spPr>
            <a:xfrm>
              <a:off x="2877" y="2784"/>
              <a:ext cx="12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excellent</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3" name="Google Shape;473;p173"/>
            <p:cNvSpPr/>
            <p:nvPr/>
          </p:nvSpPr>
          <p:spPr>
            <a:xfrm>
              <a:off x="1872" y="2832"/>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4" name="Google Shape;474;p173"/>
            <p:cNvSpPr/>
            <p:nvPr/>
          </p:nvSpPr>
          <p:spPr>
            <a:xfrm>
              <a:off x="768" y="2832"/>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5" name="Google Shape;475;p173"/>
            <p:cNvSpPr/>
            <p:nvPr/>
          </p:nvSpPr>
          <p:spPr>
            <a:xfrm>
              <a:off x="2877" y="1485"/>
              <a:ext cx="1200" cy="300"/>
            </a:xfrm>
            <a:prstGeom prst="rect">
              <a:avLst/>
            </a:prstGeom>
            <a:no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age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174"/>
          <p:cNvSpPr txBox="1">
            <a:spLocks noGrp="1"/>
          </p:cNvSpPr>
          <p:nvPr>
            <p:ph type="title"/>
          </p:nvPr>
        </p:nvSpPr>
        <p:spPr>
          <a:xfrm>
            <a:off x="512325" y="399084"/>
            <a:ext cx="7886700" cy="5049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sz="3600">
                <a:latin typeface="Tahoma" panose="020B0604030504040204"/>
                <a:ea typeface="Tahoma" panose="020B0604030504040204"/>
                <a:cs typeface="Tahoma" panose="020B0604030504040204"/>
                <a:sym typeface="Tahoma" panose="020B0604030504040204"/>
              </a:rPr>
              <a:t>Decision Tree Terminologies </a:t>
            </a:r>
            <a:endParaRPr sz="3600">
              <a:latin typeface="Tahoma" panose="020B0604030504040204"/>
              <a:ea typeface="Tahoma" panose="020B0604030504040204"/>
              <a:cs typeface="Tahoma" panose="020B0604030504040204"/>
              <a:sym typeface="Tahoma" panose="020B0604030504040204"/>
            </a:endParaRPr>
          </a:p>
        </p:txBody>
      </p:sp>
      <p:sp>
        <p:nvSpPr>
          <p:cNvPr id="482" name="Google Shape;482;p174"/>
          <p:cNvSpPr txBox="1"/>
          <p:nvPr/>
        </p:nvSpPr>
        <p:spPr>
          <a:xfrm>
            <a:off x="0" y="1597690"/>
            <a:ext cx="8911350" cy="3978450"/>
          </a:xfrm>
          <a:prstGeom prst="rect">
            <a:avLst/>
          </a:prstGeom>
          <a:noFill/>
          <a:ln>
            <a:noFill/>
          </a:ln>
        </p:spPr>
        <p:txBody>
          <a:bodyPr spcFirstLastPara="1" wrap="square" lIns="68550" tIns="68550" rIns="68550" bIns="68550" anchor="t" anchorCtr="0">
            <a:noAutofit/>
          </a:bodyPr>
          <a:lstStyle/>
          <a:p>
            <a:pPr marL="342900" marR="0" lvl="0" indent="-285750" algn="l" rtl="0">
              <a:lnSpc>
                <a:spcPct val="115000"/>
              </a:lnSpc>
              <a:spcBef>
                <a:spcPts val="375"/>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Decision tree may be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n</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-ary,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n</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 2.</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285750" algn="l" rtl="0">
              <a:lnSpc>
                <a:spcPct val="115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There is a special node called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root node.</a:t>
            </a:r>
            <a:endParaRPr sz="2400" b="0"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a:p>
            <a:pPr marL="342900" marR="0" lvl="0" indent="-285750" algn="l" rtl="0">
              <a:lnSpc>
                <a:spcPct val="115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nternal nodes are test attribute/decision attribute.</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285750" algn="l" rtl="0">
              <a:lnSpc>
                <a:spcPct val="115000"/>
              </a:lnSpc>
              <a:spcBef>
                <a:spcPts val="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leaf nodes are class labels. </a:t>
            </a:r>
            <a:r>
              <a:rPr lang="en-US" sz="2400" b="0" i="0" u="none" strike="noStrike" cap="none">
                <a:solidFill>
                  <a:srgbClr val="0B5ED7"/>
                </a:solidFill>
                <a:latin typeface="Calibri" panose="020F0502020204030204"/>
                <a:ea typeface="Calibri" panose="020F0502020204030204"/>
                <a:cs typeface="Calibri" panose="020F0502020204030204"/>
                <a:sym typeface="Calibri" panose="020F0502020204030204"/>
              </a:rPr>
              <a:t>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285750" algn="l" rtl="0">
              <a:lnSpc>
                <a:spcPct val="115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Edges of a node represent the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outcome for a value</a:t>
            </a:r>
            <a:r>
              <a:rPr lang="en-US" sz="2400" b="0" i="0" u="none" strike="noStrike" cap="none">
                <a:solidFill>
                  <a:srgbClr val="0B5ED7"/>
                </a:solidFill>
                <a:latin typeface="Calibri" panose="020F0502020204030204"/>
                <a:ea typeface="Calibri" panose="020F0502020204030204"/>
                <a:cs typeface="Calibri" panose="020F0502020204030204"/>
                <a:sym typeface="Calibri" panose="020F0502020204030204"/>
              </a:rPr>
              <a:t>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of the test node.</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285750" algn="l" rtl="0">
              <a:lnSpc>
                <a:spcPct val="115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In a path, a node with same label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is never repeated.</a:t>
            </a:r>
            <a:endParaRPr sz="2400" b="0"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a:p>
            <a:pPr marL="342900" marR="0" lvl="0" indent="-285750" algn="l" rtl="0">
              <a:lnSpc>
                <a:spcPct val="115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Decision tree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is not unique</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as different ordering of internal nodes can give different decision tree.</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40"/>
        <p:cNvGrpSpPr/>
        <p:nvPr/>
      </p:nvGrpSpPr>
      <p:grpSpPr>
        <a:xfrm>
          <a:off x="0" y="0"/>
          <a:ext cx="0" cy="0"/>
          <a:chOff x="0" y="0"/>
          <a:chExt cx="0" cy="0"/>
        </a:xfrm>
      </p:grpSpPr>
      <p:sp>
        <p:nvSpPr>
          <p:cNvPr id="3941" name="Google Shape;3941;p4"/>
          <p:cNvSpPr txBox="1">
            <a:spLocks noGrp="1"/>
          </p:cNvSpPr>
          <p:nvPr>
            <p:ph type="title"/>
          </p:nvPr>
        </p:nvSpPr>
        <p:spPr>
          <a:xfrm>
            <a:off x="736597" y="430968"/>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2970"/>
              <a:t>Why Data Mining? Scientific Viewpoint</a:t>
            </a:r>
            <a:endParaRPr sz="2970"/>
          </a:p>
        </p:txBody>
      </p:sp>
      <p:sp>
        <p:nvSpPr>
          <p:cNvPr id="3942" name="Google Shape;3942;p4"/>
          <p:cNvSpPr txBox="1"/>
          <p:nvPr/>
        </p:nvSpPr>
        <p:spPr>
          <a:xfrm>
            <a:off x="114300" y="1885950"/>
            <a:ext cx="5345576" cy="3657600"/>
          </a:xfrm>
          <a:prstGeom prst="rect">
            <a:avLst/>
          </a:prstGeom>
          <a:noFill/>
          <a:ln>
            <a:noFill/>
          </a:ln>
        </p:spPr>
        <p:txBody>
          <a:bodyPr spcFirstLastPara="1" wrap="square" lIns="68569" tIns="34275" rIns="68569" bIns="34275" anchor="t" anchorCtr="0">
            <a:noAutofit/>
          </a:bodyPr>
          <a:lstStyle/>
          <a:p>
            <a:pPr marL="171450" indent="-171450">
              <a:lnSpc>
                <a:spcPct val="90000"/>
              </a:lnSpc>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Data collected and stored at enormous speeds</a:t>
            </a:r>
            <a:endParaRPr sz="1050"/>
          </a:p>
          <a:p>
            <a:pPr marL="514350" lvl="1" indent="-171450">
              <a:lnSpc>
                <a:spcPct val="90000"/>
              </a:lnSpc>
              <a:spcBef>
                <a:spcPts val="665"/>
              </a:spcBef>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remote sensors on a satellite</a:t>
            </a:r>
            <a:endParaRPr sz="1050"/>
          </a:p>
          <a:p>
            <a:pPr marL="857250" lvl="2" indent="-171450">
              <a:lnSpc>
                <a:spcPct val="90000"/>
              </a:lnSpc>
              <a:spcBef>
                <a:spcPts val="375"/>
              </a:spcBef>
              <a:buClr>
                <a:srgbClr val="273339"/>
              </a:buClr>
              <a:buSzPts val="1850"/>
              <a:buFont typeface="Arial" panose="020B0604020202020204"/>
              <a:buChar char="•"/>
            </a:pPr>
            <a:r>
              <a:rPr lang="en-US" sz="1390">
                <a:solidFill>
                  <a:srgbClr val="273339"/>
                </a:solidFill>
                <a:latin typeface="Calibri" panose="020F0502020204030204"/>
                <a:ea typeface="Calibri" panose="020F0502020204030204"/>
                <a:cs typeface="Calibri" panose="020F0502020204030204"/>
                <a:sym typeface="Calibri" panose="020F0502020204030204"/>
              </a:rPr>
              <a:t> NASA EOSDIS archives over petabytes of earth science data / year </a:t>
            </a:r>
            <a:endParaRPr sz="1050"/>
          </a:p>
          <a:p>
            <a:pPr marL="514350" lvl="1" indent="-171450">
              <a:lnSpc>
                <a:spcPct val="90000"/>
              </a:lnSpc>
              <a:spcBef>
                <a:spcPts val="665"/>
              </a:spcBef>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telescopes scanning the skies</a:t>
            </a:r>
            <a:endParaRPr sz="1050"/>
          </a:p>
          <a:p>
            <a:pPr marL="857250" lvl="2" indent="-171450">
              <a:spcBef>
                <a:spcPts val="375"/>
              </a:spcBef>
              <a:buClr>
                <a:srgbClr val="273339"/>
              </a:buClr>
              <a:buSzPts val="1850"/>
              <a:buFont typeface="Arial" panose="020B0604020202020204"/>
              <a:buChar char="•"/>
            </a:pPr>
            <a:r>
              <a:rPr lang="en-US" sz="1390">
                <a:solidFill>
                  <a:srgbClr val="273339"/>
                </a:solidFill>
                <a:latin typeface="Calibri" panose="020F0502020204030204"/>
                <a:ea typeface="Calibri" panose="020F0502020204030204"/>
                <a:cs typeface="Calibri" panose="020F0502020204030204"/>
                <a:sym typeface="Calibri" panose="020F0502020204030204"/>
              </a:rPr>
              <a:t> Sky survey data</a:t>
            </a:r>
            <a:endParaRPr sz="1050"/>
          </a:p>
          <a:p>
            <a:pPr marL="514350" lvl="1" indent="-171450">
              <a:lnSpc>
                <a:spcPct val="90000"/>
              </a:lnSpc>
              <a:spcBef>
                <a:spcPts val="665"/>
              </a:spcBef>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High-throughput biological data</a:t>
            </a:r>
            <a:endParaRPr sz="1050"/>
          </a:p>
          <a:p>
            <a:pPr marL="514350" lvl="1" indent="-171450">
              <a:lnSpc>
                <a:spcPct val="90000"/>
              </a:lnSpc>
              <a:spcBef>
                <a:spcPts val="665"/>
              </a:spcBef>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scientific simulations </a:t>
            </a:r>
            <a:endParaRPr sz="1050"/>
          </a:p>
          <a:p>
            <a:pPr marL="857250" lvl="2" indent="-171450">
              <a:lnSpc>
                <a:spcPct val="90000"/>
              </a:lnSpc>
              <a:spcBef>
                <a:spcPts val="375"/>
              </a:spcBef>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 </a:t>
            </a:r>
            <a:r>
              <a:rPr lang="en-US" sz="1390">
                <a:solidFill>
                  <a:srgbClr val="273339"/>
                </a:solidFill>
                <a:latin typeface="Calibri" panose="020F0502020204030204"/>
                <a:ea typeface="Calibri" panose="020F0502020204030204"/>
                <a:cs typeface="Calibri" panose="020F0502020204030204"/>
                <a:sym typeface="Calibri" panose="020F0502020204030204"/>
              </a:rPr>
              <a:t>terabytes of data generated in a few hours</a:t>
            </a:r>
            <a:endParaRPr sz="1050"/>
          </a:p>
          <a:p>
            <a:pPr marL="857250" lvl="2" indent="-100965">
              <a:lnSpc>
                <a:spcPct val="90000"/>
              </a:lnSpc>
              <a:spcBef>
                <a:spcPts val="375"/>
              </a:spcBef>
              <a:buClr>
                <a:srgbClr val="273339"/>
              </a:buClr>
              <a:buSzPts val="1480"/>
            </a:pPr>
            <a:endParaRPr sz="1110">
              <a:solidFill>
                <a:srgbClr val="273339"/>
              </a:solidFill>
              <a:latin typeface="Calibri" panose="020F0502020204030204"/>
              <a:ea typeface="Calibri" panose="020F0502020204030204"/>
              <a:cs typeface="Calibri" panose="020F0502020204030204"/>
              <a:sym typeface="Calibri" panose="020F0502020204030204"/>
            </a:endParaRPr>
          </a:p>
          <a:p>
            <a:pPr marL="171450" indent="-171450">
              <a:lnSpc>
                <a:spcPct val="90000"/>
              </a:lnSpc>
              <a:spcBef>
                <a:spcPts val="750"/>
              </a:spcBef>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Data mining helps scientists</a:t>
            </a:r>
            <a:endParaRPr sz="1050"/>
          </a:p>
          <a:p>
            <a:pPr marL="514350" lvl="1" indent="-171450">
              <a:lnSpc>
                <a:spcPct val="90000"/>
              </a:lnSpc>
              <a:spcBef>
                <a:spcPts val="375"/>
              </a:spcBef>
              <a:buClr>
                <a:srgbClr val="273339"/>
              </a:buClr>
              <a:buSzPts val="2220"/>
              <a:buFont typeface="Arial" panose="020B0604020202020204"/>
              <a:buChar char="•"/>
            </a:pPr>
            <a:r>
              <a:rPr lang="en-US" sz="1665">
                <a:solidFill>
                  <a:srgbClr val="273339"/>
                </a:solidFill>
                <a:latin typeface="Calibri" panose="020F0502020204030204"/>
                <a:ea typeface="Calibri" panose="020F0502020204030204"/>
                <a:cs typeface="Calibri" panose="020F0502020204030204"/>
                <a:sym typeface="Calibri" panose="020F0502020204030204"/>
              </a:rPr>
              <a:t>in automated analysis of massive datasets</a:t>
            </a:r>
            <a:endParaRPr sz="1050"/>
          </a:p>
          <a:p>
            <a:pPr marL="514350" lvl="1" indent="-171450">
              <a:lnSpc>
                <a:spcPct val="90000"/>
              </a:lnSpc>
              <a:spcBef>
                <a:spcPts val="375"/>
              </a:spcBef>
              <a:buClr>
                <a:srgbClr val="FF0000"/>
              </a:buClr>
              <a:buSzPts val="2220"/>
              <a:buFont typeface="Arial" panose="020B0604020202020204"/>
              <a:buChar char="•"/>
            </a:pPr>
            <a:r>
              <a:rPr lang="en-US" sz="1665">
                <a:solidFill>
                  <a:srgbClr val="FF0000"/>
                </a:solidFill>
                <a:latin typeface="Calibri" panose="020F0502020204030204"/>
                <a:ea typeface="Calibri" panose="020F0502020204030204"/>
                <a:cs typeface="Calibri" panose="020F0502020204030204"/>
                <a:sym typeface="Calibri" panose="020F0502020204030204"/>
              </a:rPr>
              <a:t>In finding hidden knowledge and inferences from data</a:t>
            </a:r>
            <a:endParaRPr sz="1050"/>
          </a:p>
          <a:p>
            <a:pPr marL="514350" lvl="1" indent="-66040">
              <a:lnSpc>
                <a:spcPct val="90000"/>
              </a:lnSpc>
              <a:spcBef>
                <a:spcPts val="375"/>
              </a:spcBef>
              <a:buClr>
                <a:srgbClr val="273339"/>
              </a:buClr>
              <a:buSzPts val="2220"/>
            </a:pPr>
            <a:endParaRPr sz="1665">
              <a:solidFill>
                <a:srgbClr val="273339"/>
              </a:solidFill>
              <a:latin typeface="Calibri" panose="020F0502020204030204"/>
              <a:ea typeface="Calibri" panose="020F0502020204030204"/>
              <a:cs typeface="Calibri" panose="020F0502020204030204"/>
              <a:sym typeface="Calibri" panose="020F0502020204030204"/>
            </a:endParaRPr>
          </a:p>
        </p:txBody>
      </p:sp>
      <p:pic>
        <p:nvPicPr>
          <p:cNvPr id="3943" name="Google Shape;3943;p4"/>
          <p:cNvPicPr preferRelativeResize="0"/>
          <p:nvPr/>
        </p:nvPicPr>
        <p:blipFill rotWithShape="1">
          <a:blip r:embed="rId1"/>
          <a:srcRect/>
          <a:stretch>
            <a:fillRect/>
          </a:stretch>
        </p:blipFill>
        <p:spPr>
          <a:xfrm>
            <a:off x="7415213" y="1821657"/>
            <a:ext cx="1366838" cy="1060847"/>
          </a:xfrm>
          <a:prstGeom prst="rect">
            <a:avLst/>
          </a:prstGeom>
          <a:noFill/>
          <a:ln>
            <a:noFill/>
          </a:ln>
        </p:spPr>
      </p:pic>
      <p:pic>
        <p:nvPicPr>
          <p:cNvPr id="3944" name="Google Shape;3944;p4"/>
          <p:cNvPicPr preferRelativeResize="0"/>
          <p:nvPr/>
        </p:nvPicPr>
        <p:blipFill rotWithShape="1">
          <a:blip r:embed="rId2"/>
          <a:srcRect/>
          <a:stretch>
            <a:fillRect/>
          </a:stretch>
        </p:blipFill>
        <p:spPr>
          <a:xfrm>
            <a:off x="7230071" y="3094520"/>
            <a:ext cx="1513284" cy="1200150"/>
          </a:xfrm>
          <a:prstGeom prst="rect">
            <a:avLst/>
          </a:prstGeom>
          <a:noFill/>
          <a:ln>
            <a:noFill/>
          </a:ln>
        </p:spPr>
      </p:pic>
      <p:sp>
        <p:nvSpPr>
          <p:cNvPr id="3945" name="Google Shape;3945;p4"/>
          <p:cNvSpPr/>
          <p:nvPr/>
        </p:nvSpPr>
        <p:spPr>
          <a:xfrm>
            <a:off x="228600" y="3657600"/>
            <a:ext cx="4000500" cy="1885950"/>
          </a:xfrm>
          <a:prstGeom prst="rect">
            <a:avLst/>
          </a:prstGeom>
          <a:noFill/>
          <a:ln>
            <a:noFill/>
          </a:ln>
        </p:spPr>
        <p:txBody>
          <a:bodyPr spcFirstLastPara="1" wrap="square" lIns="67856" tIns="33338" rIns="67856" bIns="33338" anchor="t" anchorCtr="0">
            <a:noAutofit/>
          </a:bodyPr>
          <a:lstStyle/>
          <a:p>
            <a:pPr marL="219075" indent="-219075">
              <a:buClr>
                <a:srgbClr val="0C7B9C"/>
              </a:buClr>
              <a:buSzPts val="1050"/>
            </a:pPr>
            <a:endParaRPr sz="1050">
              <a:solidFill>
                <a:srgbClr val="273339"/>
              </a:solidFill>
            </a:endParaRPr>
          </a:p>
        </p:txBody>
      </p:sp>
      <p:sp>
        <p:nvSpPr>
          <p:cNvPr id="3946" name="Google Shape;3946;p4"/>
          <p:cNvSpPr/>
          <p:nvPr/>
        </p:nvSpPr>
        <p:spPr>
          <a:xfrm>
            <a:off x="114300" y="3143250"/>
            <a:ext cx="4229100" cy="2228850"/>
          </a:xfrm>
          <a:prstGeom prst="roundRect">
            <a:avLst>
              <a:gd name="adj" fmla="val 16667"/>
            </a:avLst>
          </a:prstGeom>
          <a:noFill/>
          <a:ln>
            <a:noFill/>
          </a:ln>
        </p:spPr>
        <p:txBody>
          <a:bodyPr spcFirstLastPara="1" wrap="square" lIns="67856" tIns="33338" rIns="67856" bIns="33338" anchor="t" anchorCtr="0">
            <a:noAutofit/>
          </a:bodyPr>
          <a:lstStyle/>
          <a:p>
            <a:pPr marL="219075" indent="-219075">
              <a:buClr>
                <a:srgbClr val="0C7B9C"/>
              </a:buClr>
              <a:buSzPts val="1050"/>
            </a:pPr>
            <a:endParaRPr sz="1050">
              <a:solidFill>
                <a:srgbClr val="273339"/>
              </a:solidFill>
            </a:endParaRPr>
          </a:p>
        </p:txBody>
      </p:sp>
      <p:pic>
        <p:nvPicPr>
          <p:cNvPr id="3947" name="Google Shape;3947;p4"/>
          <p:cNvPicPr preferRelativeResize="0"/>
          <p:nvPr/>
        </p:nvPicPr>
        <p:blipFill rotWithShape="1">
          <a:blip r:embed="rId3"/>
          <a:srcRect/>
          <a:stretch>
            <a:fillRect/>
          </a:stretch>
        </p:blipFill>
        <p:spPr>
          <a:xfrm>
            <a:off x="5656660" y="1816855"/>
            <a:ext cx="1543050" cy="1054894"/>
          </a:xfrm>
          <a:prstGeom prst="rect">
            <a:avLst/>
          </a:prstGeom>
          <a:noFill/>
          <a:ln>
            <a:noFill/>
          </a:ln>
        </p:spPr>
      </p:pic>
      <p:sp>
        <p:nvSpPr>
          <p:cNvPr id="3948" name="Google Shape;3948;p4"/>
          <p:cNvSpPr/>
          <p:nvPr/>
        </p:nvSpPr>
        <p:spPr>
          <a:xfrm>
            <a:off x="5758322" y="2902787"/>
            <a:ext cx="1476375" cy="230981"/>
          </a:xfrm>
          <a:prstGeom prst="rect">
            <a:avLst/>
          </a:prstGeom>
          <a:noFill/>
          <a:ln>
            <a:noFill/>
          </a:ln>
        </p:spPr>
        <p:txBody>
          <a:bodyPr spcFirstLastPara="1" wrap="square" lIns="68569" tIns="34275" rIns="68569" bIns="34275" anchor="t" anchorCtr="0">
            <a:noAutofit/>
          </a:bodyPr>
          <a:lstStyle/>
          <a:p>
            <a:pPr algn="ctr">
              <a:buClr>
                <a:srgbClr val="273339"/>
              </a:buClr>
              <a:buSzPts val="1400"/>
            </a:pPr>
            <a:r>
              <a:rPr lang="en-US" sz="1050">
                <a:solidFill>
                  <a:srgbClr val="273339"/>
                </a:solidFill>
              </a:rPr>
              <a:t>fMRI Data from Brain</a:t>
            </a:r>
            <a:endParaRPr sz="1050"/>
          </a:p>
        </p:txBody>
      </p:sp>
      <p:sp>
        <p:nvSpPr>
          <p:cNvPr id="3949" name="Google Shape;3949;p4"/>
          <p:cNvSpPr/>
          <p:nvPr/>
        </p:nvSpPr>
        <p:spPr>
          <a:xfrm>
            <a:off x="7431481" y="2839086"/>
            <a:ext cx="1191816" cy="230981"/>
          </a:xfrm>
          <a:prstGeom prst="rect">
            <a:avLst/>
          </a:prstGeom>
          <a:noFill/>
          <a:ln>
            <a:noFill/>
          </a:ln>
        </p:spPr>
        <p:txBody>
          <a:bodyPr spcFirstLastPara="1" wrap="square" lIns="68569" tIns="34275" rIns="68569" bIns="34275" anchor="t" anchorCtr="0">
            <a:noAutofit/>
          </a:bodyPr>
          <a:lstStyle/>
          <a:p>
            <a:pPr algn="ctr">
              <a:buClr>
                <a:srgbClr val="273339"/>
              </a:buClr>
              <a:buSzPts val="1400"/>
            </a:pPr>
            <a:r>
              <a:rPr lang="en-US" sz="1050">
                <a:solidFill>
                  <a:srgbClr val="273339"/>
                </a:solidFill>
              </a:rPr>
              <a:t>Sky Survey Data</a:t>
            </a:r>
            <a:endParaRPr sz="1050"/>
          </a:p>
        </p:txBody>
      </p:sp>
      <p:sp>
        <p:nvSpPr>
          <p:cNvPr id="3950" name="Google Shape;3950;p4"/>
          <p:cNvSpPr/>
          <p:nvPr/>
        </p:nvSpPr>
        <p:spPr>
          <a:xfrm>
            <a:off x="5712552" y="3579104"/>
            <a:ext cx="1563290" cy="230981"/>
          </a:xfrm>
          <a:prstGeom prst="rect">
            <a:avLst/>
          </a:prstGeom>
          <a:noFill/>
          <a:ln>
            <a:noFill/>
          </a:ln>
        </p:spPr>
        <p:txBody>
          <a:bodyPr spcFirstLastPara="1" wrap="square" lIns="68569" tIns="34275" rIns="68569" bIns="34275" anchor="t" anchorCtr="0">
            <a:noAutofit/>
          </a:bodyPr>
          <a:lstStyle/>
          <a:p>
            <a:pPr algn="ctr">
              <a:buClr>
                <a:srgbClr val="273339"/>
              </a:buClr>
              <a:buSzPts val="1400"/>
            </a:pPr>
            <a:r>
              <a:rPr lang="en-US" sz="1050">
                <a:solidFill>
                  <a:srgbClr val="273339"/>
                </a:solidFill>
              </a:rPr>
              <a:t>Gene Expression Data</a:t>
            </a:r>
            <a:endParaRPr sz="1050"/>
          </a:p>
        </p:txBody>
      </p:sp>
      <p:pic>
        <p:nvPicPr>
          <p:cNvPr id="3951" name="Google Shape;3951;p4" descr="http://im2.ezgif.com/tmp/ezgif-1403672989.gif"/>
          <p:cNvPicPr preferRelativeResize="0"/>
          <p:nvPr/>
        </p:nvPicPr>
        <p:blipFill rotWithShape="1">
          <a:blip r:embed="rId4"/>
          <a:srcRect/>
          <a:stretch>
            <a:fillRect/>
          </a:stretch>
        </p:blipFill>
        <p:spPr>
          <a:xfrm>
            <a:off x="7061597" y="4486403"/>
            <a:ext cx="1850231" cy="1028700"/>
          </a:xfrm>
          <a:prstGeom prst="rect">
            <a:avLst/>
          </a:prstGeom>
          <a:noFill/>
          <a:ln>
            <a:noFill/>
          </a:ln>
        </p:spPr>
      </p:pic>
      <p:sp>
        <p:nvSpPr>
          <p:cNvPr id="3952" name="Google Shape;3952;p4"/>
          <p:cNvSpPr/>
          <p:nvPr/>
        </p:nvSpPr>
        <p:spPr>
          <a:xfrm>
            <a:off x="6769376" y="5472471"/>
            <a:ext cx="2201372" cy="276999"/>
          </a:xfrm>
          <a:prstGeom prst="rect">
            <a:avLst/>
          </a:prstGeom>
          <a:noFill/>
          <a:ln>
            <a:noFill/>
          </a:ln>
        </p:spPr>
        <p:txBody>
          <a:bodyPr spcFirstLastPara="1" wrap="square" lIns="68569" tIns="34275" rIns="68569" bIns="34275" anchor="t" anchorCtr="0">
            <a:noAutofit/>
          </a:bodyPr>
          <a:lstStyle/>
          <a:p>
            <a:pPr algn="ctr">
              <a:buClr>
                <a:srgbClr val="273339"/>
              </a:buClr>
              <a:buSzPts val="1800"/>
            </a:pPr>
            <a:r>
              <a:rPr lang="en-US" sz="1350">
                <a:solidFill>
                  <a:srgbClr val="273339"/>
                </a:solidFill>
                <a:latin typeface="Calibri" panose="020F0502020204030204"/>
                <a:ea typeface="Calibri" panose="020F0502020204030204"/>
                <a:cs typeface="Calibri" panose="020F0502020204030204"/>
                <a:sym typeface="Calibri" panose="020F0502020204030204"/>
              </a:rPr>
              <a:t>Surface Temperature of Earth</a:t>
            </a:r>
            <a:endParaRPr sz="105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175"/>
          <p:cNvSpPr txBox="1">
            <a:spLocks noGrp="1"/>
          </p:cNvSpPr>
          <p:nvPr>
            <p:ph type="title"/>
          </p:nvPr>
        </p:nvSpPr>
        <p:spPr>
          <a:xfrm>
            <a:off x="336655" y="442424"/>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latin typeface="Tahoma" panose="020B0604030504040204"/>
                <a:ea typeface="Tahoma" panose="020B0604030504040204"/>
                <a:cs typeface="Tahoma" panose="020B0604030504040204"/>
                <a:sym typeface="Tahoma" panose="020B0604030504040204"/>
              </a:rPr>
              <a:t>Rule Extraction From decision Tree</a:t>
            </a:r>
            <a:endParaRPr sz="3600">
              <a:latin typeface="Tahoma" panose="020B0604030504040204"/>
              <a:ea typeface="Tahoma" panose="020B0604030504040204"/>
              <a:cs typeface="Tahoma" panose="020B0604030504040204"/>
              <a:sym typeface="Tahoma" panose="020B0604030504040204"/>
            </a:endParaRPr>
          </a:p>
        </p:txBody>
      </p:sp>
      <p:sp>
        <p:nvSpPr>
          <p:cNvPr id="488" name="Google Shape;488;p175"/>
          <p:cNvSpPr txBox="1"/>
          <p:nvPr/>
        </p:nvSpPr>
        <p:spPr>
          <a:xfrm>
            <a:off x="-295434" y="3877478"/>
            <a:ext cx="6572250" cy="1771650"/>
          </a:xfrm>
          <a:prstGeom prst="rect">
            <a:avLst/>
          </a:prstGeom>
          <a:noFill/>
          <a:ln>
            <a:noFill/>
          </a:ln>
        </p:spPr>
        <p:txBody>
          <a:bodyPr spcFirstLastPara="1" wrap="square" lIns="68550" tIns="34275" rIns="68550" bIns="34275" anchor="t" anchorCtr="0">
            <a:noAutofit/>
          </a:bodyPr>
          <a:lstStyle/>
          <a:p>
            <a:pPr marL="342900" marR="0" lvl="0" indent="0" algn="l" rtl="0">
              <a:lnSpc>
                <a:spcPct val="120000"/>
              </a:lnSpc>
              <a:spcBef>
                <a:spcPts val="0"/>
              </a:spcBef>
              <a:spcAft>
                <a:spcPts val="0"/>
              </a:spcAft>
              <a:buNone/>
            </a:pP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Example: Rule extraction from our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buys_computer</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decision-tree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557530" marR="0" lvl="1" indent="-213995" algn="l" rtl="0">
              <a:lnSpc>
                <a:spcPct val="120000"/>
              </a:lnSpc>
              <a:spcBef>
                <a:spcPts val="540"/>
              </a:spcBef>
              <a:spcAft>
                <a:spcPts val="0"/>
              </a:spcAft>
              <a:buNone/>
            </a:pP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IF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age</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young AND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student</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no</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THEN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buys_computer</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no</a:t>
            </a:r>
            <a:endParaRPr sz="135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557530" marR="0" lvl="1" indent="-213995" algn="l" rtl="0">
              <a:lnSpc>
                <a:spcPct val="120000"/>
              </a:lnSpc>
              <a:spcBef>
                <a:spcPts val="270"/>
              </a:spcBef>
              <a:spcAft>
                <a:spcPts val="0"/>
              </a:spcAft>
              <a:buNone/>
            </a:pP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IF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age</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young AND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student</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yes</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THEN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buys_computer</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yes</a:t>
            </a:r>
            <a:endParaRPr sz="135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557530" marR="0" lvl="1" indent="-213995" algn="l" rtl="0">
              <a:lnSpc>
                <a:spcPct val="120000"/>
              </a:lnSpc>
              <a:spcBef>
                <a:spcPts val="270"/>
              </a:spcBef>
              <a:spcAft>
                <a:spcPts val="0"/>
              </a:spcAft>
              <a:buNone/>
            </a:pP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IF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age</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mid-age 			    THEN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buys_computer</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yes</a:t>
            </a:r>
            <a:endParaRPr sz="135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557530" marR="0" lvl="1" indent="-213995" algn="l" rtl="0">
              <a:lnSpc>
                <a:spcPct val="120000"/>
              </a:lnSpc>
              <a:spcBef>
                <a:spcPts val="270"/>
              </a:spcBef>
              <a:spcAft>
                <a:spcPts val="0"/>
              </a:spcAft>
              <a:buNone/>
            </a:pP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IF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age</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old AND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credit_rating</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excellent</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THEN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buys_computer </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yes</a:t>
            </a:r>
            <a:endParaRPr sz="135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557530" marR="0" lvl="1" indent="-213995" algn="l" rtl="0">
              <a:lnSpc>
                <a:spcPct val="120000"/>
              </a:lnSpc>
              <a:spcBef>
                <a:spcPts val="270"/>
              </a:spcBef>
              <a:spcAft>
                <a:spcPts val="0"/>
              </a:spcAft>
              <a:buNone/>
            </a:pP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IF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age</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young AND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credit_rating</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fair</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THEN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buys_computer</a:t>
            </a:r>
            <a:r>
              <a:rPr lang="en-US" sz="1350" b="0" i="0" u="none" strike="noStrike" cap="none">
                <a:solidFill>
                  <a:srgbClr val="000000"/>
                </a:solidFill>
                <a:latin typeface="Calibri" panose="020F0502020204030204"/>
                <a:ea typeface="Calibri" panose="020F0502020204030204"/>
                <a:cs typeface="Calibri" panose="020F0502020204030204"/>
                <a:sym typeface="Calibri" panose="020F0502020204030204"/>
              </a:rPr>
              <a:t> = </a:t>
            </a:r>
            <a:r>
              <a:rPr lang="en-US" sz="1350" b="0" i="1" u="none" strike="noStrike" cap="none">
                <a:solidFill>
                  <a:srgbClr val="000000"/>
                </a:solidFill>
                <a:latin typeface="Calibri" panose="020F0502020204030204"/>
                <a:ea typeface="Calibri" panose="020F0502020204030204"/>
                <a:cs typeface="Calibri" panose="020F0502020204030204"/>
                <a:sym typeface="Calibri" panose="020F05020202040302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9" name="Google Shape;489;p175"/>
          <p:cNvSpPr/>
          <p:nvPr/>
        </p:nvSpPr>
        <p:spPr>
          <a:xfrm>
            <a:off x="62710" y="1819517"/>
            <a:ext cx="4572000" cy="2000250"/>
          </a:xfrm>
          <a:prstGeom prst="rect">
            <a:avLst/>
          </a:prstGeom>
          <a:noFill/>
          <a:ln>
            <a:noFill/>
          </a:ln>
        </p:spPr>
        <p:txBody>
          <a:bodyPr spcFirstLastPara="1" wrap="square" lIns="68550" tIns="34275" rIns="68550" bIns="34275" anchor="t" anchorCtr="0">
            <a:noAutofit/>
          </a:bodyPr>
          <a:lstStyle/>
          <a:p>
            <a:pPr marL="257175" marR="0" lvl="0" indent="-257175" algn="l" rtl="0">
              <a:lnSpc>
                <a:spcPct val="120000"/>
              </a:lnSpc>
              <a:spcBef>
                <a:spcPts val="0"/>
              </a:spcBef>
              <a:spcAft>
                <a:spcPts val="0"/>
              </a:spcAft>
              <a:buClr>
                <a:srgbClr val="954F72"/>
              </a:buClr>
              <a:buSzPts val="1200"/>
              <a:buFont typeface="Noto Sans Symbols"/>
              <a:buChar char="■"/>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Rules are easier to understand than large trees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57175" marR="0" lvl="0" indent="-257175" algn="l" rtl="0">
              <a:lnSpc>
                <a:spcPct val="120000"/>
              </a:lnSpc>
              <a:spcBef>
                <a:spcPts val="300"/>
              </a:spcBef>
              <a:spcAft>
                <a:spcPts val="0"/>
              </a:spcAft>
              <a:buClr>
                <a:srgbClr val="954F72"/>
              </a:buClr>
              <a:buSzPts val="1200"/>
              <a:buFont typeface="Noto Sans Symbols"/>
              <a:buChar char="■"/>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One rule is created for each path from the root to a leaf</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57175" marR="0" lvl="0" indent="-257175" algn="l" rtl="0">
              <a:lnSpc>
                <a:spcPct val="120000"/>
              </a:lnSpc>
              <a:spcBef>
                <a:spcPts val="300"/>
              </a:spcBef>
              <a:spcAft>
                <a:spcPts val="0"/>
              </a:spcAft>
              <a:buClr>
                <a:srgbClr val="954F72"/>
              </a:buClr>
              <a:buSzPts val="1200"/>
              <a:buFont typeface="Noto Sans Symbols"/>
              <a:buChar char="■"/>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Each attribute-value pair along a path forms a conjunction: the leaf holds the class prediction </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57175" marR="0" lvl="0" indent="-257175" algn="l" rtl="0">
              <a:lnSpc>
                <a:spcPct val="120000"/>
              </a:lnSpc>
              <a:spcBef>
                <a:spcPts val="300"/>
              </a:spcBef>
              <a:spcAft>
                <a:spcPts val="0"/>
              </a:spcAft>
              <a:buClr>
                <a:srgbClr val="954F72"/>
              </a:buClr>
              <a:buSzPts val="1200"/>
              <a:buFont typeface="Noto Sans Symbols"/>
              <a:buChar char="■"/>
            </a:pPr>
            <a:r>
              <a:rPr lang="en-US" sz="1500" b="0" i="0" u="none" strike="noStrike" cap="none">
                <a:solidFill>
                  <a:srgbClr val="000000"/>
                </a:solidFill>
                <a:latin typeface="Tahoma" panose="020B0604030504040204"/>
                <a:ea typeface="Tahoma" panose="020B0604030504040204"/>
                <a:cs typeface="Tahoma" panose="020B0604030504040204"/>
                <a:sym typeface="Tahoma" panose="020B0604030504040204"/>
              </a:rPr>
              <a:t>Rules are mutually exclusive and exhaustive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490" name="Google Shape;490;p175"/>
          <p:cNvGrpSpPr/>
          <p:nvPr/>
        </p:nvGrpSpPr>
        <p:grpSpPr>
          <a:xfrm>
            <a:off x="5201734" y="2123087"/>
            <a:ext cx="3942272" cy="2773986"/>
            <a:chOff x="768" y="1152"/>
            <a:chExt cx="4008" cy="2412"/>
          </a:xfrm>
        </p:grpSpPr>
        <p:sp>
          <p:nvSpPr>
            <p:cNvPr id="491" name="Google Shape;491;p175"/>
            <p:cNvSpPr/>
            <p:nvPr/>
          </p:nvSpPr>
          <p:spPr>
            <a:xfrm>
              <a:off x="2387" y="1152"/>
              <a:ext cx="600" cy="300"/>
            </a:xfrm>
            <a:prstGeom prst="rect">
              <a:avLst/>
            </a:prstGeom>
            <a:solidFill>
              <a:srgbClr val="00CCFF"/>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age?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2" name="Google Shape;492;p175"/>
            <p:cNvSpPr/>
            <p:nvPr/>
          </p:nvSpPr>
          <p:spPr>
            <a:xfrm>
              <a:off x="1076" y="2342"/>
              <a:ext cx="900" cy="300"/>
            </a:xfrm>
            <a:prstGeom prst="rect">
              <a:avLst/>
            </a:prstGeom>
            <a:solidFill>
              <a:srgbClr val="00FFCC"/>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student?</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3" name="Google Shape;493;p175"/>
            <p:cNvSpPr/>
            <p:nvPr/>
          </p:nvSpPr>
          <p:spPr>
            <a:xfrm>
              <a:off x="3162" y="2342"/>
              <a:ext cx="1500" cy="300"/>
            </a:xfrm>
            <a:prstGeom prst="rect">
              <a:avLst/>
            </a:prstGeom>
            <a:solidFill>
              <a:srgbClr val="99CCFF"/>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credit rating?</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4" name="Google Shape;494;p175"/>
            <p:cNvCxnSpPr/>
            <p:nvPr/>
          </p:nvCxnSpPr>
          <p:spPr>
            <a:xfrm flipH="1">
              <a:off x="1644" y="1462"/>
              <a:ext cx="600" cy="900"/>
            </a:xfrm>
            <a:prstGeom prst="straightConnector1">
              <a:avLst/>
            </a:prstGeom>
            <a:noFill/>
            <a:ln w="12700" cap="flat" cmpd="sng">
              <a:solidFill>
                <a:srgbClr val="000000"/>
              </a:solidFill>
              <a:prstDash val="solid"/>
              <a:round/>
              <a:headEnd type="none" w="sm" len="sm"/>
              <a:tailEnd type="none" w="sm" len="sm"/>
            </a:ln>
          </p:spPr>
        </p:cxnSp>
        <p:cxnSp>
          <p:nvCxnSpPr>
            <p:cNvPr id="495" name="Google Shape;495;p175"/>
            <p:cNvCxnSpPr/>
            <p:nvPr/>
          </p:nvCxnSpPr>
          <p:spPr>
            <a:xfrm>
              <a:off x="2623" y="1491"/>
              <a:ext cx="0" cy="300"/>
            </a:xfrm>
            <a:prstGeom prst="straightConnector1">
              <a:avLst/>
            </a:prstGeom>
            <a:noFill/>
            <a:ln w="12700" cap="flat" cmpd="sng">
              <a:solidFill>
                <a:srgbClr val="000000"/>
              </a:solidFill>
              <a:prstDash val="solid"/>
              <a:round/>
              <a:headEnd type="none" w="sm" len="sm"/>
              <a:tailEnd type="none" w="sm" len="sm"/>
            </a:ln>
          </p:spPr>
        </p:cxnSp>
        <p:cxnSp>
          <p:nvCxnSpPr>
            <p:cNvPr id="496" name="Google Shape;496;p175"/>
            <p:cNvCxnSpPr/>
            <p:nvPr/>
          </p:nvCxnSpPr>
          <p:spPr>
            <a:xfrm>
              <a:off x="2928" y="1440"/>
              <a:ext cx="1200" cy="900"/>
            </a:xfrm>
            <a:prstGeom prst="straightConnector1">
              <a:avLst/>
            </a:prstGeom>
            <a:noFill/>
            <a:ln w="12700" cap="flat" cmpd="sng">
              <a:solidFill>
                <a:srgbClr val="000000"/>
              </a:solidFill>
              <a:prstDash val="solid"/>
              <a:round/>
              <a:headEnd type="none" w="sm" len="sm"/>
              <a:tailEnd type="none" w="sm" len="sm"/>
            </a:ln>
          </p:spPr>
        </p:cxnSp>
        <p:sp>
          <p:nvSpPr>
            <p:cNvPr id="497" name="Google Shape;497;p175"/>
            <p:cNvSpPr/>
            <p:nvPr/>
          </p:nvSpPr>
          <p:spPr>
            <a:xfrm>
              <a:off x="1292" y="1730"/>
              <a:ext cx="900" cy="300"/>
            </a:xfrm>
            <a:prstGeom prst="rect">
              <a:avLst/>
            </a:prstGeom>
            <a:solidFill>
              <a:srgbClr val="FFFF00"/>
            </a:solidFill>
            <a:ln w="12700" cap="flat" cmpd="sng">
              <a:solidFill>
                <a:schemeClr val="lt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&lt;=30</a:t>
              </a:r>
              <a:endParaRPr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98" name="Google Shape;498;p175"/>
            <p:cNvSpPr/>
            <p:nvPr/>
          </p:nvSpPr>
          <p:spPr>
            <a:xfrm>
              <a:off x="3364" y="1804"/>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&gt;40</a:t>
              </a:r>
              <a:endParaRPr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cxnSp>
          <p:nvCxnSpPr>
            <p:cNvPr id="499" name="Google Shape;499;p175"/>
            <p:cNvCxnSpPr/>
            <p:nvPr/>
          </p:nvCxnSpPr>
          <p:spPr>
            <a:xfrm flipH="1">
              <a:off x="888"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500" name="Google Shape;500;p175"/>
            <p:cNvCxnSpPr/>
            <p:nvPr/>
          </p:nvCxnSpPr>
          <p:spPr>
            <a:xfrm>
              <a:off x="1728"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501" name="Google Shape;501;p175"/>
            <p:cNvCxnSpPr/>
            <p:nvPr/>
          </p:nvCxnSpPr>
          <p:spPr>
            <a:xfrm flipH="1">
              <a:off x="3240"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502" name="Google Shape;502;p175"/>
            <p:cNvCxnSpPr/>
            <p:nvPr/>
          </p:nvCxnSpPr>
          <p:spPr>
            <a:xfrm>
              <a:off x="4128" y="2640"/>
              <a:ext cx="300" cy="600"/>
            </a:xfrm>
            <a:prstGeom prst="straightConnector1">
              <a:avLst/>
            </a:prstGeom>
            <a:noFill/>
            <a:ln w="12700" cap="flat" cmpd="sng">
              <a:solidFill>
                <a:srgbClr val="000000"/>
              </a:solidFill>
              <a:prstDash val="solid"/>
              <a:round/>
              <a:headEnd type="none" w="sm" len="sm"/>
              <a:tailEnd type="none" w="sm" len="sm"/>
            </a:ln>
          </p:spPr>
        </p:cxnSp>
        <p:cxnSp>
          <p:nvCxnSpPr>
            <p:cNvPr id="503" name="Google Shape;503;p175"/>
            <p:cNvCxnSpPr/>
            <p:nvPr/>
          </p:nvCxnSpPr>
          <p:spPr>
            <a:xfrm>
              <a:off x="2623" y="2029"/>
              <a:ext cx="0" cy="300"/>
            </a:xfrm>
            <a:prstGeom prst="straightConnector1">
              <a:avLst/>
            </a:prstGeom>
            <a:noFill/>
            <a:ln w="12700" cap="flat" cmpd="sng">
              <a:solidFill>
                <a:srgbClr val="000000"/>
              </a:solidFill>
              <a:prstDash val="solid"/>
              <a:round/>
              <a:headEnd type="none" w="sm" len="sm"/>
              <a:tailEnd type="none" w="sm" len="sm"/>
            </a:ln>
          </p:spPr>
        </p:cxnSp>
        <p:sp>
          <p:nvSpPr>
            <p:cNvPr id="504" name="Google Shape;504;p175"/>
            <p:cNvSpPr/>
            <p:nvPr/>
          </p:nvSpPr>
          <p:spPr>
            <a:xfrm>
              <a:off x="768" y="3264"/>
              <a:ext cx="600" cy="300"/>
            </a:xfrm>
            <a:prstGeom prst="rect">
              <a:avLst/>
            </a:prstGeom>
            <a:solidFill>
              <a:srgbClr val="FFCC99"/>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5" name="Google Shape;505;p175"/>
            <p:cNvSpPr/>
            <p:nvPr/>
          </p:nvSpPr>
          <p:spPr>
            <a:xfrm>
              <a:off x="2028" y="3264"/>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6" name="Google Shape;506;p175"/>
            <p:cNvSpPr/>
            <p:nvPr/>
          </p:nvSpPr>
          <p:spPr>
            <a:xfrm>
              <a:off x="4140" y="3216"/>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 name="Google Shape;507;p175"/>
            <p:cNvSpPr/>
            <p:nvPr/>
          </p:nvSpPr>
          <p:spPr>
            <a:xfrm>
              <a:off x="2275" y="2344"/>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8" name="Google Shape;508;p175"/>
            <p:cNvSpPr/>
            <p:nvPr/>
          </p:nvSpPr>
          <p:spPr>
            <a:xfrm>
              <a:off x="2244" y="1746"/>
              <a:ext cx="900" cy="300"/>
            </a:xfrm>
            <a:prstGeom prst="rect">
              <a:avLst/>
            </a:prstGeom>
            <a:solidFill>
              <a:srgbClr val="FFFF00"/>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r>
                <a:rPr lang="en-US" sz="15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31..40</a:t>
              </a:r>
              <a:endParaRPr sz="135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09" name="Google Shape;509;p175"/>
            <p:cNvSpPr/>
            <p:nvPr/>
          </p:nvSpPr>
          <p:spPr>
            <a:xfrm>
              <a:off x="3162" y="3223"/>
              <a:ext cx="600" cy="300"/>
            </a:xfrm>
            <a:prstGeom prst="rect">
              <a:avLst/>
            </a:prstGeom>
            <a:solidFill>
              <a:srgbClr val="FFCC99"/>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0" name="Google Shape;510;p175"/>
            <p:cNvSpPr/>
            <p:nvPr/>
          </p:nvSpPr>
          <p:spPr>
            <a:xfrm>
              <a:off x="4176" y="2784"/>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fair</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1" name="Google Shape;511;p175"/>
            <p:cNvSpPr/>
            <p:nvPr/>
          </p:nvSpPr>
          <p:spPr>
            <a:xfrm>
              <a:off x="2877" y="2784"/>
              <a:ext cx="12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excellent</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2" name="Google Shape;512;p175"/>
            <p:cNvSpPr/>
            <p:nvPr/>
          </p:nvSpPr>
          <p:spPr>
            <a:xfrm>
              <a:off x="1872" y="2832"/>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3" name="Google Shape;513;p175"/>
            <p:cNvSpPr/>
            <p:nvPr/>
          </p:nvSpPr>
          <p:spPr>
            <a:xfrm>
              <a:off x="768" y="2832"/>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4" name="Google Shape;514;p175"/>
            <p:cNvSpPr/>
            <p:nvPr/>
          </p:nvSpPr>
          <p:spPr>
            <a:xfrm>
              <a:off x="2877" y="1485"/>
              <a:ext cx="1200" cy="300"/>
            </a:xfrm>
            <a:prstGeom prst="rect">
              <a:avLst/>
            </a:prstGeom>
            <a:no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age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518"/>
        <p:cNvGrpSpPr/>
        <p:nvPr/>
      </p:nvGrpSpPr>
      <p:grpSpPr>
        <a:xfrm>
          <a:off x="0" y="0"/>
          <a:ext cx="0" cy="0"/>
          <a:chOff x="0" y="0"/>
          <a:chExt cx="0" cy="0"/>
        </a:xfrm>
      </p:grpSpPr>
      <p:sp>
        <p:nvSpPr>
          <p:cNvPr id="519" name="Google Shape;519;p176"/>
          <p:cNvSpPr txBox="1">
            <a:spLocks noGrp="1"/>
          </p:cNvSpPr>
          <p:nvPr>
            <p:ph type="title"/>
          </p:nvPr>
        </p:nvSpPr>
        <p:spPr>
          <a:xfrm>
            <a:off x="410286" y="399085"/>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latin typeface="Tahoma" panose="020B0604030504040204"/>
                <a:ea typeface="Tahoma" panose="020B0604030504040204"/>
                <a:cs typeface="Tahoma" panose="020B0604030504040204"/>
                <a:sym typeface="Tahoma" panose="020B0604030504040204"/>
              </a:rPr>
              <a:t>Decision Tree Algorithm</a:t>
            </a:r>
            <a:endParaRPr sz="3600">
              <a:latin typeface="Tahoma" panose="020B0604030504040204"/>
              <a:ea typeface="Tahoma" panose="020B0604030504040204"/>
              <a:cs typeface="Tahoma" panose="020B0604030504040204"/>
              <a:sym typeface="Tahoma" panose="020B0604030504040204"/>
            </a:endParaRPr>
          </a:p>
        </p:txBody>
      </p:sp>
      <p:sp>
        <p:nvSpPr>
          <p:cNvPr id="520" name="Google Shape;520;p176"/>
          <p:cNvSpPr txBox="1"/>
          <p:nvPr/>
        </p:nvSpPr>
        <p:spPr>
          <a:xfrm>
            <a:off x="173023" y="1110681"/>
            <a:ext cx="8361225" cy="4161600"/>
          </a:xfrm>
          <a:prstGeom prst="rect">
            <a:avLst/>
          </a:prstGeom>
          <a:noFill/>
          <a:ln>
            <a:noFill/>
          </a:ln>
        </p:spPr>
        <p:txBody>
          <a:bodyPr spcFirstLastPara="1" wrap="square" lIns="68550" tIns="34275" rIns="68550" bIns="34275" anchor="t" anchorCtr="0">
            <a:noAutofit/>
          </a:bodyPr>
          <a:lstStyle/>
          <a:p>
            <a:pPr marL="342900" marR="0" lvl="0" indent="-342900" algn="l" rtl="0">
              <a:lnSpc>
                <a:spcPct val="105000"/>
              </a:lnSpc>
              <a:spcBef>
                <a:spcPts val="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Basic algorithm (a greedy algorithm)</a:t>
            </a:r>
            <a:endParaRPr sz="2400" b="0"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Tree is constructed in a </a:t>
            </a:r>
            <a:r>
              <a:rPr lang="en-US" sz="2200" b="0" i="0" u="none" strike="noStrike" cap="none">
                <a:solidFill>
                  <a:srgbClr val="0563C1"/>
                </a:solidFill>
                <a:latin typeface="Calibri" panose="020F0502020204030204"/>
                <a:ea typeface="Calibri" panose="020F0502020204030204"/>
                <a:cs typeface="Calibri" panose="020F0502020204030204"/>
                <a:sym typeface="Calibri" panose="020F0502020204030204"/>
              </a:rPr>
              <a:t>top-down recursive divide-and-conquer manner</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 start, all the training examples are at the root</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Attributes are categorical (if continuous-valued, they are discretized in advance)</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Examples are partitioned recursively based on selected attributes</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Test attributes are selected on the basis of a heuristic or statistical measure (e.g., </a:t>
            </a:r>
            <a:r>
              <a:rPr lang="en-US" sz="2200" b="0" i="0" u="none" strike="noStrike" cap="none">
                <a:solidFill>
                  <a:srgbClr val="0563C1"/>
                </a:solidFill>
                <a:latin typeface="Calibri" panose="020F0502020204030204"/>
                <a:ea typeface="Calibri" panose="020F0502020204030204"/>
                <a:cs typeface="Calibri" panose="020F0502020204030204"/>
                <a:sym typeface="Calibri" panose="020F0502020204030204"/>
              </a:rPr>
              <a:t>information gain</a:t>
            </a: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5000"/>
              </a:lnSpc>
              <a:spcBef>
                <a:spcPts val="75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Conditions for stopping partitioning</a:t>
            </a:r>
            <a:endParaRPr sz="2400" b="0"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All samples for a given node belong to the same class</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There are no remaining attributes for further partitioning – </a:t>
            </a:r>
            <a:r>
              <a:rPr lang="en-US" sz="2200" b="0" i="0" u="none" strike="noStrike" cap="none">
                <a:solidFill>
                  <a:srgbClr val="0563C1"/>
                </a:solidFill>
                <a:latin typeface="Calibri" panose="020F0502020204030204"/>
                <a:ea typeface="Calibri" panose="020F0502020204030204"/>
                <a:cs typeface="Calibri" panose="020F0502020204030204"/>
                <a:sym typeface="Calibri" panose="020F0502020204030204"/>
              </a:rPr>
              <a:t>majority voting</a:t>
            </a: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 is employed for classifying the leaf</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66750" marR="0" lvl="1" indent="-342900" algn="l" rtl="0">
              <a:lnSpc>
                <a:spcPct val="105000"/>
              </a:lnSpc>
              <a:spcBef>
                <a:spcPts val="375"/>
              </a:spcBef>
              <a:spcAft>
                <a:spcPts val="0"/>
              </a:spcAft>
              <a:buClr>
                <a:srgbClr val="2F5496"/>
              </a:buClr>
              <a:buSzPts val="2200"/>
              <a:buFont typeface="Noto Sans Symbols"/>
              <a:buChar char="▪"/>
            </a:pPr>
            <a:r>
              <a:rPr lang="en-US" sz="22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There are no samples left</a:t>
            </a:r>
            <a:endParaRPr sz="2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524"/>
        <p:cNvGrpSpPr/>
        <p:nvPr/>
      </p:nvGrpSpPr>
      <p:grpSpPr>
        <a:xfrm>
          <a:off x="0" y="0"/>
          <a:ext cx="0" cy="0"/>
          <a:chOff x="0" y="0"/>
          <a:chExt cx="0" cy="0"/>
        </a:xfrm>
      </p:grpSpPr>
      <p:pic>
        <p:nvPicPr>
          <p:cNvPr id="525" name="Google Shape;525;p177"/>
          <p:cNvPicPr preferRelativeResize="0"/>
          <p:nvPr/>
        </p:nvPicPr>
        <p:blipFill rotWithShape="1">
          <a:blip r:embed="rId1"/>
          <a:srcRect/>
          <a:stretch>
            <a:fillRect/>
          </a:stretch>
        </p:blipFill>
        <p:spPr>
          <a:xfrm>
            <a:off x="4103049" y="4952746"/>
            <a:ext cx="3103959" cy="402431"/>
          </a:xfrm>
          <a:prstGeom prst="rect">
            <a:avLst/>
          </a:prstGeom>
          <a:noFill/>
          <a:ln>
            <a:noFill/>
          </a:ln>
        </p:spPr>
      </p:pic>
      <p:sp>
        <p:nvSpPr>
          <p:cNvPr id="526" name="Google Shape;526;p177"/>
          <p:cNvSpPr/>
          <p:nvPr/>
        </p:nvSpPr>
        <p:spPr>
          <a:xfrm>
            <a:off x="216448" y="1371759"/>
            <a:ext cx="8274375" cy="3754575"/>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None/>
            </a:pPr>
            <a:r>
              <a:rPr lang="en-US" sz="2800" b="1" i="0" u="none" strike="noStrike" cap="none">
                <a:solidFill>
                  <a:srgbClr val="00B050"/>
                </a:solidFill>
                <a:latin typeface="Calibri" panose="020F0502020204030204"/>
                <a:ea typeface="Calibri" panose="020F0502020204030204"/>
                <a:cs typeface="Calibri" panose="020F0502020204030204"/>
                <a:sym typeface="Calibri" panose="020F0502020204030204"/>
              </a:rPr>
              <a:t>Test Attribute Selection</a:t>
            </a:r>
            <a:endParaRPr lang="en-US" sz="2800" b="1" i="0" u="none" strike="noStrike" cap="none">
              <a:solidFill>
                <a:srgbClr val="00B050"/>
              </a:solidFill>
              <a:latin typeface="Calibri" panose="020F0502020204030204"/>
              <a:ea typeface="Calibri" panose="020F0502020204030204"/>
              <a:cs typeface="Calibri" panose="020F0502020204030204"/>
              <a:sym typeface="Calibri" panose="020F0502020204030204"/>
            </a:endParaRPr>
          </a:p>
          <a:p>
            <a:pPr marL="257175" marR="0" lvl="0" indent="-165735" algn="l" rtl="0">
              <a:lnSpc>
                <a:spcPct val="100000"/>
              </a:lnSpc>
              <a:spcBef>
                <a:spcPts val="0"/>
              </a:spcBef>
              <a:spcAft>
                <a:spcPts val="0"/>
              </a:spcAft>
              <a:buClr>
                <a:srgbClr val="FF0000"/>
              </a:buClr>
              <a:buSzPts val="1440"/>
              <a:buFont typeface="Noto Sans Symbols"/>
              <a:buNone/>
            </a:pPr>
            <a:endParaRPr sz="2400" b="1"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a:p>
            <a:pPr marL="257175" marR="0" lvl="0" indent="-257175" algn="l" rtl="0">
              <a:lnSpc>
                <a:spcPct val="100000"/>
              </a:lnSpc>
              <a:spcBef>
                <a:spcPts val="0"/>
              </a:spcBef>
              <a:spcAft>
                <a:spcPts val="0"/>
              </a:spcAft>
              <a:buClr>
                <a:srgbClr val="FF0000"/>
              </a:buClr>
              <a:buSzPts val="1440"/>
              <a:buFont typeface="Noto Sans Symbols"/>
              <a:buChar char="■"/>
            </a:pPr>
            <a:r>
              <a:rPr lang="en-US" sz="2400" b="1" i="0" u="none" strike="noStrike" cap="none">
                <a:solidFill>
                  <a:srgbClr val="FF0000"/>
                </a:solidFill>
                <a:latin typeface="Calibri" panose="020F0502020204030204"/>
                <a:ea typeface="Calibri" panose="020F0502020204030204"/>
                <a:cs typeface="Calibri" panose="020F0502020204030204"/>
                <a:sym typeface="Calibri" panose="020F0502020204030204"/>
              </a:rPr>
              <a:t>Select the attribute with the highest information gain</a:t>
            </a:r>
            <a:endParaRPr sz="2400" b="1"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a:p>
            <a:pPr marL="257175" marR="0" lvl="0" indent="-257175" algn="l" rtl="0">
              <a:lnSpc>
                <a:spcPct val="100000"/>
              </a:lnSpc>
              <a:spcBef>
                <a:spcPts val="360"/>
              </a:spcBef>
              <a:spcAft>
                <a:spcPts val="0"/>
              </a:spcAft>
              <a:buClr>
                <a:srgbClr val="954F72"/>
              </a:buClr>
              <a:buSzPts val="144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Let </a:t>
            </a:r>
            <a:r>
              <a:rPr lang="en-US" sz="2400" b="0" i="1" u="none" strike="noStrike" cap="none">
                <a:solidFill>
                  <a:srgbClr val="000000"/>
                </a:solidFill>
                <a:latin typeface="Calibri" panose="020F0502020204030204"/>
                <a:ea typeface="Calibri" panose="020F0502020204030204"/>
                <a:cs typeface="Calibri" panose="020F0502020204030204"/>
                <a:sym typeface="Calibri" panose="020F0502020204030204"/>
              </a:rPr>
              <a:t>p</a:t>
            </a:r>
            <a:r>
              <a:rPr lang="en-US" sz="2400" b="0" i="1"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be the probability that an arbitrary tuple in D belongs to class C</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estimated by |C</a:t>
            </a:r>
            <a:r>
              <a:rPr lang="en-US" sz="2400" b="0" i="1"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i</a:t>
            </a:r>
            <a:r>
              <a:rPr lang="en-US" sz="2400" b="0" i="0" u="none" strike="noStrike" cap="none" baseline="-25000">
                <a:solidFill>
                  <a:srgbClr val="000000"/>
                </a:solidFill>
                <a:latin typeface="Calibri" panose="020F0502020204030204"/>
                <a:ea typeface="Calibri" panose="020F0502020204030204"/>
                <a:cs typeface="Calibri" panose="020F0502020204030204"/>
                <a:sym typeface="Calibri" panose="020F0502020204030204"/>
              </a:rPr>
              <a:t>, D</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|/|D|</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257175" marR="0" lvl="0" indent="-165735" algn="l" rtl="0">
              <a:lnSpc>
                <a:spcPct val="100000"/>
              </a:lnSpc>
              <a:spcBef>
                <a:spcPts val="360"/>
              </a:spcBef>
              <a:spcAft>
                <a:spcPts val="0"/>
              </a:spcAft>
              <a:buClr>
                <a:srgbClr val="954F72"/>
              </a:buClr>
              <a:buSzPts val="1440"/>
              <a:buFont typeface="Noto Sans Symbols"/>
              <a:buNone/>
            </a:pPr>
            <a:endParaRPr sz="2400" b="0" i="0" u="none" strike="noStrike" cap="none">
              <a:solidFill>
                <a:srgbClr val="0563C1"/>
              </a:solidFill>
              <a:latin typeface="Calibri" panose="020F0502020204030204"/>
              <a:ea typeface="Calibri" panose="020F0502020204030204"/>
              <a:cs typeface="Calibri" panose="020F0502020204030204"/>
              <a:sym typeface="Calibri" panose="020F0502020204030204"/>
            </a:endParaRPr>
          </a:p>
          <a:p>
            <a:pPr marL="257175" marR="0" lvl="0" indent="-257175" algn="l" rtl="0">
              <a:lnSpc>
                <a:spcPct val="100000"/>
              </a:lnSpc>
              <a:spcBef>
                <a:spcPts val="360"/>
              </a:spcBef>
              <a:spcAft>
                <a:spcPts val="0"/>
              </a:spcAft>
              <a:buClr>
                <a:srgbClr val="954F72"/>
              </a:buClr>
              <a:buSzPts val="1440"/>
              <a:buFont typeface="Noto Sans Symbols"/>
              <a:buChar char="■"/>
            </a:pPr>
            <a:r>
              <a:rPr lang="en-US" sz="2400" b="0" i="0" u="none" strike="noStrike" cap="none">
                <a:solidFill>
                  <a:srgbClr val="0563C1"/>
                </a:solidFill>
                <a:latin typeface="Calibri" panose="020F0502020204030204"/>
                <a:ea typeface="Calibri" panose="020F0502020204030204"/>
                <a:cs typeface="Calibri" panose="020F0502020204030204"/>
                <a:sym typeface="Calibri" panose="020F0502020204030204"/>
              </a:rPr>
              <a:t>Expected information</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(entropy) needed to classify a tuple in D:</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257175" marR="0" lvl="0" indent="-188595" algn="l" rtl="0">
              <a:lnSpc>
                <a:spcPct val="100000"/>
              </a:lnSpc>
              <a:spcBef>
                <a:spcPts val="360"/>
              </a:spcBef>
              <a:spcAft>
                <a:spcPts val="0"/>
              </a:spcAft>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257175" marR="0" lvl="0" indent="-257175" algn="l" rtl="0">
              <a:lnSpc>
                <a:spcPct val="100000"/>
              </a:lnSpc>
              <a:spcBef>
                <a:spcPts val="360"/>
              </a:spcBef>
              <a:spcAft>
                <a:spcPts val="0"/>
              </a:spcAft>
              <a:buClr>
                <a:srgbClr val="954F72"/>
              </a:buClr>
              <a:buSzPts val="1440"/>
              <a:buFont typeface="Noto Sans Symbols"/>
              <a:buChar char="■"/>
            </a:pPr>
            <a:r>
              <a:rPr lang="en-US" sz="2400" b="0" i="0" u="none" strike="noStrike" cap="none">
                <a:solidFill>
                  <a:srgbClr val="0563C1"/>
                </a:solidFill>
                <a:latin typeface="Calibri" panose="020F0502020204030204"/>
                <a:ea typeface="Calibri" panose="020F0502020204030204"/>
                <a:cs typeface="Calibri" panose="020F0502020204030204"/>
                <a:sym typeface="Calibri" panose="020F0502020204030204"/>
              </a:rPr>
              <a:t>Information</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needed (after using A to split D into v partitions) to classify D:</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257175" marR="0" lvl="0" indent="-188595" algn="l" rtl="0">
              <a:lnSpc>
                <a:spcPct val="100000"/>
              </a:lnSpc>
              <a:spcBef>
                <a:spcPts val="360"/>
              </a:spcBef>
              <a:spcAft>
                <a:spcPts val="0"/>
              </a:spcAft>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257175" marR="0" lvl="0" indent="-257175" algn="l" rtl="0">
              <a:lnSpc>
                <a:spcPct val="100000"/>
              </a:lnSpc>
              <a:spcBef>
                <a:spcPts val="360"/>
              </a:spcBef>
              <a:spcAft>
                <a:spcPts val="0"/>
              </a:spcAft>
              <a:buClr>
                <a:srgbClr val="954F72"/>
              </a:buClr>
              <a:buSzPts val="1440"/>
              <a:buFont typeface="Noto Sans Symbols"/>
              <a:buChar char="■"/>
            </a:pPr>
            <a:r>
              <a:rPr lang="en-US" sz="2400" b="0" i="0" u="none" strike="noStrike" cap="none">
                <a:solidFill>
                  <a:srgbClr val="0563C1"/>
                </a:solidFill>
                <a:latin typeface="Calibri" panose="020F0502020204030204"/>
                <a:ea typeface="Calibri" panose="020F0502020204030204"/>
                <a:cs typeface="Calibri" panose="020F0502020204030204"/>
                <a:sym typeface="Calibri" panose="020F0502020204030204"/>
              </a:rPr>
              <a:t>Information gained</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by branching on attribute A</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257175" marR="0" lvl="0" indent="-188595" algn="l" rtl="0">
              <a:lnSpc>
                <a:spcPct val="100000"/>
              </a:lnSpc>
              <a:spcBef>
                <a:spcPts val="360"/>
              </a:spcBef>
              <a:spcAft>
                <a:spcPts val="0"/>
              </a:spcAft>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pic>
        <p:nvPicPr>
          <p:cNvPr id="527" name="Google Shape;527;p177"/>
          <p:cNvPicPr preferRelativeResize="0"/>
          <p:nvPr/>
        </p:nvPicPr>
        <p:blipFill rotWithShape="1">
          <a:blip r:embed="rId2"/>
          <a:srcRect/>
          <a:stretch>
            <a:fillRect/>
          </a:stretch>
        </p:blipFill>
        <p:spPr>
          <a:xfrm>
            <a:off x="4896823" y="2929958"/>
            <a:ext cx="2488408" cy="638175"/>
          </a:xfrm>
          <a:prstGeom prst="rect">
            <a:avLst/>
          </a:prstGeom>
          <a:noFill/>
          <a:ln>
            <a:noFill/>
          </a:ln>
        </p:spPr>
      </p:pic>
      <p:pic>
        <p:nvPicPr>
          <p:cNvPr id="528" name="Google Shape;528;p177"/>
          <p:cNvPicPr preferRelativeResize="0"/>
          <p:nvPr/>
        </p:nvPicPr>
        <p:blipFill rotWithShape="1">
          <a:blip r:embed="rId3"/>
          <a:srcRect/>
          <a:stretch>
            <a:fillRect/>
          </a:stretch>
        </p:blipFill>
        <p:spPr>
          <a:xfrm>
            <a:off x="3983687" y="3975559"/>
            <a:ext cx="2383631" cy="711994"/>
          </a:xfrm>
          <a:prstGeom prst="rect">
            <a:avLst/>
          </a:prstGeom>
          <a:noFill/>
          <a:ln>
            <a:noFill/>
          </a:ln>
        </p:spPr>
      </p:pic>
      <p:sp>
        <p:nvSpPr>
          <p:cNvPr id="529" name="Google Shape;529;p177"/>
          <p:cNvSpPr txBox="1">
            <a:spLocks noGrp="1"/>
          </p:cNvSpPr>
          <p:nvPr>
            <p:ph type="title"/>
          </p:nvPr>
        </p:nvSpPr>
        <p:spPr>
          <a:xfrm>
            <a:off x="410286" y="399085"/>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latin typeface="Tahoma" panose="020B0604030504040204"/>
                <a:ea typeface="Tahoma" panose="020B0604030504040204"/>
                <a:cs typeface="Tahoma" panose="020B0604030504040204"/>
                <a:sym typeface="Tahoma" panose="020B0604030504040204"/>
              </a:rPr>
              <a:t>Decision Tree Algorithm</a:t>
            </a:r>
            <a:endParaRPr sz="3600">
              <a:latin typeface="Tahoma" panose="020B0604030504040204"/>
              <a:ea typeface="Tahoma" panose="020B0604030504040204"/>
              <a:cs typeface="Tahoma" panose="020B0604030504040204"/>
              <a:sym typeface="Tahoma" panose="020B060403050404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533"/>
        <p:cNvGrpSpPr/>
        <p:nvPr/>
      </p:nvGrpSpPr>
      <p:grpSpPr>
        <a:xfrm>
          <a:off x="0" y="0"/>
          <a:ext cx="0" cy="0"/>
          <a:chOff x="0" y="0"/>
          <a:chExt cx="0" cy="0"/>
        </a:xfrm>
      </p:grpSpPr>
      <p:sp>
        <p:nvSpPr>
          <p:cNvPr id="534" name="Google Shape;534;p178"/>
          <p:cNvSpPr txBox="1">
            <a:spLocks noGrp="1"/>
          </p:cNvSpPr>
          <p:nvPr>
            <p:ph type="title"/>
          </p:nvPr>
        </p:nvSpPr>
        <p:spPr>
          <a:xfrm>
            <a:off x="174150" y="184189"/>
            <a:ext cx="8212763" cy="5049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endParaRPr sz="3600">
              <a:latin typeface="Tahoma" panose="020B0604030504040204"/>
              <a:ea typeface="Tahoma" panose="020B0604030504040204"/>
              <a:cs typeface="Tahoma" panose="020B0604030504040204"/>
              <a:sym typeface="Tahoma" panose="020B0604030504040204"/>
            </a:endParaRPr>
          </a:p>
          <a:p>
            <a:pPr marL="0" lvl="0" indent="0" algn="l" rtl="0">
              <a:lnSpc>
                <a:spcPct val="90000"/>
              </a:lnSpc>
              <a:spcBef>
                <a:spcPts val="0"/>
              </a:spcBef>
              <a:spcAft>
                <a:spcPts val="0"/>
              </a:spcAft>
              <a:buSzPts val="3959"/>
              <a:buNone/>
            </a:pPr>
            <a:endParaRPr sz="3600">
              <a:latin typeface="Tahoma" panose="020B0604030504040204"/>
              <a:ea typeface="Tahoma" panose="020B0604030504040204"/>
              <a:cs typeface="Tahoma" panose="020B0604030504040204"/>
              <a:sym typeface="Tahoma" panose="020B0604030504040204"/>
            </a:endParaRPr>
          </a:p>
          <a:p>
            <a:pPr marL="0" lvl="0" indent="0" algn="l" rtl="0">
              <a:lnSpc>
                <a:spcPct val="90000"/>
              </a:lnSpc>
              <a:spcBef>
                <a:spcPts val="0"/>
              </a:spcBef>
              <a:spcAft>
                <a:spcPts val="0"/>
              </a:spcAft>
              <a:buSzPts val="3959"/>
              <a:buNone/>
            </a:pPr>
            <a:r>
              <a:rPr lang="en-US" sz="3600">
                <a:latin typeface="Tahoma" panose="020B0604030504040204"/>
                <a:ea typeface="Tahoma" panose="020B0604030504040204"/>
                <a:cs typeface="Tahoma" panose="020B0604030504040204"/>
                <a:sym typeface="Tahoma" panose="020B0604030504040204"/>
              </a:rPr>
              <a:t>Attribute Selection : Information gain</a:t>
            </a:r>
            <a:endParaRPr sz="3600">
              <a:latin typeface="Tahoma" panose="020B0604030504040204"/>
              <a:ea typeface="Tahoma" panose="020B0604030504040204"/>
              <a:cs typeface="Tahoma" panose="020B0604030504040204"/>
              <a:sym typeface="Tahoma" panose="020B0604030504040204"/>
            </a:endParaRPr>
          </a:p>
          <a:p>
            <a:pPr marL="0" lvl="0" indent="0" algn="l" rtl="0">
              <a:lnSpc>
                <a:spcPct val="90000"/>
              </a:lnSpc>
              <a:spcBef>
                <a:spcPts val="0"/>
              </a:spcBef>
              <a:spcAft>
                <a:spcPts val="0"/>
              </a:spcAft>
              <a:buSzPts val="3959"/>
              <a:buNone/>
            </a:pPr>
            <a:endParaRPr sz="3600">
              <a:latin typeface="Tahoma" panose="020B0604030504040204"/>
              <a:ea typeface="Tahoma" panose="020B0604030504040204"/>
              <a:cs typeface="Tahoma" panose="020B0604030504040204"/>
              <a:sym typeface="Tahoma" panose="020B0604030504040204"/>
            </a:endParaRPr>
          </a:p>
        </p:txBody>
      </p:sp>
      <p:sp>
        <p:nvSpPr>
          <p:cNvPr id="535" name="Google Shape;535;p178"/>
          <p:cNvSpPr txBox="1"/>
          <p:nvPr/>
        </p:nvSpPr>
        <p:spPr>
          <a:xfrm>
            <a:off x="295338" y="1363566"/>
            <a:ext cx="3114675" cy="504900"/>
          </a:xfrm>
          <a:prstGeom prst="rect">
            <a:avLst/>
          </a:prstGeom>
          <a:noFill/>
          <a:ln>
            <a:noFill/>
          </a:ln>
        </p:spPr>
        <p:txBody>
          <a:bodyPr spcFirstLastPara="1" wrap="square" lIns="68550" tIns="34275" rIns="68550" bIns="34275" anchor="t" anchorCtr="0">
            <a:noAutofit/>
          </a:bodyPr>
          <a:lstStyle/>
          <a:p>
            <a:pPr marL="0" marR="0" lvl="0" indent="0" algn="l" rtl="0">
              <a:lnSpc>
                <a:spcPct val="80000"/>
              </a:lnSpc>
              <a:spcBef>
                <a:spcPts val="0"/>
              </a:spcBef>
              <a:spcAft>
                <a:spcPts val="0"/>
              </a:spcAft>
              <a:buNone/>
            </a:pPr>
            <a:r>
              <a:rPr lang="en-US" sz="1500" b="0" i="0" u="none" strike="noStrike" cap="none">
                <a:solidFill>
                  <a:srgbClr val="121328"/>
                </a:solidFill>
                <a:latin typeface="Calibri" panose="020F0502020204030204"/>
                <a:ea typeface="Calibri" panose="020F0502020204030204"/>
                <a:cs typeface="Calibri" panose="020F0502020204030204"/>
                <a:sym typeface="Calibri" panose="020F0502020204030204"/>
              </a:rPr>
              <a:t>Class P: buys_computer = “yes”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80000"/>
              </a:lnSpc>
              <a:spcBef>
                <a:spcPts val="450"/>
              </a:spcBef>
              <a:spcAft>
                <a:spcPts val="0"/>
              </a:spcAft>
              <a:buNone/>
            </a:pPr>
            <a:r>
              <a:rPr lang="en-US" sz="1500" b="0" i="0" u="none" strike="noStrike" cap="none">
                <a:solidFill>
                  <a:srgbClr val="121328"/>
                </a:solidFill>
                <a:latin typeface="Calibri" panose="020F0502020204030204"/>
                <a:ea typeface="Calibri" panose="020F0502020204030204"/>
                <a:cs typeface="Calibri" panose="020F0502020204030204"/>
                <a:sym typeface="Calibri" panose="020F0502020204030204"/>
              </a:rPr>
              <a:t>Class N: buys_computer = “no”</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36" name="Google Shape;536;p178"/>
          <p:cNvSpPr txBox="1"/>
          <p:nvPr/>
        </p:nvSpPr>
        <p:spPr>
          <a:xfrm>
            <a:off x="804859" y="4257099"/>
            <a:ext cx="3114675" cy="1028700"/>
          </a:xfrm>
          <a:prstGeom prst="rect">
            <a:avLst/>
          </a:prstGeom>
          <a:noFill/>
          <a:ln>
            <a:noFill/>
          </a:ln>
        </p:spPr>
        <p:txBody>
          <a:bodyPr spcFirstLastPara="1" wrap="square" lIns="68550" tIns="34275" rIns="68550" bIns="34275" anchor="t" anchorCtr="0">
            <a:noAutofit/>
          </a:bodyPr>
          <a:lstStyle/>
          <a:p>
            <a:pPr marL="257175" marR="0" lvl="0" indent="-257175" algn="l" rtl="0">
              <a:lnSpc>
                <a:spcPct val="130000"/>
              </a:lnSpc>
              <a:spcBef>
                <a:spcPts val="0"/>
              </a:spcBef>
              <a:spcAft>
                <a:spcPts val="0"/>
              </a:spcAft>
              <a:buNone/>
            </a:pPr>
            <a:r>
              <a:rPr lang="en-US" sz="1500" b="0" i="0" u="none" strike="noStrike" cap="none">
                <a:solidFill>
                  <a:srgbClr val="121328"/>
                </a:solidFill>
                <a:latin typeface="Calibri" panose="020F0502020204030204"/>
                <a:ea typeface="Calibri" panose="020F0502020204030204"/>
                <a:cs typeface="Calibri" panose="020F0502020204030204"/>
                <a:sym typeface="Calibri" panose="020F0502020204030204"/>
              </a:rPr>
              <a:t>            means “age &lt;=30” has 5 out of 14 samples, with 2 yes’es  and 3 no’s.</a:t>
            </a:r>
            <a:endParaRPr sz="15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90000"/>
              </a:lnSpc>
              <a:spcBef>
                <a:spcPts val="300"/>
              </a:spcBef>
              <a:spcAft>
                <a:spcPts val="0"/>
              </a:spcAft>
              <a:buNone/>
            </a:pP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537" name="Google Shape;537;p178"/>
          <p:cNvPicPr preferRelativeResize="0"/>
          <p:nvPr/>
        </p:nvPicPr>
        <p:blipFill rotWithShape="1">
          <a:blip r:embed="rId1"/>
          <a:srcRect/>
          <a:stretch>
            <a:fillRect/>
          </a:stretch>
        </p:blipFill>
        <p:spPr>
          <a:xfrm>
            <a:off x="85144" y="3323288"/>
            <a:ext cx="2515800" cy="835200"/>
          </a:xfrm>
          <a:prstGeom prst="rect">
            <a:avLst/>
          </a:prstGeom>
          <a:noFill/>
          <a:ln>
            <a:noFill/>
          </a:ln>
        </p:spPr>
      </p:pic>
      <p:pic>
        <p:nvPicPr>
          <p:cNvPr id="538" name="Google Shape;538;p178"/>
          <p:cNvPicPr preferRelativeResize="0"/>
          <p:nvPr/>
        </p:nvPicPr>
        <p:blipFill rotWithShape="1">
          <a:blip r:embed="rId2"/>
          <a:srcRect/>
          <a:stretch>
            <a:fillRect/>
          </a:stretch>
        </p:blipFill>
        <p:spPr>
          <a:xfrm>
            <a:off x="2680276" y="3323288"/>
            <a:ext cx="1860638" cy="835199"/>
          </a:xfrm>
          <a:prstGeom prst="rect">
            <a:avLst/>
          </a:prstGeom>
          <a:noFill/>
          <a:ln w="9525" cap="flat" cmpd="sng">
            <a:solidFill>
              <a:srgbClr val="000000"/>
            </a:solidFill>
            <a:prstDash val="solid"/>
            <a:round/>
            <a:headEnd type="none" w="sm" len="sm"/>
            <a:tailEnd type="none" w="sm" len="sm"/>
          </a:ln>
        </p:spPr>
      </p:pic>
      <p:pic>
        <p:nvPicPr>
          <p:cNvPr id="539" name="Google Shape;539;p178"/>
          <p:cNvPicPr preferRelativeResize="0"/>
          <p:nvPr/>
        </p:nvPicPr>
        <p:blipFill rotWithShape="1">
          <a:blip r:embed="rId3"/>
          <a:srcRect/>
          <a:stretch>
            <a:fillRect/>
          </a:stretch>
        </p:blipFill>
        <p:spPr>
          <a:xfrm>
            <a:off x="5072214" y="4257094"/>
            <a:ext cx="2253824" cy="748613"/>
          </a:xfrm>
          <a:prstGeom prst="rect">
            <a:avLst/>
          </a:prstGeom>
          <a:noFill/>
          <a:ln>
            <a:noFill/>
          </a:ln>
        </p:spPr>
      </p:pic>
      <p:pic>
        <p:nvPicPr>
          <p:cNvPr id="540" name="Google Shape;540;p178"/>
          <p:cNvPicPr preferRelativeResize="0"/>
          <p:nvPr/>
        </p:nvPicPr>
        <p:blipFill rotWithShape="1">
          <a:blip r:embed="rId4"/>
          <a:srcRect/>
          <a:stretch>
            <a:fillRect/>
          </a:stretch>
        </p:blipFill>
        <p:spPr>
          <a:xfrm>
            <a:off x="5057311" y="3911712"/>
            <a:ext cx="3203972" cy="291704"/>
          </a:xfrm>
          <a:prstGeom prst="rect">
            <a:avLst/>
          </a:prstGeom>
          <a:noFill/>
          <a:ln>
            <a:noFill/>
          </a:ln>
        </p:spPr>
      </p:pic>
      <p:pic>
        <p:nvPicPr>
          <p:cNvPr id="541" name="Google Shape;541;p178"/>
          <p:cNvPicPr preferRelativeResize="0"/>
          <p:nvPr/>
        </p:nvPicPr>
        <p:blipFill rotWithShape="1">
          <a:blip r:embed="rId5"/>
          <a:srcRect/>
          <a:stretch>
            <a:fillRect/>
          </a:stretch>
        </p:blipFill>
        <p:spPr>
          <a:xfrm>
            <a:off x="5237830" y="1322779"/>
            <a:ext cx="3314700" cy="2187788"/>
          </a:xfrm>
          <a:prstGeom prst="rect">
            <a:avLst/>
          </a:prstGeom>
          <a:noFill/>
          <a:ln>
            <a:noFill/>
          </a:ln>
        </p:spPr>
      </p:pic>
      <p:pic>
        <p:nvPicPr>
          <p:cNvPr id="542" name="Google Shape;542;p178"/>
          <p:cNvPicPr preferRelativeResize="0"/>
          <p:nvPr/>
        </p:nvPicPr>
        <p:blipFill rotWithShape="1">
          <a:blip r:embed="rId6"/>
          <a:srcRect/>
          <a:stretch>
            <a:fillRect/>
          </a:stretch>
        </p:blipFill>
        <p:spPr>
          <a:xfrm>
            <a:off x="531718" y="4158496"/>
            <a:ext cx="804863" cy="498872"/>
          </a:xfrm>
          <a:prstGeom prst="rect">
            <a:avLst/>
          </a:prstGeom>
          <a:noFill/>
          <a:ln>
            <a:noFill/>
          </a:ln>
        </p:spPr>
      </p:pic>
      <p:pic>
        <p:nvPicPr>
          <p:cNvPr id="543" name="Google Shape;543;p178"/>
          <p:cNvPicPr preferRelativeResize="0"/>
          <p:nvPr/>
        </p:nvPicPr>
        <p:blipFill rotWithShape="1">
          <a:blip r:embed="rId7"/>
          <a:srcRect/>
          <a:stretch>
            <a:fillRect/>
          </a:stretch>
        </p:blipFill>
        <p:spPr>
          <a:xfrm>
            <a:off x="52451" y="2604809"/>
            <a:ext cx="3600450" cy="392906"/>
          </a:xfrm>
          <a:prstGeom prst="rect">
            <a:avLst/>
          </a:prstGeom>
          <a:noFill/>
          <a:ln>
            <a:noFill/>
          </a:ln>
        </p:spPr>
      </p:pic>
      <p:sp>
        <p:nvSpPr>
          <p:cNvPr id="544" name="Google Shape;544;p178"/>
          <p:cNvSpPr txBox="1"/>
          <p:nvPr/>
        </p:nvSpPr>
        <p:spPr>
          <a:xfrm>
            <a:off x="5057306" y="5285794"/>
            <a:ext cx="3977775" cy="392850"/>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None/>
            </a:pPr>
            <a:r>
              <a:rPr lang="en-US" sz="1350" b="0" i="0" u="none" strike="noStrike" cap="none">
                <a:solidFill>
                  <a:srgbClr val="FF0000"/>
                </a:solidFill>
                <a:latin typeface="Calibri" panose="020F0502020204030204"/>
                <a:ea typeface="Calibri" panose="020F0502020204030204"/>
                <a:cs typeface="Calibri" panose="020F0502020204030204"/>
                <a:sym typeface="Calibri" panose="020F0502020204030204"/>
              </a:rPr>
              <a:t>Gain(age)&gt; any other gain. so  age is selected as root node</a:t>
            </a:r>
            <a:endParaRPr sz="1350" b="0" i="0" u="none" strike="noStrike" cap="none">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545" name="Google Shape;545;p178"/>
          <p:cNvSpPr txBox="1"/>
          <p:nvPr/>
        </p:nvSpPr>
        <p:spPr>
          <a:xfrm>
            <a:off x="85144" y="2288522"/>
            <a:ext cx="3314700" cy="291600"/>
          </a:xfrm>
          <a:prstGeom prst="rect">
            <a:avLst/>
          </a:prstGeom>
          <a:solidFill>
            <a:schemeClr val="lt1"/>
          </a:solid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None/>
            </a:pPr>
            <a:r>
              <a:rPr lang="en-US" sz="1200" b="1" i="1" u="none" strike="noStrike" cap="none">
                <a:solidFill>
                  <a:srgbClr val="FF0000"/>
                </a:solidFill>
                <a:latin typeface="Calibri" panose="020F0502020204030204"/>
                <a:ea typeface="Calibri" panose="020F0502020204030204"/>
                <a:cs typeface="Calibri" panose="020F0502020204030204"/>
                <a:sym typeface="Calibri" panose="020F0502020204030204"/>
              </a:rPr>
              <a:t>1 : Calculate Entropy for Class Labels</a:t>
            </a:r>
            <a:endParaRPr sz="1200" b="1" i="1" u="none" strike="noStrike" cap="none">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546" name="Google Shape;546;p178"/>
          <p:cNvSpPr txBox="1"/>
          <p:nvPr/>
        </p:nvSpPr>
        <p:spPr>
          <a:xfrm>
            <a:off x="85144" y="2997713"/>
            <a:ext cx="4342275" cy="291600"/>
          </a:xfrm>
          <a:prstGeom prst="rect">
            <a:avLst/>
          </a:prstGeom>
          <a:solidFill>
            <a:schemeClr val="lt1"/>
          </a:solid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None/>
            </a:pPr>
            <a:r>
              <a:rPr lang="en-US" sz="1200" b="1" i="1" u="none" strike="noStrike" cap="none">
                <a:solidFill>
                  <a:srgbClr val="FF0000"/>
                </a:solidFill>
                <a:latin typeface="Calibri" panose="020F0502020204030204"/>
                <a:ea typeface="Calibri" panose="020F0502020204030204"/>
                <a:cs typeface="Calibri" panose="020F0502020204030204"/>
                <a:sym typeface="Calibri" panose="020F0502020204030204"/>
              </a:rPr>
              <a:t>2 : Calculate Information  of Each Attribute (one by one)</a:t>
            </a:r>
            <a:endParaRPr sz="1200" b="1" i="1" u="none" strike="noStrike" cap="none">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547" name="Google Shape;547;p178"/>
          <p:cNvSpPr txBox="1"/>
          <p:nvPr/>
        </p:nvSpPr>
        <p:spPr>
          <a:xfrm>
            <a:off x="5072213" y="3482213"/>
            <a:ext cx="3314700" cy="291600"/>
          </a:xfrm>
          <a:prstGeom prst="rect">
            <a:avLst/>
          </a:prstGeom>
          <a:solidFill>
            <a:schemeClr val="lt1"/>
          </a:solid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None/>
            </a:pPr>
            <a:r>
              <a:rPr lang="en-US" sz="1200" b="1" i="1" u="none" strike="noStrike" cap="none">
                <a:solidFill>
                  <a:srgbClr val="FF0000"/>
                </a:solidFill>
                <a:latin typeface="Calibri" panose="020F0502020204030204"/>
                <a:ea typeface="Calibri" panose="020F0502020204030204"/>
                <a:cs typeface="Calibri" panose="020F0502020204030204"/>
                <a:sym typeface="Calibri" panose="020F0502020204030204"/>
              </a:rPr>
              <a:t>3 : Calculate Gain of Each Attribute (one by one)</a:t>
            </a:r>
            <a:endParaRPr sz="1200" b="1" i="1" u="none" strike="noStrike" cap="none">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548" name="Google Shape;548;p178"/>
          <p:cNvSpPr txBox="1"/>
          <p:nvPr/>
        </p:nvSpPr>
        <p:spPr>
          <a:xfrm>
            <a:off x="5143106" y="5005706"/>
            <a:ext cx="3600450" cy="291600"/>
          </a:xfrm>
          <a:prstGeom prst="rect">
            <a:avLst/>
          </a:prstGeom>
          <a:solidFill>
            <a:schemeClr val="lt1"/>
          </a:solid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None/>
            </a:pPr>
            <a:r>
              <a:rPr lang="en-US" sz="1050" b="1" i="0" u="none" strike="noStrike" cap="none">
                <a:solidFill>
                  <a:srgbClr val="FF0000"/>
                </a:solidFill>
                <a:latin typeface="Calibri" panose="020F0502020204030204"/>
                <a:ea typeface="Calibri" panose="020F0502020204030204"/>
                <a:cs typeface="Calibri" panose="020F0502020204030204"/>
                <a:sym typeface="Calibri" panose="020F0502020204030204"/>
              </a:rPr>
              <a:t>4</a:t>
            </a:r>
            <a:r>
              <a:rPr lang="en-US" sz="1200" b="1" i="1" u="none" strike="noStrike" cap="none">
                <a:solidFill>
                  <a:srgbClr val="FF0000"/>
                </a:solidFill>
                <a:latin typeface="Calibri" panose="020F0502020204030204"/>
                <a:ea typeface="Calibri" panose="020F0502020204030204"/>
                <a:cs typeface="Calibri" panose="020F0502020204030204"/>
                <a:sym typeface="Calibri" panose="020F0502020204030204"/>
              </a:rPr>
              <a:t>: Select Attribute with max gain as a root attribute</a:t>
            </a:r>
            <a:endParaRPr sz="1200" b="1" i="1" u="none" strike="noStrike" cap="none">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553"/>
        <p:cNvGrpSpPr/>
        <p:nvPr/>
      </p:nvGrpSpPr>
      <p:grpSpPr>
        <a:xfrm>
          <a:off x="0" y="0"/>
          <a:ext cx="0" cy="0"/>
          <a:chOff x="0" y="0"/>
          <a:chExt cx="0" cy="0"/>
        </a:xfrm>
      </p:grpSpPr>
      <p:sp>
        <p:nvSpPr>
          <p:cNvPr id="554" name="Google Shape;554;p179"/>
          <p:cNvSpPr txBox="1">
            <a:spLocks noGrp="1"/>
          </p:cNvSpPr>
          <p:nvPr>
            <p:ph type="title"/>
          </p:nvPr>
        </p:nvSpPr>
        <p:spPr>
          <a:xfrm>
            <a:off x="426454" y="412732"/>
            <a:ext cx="8376351" cy="5049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sz="3600">
                <a:latin typeface="Tahoma" panose="020B0604030504040204"/>
                <a:ea typeface="Tahoma" panose="020B0604030504040204"/>
                <a:cs typeface="Tahoma" panose="020B0604030504040204"/>
                <a:sym typeface="Tahoma" panose="020B0604030504040204"/>
              </a:rPr>
              <a:t>Final DT of the  buys_computer  dataset</a:t>
            </a:r>
            <a:endParaRPr sz="3600">
              <a:latin typeface="Tahoma" panose="020B0604030504040204"/>
              <a:ea typeface="Tahoma" panose="020B0604030504040204"/>
              <a:cs typeface="Tahoma" panose="020B0604030504040204"/>
              <a:sym typeface="Tahoma" panose="020B0604030504040204"/>
            </a:endParaRPr>
          </a:p>
        </p:txBody>
      </p:sp>
      <p:grpSp>
        <p:nvGrpSpPr>
          <p:cNvPr id="555" name="Google Shape;555;p179"/>
          <p:cNvGrpSpPr/>
          <p:nvPr/>
        </p:nvGrpSpPr>
        <p:grpSpPr>
          <a:xfrm>
            <a:off x="2338913" y="1784740"/>
            <a:ext cx="4785218" cy="3933672"/>
            <a:chOff x="768" y="1152"/>
            <a:chExt cx="4008" cy="2412"/>
          </a:xfrm>
        </p:grpSpPr>
        <p:sp>
          <p:nvSpPr>
            <p:cNvPr id="556" name="Google Shape;556;p179"/>
            <p:cNvSpPr/>
            <p:nvPr/>
          </p:nvSpPr>
          <p:spPr>
            <a:xfrm>
              <a:off x="2387" y="1152"/>
              <a:ext cx="600" cy="300"/>
            </a:xfrm>
            <a:prstGeom prst="rect">
              <a:avLst/>
            </a:prstGeom>
            <a:solidFill>
              <a:srgbClr val="00CCFF"/>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age?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57" name="Google Shape;557;p179"/>
            <p:cNvSpPr/>
            <p:nvPr/>
          </p:nvSpPr>
          <p:spPr>
            <a:xfrm>
              <a:off x="1076" y="2342"/>
              <a:ext cx="900" cy="300"/>
            </a:xfrm>
            <a:prstGeom prst="rect">
              <a:avLst/>
            </a:prstGeom>
            <a:solidFill>
              <a:srgbClr val="00FFCC"/>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student?</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58" name="Google Shape;558;p179"/>
            <p:cNvSpPr/>
            <p:nvPr/>
          </p:nvSpPr>
          <p:spPr>
            <a:xfrm>
              <a:off x="3162" y="2342"/>
              <a:ext cx="1500" cy="300"/>
            </a:xfrm>
            <a:prstGeom prst="rect">
              <a:avLst/>
            </a:prstGeom>
            <a:solidFill>
              <a:srgbClr val="99CCFF"/>
            </a:solidFill>
            <a:ln w="12700" cap="flat" cmpd="sng">
              <a:solidFill>
                <a:schemeClr val="dk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credit rating?</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59" name="Google Shape;559;p179"/>
            <p:cNvCxnSpPr/>
            <p:nvPr/>
          </p:nvCxnSpPr>
          <p:spPr>
            <a:xfrm flipH="1">
              <a:off x="1644" y="1462"/>
              <a:ext cx="600" cy="900"/>
            </a:xfrm>
            <a:prstGeom prst="straightConnector1">
              <a:avLst/>
            </a:prstGeom>
            <a:noFill/>
            <a:ln w="12700" cap="flat" cmpd="sng">
              <a:solidFill>
                <a:srgbClr val="000000"/>
              </a:solidFill>
              <a:prstDash val="solid"/>
              <a:round/>
              <a:headEnd type="none" w="sm" len="sm"/>
              <a:tailEnd type="none" w="sm" len="sm"/>
            </a:ln>
          </p:spPr>
        </p:cxnSp>
        <p:cxnSp>
          <p:nvCxnSpPr>
            <p:cNvPr id="560" name="Google Shape;560;p179"/>
            <p:cNvCxnSpPr/>
            <p:nvPr/>
          </p:nvCxnSpPr>
          <p:spPr>
            <a:xfrm>
              <a:off x="2623" y="1491"/>
              <a:ext cx="0" cy="300"/>
            </a:xfrm>
            <a:prstGeom prst="straightConnector1">
              <a:avLst/>
            </a:prstGeom>
            <a:noFill/>
            <a:ln w="12700" cap="flat" cmpd="sng">
              <a:solidFill>
                <a:srgbClr val="000000"/>
              </a:solidFill>
              <a:prstDash val="solid"/>
              <a:round/>
              <a:headEnd type="none" w="sm" len="sm"/>
              <a:tailEnd type="none" w="sm" len="sm"/>
            </a:ln>
          </p:spPr>
        </p:cxnSp>
        <p:cxnSp>
          <p:nvCxnSpPr>
            <p:cNvPr id="561" name="Google Shape;561;p179"/>
            <p:cNvCxnSpPr/>
            <p:nvPr/>
          </p:nvCxnSpPr>
          <p:spPr>
            <a:xfrm>
              <a:off x="2928" y="1440"/>
              <a:ext cx="1200" cy="900"/>
            </a:xfrm>
            <a:prstGeom prst="straightConnector1">
              <a:avLst/>
            </a:prstGeom>
            <a:noFill/>
            <a:ln w="12700" cap="flat" cmpd="sng">
              <a:solidFill>
                <a:srgbClr val="000000"/>
              </a:solidFill>
              <a:prstDash val="solid"/>
              <a:round/>
              <a:headEnd type="none" w="sm" len="sm"/>
              <a:tailEnd type="none" w="sm" len="sm"/>
            </a:ln>
          </p:spPr>
        </p:cxnSp>
        <p:sp>
          <p:nvSpPr>
            <p:cNvPr id="562" name="Google Shape;562;p179"/>
            <p:cNvSpPr/>
            <p:nvPr/>
          </p:nvSpPr>
          <p:spPr>
            <a:xfrm>
              <a:off x="1292" y="1730"/>
              <a:ext cx="900" cy="300"/>
            </a:xfrm>
            <a:prstGeom prst="rect">
              <a:avLst/>
            </a:prstGeom>
            <a:solidFill>
              <a:srgbClr val="FFFF00"/>
            </a:solidFill>
            <a:ln w="12700" cap="flat" cmpd="sng">
              <a:solidFill>
                <a:schemeClr val="lt1"/>
              </a:solidFill>
              <a:prstDash val="solid"/>
              <a:miter lim="800000"/>
              <a:headEnd type="none" w="sm" len="sm"/>
              <a:tailEnd type="none" w="sm" len="sm"/>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&lt;=30</a:t>
              </a:r>
              <a:endParaRPr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63" name="Google Shape;563;p179"/>
            <p:cNvSpPr/>
            <p:nvPr/>
          </p:nvSpPr>
          <p:spPr>
            <a:xfrm>
              <a:off x="3364" y="1804"/>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&gt;40</a:t>
              </a:r>
              <a:endParaRPr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cxnSp>
          <p:nvCxnSpPr>
            <p:cNvPr id="564" name="Google Shape;564;p179"/>
            <p:cNvCxnSpPr/>
            <p:nvPr/>
          </p:nvCxnSpPr>
          <p:spPr>
            <a:xfrm flipH="1">
              <a:off x="888"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565" name="Google Shape;565;p179"/>
            <p:cNvCxnSpPr/>
            <p:nvPr/>
          </p:nvCxnSpPr>
          <p:spPr>
            <a:xfrm>
              <a:off x="1728"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566" name="Google Shape;566;p179"/>
            <p:cNvCxnSpPr/>
            <p:nvPr/>
          </p:nvCxnSpPr>
          <p:spPr>
            <a:xfrm flipH="1">
              <a:off x="3240" y="2640"/>
              <a:ext cx="600" cy="600"/>
            </a:xfrm>
            <a:prstGeom prst="straightConnector1">
              <a:avLst/>
            </a:prstGeom>
            <a:noFill/>
            <a:ln w="12700" cap="flat" cmpd="sng">
              <a:solidFill>
                <a:srgbClr val="000000"/>
              </a:solidFill>
              <a:prstDash val="solid"/>
              <a:round/>
              <a:headEnd type="none" w="sm" len="sm"/>
              <a:tailEnd type="none" w="sm" len="sm"/>
            </a:ln>
          </p:spPr>
        </p:cxnSp>
        <p:cxnSp>
          <p:nvCxnSpPr>
            <p:cNvPr id="567" name="Google Shape;567;p179"/>
            <p:cNvCxnSpPr/>
            <p:nvPr/>
          </p:nvCxnSpPr>
          <p:spPr>
            <a:xfrm>
              <a:off x="4128" y="2640"/>
              <a:ext cx="300" cy="600"/>
            </a:xfrm>
            <a:prstGeom prst="straightConnector1">
              <a:avLst/>
            </a:prstGeom>
            <a:noFill/>
            <a:ln w="12700" cap="flat" cmpd="sng">
              <a:solidFill>
                <a:srgbClr val="000000"/>
              </a:solidFill>
              <a:prstDash val="solid"/>
              <a:round/>
              <a:headEnd type="none" w="sm" len="sm"/>
              <a:tailEnd type="none" w="sm" len="sm"/>
            </a:ln>
          </p:spPr>
        </p:cxnSp>
        <p:cxnSp>
          <p:nvCxnSpPr>
            <p:cNvPr id="568" name="Google Shape;568;p179"/>
            <p:cNvCxnSpPr/>
            <p:nvPr/>
          </p:nvCxnSpPr>
          <p:spPr>
            <a:xfrm>
              <a:off x="2623" y="2029"/>
              <a:ext cx="0" cy="300"/>
            </a:xfrm>
            <a:prstGeom prst="straightConnector1">
              <a:avLst/>
            </a:prstGeom>
            <a:noFill/>
            <a:ln w="12700" cap="flat" cmpd="sng">
              <a:solidFill>
                <a:srgbClr val="000000"/>
              </a:solidFill>
              <a:prstDash val="solid"/>
              <a:round/>
              <a:headEnd type="none" w="sm" len="sm"/>
              <a:tailEnd type="none" w="sm" len="sm"/>
            </a:ln>
          </p:spPr>
        </p:cxnSp>
        <p:sp>
          <p:nvSpPr>
            <p:cNvPr id="569" name="Google Shape;569;p179"/>
            <p:cNvSpPr/>
            <p:nvPr/>
          </p:nvSpPr>
          <p:spPr>
            <a:xfrm>
              <a:off x="768" y="3264"/>
              <a:ext cx="600" cy="300"/>
            </a:xfrm>
            <a:prstGeom prst="rect">
              <a:avLst/>
            </a:prstGeom>
            <a:solidFill>
              <a:srgbClr val="FFCC99"/>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0" name="Google Shape;570;p179"/>
            <p:cNvSpPr/>
            <p:nvPr/>
          </p:nvSpPr>
          <p:spPr>
            <a:xfrm>
              <a:off x="2028" y="3264"/>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1" name="Google Shape;571;p179"/>
            <p:cNvSpPr/>
            <p:nvPr/>
          </p:nvSpPr>
          <p:spPr>
            <a:xfrm>
              <a:off x="4140" y="3216"/>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2" name="Google Shape;572;p179"/>
            <p:cNvSpPr/>
            <p:nvPr/>
          </p:nvSpPr>
          <p:spPr>
            <a:xfrm>
              <a:off x="2275" y="2344"/>
              <a:ext cx="600" cy="300"/>
            </a:xfrm>
            <a:prstGeom prst="rect">
              <a:avLst/>
            </a:prstGeom>
            <a:solidFill>
              <a:srgbClr val="00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3" name="Google Shape;573;p179"/>
            <p:cNvSpPr/>
            <p:nvPr/>
          </p:nvSpPr>
          <p:spPr>
            <a:xfrm>
              <a:off x="2244" y="1746"/>
              <a:ext cx="900" cy="300"/>
            </a:xfrm>
            <a:prstGeom prst="rect">
              <a:avLst/>
            </a:prstGeom>
            <a:solidFill>
              <a:srgbClr val="FFFF00"/>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r>
                <a:rPr lang="en-US" sz="15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31..40</a:t>
              </a:r>
              <a:endParaRPr sz="135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74" name="Google Shape;574;p179"/>
            <p:cNvSpPr/>
            <p:nvPr/>
          </p:nvSpPr>
          <p:spPr>
            <a:xfrm>
              <a:off x="3162" y="3223"/>
              <a:ext cx="600" cy="300"/>
            </a:xfrm>
            <a:prstGeom prst="rect">
              <a:avLst/>
            </a:prstGeom>
            <a:solidFill>
              <a:srgbClr val="FFCC99"/>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5" name="Google Shape;575;p179"/>
            <p:cNvSpPr/>
            <p:nvPr/>
          </p:nvSpPr>
          <p:spPr>
            <a:xfrm>
              <a:off x="4176" y="2784"/>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fair</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6" name="Google Shape;576;p179"/>
            <p:cNvSpPr/>
            <p:nvPr/>
          </p:nvSpPr>
          <p:spPr>
            <a:xfrm>
              <a:off x="2877" y="2784"/>
              <a:ext cx="12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excellent</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7" name="Google Shape;577;p179"/>
            <p:cNvSpPr/>
            <p:nvPr/>
          </p:nvSpPr>
          <p:spPr>
            <a:xfrm>
              <a:off x="1872" y="2832"/>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yes</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8" name="Google Shape;578;p179"/>
            <p:cNvSpPr/>
            <p:nvPr/>
          </p:nvSpPr>
          <p:spPr>
            <a:xfrm>
              <a:off x="768" y="2832"/>
              <a:ext cx="600" cy="300"/>
            </a:xfrm>
            <a:prstGeom prst="rect">
              <a:avLst/>
            </a:prstGeom>
            <a:solidFill>
              <a:srgbClr val="FFFF00"/>
            </a:solid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no</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79" name="Google Shape;579;p179"/>
            <p:cNvSpPr/>
            <p:nvPr/>
          </p:nvSpPr>
          <p:spPr>
            <a:xfrm>
              <a:off x="2877" y="1485"/>
              <a:ext cx="1200" cy="300"/>
            </a:xfrm>
            <a:prstGeom prst="rect">
              <a:avLst/>
            </a:prstGeom>
            <a:noFill/>
            <a:ln>
              <a:noFill/>
            </a:ln>
          </p:spPr>
          <p:txBody>
            <a:bodyPr spcFirstLastPara="1" wrap="square" lIns="69050" tIns="34500" rIns="69050" bIns="34500" anchor="t" anchorCtr="0">
              <a:noAutofit/>
            </a:bodyPr>
            <a:lstStyle/>
            <a:p>
              <a:pPr marL="0" marR="0" lvl="0" indent="0" algn="ctr" rtl="0">
                <a:lnSpc>
                  <a:spcPct val="100000"/>
                </a:lnSpc>
                <a:spcBef>
                  <a:spcPts val="0"/>
                </a:spcBef>
                <a:spcAft>
                  <a:spcPts val="0"/>
                </a:spcAft>
                <a:buNone/>
              </a:pPr>
              <a:r>
                <a:rPr lang="en-US"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age</a:t>
              </a:r>
              <a:endParaRPr sz="105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584"/>
        <p:cNvGrpSpPr/>
        <p:nvPr/>
      </p:nvGrpSpPr>
      <p:grpSpPr>
        <a:xfrm>
          <a:off x="0" y="0"/>
          <a:ext cx="0" cy="0"/>
          <a:chOff x="0" y="0"/>
          <a:chExt cx="0" cy="0"/>
        </a:xfrm>
      </p:grpSpPr>
      <p:sp>
        <p:nvSpPr>
          <p:cNvPr id="585" name="Google Shape;585;p180"/>
          <p:cNvSpPr txBox="1">
            <a:spLocks noGrp="1"/>
          </p:cNvSpPr>
          <p:nvPr>
            <p:ph type="title"/>
          </p:nvPr>
        </p:nvSpPr>
        <p:spPr>
          <a:xfrm>
            <a:off x="147422" y="508268"/>
            <a:ext cx="8315100" cy="5049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sz="3200">
                <a:latin typeface="Tahoma" panose="020B0604030504040204"/>
                <a:ea typeface="Tahoma" panose="020B0604030504040204"/>
                <a:cs typeface="Tahoma" panose="020B0604030504040204"/>
                <a:sym typeface="Tahoma" panose="020B0604030504040204"/>
              </a:rPr>
              <a:t>Example : Usage of Information Gain and Entropy in DT Creation</a:t>
            </a:r>
            <a:endParaRPr sz="3200">
              <a:latin typeface="Tahoma" panose="020B0604030504040204"/>
              <a:ea typeface="Tahoma" panose="020B0604030504040204"/>
              <a:cs typeface="Tahoma" panose="020B0604030504040204"/>
              <a:sym typeface="Tahoma" panose="020B0604030504040204"/>
            </a:endParaRPr>
          </a:p>
        </p:txBody>
      </p:sp>
      <p:graphicFrame>
        <p:nvGraphicFramePr>
          <p:cNvPr id="586" name="Google Shape;586;p180"/>
          <p:cNvGraphicFramePr/>
          <p:nvPr/>
        </p:nvGraphicFramePr>
        <p:xfrm>
          <a:off x="5966494" y="1787625"/>
          <a:ext cx="2979875" cy="3518350"/>
        </p:xfrm>
        <a:graphic>
          <a:graphicData uri="http://schemas.openxmlformats.org/drawingml/2006/table">
            <a:tbl>
              <a:tblPr>
                <a:noFill/>
                <a:tableStyleId>{9EE701A9-D1B0-4045-83D5-F1026CD9DCEE}</a:tableStyleId>
              </a:tblPr>
              <a:tblGrid>
                <a:gridCol w="264300"/>
                <a:gridCol w="448700"/>
                <a:gridCol w="564550"/>
                <a:gridCol w="638375"/>
                <a:gridCol w="435700"/>
                <a:gridCol w="628250"/>
              </a:tblGrid>
              <a:tr h="319850">
                <a:tc>
                  <a:txBody>
                    <a:bodyPr/>
                    <a:lstStyle/>
                    <a:p>
                      <a:pPr marL="0" marR="0" lvl="0" indent="0" algn="l" rtl="0">
                        <a:lnSpc>
                          <a:spcPct val="100000"/>
                        </a:lnSpc>
                        <a:spcBef>
                          <a:spcPts val="0"/>
                        </a:spcBef>
                        <a:spcAft>
                          <a:spcPts val="0"/>
                        </a:spcAft>
                        <a:buClr>
                          <a:srgbClr val="000000"/>
                        </a:buClr>
                        <a:buSzPts val="800"/>
                        <a:buFont typeface="Arial" panose="020B0604020202020204"/>
                        <a:buNone/>
                      </a:pPr>
                      <a:endParaRPr sz="800" u="none" strike="noStrike" cap="none"/>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toothed</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hair</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breathes</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legs</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species</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0</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Mammal</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1</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Mammal</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2</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Reptile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3</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Mammal</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4</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Mammal</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5</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Mammal</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6</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Reptile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7</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Reptile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8</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Mammal</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5F5F5"/>
                    </a:solidFill>
                  </a:tcPr>
                </a:tc>
              </a:tr>
              <a:tr h="319850">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b="1" u="none" strike="noStrike" cap="none">
                          <a:latin typeface="Times New Roman" panose="02020603050405020304"/>
                          <a:ea typeface="Times New Roman" panose="02020603050405020304"/>
                          <a:cs typeface="Times New Roman" panose="02020603050405020304"/>
                          <a:sym typeface="Times New Roman" panose="02020603050405020304"/>
                        </a:rPr>
                        <a:t>9</a:t>
                      </a:r>
                      <a:endParaRPr sz="700" b="1"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False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True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700"/>
                        <a:buFont typeface="Arial" panose="020B0604020202020204"/>
                        <a:buNone/>
                      </a:pPr>
                      <a:r>
                        <a:rPr lang="en-US" sz="700" u="none" strike="noStrike" cap="none">
                          <a:latin typeface="Times New Roman" panose="02020603050405020304"/>
                          <a:ea typeface="Times New Roman" panose="02020603050405020304"/>
                          <a:cs typeface="Times New Roman" panose="02020603050405020304"/>
                          <a:sym typeface="Times New Roman" panose="02020603050405020304"/>
                        </a:rPr>
                        <a:t>Reptile</a:t>
                      </a:r>
                      <a:endParaRPr sz="700" u="none" strike="noStrike" cap="none">
                        <a:latin typeface="Times New Roman" panose="02020603050405020304"/>
                        <a:ea typeface="Times New Roman" panose="02020603050405020304"/>
                        <a:cs typeface="Times New Roman" panose="02020603050405020304"/>
                        <a:sym typeface="Times New Roman" panose="02020603050405020304"/>
                      </a:endParaRPr>
                    </a:p>
                  </a:txBody>
                  <a:tcPr marL="57150" marR="57150" marT="57150" marB="571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r>
            </a:tbl>
          </a:graphicData>
        </a:graphic>
      </p:graphicFrame>
      <p:pic>
        <p:nvPicPr>
          <p:cNvPr id="587" name="Google Shape;587;p180"/>
          <p:cNvPicPr preferRelativeResize="0"/>
          <p:nvPr/>
        </p:nvPicPr>
        <p:blipFill rotWithShape="1">
          <a:blip r:embed="rId1"/>
          <a:srcRect t="1536" r="1902"/>
          <a:stretch>
            <a:fillRect/>
          </a:stretch>
        </p:blipFill>
        <p:spPr>
          <a:xfrm>
            <a:off x="49875" y="1487606"/>
            <a:ext cx="5916619" cy="494049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592"/>
        <p:cNvGrpSpPr/>
        <p:nvPr/>
      </p:nvGrpSpPr>
      <p:grpSpPr>
        <a:xfrm>
          <a:off x="0" y="0"/>
          <a:ext cx="0" cy="0"/>
          <a:chOff x="0" y="0"/>
          <a:chExt cx="0" cy="0"/>
        </a:xfrm>
      </p:grpSpPr>
      <p:pic>
        <p:nvPicPr>
          <p:cNvPr id="593" name="Google Shape;593;p181"/>
          <p:cNvPicPr preferRelativeResize="0"/>
          <p:nvPr/>
        </p:nvPicPr>
        <p:blipFill rotWithShape="1">
          <a:blip r:embed="rId1"/>
          <a:srcRect/>
          <a:stretch>
            <a:fillRect/>
          </a:stretch>
        </p:blipFill>
        <p:spPr>
          <a:xfrm>
            <a:off x="1556389" y="1332343"/>
            <a:ext cx="6632268" cy="5136696"/>
          </a:xfrm>
          <a:prstGeom prst="rect">
            <a:avLst/>
          </a:prstGeom>
          <a:noFill/>
          <a:ln>
            <a:noFill/>
          </a:ln>
        </p:spPr>
      </p:pic>
      <p:sp>
        <p:nvSpPr>
          <p:cNvPr id="594" name="Google Shape;594;p181"/>
          <p:cNvSpPr txBox="1">
            <a:spLocks noGrp="1"/>
          </p:cNvSpPr>
          <p:nvPr>
            <p:ph type="title"/>
          </p:nvPr>
        </p:nvSpPr>
        <p:spPr>
          <a:xfrm>
            <a:off x="410286" y="399085"/>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latin typeface="Tahoma" panose="020B0604030504040204"/>
                <a:ea typeface="Tahoma" panose="020B0604030504040204"/>
                <a:cs typeface="Tahoma" panose="020B0604030504040204"/>
                <a:sym typeface="Tahoma" panose="020B0604030504040204"/>
              </a:rPr>
              <a:t>Decision Tree Algorithm- Example</a:t>
            </a:r>
            <a:endParaRPr sz="3600">
              <a:latin typeface="Tahoma" panose="020B0604030504040204"/>
              <a:ea typeface="Tahoma" panose="020B0604030504040204"/>
              <a:cs typeface="Tahoma" panose="020B0604030504040204"/>
              <a:sym typeface="Tahoma" panose="020B060403050404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182"/>
          <p:cNvSpPr txBox="1"/>
          <p:nvPr/>
        </p:nvSpPr>
        <p:spPr>
          <a:xfrm>
            <a:off x="183150" y="1449633"/>
            <a:ext cx="8960850" cy="3773250"/>
          </a:xfrm>
          <a:prstGeom prst="rect">
            <a:avLst/>
          </a:prstGeom>
          <a:noFill/>
          <a:ln>
            <a:noFill/>
          </a:ln>
        </p:spPr>
        <p:txBody>
          <a:bodyPr spcFirstLastPara="1" wrap="square" lIns="68550" tIns="68550" rIns="68550" bIns="68550" anchor="t" anchorCtr="0">
            <a:noAutofit/>
          </a:bodyPr>
          <a:lstStyle/>
          <a:p>
            <a:pPr marL="371475" marR="0" lvl="0" indent="-342900" algn="l" rtl="0">
              <a:lnSpc>
                <a:spcPct val="120000"/>
              </a:lnSpc>
              <a:spcBef>
                <a:spcPts val="450"/>
              </a:spcBef>
              <a:spcAft>
                <a:spcPts val="0"/>
              </a:spcAft>
              <a:buClr>
                <a:srgbClr val="2F5496"/>
              </a:buClr>
              <a:buSzPts val="2400"/>
              <a:buFont typeface="Noto Sans Symbols"/>
              <a:buChar char="▪"/>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Classification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is a form of data analysis that extracts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models</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describing important data classes.</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71475" marR="0" lvl="0" indent="-342900" algn="l" rtl="0">
              <a:lnSpc>
                <a:spcPct val="120000"/>
              </a:lnSpc>
              <a:spcBef>
                <a:spcPts val="0"/>
              </a:spcBef>
              <a:spcAft>
                <a:spcPts val="0"/>
              </a:spcAft>
              <a:buClr>
                <a:srgbClr val="2F5496"/>
              </a:buClr>
              <a:buSzPts val="240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Effective and scalable methods have been developed for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decision tree induction, Naive Bayesian classification, rule-based classification, </a:t>
            </a: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and many other classification methods.</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685800" marR="0" lvl="0" indent="-190500" algn="l" rtl="0">
              <a:lnSpc>
                <a:spcPct val="120000"/>
              </a:lnSpc>
              <a:spcBef>
                <a:spcPts val="450"/>
              </a:spcBef>
              <a:spcAft>
                <a:spcPts val="0"/>
              </a:spcAft>
              <a:buClr>
                <a:srgbClr val="2F5496"/>
              </a:buClr>
              <a:buSzPts val="2400"/>
              <a:buFont typeface="Noto Sans Symbols"/>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01" name="Google Shape;601;p182"/>
          <p:cNvSpPr txBox="1">
            <a:spLocks noGrp="1"/>
          </p:cNvSpPr>
          <p:nvPr>
            <p:ph type="title"/>
          </p:nvPr>
        </p:nvSpPr>
        <p:spPr>
          <a:xfrm>
            <a:off x="410286" y="399085"/>
            <a:ext cx="7886700" cy="5048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3959"/>
              <a:buNone/>
            </a:pPr>
            <a:r>
              <a:rPr lang="en-US" sz="3600">
                <a:latin typeface="Tahoma" panose="020B0604030504040204"/>
                <a:ea typeface="Tahoma" panose="020B0604030504040204"/>
                <a:cs typeface="Tahoma" panose="020B0604030504040204"/>
                <a:sym typeface="Tahoma" panose="020B0604030504040204"/>
              </a:rPr>
              <a:t>Summary- Classification Algorithm</a:t>
            </a:r>
            <a:endParaRPr sz="3600">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2"/>
          <p:cNvSpPr txBox="1">
            <a:spLocks noGrp="1"/>
          </p:cNvSpPr>
          <p:nvPr>
            <p:ph type="title"/>
          </p:nvPr>
        </p:nvSpPr>
        <p:spPr>
          <a:xfrm>
            <a:off x="381000" y="381000"/>
            <a:ext cx="83820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lt1"/>
              </a:buClr>
              <a:buSzPts val="3600"/>
              <a:buFont typeface="Calibri" panose="020F0502020204030204"/>
              <a:buNone/>
            </a:pPr>
            <a:r>
              <a:rPr lang="en-US" sz="3600" b="0" i="0" u="none">
                <a:solidFill>
                  <a:schemeClr val="lt1"/>
                </a:solidFill>
                <a:latin typeface="Calibri" panose="020F0502020204030204"/>
                <a:ea typeface="Calibri" panose="020F0502020204030204"/>
                <a:cs typeface="Calibri" panose="020F0502020204030204"/>
                <a:sym typeface="Calibri" panose="020F0502020204030204"/>
              </a:rPr>
              <a:t>Clustering</a:t>
            </a:r>
            <a:endParaRPr lang="en-US" sz="3600" b="0" i="0" u="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615" name="Google Shape;615;p2"/>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SzPts val="1440"/>
              <a:buChar char="■"/>
            </a:pPr>
            <a:r>
              <a:rPr lang="en-US"/>
              <a:t>Organizing data into classes such that there is</a:t>
            </a:r>
            <a:endParaRPr lang="en-US"/>
          </a:p>
          <a:p>
            <a:pPr marL="914400" lvl="1" indent="-457200" algn="l" rtl="0">
              <a:lnSpc>
                <a:spcPct val="100000"/>
              </a:lnSpc>
              <a:spcBef>
                <a:spcPts val="0"/>
              </a:spcBef>
              <a:spcAft>
                <a:spcPts val="0"/>
              </a:spcAft>
              <a:buSzPts val="1440"/>
              <a:buChar char="■"/>
            </a:pPr>
            <a:r>
              <a:rPr lang="en-US"/>
              <a:t> high intra-class similarity</a:t>
            </a:r>
            <a:endParaRPr lang="en-US"/>
          </a:p>
          <a:p>
            <a:pPr marL="914400" lvl="1" indent="-457200" algn="l" rtl="0">
              <a:lnSpc>
                <a:spcPct val="100000"/>
              </a:lnSpc>
              <a:spcBef>
                <a:spcPts val="0"/>
              </a:spcBef>
              <a:spcAft>
                <a:spcPts val="0"/>
              </a:spcAft>
              <a:buSzPts val="1440"/>
              <a:buChar char="■"/>
            </a:pPr>
            <a:r>
              <a:rPr lang="en-US"/>
              <a:t> low inter-class similarity </a:t>
            </a:r>
            <a:endParaRPr lang="en-US"/>
          </a:p>
          <a:p>
            <a:pPr marL="457200" lvl="0" indent="-457200" algn="l" rtl="0">
              <a:lnSpc>
                <a:spcPct val="100000"/>
              </a:lnSpc>
              <a:spcBef>
                <a:spcPts val="0"/>
              </a:spcBef>
              <a:spcAft>
                <a:spcPts val="0"/>
              </a:spcAft>
              <a:buSzPts val="1440"/>
              <a:buChar char="■"/>
            </a:pPr>
            <a:r>
              <a:rPr lang="en-US"/>
              <a:t>Finding the class labels and the number of classes directly from the data (in contrast to classification).</a:t>
            </a:r>
            <a:endParaRPr lang="en-US"/>
          </a:p>
          <a:p>
            <a:pPr marL="457200" lvl="0" indent="-457200" algn="l" rtl="0">
              <a:lnSpc>
                <a:spcPct val="100000"/>
              </a:lnSpc>
              <a:spcBef>
                <a:spcPts val="0"/>
              </a:spcBef>
              <a:spcAft>
                <a:spcPts val="0"/>
              </a:spcAft>
              <a:buSzPts val="1440"/>
              <a:buChar char="■"/>
            </a:pPr>
            <a:r>
              <a:rPr lang="en-US"/>
              <a:t>More informally, finding natural groupings among objects. </a:t>
            </a:r>
            <a:endParaRPr lang="en-US"/>
          </a:p>
          <a:p>
            <a:pPr marL="457200" lvl="0" indent="-457200" algn="just" rtl="0">
              <a:lnSpc>
                <a:spcPct val="100000"/>
              </a:lnSpc>
              <a:spcBef>
                <a:spcPts val="0"/>
              </a:spcBef>
              <a:spcAft>
                <a:spcPts val="0"/>
              </a:spcAft>
              <a:buSzPts val="1440"/>
              <a:buChar char="■"/>
            </a:pPr>
            <a:r>
              <a:rPr lang="en-US">
                <a:solidFill>
                  <a:srgbClr val="FF0000"/>
                </a:solidFill>
              </a:rPr>
              <a:t>Also called unsupervised learning, sometimes called classification by statisticians and sorting by psychologists and segmentation by people in marketing</a:t>
            </a:r>
            <a:endParaRPr lang="en-US">
              <a:solidFill>
                <a:srgbClr val="FF0000"/>
              </a:solidFill>
            </a:endParaRPr>
          </a:p>
          <a:p>
            <a:pPr marL="457200" lvl="0" indent="-365760" algn="l" rtl="0">
              <a:lnSpc>
                <a:spcPct val="100000"/>
              </a:lnSpc>
              <a:spcBef>
                <a:spcPts val="0"/>
              </a:spcBef>
              <a:spcAft>
                <a:spcPts val="0"/>
              </a:spcAft>
              <a:buSzPts val="1440"/>
              <a:buNone/>
            </a:pPr>
          </a:p>
          <a:p>
            <a:pPr marL="0" marR="0" lvl="0" indent="0" algn="l" rtl="0">
              <a:lnSpc>
                <a:spcPct val="100000"/>
              </a:lnSpc>
              <a:spcBef>
                <a:spcPts val="0"/>
              </a:spcBef>
              <a:spcAft>
                <a:spcPts val="0"/>
              </a:spcAft>
              <a:buClr>
                <a:schemeClr val="folHlink"/>
              </a:buClr>
              <a:buSzPts val="1440"/>
              <a:buFont typeface="Noto Sans Symbols"/>
              <a:buNone/>
            </a:pPr>
          </a:p>
        </p:txBody>
      </p:sp>
      <p:sp>
        <p:nvSpPr>
          <p:cNvPr id="616" name="Google Shape;616;p2"/>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Tahoma" panose="020B0604030504040204"/>
              <a:buNone/>
            </a:pPr>
            <a:fld id="{00000000-1234-1234-1234-123412341234}" type="slidenum">
              <a:rPr lang="en-US" sz="1200" b="0" i="0" u="none" strike="noStrike" cap="none">
                <a:solidFill>
                  <a:schemeClr val="dk1"/>
                </a:solidFill>
                <a:latin typeface="Tahoma" panose="020B0604030504040204"/>
                <a:ea typeface="Tahoma" panose="020B0604030504040204"/>
                <a:cs typeface="Tahoma" panose="020B0604030504040204"/>
                <a:sym typeface="Tahoma" panose="020B060403050404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7" name="Google Shape;617;p2"/>
          <p:cNvSpPr txBox="1">
            <a:spLocks noGrp="1"/>
          </p:cNvSpPr>
          <p:nvPr>
            <p:ph type="ftr" idx="11"/>
          </p:nvPr>
        </p:nvSpPr>
        <p:spPr>
          <a:xfrm>
            <a:off x="3200399" y="6324600"/>
            <a:ext cx="3841845" cy="5334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t>UNIT IV- CLASSIFICATION  AND CLUSTERING  </a:t>
            </a:r>
            <a:endParaRPr lang="en-US"/>
          </a:p>
        </p:txBody>
      </p:sp>
    </p:spTree>
  </p:cSld>
  <p:clrMapOvr>
    <a:masterClrMapping/>
  </p:clrMapOvr>
  <p:transition>
    <p:zo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184"/>
          <p:cNvSpPr txBox="1">
            <a:spLocks noGrp="1"/>
          </p:cNvSpPr>
          <p:nvPr>
            <p:ph type="title"/>
          </p:nvPr>
        </p:nvSpPr>
        <p:spPr>
          <a:xfrm>
            <a:off x="2640013" y="382587"/>
            <a:ext cx="5765800" cy="558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Definition</a:t>
            </a:r>
            <a:endParaRPr>
              <a:solidFill>
                <a:schemeClr val="lt1"/>
              </a:solidFill>
            </a:endParaRPr>
          </a:p>
        </p:txBody>
      </p:sp>
      <p:sp>
        <p:nvSpPr>
          <p:cNvPr id="623" name="Google Shape;623;p184"/>
          <p:cNvSpPr txBox="1">
            <a:spLocks noGrp="1"/>
          </p:cNvSpPr>
          <p:nvPr>
            <p:ph type="body" idx="1"/>
          </p:nvPr>
        </p:nvSpPr>
        <p:spPr>
          <a:xfrm>
            <a:off x="468313" y="1412875"/>
            <a:ext cx="8229600" cy="4525963"/>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sz="2800"/>
              <a:t>Finding groups of objects such that the objects in a group will be similar (or related) to one another and different from (or unrelated to) the objects in other groups</a:t>
            </a:r>
            <a:endParaRPr lang="en-US" sz="2800"/>
          </a:p>
          <a:p>
            <a:pPr marL="457200" lvl="0" indent="-228600" algn="l" rtl="0">
              <a:lnSpc>
                <a:spcPct val="100000"/>
              </a:lnSpc>
              <a:spcBef>
                <a:spcPts val="360"/>
              </a:spcBef>
              <a:spcAft>
                <a:spcPts val="0"/>
              </a:spcAft>
              <a:buSzPts val="1080"/>
              <a:buNone/>
            </a:pPr>
            <a:endParaRPr sz="2800"/>
          </a:p>
        </p:txBody>
      </p:sp>
      <p:grpSp>
        <p:nvGrpSpPr>
          <p:cNvPr id="624" name="Google Shape;624;p184"/>
          <p:cNvGrpSpPr/>
          <p:nvPr/>
        </p:nvGrpSpPr>
        <p:grpSpPr>
          <a:xfrm>
            <a:off x="1331913" y="3068638"/>
            <a:ext cx="7010400" cy="3581400"/>
            <a:chOff x="1295400" y="2667000"/>
            <a:chExt cx="7010400" cy="3581400"/>
          </a:xfrm>
        </p:grpSpPr>
        <p:grpSp>
          <p:nvGrpSpPr>
            <p:cNvPr id="625" name="Google Shape;625;p184"/>
            <p:cNvGrpSpPr/>
            <p:nvPr/>
          </p:nvGrpSpPr>
          <p:grpSpPr>
            <a:xfrm>
              <a:off x="3276600" y="3570288"/>
              <a:ext cx="3048000" cy="2678112"/>
              <a:chOff x="2160" y="2544"/>
              <a:chExt cx="1920" cy="1687"/>
            </a:xfrm>
          </p:grpSpPr>
          <p:cxnSp>
            <p:nvCxnSpPr>
              <p:cNvPr id="626" name="Google Shape;626;p184"/>
              <p:cNvCxnSpPr/>
              <p:nvPr/>
            </p:nvCxnSpPr>
            <p:spPr>
              <a:xfrm>
                <a:off x="2736" y="2544"/>
                <a:ext cx="0" cy="1152"/>
              </a:xfrm>
              <a:prstGeom prst="straightConnector1">
                <a:avLst/>
              </a:prstGeom>
              <a:noFill/>
              <a:ln w="9525" cap="flat" cmpd="sng">
                <a:solidFill>
                  <a:schemeClr val="dk1"/>
                </a:solidFill>
                <a:prstDash val="solid"/>
                <a:round/>
                <a:headEnd type="none" w="med" len="med"/>
                <a:tailEnd type="none" w="med" len="med"/>
              </a:ln>
            </p:spPr>
          </p:cxnSp>
          <p:cxnSp>
            <p:nvCxnSpPr>
              <p:cNvPr id="627" name="Google Shape;627;p184"/>
              <p:cNvCxnSpPr/>
              <p:nvPr/>
            </p:nvCxnSpPr>
            <p:spPr>
              <a:xfrm>
                <a:off x="2736" y="3696"/>
                <a:ext cx="1344" cy="0"/>
              </a:xfrm>
              <a:prstGeom prst="straightConnector1">
                <a:avLst/>
              </a:prstGeom>
              <a:noFill/>
              <a:ln w="9525" cap="flat" cmpd="sng">
                <a:solidFill>
                  <a:schemeClr val="dk1"/>
                </a:solidFill>
                <a:prstDash val="solid"/>
                <a:round/>
                <a:headEnd type="none" w="med" len="med"/>
                <a:tailEnd type="none" w="med" len="med"/>
              </a:ln>
            </p:spPr>
          </p:cxnSp>
          <p:sp>
            <p:nvSpPr>
              <p:cNvPr id="628" name="Google Shape;628;p184"/>
              <p:cNvSpPr/>
              <p:nvPr/>
            </p:nvSpPr>
            <p:spPr>
              <a:xfrm>
                <a:off x="2226" y="3696"/>
                <a:ext cx="510" cy="535"/>
              </a:xfrm>
              <a:custGeom>
                <a:avLst/>
                <a:gdLst/>
                <a:ahLst/>
                <a:cxnLst/>
                <a:rect l="l" t="t" r="r" b="b"/>
                <a:pathLst>
                  <a:path w="510" h="535" extrusionOk="0">
                    <a:moveTo>
                      <a:pt x="510" y="0"/>
                    </a:moveTo>
                    <a:lnTo>
                      <a:pt x="0" y="535"/>
                    </a:lnTo>
                  </a:path>
                </a:pathLst>
              </a:custGeom>
              <a:noFill/>
              <a:ln w="9525" cap="flat" cmpd="sng">
                <a:solidFill>
                  <a:schemeClr val="dk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9" name="Google Shape;629;p184"/>
              <p:cNvSpPr/>
              <p:nvPr/>
            </p:nvSpPr>
            <p:spPr>
              <a:xfrm>
                <a:off x="3264" y="2880"/>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0" name="Google Shape;630;p184"/>
              <p:cNvSpPr/>
              <p:nvPr/>
            </p:nvSpPr>
            <p:spPr>
              <a:xfrm>
                <a:off x="3408" y="2880"/>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1" name="Google Shape;631;p184"/>
              <p:cNvSpPr/>
              <p:nvPr/>
            </p:nvSpPr>
            <p:spPr>
              <a:xfrm>
                <a:off x="3360" y="273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2" name="Google Shape;632;p184"/>
              <p:cNvSpPr/>
              <p:nvPr/>
            </p:nvSpPr>
            <p:spPr>
              <a:xfrm>
                <a:off x="3360" y="3024"/>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3" name="Google Shape;633;p184"/>
              <p:cNvSpPr/>
              <p:nvPr/>
            </p:nvSpPr>
            <p:spPr>
              <a:xfrm>
                <a:off x="3600" y="2880"/>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4" name="Google Shape;634;p184"/>
              <p:cNvSpPr/>
              <p:nvPr/>
            </p:nvSpPr>
            <p:spPr>
              <a:xfrm>
                <a:off x="3504" y="2784"/>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5" name="Google Shape;635;p184"/>
              <p:cNvSpPr/>
              <p:nvPr/>
            </p:nvSpPr>
            <p:spPr>
              <a:xfrm>
                <a:off x="3168" y="273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6" name="Google Shape;636;p184"/>
              <p:cNvSpPr/>
              <p:nvPr/>
            </p:nvSpPr>
            <p:spPr>
              <a:xfrm>
                <a:off x="3504" y="297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7" name="Google Shape;637;p184"/>
              <p:cNvSpPr/>
              <p:nvPr/>
            </p:nvSpPr>
            <p:spPr>
              <a:xfrm>
                <a:off x="3168" y="2976"/>
                <a:ext cx="96" cy="96"/>
              </a:xfrm>
              <a:prstGeom prst="octagon">
                <a:avLst>
                  <a:gd name="adj" fmla="val 2928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8" name="Google Shape;638;p184"/>
              <p:cNvSpPr/>
              <p:nvPr/>
            </p:nvSpPr>
            <p:spPr>
              <a:xfrm>
                <a:off x="2160" y="3264"/>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39" name="Google Shape;639;p184"/>
              <p:cNvSpPr/>
              <p:nvPr/>
            </p:nvSpPr>
            <p:spPr>
              <a:xfrm>
                <a:off x="2304" y="3312"/>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0" name="Google Shape;640;p184"/>
              <p:cNvSpPr/>
              <p:nvPr/>
            </p:nvSpPr>
            <p:spPr>
              <a:xfrm>
                <a:off x="2304" y="3456"/>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1" name="Google Shape;641;p184"/>
              <p:cNvSpPr/>
              <p:nvPr/>
            </p:nvSpPr>
            <p:spPr>
              <a:xfrm>
                <a:off x="2448" y="3312"/>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2" name="Google Shape;642;p184"/>
              <p:cNvSpPr/>
              <p:nvPr/>
            </p:nvSpPr>
            <p:spPr>
              <a:xfrm>
                <a:off x="2352" y="3168"/>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3" name="Google Shape;643;p184"/>
              <p:cNvSpPr/>
              <p:nvPr/>
            </p:nvSpPr>
            <p:spPr>
              <a:xfrm>
                <a:off x="2448" y="3456"/>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4" name="Google Shape;644;p184"/>
              <p:cNvSpPr/>
              <p:nvPr/>
            </p:nvSpPr>
            <p:spPr>
              <a:xfrm>
                <a:off x="2160" y="3408"/>
                <a:ext cx="96" cy="96"/>
              </a:xfrm>
              <a:prstGeom prst="octagon">
                <a:avLst>
                  <a:gd name="adj" fmla="val 29287"/>
                </a:avLst>
              </a:prstGeom>
              <a:solidFill>
                <a:srgbClr val="FF006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5" name="Google Shape;645;p184"/>
              <p:cNvSpPr/>
              <p:nvPr/>
            </p:nvSpPr>
            <p:spPr>
              <a:xfrm>
                <a:off x="3504" y="3552"/>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6" name="Google Shape;646;p184"/>
              <p:cNvSpPr/>
              <p:nvPr/>
            </p:nvSpPr>
            <p:spPr>
              <a:xfrm>
                <a:off x="3792" y="3600"/>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7" name="Google Shape;647;p184"/>
              <p:cNvSpPr/>
              <p:nvPr/>
            </p:nvSpPr>
            <p:spPr>
              <a:xfrm>
                <a:off x="3648" y="3696"/>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8" name="Google Shape;648;p184"/>
              <p:cNvSpPr/>
              <p:nvPr/>
            </p:nvSpPr>
            <p:spPr>
              <a:xfrm>
                <a:off x="3504" y="3792"/>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9" name="Google Shape;649;p184"/>
              <p:cNvSpPr/>
              <p:nvPr/>
            </p:nvSpPr>
            <p:spPr>
              <a:xfrm>
                <a:off x="3696" y="3792"/>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50" name="Google Shape;650;p184"/>
              <p:cNvSpPr/>
              <p:nvPr/>
            </p:nvSpPr>
            <p:spPr>
              <a:xfrm rot="10800000" flipH="1">
                <a:off x="3504" y="3648"/>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51" name="Google Shape;651;p184"/>
              <p:cNvSpPr/>
              <p:nvPr/>
            </p:nvSpPr>
            <p:spPr>
              <a:xfrm>
                <a:off x="3696" y="3504"/>
                <a:ext cx="96" cy="96"/>
              </a:xfrm>
              <a:prstGeom prst="octagon">
                <a:avLst>
                  <a:gd name="adj" fmla="val 29287"/>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652" name="Google Shape;652;p184"/>
            <p:cNvGrpSpPr/>
            <p:nvPr/>
          </p:nvGrpSpPr>
          <p:grpSpPr>
            <a:xfrm>
              <a:off x="5257800" y="2667000"/>
              <a:ext cx="3048000" cy="2514600"/>
              <a:chOff x="3312" y="1584"/>
              <a:chExt cx="1920" cy="1584"/>
            </a:xfrm>
          </p:grpSpPr>
          <p:cxnSp>
            <p:nvCxnSpPr>
              <p:cNvPr id="653" name="Google Shape;653;p184"/>
              <p:cNvCxnSpPr/>
              <p:nvPr/>
            </p:nvCxnSpPr>
            <p:spPr>
              <a:xfrm rot="10800000">
                <a:off x="3312" y="2736"/>
                <a:ext cx="144" cy="432"/>
              </a:xfrm>
              <a:prstGeom prst="straightConnector1">
                <a:avLst/>
              </a:prstGeom>
              <a:noFill/>
              <a:ln w="25400" cap="flat" cmpd="sng">
                <a:solidFill>
                  <a:srgbClr val="CC6600"/>
                </a:solidFill>
                <a:prstDash val="solid"/>
                <a:round/>
                <a:headEnd type="triangle" w="med" len="med"/>
                <a:tailEnd type="triangle" w="med" len="med"/>
              </a:ln>
            </p:spPr>
          </p:cxnSp>
          <p:sp>
            <p:nvSpPr>
              <p:cNvPr id="654" name="Google Shape;654;p184"/>
              <p:cNvSpPr/>
              <p:nvPr/>
            </p:nvSpPr>
            <p:spPr>
              <a:xfrm>
                <a:off x="3984" y="1584"/>
                <a:ext cx="1248" cy="672"/>
              </a:xfrm>
              <a:prstGeom prst="wedgeRectCallout">
                <a:avLst>
                  <a:gd name="adj1" fmla="val -93509"/>
                  <a:gd name="adj2" fmla="val 150894"/>
                </a:avLst>
              </a:prstGeom>
              <a:solidFill>
                <a:srgbClr val="00FFFF"/>
              </a:solidFill>
              <a:ln w="254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Inter-cluster distances are maximized</a:t>
                </a:r>
                <a:endPar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endParaRPr>
              </a:p>
            </p:txBody>
          </p:sp>
        </p:grpSp>
        <p:grpSp>
          <p:nvGrpSpPr>
            <p:cNvPr id="655" name="Google Shape;655;p184"/>
            <p:cNvGrpSpPr/>
            <p:nvPr/>
          </p:nvGrpSpPr>
          <p:grpSpPr>
            <a:xfrm>
              <a:off x="2895600" y="3657600"/>
              <a:ext cx="3276600" cy="2286000"/>
              <a:chOff x="1824" y="2208"/>
              <a:chExt cx="2064" cy="1440"/>
            </a:xfrm>
          </p:grpSpPr>
          <p:sp>
            <p:nvSpPr>
              <p:cNvPr id="656" name="Google Shape;656;p184"/>
              <p:cNvSpPr/>
              <p:nvPr/>
            </p:nvSpPr>
            <p:spPr>
              <a:xfrm>
                <a:off x="1824" y="2592"/>
                <a:ext cx="816" cy="72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57" name="Google Shape;657;p184"/>
              <p:cNvSpPr/>
              <p:nvPr/>
            </p:nvSpPr>
            <p:spPr>
              <a:xfrm>
                <a:off x="2928" y="2208"/>
                <a:ext cx="720" cy="624"/>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58" name="Google Shape;658;p184"/>
              <p:cNvSpPr/>
              <p:nvPr/>
            </p:nvSpPr>
            <p:spPr>
              <a:xfrm>
                <a:off x="3216" y="3024"/>
                <a:ext cx="672" cy="624"/>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659" name="Google Shape;659;p184"/>
            <p:cNvGrpSpPr/>
            <p:nvPr/>
          </p:nvGrpSpPr>
          <p:grpSpPr>
            <a:xfrm>
              <a:off x="1295400" y="2971800"/>
              <a:ext cx="2286000" cy="1676400"/>
              <a:chOff x="816" y="1776"/>
              <a:chExt cx="1440" cy="1056"/>
            </a:xfrm>
          </p:grpSpPr>
          <p:cxnSp>
            <p:nvCxnSpPr>
              <p:cNvPr id="660" name="Google Shape;660;p184"/>
              <p:cNvCxnSpPr/>
              <p:nvPr/>
            </p:nvCxnSpPr>
            <p:spPr>
              <a:xfrm rot="10800000" flipH="1">
                <a:off x="2064" y="2736"/>
                <a:ext cx="192" cy="96"/>
              </a:xfrm>
              <a:prstGeom prst="straightConnector1">
                <a:avLst/>
              </a:prstGeom>
              <a:noFill/>
              <a:ln w="25400" cap="flat" cmpd="sng">
                <a:solidFill>
                  <a:srgbClr val="CC6600"/>
                </a:solidFill>
                <a:prstDash val="solid"/>
                <a:round/>
                <a:headEnd type="triangle" w="med" len="med"/>
                <a:tailEnd type="triangle" w="med" len="med"/>
              </a:ln>
            </p:spPr>
          </p:cxnSp>
          <p:sp>
            <p:nvSpPr>
              <p:cNvPr id="661" name="Google Shape;661;p184"/>
              <p:cNvSpPr/>
              <p:nvPr/>
            </p:nvSpPr>
            <p:spPr>
              <a:xfrm>
                <a:off x="816" y="1776"/>
                <a:ext cx="1248" cy="672"/>
              </a:xfrm>
              <a:prstGeom prst="wedgeRectCallout">
                <a:avLst>
                  <a:gd name="adj1" fmla="val 56250"/>
                  <a:gd name="adj2" fmla="val 92856"/>
                </a:avLst>
              </a:prstGeom>
              <a:solidFill>
                <a:srgbClr val="00FFFF"/>
              </a:solidFill>
              <a:ln w="254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Intra-cluster distances are minimized</a:t>
                </a:r>
                <a:endPar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endParaRPr>
              </a:p>
            </p:txBody>
          </p:sp>
        </p:grpSp>
      </p:grpSp>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56"/>
        <p:cNvGrpSpPr/>
        <p:nvPr/>
      </p:nvGrpSpPr>
      <p:grpSpPr>
        <a:xfrm>
          <a:off x="0" y="0"/>
          <a:ext cx="0" cy="0"/>
          <a:chOff x="0" y="0"/>
          <a:chExt cx="0" cy="0"/>
        </a:xfrm>
      </p:grpSpPr>
      <p:sp>
        <p:nvSpPr>
          <p:cNvPr id="3957" name="Google Shape;3957;p5"/>
          <p:cNvSpPr txBox="1">
            <a:spLocks noGrp="1"/>
          </p:cNvSpPr>
          <p:nvPr>
            <p:ph type="title"/>
          </p:nvPr>
        </p:nvSpPr>
        <p:spPr>
          <a:xfrm>
            <a:off x="652299" y="454603"/>
            <a:ext cx="7886700" cy="504825"/>
          </a:xfrm>
          <a:prstGeom prst="rect">
            <a:avLst/>
          </a:prstGeom>
          <a:noFill/>
          <a:ln>
            <a:noFill/>
          </a:ln>
        </p:spPr>
        <p:txBody>
          <a:bodyPr spcFirstLastPara="1" wrap="square" lIns="68569" tIns="34275" rIns="68569" bIns="34275" anchor="ctr" anchorCtr="0">
            <a:normAutofit/>
          </a:bodyPr>
          <a:lstStyle/>
          <a:p>
            <a:pPr>
              <a:buSzPts val="3959"/>
            </a:pPr>
            <a:r>
              <a:rPr lang="en-US" sz="2850" dirty="0">
                <a:solidFill>
                  <a:srgbClr val="FFFFFF"/>
                </a:solidFill>
                <a:latin typeface="Calibri" panose="020F0502020204030204"/>
                <a:ea typeface="Calibri" panose="020F0502020204030204"/>
                <a:cs typeface="Calibri" panose="020F0502020204030204"/>
                <a:sym typeface="Calibri" panose="020F0502020204030204"/>
              </a:rPr>
              <a:t>Why Data Mining? Commercial Viewpoint</a:t>
            </a:r>
            <a:endParaRPr dirty="0"/>
          </a:p>
        </p:txBody>
      </p:sp>
      <p:sp>
        <p:nvSpPr>
          <p:cNvPr id="3958" name="Google Shape;3958;p5"/>
          <p:cNvSpPr/>
          <p:nvPr/>
        </p:nvSpPr>
        <p:spPr>
          <a:xfrm>
            <a:off x="370162" y="1545354"/>
            <a:ext cx="8168837" cy="4106347"/>
          </a:xfrm>
          <a:prstGeom prst="rect">
            <a:avLst/>
          </a:prstGeom>
          <a:noFill/>
          <a:ln>
            <a:noFill/>
          </a:ln>
        </p:spPr>
        <p:txBody>
          <a:bodyPr spcFirstLastPara="1" wrap="square" lIns="68569" tIns="34275" rIns="68569" bIns="34275" anchor="ctr" anchorCtr="0">
            <a:noAutofit/>
          </a:bodyPr>
          <a:lstStyle/>
          <a:p>
            <a:pPr marL="257175" indent="-171450">
              <a:lnSpc>
                <a:spcPct val="90000"/>
              </a:lnSpc>
              <a:buClr>
                <a:schemeClr val="dk1"/>
              </a:buClr>
              <a:buSzPts val="28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Lots of data is being collected and warehoused </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600075" lvl="1" indent="-171450">
              <a:lnSpc>
                <a:spcPct val="90000"/>
              </a:lnSpc>
              <a:spcBef>
                <a:spcPts val="450"/>
              </a:spcBef>
              <a:buClr>
                <a:schemeClr val="dk1"/>
              </a:buClr>
              <a:buSzPts val="24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Web data</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900430" lvl="2" indent="-171450">
              <a:lnSpc>
                <a:spcPct val="90000"/>
              </a:lnSpc>
              <a:spcBef>
                <a:spcPts val="450"/>
              </a:spcBef>
              <a:buClr>
                <a:schemeClr val="dk1"/>
              </a:buClr>
              <a:buSzPts val="20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Yahoo has Peta Bytes of web data</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900430" lvl="2" indent="-171450">
              <a:lnSpc>
                <a:spcPct val="90000"/>
              </a:lnSpc>
              <a:spcBef>
                <a:spcPts val="450"/>
              </a:spcBef>
              <a:buClr>
                <a:schemeClr val="dk1"/>
              </a:buClr>
              <a:buSzPts val="20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Facebook has billions of active users</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600075" lvl="1" indent="-171450">
              <a:lnSpc>
                <a:spcPct val="90000"/>
              </a:lnSpc>
              <a:spcBef>
                <a:spcPts val="450"/>
              </a:spcBef>
              <a:buClr>
                <a:schemeClr val="dk1"/>
              </a:buClr>
              <a:buSzPts val="24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purchases at department/ grocery stores, e-commerce</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900430" lvl="2" indent="-171450">
              <a:lnSpc>
                <a:spcPct val="90000"/>
              </a:lnSpc>
              <a:spcBef>
                <a:spcPts val="450"/>
              </a:spcBef>
              <a:buClr>
                <a:schemeClr val="dk1"/>
              </a:buClr>
              <a:buSzPts val="20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 Amazon handles millions of visits/day</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600075" lvl="1" indent="-171450">
              <a:lnSpc>
                <a:spcPct val="90000"/>
              </a:lnSpc>
              <a:spcBef>
                <a:spcPts val="450"/>
              </a:spcBef>
              <a:buClr>
                <a:schemeClr val="dk1"/>
              </a:buClr>
              <a:buSzPts val="24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Bank/Credit Card transactions</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600075" lvl="1" indent="-57150">
              <a:lnSpc>
                <a:spcPct val="90000"/>
              </a:lnSpc>
              <a:spcBef>
                <a:spcPts val="450"/>
              </a:spcBef>
              <a:buClr>
                <a:schemeClr val="dk1"/>
              </a:buClr>
              <a:buSzPts val="2400"/>
            </a:pP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257175" indent="-171450">
              <a:lnSpc>
                <a:spcPct val="90000"/>
              </a:lnSpc>
              <a:spcBef>
                <a:spcPts val="450"/>
              </a:spcBef>
              <a:buClr>
                <a:schemeClr val="dk1"/>
              </a:buClr>
              <a:buSzPts val="28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Computers have become cheaper and more powerful</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257175" indent="-38100">
              <a:lnSpc>
                <a:spcPct val="90000"/>
              </a:lnSpc>
              <a:spcBef>
                <a:spcPts val="450"/>
              </a:spcBef>
              <a:buClr>
                <a:schemeClr val="dk1"/>
              </a:buClr>
              <a:buSzPts val="2800"/>
            </a:pP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257175" indent="-171450">
              <a:lnSpc>
                <a:spcPct val="90000"/>
              </a:lnSpc>
              <a:spcBef>
                <a:spcPts val="450"/>
              </a:spcBef>
              <a:buClr>
                <a:schemeClr val="dk1"/>
              </a:buClr>
              <a:buSzPts val="28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Competitive Pressure is Strong </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600075" lvl="1" indent="-171450">
              <a:lnSpc>
                <a:spcPct val="90000"/>
              </a:lnSpc>
              <a:spcBef>
                <a:spcPts val="450"/>
              </a:spcBef>
              <a:spcAft>
                <a:spcPts val="450"/>
              </a:spcAft>
              <a:buClr>
                <a:srgbClr val="FF0000"/>
              </a:buClr>
              <a:buSzPts val="2400"/>
              <a:buFont typeface="Arial" panose="020B0604020202020204"/>
              <a:buChar char="•"/>
            </a:pPr>
            <a:r>
              <a:rPr lang="en-US" sz="1800">
                <a:solidFill>
                  <a:schemeClr val="dk1"/>
                </a:solidFill>
                <a:latin typeface="Calibri" panose="020F0502020204030204"/>
                <a:ea typeface="Calibri" panose="020F0502020204030204"/>
                <a:cs typeface="Calibri" panose="020F0502020204030204"/>
                <a:sym typeface="Calibri" panose="020F0502020204030204"/>
              </a:rPr>
              <a:t>Need of Finding the inferences, ;likeliness , hidden knowledge from gathered data which  Provide better, customized services for an edge (e.g. in Customer Relationship Management) </a:t>
            </a:r>
            <a:endParaRPr lang="en-US" sz="180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185"/>
          <p:cNvSpPr txBox="1">
            <a:spLocks noGrp="1"/>
          </p:cNvSpPr>
          <p:nvPr>
            <p:ph type="title"/>
          </p:nvPr>
        </p:nvSpPr>
        <p:spPr>
          <a:xfrm>
            <a:off x="2640013" y="382587"/>
            <a:ext cx="5765800" cy="558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Clustering Example</a:t>
            </a:r>
            <a:endParaRPr>
              <a:solidFill>
                <a:schemeClr val="lt1"/>
              </a:solidFill>
            </a:endParaRPr>
          </a:p>
        </p:txBody>
      </p:sp>
      <p:pic>
        <p:nvPicPr>
          <p:cNvPr id="667" name="Google Shape;667;p185"/>
          <p:cNvPicPr preferRelativeResize="0"/>
          <p:nvPr/>
        </p:nvPicPr>
        <p:blipFill rotWithShape="1">
          <a:blip r:embed="rId1"/>
          <a:srcRect/>
          <a:stretch>
            <a:fillRect/>
          </a:stretch>
        </p:blipFill>
        <p:spPr>
          <a:xfrm>
            <a:off x="987860" y="2250118"/>
            <a:ext cx="7204162" cy="2826488"/>
          </a:xfrm>
          <a:prstGeom prst="rect">
            <a:avLst/>
          </a:prstGeom>
          <a:noFill/>
          <a:ln>
            <a:noFill/>
          </a:ln>
        </p:spPr>
      </p:pic>
    </p:spTree>
  </p:cSld>
  <p:clrMapOvr>
    <a:masterClrMapping/>
  </p:clrMapOvr>
  <p:transition>
    <p:zo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190"/>
          <p:cNvSpPr txBox="1">
            <a:spLocks noGrp="1"/>
          </p:cNvSpPr>
          <p:nvPr>
            <p:ph type="body" idx="1"/>
          </p:nvPr>
        </p:nvSpPr>
        <p:spPr>
          <a:xfrm>
            <a:off x="457200" y="1268413"/>
            <a:ext cx="8229600" cy="5056187"/>
          </a:xfrm>
          <a:prstGeom prst="rect">
            <a:avLst/>
          </a:prstGeom>
          <a:noFill/>
          <a:ln>
            <a:noFill/>
          </a:ln>
        </p:spPr>
        <p:txBody>
          <a:bodyPr spcFirstLastPara="1" wrap="square" lIns="91425" tIns="45700" rIns="91425" bIns="45700" anchor="t" anchorCtr="0">
            <a:noAutofit/>
          </a:bodyPr>
          <a:lstStyle/>
          <a:p>
            <a:pPr marL="457200" lvl="0" indent="-297180" algn="l" rtl="0">
              <a:lnSpc>
                <a:spcPct val="90000"/>
              </a:lnSpc>
              <a:spcBef>
                <a:spcPts val="360"/>
              </a:spcBef>
              <a:spcAft>
                <a:spcPts val="0"/>
              </a:spcAft>
              <a:buSzPts val="1080"/>
              <a:buChar char="■"/>
            </a:pPr>
            <a:r>
              <a:rPr lang="en-US"/>
              <a:t>Hierarchical clustering(BIRCH)</a:t>
            </a:r>
            <a:endParaRPr lang="en-US"/>
          </a:p>
          <a:p>
            <a:pPr marL="914400" lvl="1" indent="-291465" algn="l" rtl="0">
              <a:lnSpc>
                <a:spcPct val="90000"/>
              </a:lnSpc>
              <a:spcBef>
                <a:spcPts val="360"/>
              </a:spcBef>
              <a:spcAft>
                <a:spcPts val="0"/>
              </a:spcAft>
              <a:buSzPts val="990"/>
              <a:buChar char="■"/>
            </a:pPr>
            <a:r>
              <a:rPr lang="en-US"/>
              <a:t>A set of nested clusters organized as a hierarchical tree </a:t>
            </a:r>
            <a:endParaRPr lang="en-US"/>
          </a:p>
          <a:p>
            <a:pPr marL="457200" lvl="0" indent="-297180" algn="l" rtl="0">
              <a:lnSpc>
                <a:spcPct val="90000"/>
              </a:lnSpc>
              <a:spcBef>
                <a:spcPts val="360"/>
              </a:spcBef>
              <a:spcAft>
                <a:spcPts val="0"/>
              </a:spcAft>
              <a:buSzPts val="1080"/>
              <a:buChar char="■"/>
            </a:pPr>
            <a:r>
              <a:rPr lang="en-US"/>
              <a:t>Partitional Clustering(k-means,k-mediods)</a:t>
            </a:r>
            <a:endParaRPr lang="en-US"/>
          </a:p>
          <a:p>
            <a:pPr marL="914400" lvl="1" indent="-291465" algn="l" rtl="0">
              <a:lnSpc>
                <a:spcPct val="90000"/>
              </a:lnSpc>
              <a:spcBef>
                <a:spcPts val="360"/>
              </a:spcBef>
              <a:spcAft>
                <a:spcPts val="0"/>
              </a:spcAft>
              <a:buSzPts val="990"/>
              <a:buChar char="■"/>
            </a:pPr>
            <a:r>
              <a:rPr lang="en-US"/>
              <a:t>A division data objects into non-overlapping (distinct) subsets (i.e., clusters) such that each data object is in exactly one subset</a:t>
            </a:r>
            <a:endParaRPr lang="en-US"/>
          </a:p>
          <a:p>
            <a:pPr marL="457200" lvl="0" indent="-297180" algn="l" rtl="0">
              <a:lnSpc>
                <a:spcPct val="90000"/>
              </a:lnSpc>
              <a:spcBef>
                <a:spcPts val="360"/>
              </a:spcBef>
              <a:spcAft>
                <a:spcPts val="0"/>
              </a:spcAft>
              <a:buSzPts val="1080"/>
              <a:buChar char="■"/>
            </a:pPr>
            <a:r>
              <a:rPr lang="en-US"/>
              <a:t>Density – Based(DBSCAN)</a:t>
            </a:r>
            <a:endParaRPr lang="en-US"/>
          </a:p>
          <a:p>
            <a:pPr marL="914400" lvl="1" indent="-291465" algn="l" rtl="0">
              <a:lnSpc>
                <a:spcPct val="90000"/>
              </a:lnSpc>
              <a:spcBef>
                <a:spcPts val="360"/>
              </a:spcBef>
              <a:spcAft>
                <a:spcPts val="0"/>
              </a:spcAft>
              <a:buSzPts val="990"/>
              <a:buChar char="■"/>
            </a:pPr>
            <a:r>
              <a:rPr lang="en-US"/>
              <a:t>Based on density functions</a:t>
            </a:r>
            <a:endParaRPr lang="en-US"/>
          </a:p>
          <a:p>
            <a:pPr marL="457200" lvl="0" indent="-297180" algn="l" rtl="0">
              <a:lnSpc>
                <a:spcPct val="90000"/>
              </a:lnSpc>
              <a:spcBef>
                <a:spcPts val="360"/>
              </a:spcBef>
              <a:spcAft>
                <a:spcPts val="0"/>
              </a:spcAft>
              <a:buSzPts val="1080"/>
              <a:buChar char="■"/>
            </a:pPr>
            <a:r>
              <a:rPr lang="en-US"/>
              <a:t>Grid-Based(STING)</a:t>
            </a:r>
            <a:endParaRPr lang="en-US"/>
          </a:p>
          <a:p>
            <a:pPr marL="914400" lvl="1" indent="-291465" algn="l" rtl="0">
              <a:lnSpc>
                <a:spcPct val="90000"/>
              </a:lnSpc>
              <a:spcBef>
                <a:spcPts val="360"/>
              </a:spcBef>
              <a:spcAft>
                <a:spcPts val="0"/>
              </a:spcAft>
              <a:buSzPts val="990"/>
              <a:buChar char="■"/>
            </a:pPr>
            <a:r>
              <a:rPr lang="en-US"/>
              <a:t>Based on nultiple-level granularity structure</a:t>
            </a:r>
            <a:endParaRPr lang="en-US"/>
          </a:p>
          <a:p>
            <a:pPr marL="457200" lvl="0" indent="-297180" algn="l" rtl="0">
              <a:lnSpc>
                <a:spcPct val="90000"/>
              </a:lnSpc>
              <a:spcBef>
                <a:spcPts val="360"/>
              </a:spcBef>
              <a:spcAft>
                <a:spcPts val="0"/>
              </a:spcAft>
              <a:buSzPts val="1080"/>
              <a:buChar char="■"/>
            </a:pPr>
            <a:r>
              <a:rPr lang="en-US"/>
              <a:t>Model-Based(SOM)</a:t>
            </a:r>
            <a:endParaRPr lang="en-US"/>
          </a:p>
          <a:p>
            <a:pPr marL="914400" lvl="1" indent="-291465" algn="l" rtl="0">
              <a:lnSpc>
                <a:spcPct val="90000"/>
              </a:lnSpc>
              <a:spcBef>
                <a:spcPts val="360"/>
              </a:spcBef>
              <a:spcAft>
                <a:spcPts val="0"/>
              </a:spcAft>
              <a:buSzPts val="990"/>
              <a:buChar char="■"/>
            </a:pPr>
            <a:r>
              <a:rPr lang="en-US"/>
              <a:t>Hypothesize a model for each of the clusters and find the best fit of the data to the given model</a:t>
            </a:r>
            <a:endParaRPr lang="en-US"/>
          </a:p>
          <a:p>
            <a:pPr marL="914400" lvl="1" indent="-228600" algn="l" rtl="0">
              <a:lnSpc>
                <a:spcPct val="90000"/>
              </a:lnSpc>
              <a:spcBef>
                <a:spcPts val="360"/>
              </a:spcBef>
              <a:spcAft>
                <a:spcPts val="0"/>
              </a:spcAft>
              <a:buSzPts val="990"/>
              <a:buNone/>
            </a:pPr>
          </a:p>
          <a:p>
            <a:pPr marL="914400" lvl="1" indent="-228600" algn="l" rtl="0">
              <a:lnSpc>
                <a:spcPct val="90000"/>
              </a:lnSpc>
              <a:spcBef>
                <a:spcPts val="360"/>
              </a:spcBef>
              <a:spcAft>
                <a:spcPts val="0"/>
              </a:spcAft>
              <a:buSzPts val="990"/>
              <a:buNone/>
            </a:pPr>
          </a:p>
        </p:txBody>
      </p:sp>
      <p:sp>
        <p:nvSpPr>
          <p:cNvPr id="804" name="Google Shape;804;p190"/>
          <p:cNvSpPr txBox="1">
            <a:spLocks noGrp="1"/>
          </p:cNvSpPr>
          <p:nvPr>
            <p:ph type="title"/>
          </p:nvPr>
        </p:nvSpPr>
        <p:spPr>
          <a:xfrm>
            <a:off x="2579426" y="381000"/>
            <a:ext cx="6183573"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Types of Clustering</a:t>
            </a:r>
            <a:endParaRPr>
              <a:solidFill>
                <a:schemeClr val="lt1"/>
              </a:solidFill>
            </a:endParaRPr>
          </a:p>
        </p:txBody>
      </p:sp>
    </p:spTree>
  </p:cSld>
  <p:clrMapOvr>
    <a:masterClrMapping/>
  </p:clrMapOvr>
  <p:transition>
    <p:zo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191"/>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Tahoma" panose="020B0604030504040204"/>
              <a:buNone/>
            </a:pPr>
            <a:fld id="{00000000-1234-1234-1234-123412341234}" type="slidenum">
              <a:rPr lang="en-US" sz="1200" b="0" i="0" u="none" strike="noStrike" cap="none">
                <a:solidFill>
                  <a:schemeClr val="dk1"/>
                </a:solidFill>
                <a:latin typeface="Tahoma" panose="020B0604030504040204"/>
                <a:ea typeface="Tahoma" panose="020B0604030504040204"/>
                <a:cs typeface="Tahoma" panose="020B0604030504040204"/>
                <a:sym typeface="Tahoma" panose="020B060403050404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10" name="Google Shape;810;p191"/>
          <p:cNvSpPr txBox="1">
            <a:spLocks noGrp="1"/>
          </p:cNvSpPr>
          <p:nvPr>
            <p:ph type="title"/>
          </p:nvPr>
        </p:nvSpPr>
        <p:spPr>
          <a:xfrm>
            <a:off x="2579426" y="381000"/>
            <a:ext cx="6183573"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Two types of Clustering</a:t>
            </a:r>
            <a:endParaRPr>
              <a:solidFill>
                <a:schemeClr val="lt1"/>
              </a:solidFill>
            </a:endParaRPr>
          </a:p>
        </p:txBody>
      </p:sp>
      <p:sp>
        <p:nvSpPr>
          <p:cNvPr id="811" name="Google Shape;811;p191"/>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sz="2400">
                <a:solidFill>
                  <a:srgbClr val="7030A0"/>
                </a:solidFill>
              </a:rPr>
              <a:t>Partitional algorithms</a:t>
            </a:r>
            <a:r>
              <a:rPr lang="en-US" sz="2400"/>
              <a:t>: Construct various partitions and then evaluate them by some criterion (we will see an example called BIRCH)</a:t>
            </a:r>
            <a:endParaRPr lang="en-US" sz="2400"/>
          </a:p>
          <a:p>
            <a:pPr marL="457200" lvl="0" indent="-297180" algn="l" rtl="0">
              <a:lnSpc>
                <a:spcPct val="100000"/>
              </a:lnSpc>
              <a:spcBef>
                <a:spcPts val="360"/>
              </a:spcBef>
              <a:spcAft>
                <a:spcPts val="0"/>
              </a:spcAft>
              <a:buSzPts val="1080"/>
              <a:buChar char="■"/>
            </a:pPr>
            <a:r>
              <a:rPr lang="en-US" sz="2400">
                <a:solidFill>
                  <a:srgbClr val="7030A0"/>
                </a:solidFill>
              </a:rPr>
              <a:t>Hierarchical algorithms: </a:t>
            </a:r>
            <a:r>
              <a:rPr lang="en-US" sz="2400"/>
              <a:t>Create a hierarchical decomposition of the set of objects using some criterion</a:t>
            </a:r>
            <a:endParaRPr lang="en-US" sz="2400"/>
          </a:p>
        </p:txBody>
      </p:sp>
      <p:sp>
        <p:nvSpPr>
          <p:cNvPr id="812" name="Google Shape;812;p191"/>
          <p:cNvSpPr txBox="1">
            <a:spLocks noGrp="1"/>
          </p:cNvSpPr>
          <p:nvPr>
            <p:ph type="ftr" idx="11"/>
          </p:nvPr>
        </p:nvSpPr>
        <p:spPr>
          <a:xfrm>
            <a:off x="2519429" y="6338888"/>
            <a:ext cx="3563871" cy="5334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t>UNIT IV- CLASSIFICATION  AND CLUSTERING  </a:t>
            </a:r>
            <a:endParaRPr lang="en-US"/>
          </a:p>
        </p:txBody>
      </p:sp>
      <p:sp>
        <p:nvSpPr>
          <p:cNvPr id="813" name="Google Shape;813;p191"/>
          <p:cNvSpPr/>
          <p:nvPr/>
        </p:nvSpPr>
        <p:spPr>
          <a:xfrm>
            <a:off x="802849" y="3440077"/>
            <a:ext cx="2571199" cy="519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lt2"/>
                </a:solidFill>
                <a:latin typeface="Arial" panose="020B0604020202020204"/>
                <a:ea typeface="Arial" panose="020B0604020202020204"/>
                <a:cs typeface="Arial" panose="020B0604020202020204"/>
                <a:sym typeface="Arial" panose="020B0604020202020204"/>
              </a:rPr>
              <a:t>Hierarchical</a:t>
            </a:r>
            <a:endParaRPr lang="en-US" sz="2800" b="1" i="0" u="none" strike="noStrike" cap="none">
              <a:solidFill>
                <a:schemeClr val="lt2"/>
              </a:solidFill>
              <a:latin typeface="Arial" panose="020B0604020202020204"/>
              <a:ea typeface="Arial" panose="020B0604020202020204"/>
              <a:cs typeface="Arial" panose="020B0604020202020204"/>
              <a:sym typeface="Arial" panose="020B0604020202020204"/>
            </a:endParaRPr>
          </a:p>
        </p:txBody>
      </p:sp>
      <p:sp>
        <p:nvSpPr>
          <p:cNvPr id="814" name="Google Shape;814;p191"/>
          <p:cNvSpPr/>
          <p:nvPr/>
        </p:nvSpPr>
        <p:spPr>
          <a:xfrm>
            <a:off x="5886450" y="3622119"/>
            <a:ext cx="2098675" cy="519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lt2"/>
                </a:solidFill>
                <a:latin typeface="Arial" panose="020B0604020202020204"/>
                <a:ea typeface="Arial" panose="020B0604020202020204"/>
                <a:cs typeface="Arial" panose="020B0604020202020204"/>
                <a:sym typeface="Arial" panose="020B0604020202020204"/>
              </a:rPr>
              <a:t>Partitional</a:t>
            </a:r>
            <a:endParaRPr sz="2800" b="1" i="0" u="none" strike="noStrike" cap="none">
              <a:solidFill>
                <a:schemeClr val="lt2"/>
              </a:solidFill>
              <a:latin typeface="Arial" panose="020B0604020202020204"/>
              <a:ea typeface="Arial" panose="020B0604020202020204"/>
              <a:cs typeface="Arial" panose="020B0604020202020204"/>
              <a:sym typeface="Arial" panose="020B0604020202020204"/>
            </a:endParaRPr>
          </a:p>
        </p:txBody>
      </p:sp>
      <p:sp>
        <p:nvSpPr>
          <p:cNvPr id="815" name="Google Shape;815;p191"/>
          <p:cNvSpPr/>
          <p:nvPr/>
        </p:nvSpPr>
        <p:spPr>
          <a:xfrm>
            <a:off x="152400" y="3671888"/>
            <a:ext cx="5410200" cy="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816" name="Google Shape;816;p191"/>
          <p:cNvGrpSpPr/>
          <p:nvPr/>
        </p:nvGrpSpPr>
        <p:grpSpPr>
          <a:xfrm>
            <a:off x="5257800" y="4419600"/>
            <a:ext cx="3629025" cy="2133600"/>
            <a:chOff x="120" y="2532"/>
            <a:chExt cx="2286" cy="1344"/>
          </a:xfrm>
        </p:grpSpPr>
        <p:grpSp>
          <p:nvGrpSpPr>
            <p:cNvPr id="817" name="Google Shape;817;p191"/>
            <p:cNvGrpSpPr/>
            <p:nvPr/>
          </p:nvGrpSpPr>
          <p:grpSpPr>
            <a:xfrm>
              <a:off x="120" y="2532"/>
              <a:ext cx="2286" cy="1344"/>
              <a:chOff x="156" y="2634"/>
              <a:chExt cx="2286" cy="1344"/>
            </a:xfrm>
          </p:grpSpPr>
          <p:sp>
            <p:nvSpPr>
              <p:cNvPr id="818" name="Google Shape;818;p191"/>
              <p:cNvSpPr/>
              <p:nvPr/>
            </p:nvSpPr>
            <p:spPr>
              <a:xfrm>
                <a:off x="156" y="2634"/>
                <a:ext cx="1080" cy="1344"/>
              </a:xfrm>
              <a:prstGeom prst="rect">
                <a:avLst/>
              </a:prstGeom>
              <a:solidFill>
                <a:srgbClr val="FFFFFF"/>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19" name="Google Shape;819;p191"/>
              <p:cNvSpPr/>
              <p:nvPr/>
            </p:nvSpPr>
            <p:spPr>
              <a:xfrm>
                <a:off x="1362" y="2634"/>
                <a:ext cx="1080" cy="1344"/>
              </a:xfrm>
              <a:prstGeom prst="rect">
                <a:avLst/>
              </a:prstGeom>
              <a:solidFill>
                <a:srgbClr val="FFFFFF"/>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820" name="Google Shape;820;p191" descr="Edna Krabappel"/>
            <p:cNvPicPr preferRelativeResize="0"/>
            <p:nvPr/>
          </p:nvPicPr>
          <p:blipFill rotWithShape="1">
            <a:blip r:embed="rId1"/>
            <a:srcRect/>
            <a:stretch>
              <a:fillRect/>
            </a:stretch>
          </p:blipFill>
          <p:spPr>
            <a:xfrm>
              <a:off x="1524" y="3190"/>
              <a:ext cx="303" cy="656"/>
            </a:xfrm>
            <a:prstGeom prst="rect">
              <a:avLst/>
            </a:prstGeom>
            <a:solidFill>
              <a:srgbClr val="FFFFFF"/>
            </a:solidFill>
            <a:ln>
              <a:noFill/>
            </a:ln>
          </p:spPr>
        </p:pic>
        <p:pic>
          <p:nvPicPr>
            <p:cNvPr id="821" name="Google Shape;821;p191" descr="Principal Seymour  Skinner"/>
            <p:cNvPicPr preferRelativeResize="0"/>
            <p:nvPr/>
          </p:nvPicPr>
          <p:blipFill rotWithShape="1">
            <a:blip r:embed="rId2"/>
            <a:srcRect/>
            <a:stretch>
              <a:fillRect/>
            </a:stretch>
          </p:blipFill>
          <p:spPr>
            <a:xfrm>
              <a:off x="1968" y="2571"/>
              <a:ext cx="304" cy="653"/>
            </a:xfrm>
            <a:prstGeom prst="rect">
              <a:avLst/>
            </a:prstGeom>
            <a:solidFill>
              <a:srgbClr val="FFFFFF"/>
            </a:solidFill>
            <a:ln>
              <a:noFill/>
            </a:ln>
          </p:spPr>
        </p:pic>
        <p:pic>
          <p:nvPicPr>
            <p:cNvPr id="822" name="Google Shape;822;p191" descr="Groundskeeper Willie"/>
            <p:cNvPicPr preferRelativeResize="0"/>
            <p:nvPr/>
          </p:nvPicPr>
          <p:blipFill rotWithShape="1">
            <a:blip r:embed="rId3"/>
            <a:srcRect/>
            <a:stretch>
              <a:fillRect/>
            </a:stretch>
          </p:blipFill>
          <p:spPr>
            <a:xfrm>
              <a:off x="1502" y="2589"/>
              <a:ext cx="336" cy="514"/>
            </a:xfrm>
            <a:prstGeom prst="rect">
              <a:avLst/>
            </a:prstGeom>
            <a:solidFill>
              <a:srgbClr val="FFFFFF"/>
            </a:solidFill>
            <a:ln>
              <a:noFill/>
            </a:ln>
          </p:spPr>
        </p:pic>
        <p:pic>
          <p:nvPicPr>
            <p:cNvPr id="823" name="Google Shape;823;p191"/>
            <p:cNvPicPr preferRelativeResize="0"/>
            <p:nvPr/>
          </p:nvPicPr>
          <p:blipFill rotWithShape="1">
            <a:blip r:embed="rId4"/>
            <a:srcRect/>
            <a:stretch>
              <a:fillRect/>
            </a:stretch>
          </p:blipFill>
          <p:spPr>
            <a:xfrm>
              <a:off x="1970" y="3253"/>
              <a:ext cx="375" cy="558"/>
            </a:xfrm>
            <a:prstGeom prst="rect">
              <a:avLst/>
            </a:prstGeom>
            <a:solidFill>
              <a:srgbClr val="FFFFFF"/>
            </a:solidFill>
            <a:ln>
              <a:noFill/>
            </a:ln>
          </p:spPr>
        </p:pic>
        <p:pic>
          <p:nvPicPr>
            <p:cNvPr id="824" name="Google Shape;824;p191"/>
            <p:cNvPicPr preferRelativeResize="0"/>
            <p:nvPr/>
          </p:nvPicPr>
          <p:blipFill rotWithShape="1">
            <a:blip r:embed="rId5"/>
            <a:srcRect/>
            <a:stretch>
              <a:fillRect/>
            </a:stretch>
          </p:blipFill>
          <p:spPr>
            <a:xfrm>
              <a:off x="828" y="2551"/>
              <a:ext cx="343" cy="619"/>
            </a:xfrm>
            <a:prstGeom prst="rect">
              <a:avLst/>
            </a:prstGeom>
            <a:solidFill>
              <a:srgbClr val="FFFFFF"/>
            </a:solidFill>
            <a:ln>
              <a:noFill/>
            </a:ln>
          </p:spPr>
        </p:pic>
        <p:pic>
          <p:nvPicPr>
            <p:cNvPr id="825" name="Google Shape;825;p191"/>
            <p:cNvPicPr preferRelativeResize="0"/>
            <p:nvPr/>
          </p:nvPicPr>
          <p:blipFill rotWithShape="1">
            <a:blip r:embed="rId6"/>
            <a:srcRect/>
            <a:stretch>
              <a:fillRect/>
            </a:stretch>
          </p:blipFill>
          <p:spPr>
            <a:xfrm>
              <a:off x="472" y="2763"/>
              <a:ext cx="375" cy="647"/>
            </a:xfrm>
            <a:prstGeom prst="rect">
              <a:avLst/>
            </a:prstGeom>
            <a:solidFill>
              <a:srgbClr val="FFFFFF"/>
            </a:solidFill>
            <a:ln>
              <a:noFill/>
            </a:ln>
          </p:spPr>
        </p:pic>
        <p:pic>
          <p:nvPicPr>
            <p:cNvPr id="826" name="Google Shape;826;p191"/>
            <p:cNvPicPr preferRelativeResize="0"/>
            <p:nvPr/>
          </p:nvPicPr>
          <p:blipFill rotWithShape="1">
            <a:blip r:embed="rId7"/>
            <a:srcRect/>
            <a:stretch>
              <a:fillRect/>
            </a:stretch>
          </p:blipFill>
          <p:spPr>
            <a:xfrm>
              <a:off x="846" y="3338"/>
              <a:ext cx="269" cy="443"/>
            </a:xfrm>
            <a:prstGeom prst="rect">
              <a:avLst/>
            </a:prstGeom>
            <a:solidFill>
              <a:srgbClr val="FFFFFF"/>
            </a:solidFill>
            <a:ln>
              <a:noFill/>
            </a:ln>
          </p:spPr>
        </p:pic>
        <p:pic>
          <p:nvPicPr>
            <p:cNvPr id="827" name="Google Shape;827;p191"/>
            <p:cNvPicPr preferRelativeResize="0"/>
            <p:nvPr/>
          </p:nvPicPr>
          <p:blipFill rotWithShape="1">
            <a:blip r:embed="rId8"/>
            <a:srcRect/>
            <a:stretch>
              <a:fillRect/>
            </a:stretch>
          </p:blipFill>
          <p:spPr>
            <a:xfrm>
              <a:off x="459" y="3432"/>
              <a:ext cx="181" cy="411"/>
            </a:xfrm>
            <a:prstGeom prst="rect">
              <a:avLst/>
            </a:prstGeom>
            <a:solidFill>
              <a:srgbClr val="FFFFFF"/>
            </a:solidFill>
            <a:ln>
              <a:noFill/>
            </a:ln>
          </p:spPr>
        </p:pic>
        <p:pic>
          <p:nvPicPr>
            <p:cNvPr id="828" name="Google Shape;828;p191" descr="C:\Documents and Settings\eamonn\Desktop\bios_family_marge.gif"/>
            <p:cNvPicPr preferRelativeResize="0"/>
            <p:nvPr/>
          </p:nvPicPr>
          <p:blipFill rotWithShape="1">
            <a:blip r:embed="rId9"/>
            <a:srcRect/>
            <a:stretch>
              <a:fillRect/>
            </a:stretch>
          </p:blipFill>
          <p:spPr>
            <a:xfrm>
              <a:off x="155" y="2617"/>
              <a:ext cx="272" cy="836"/>
            </a:xfrm>
            <a:prstGeom prst="rect">
              <a:avLst/>
            </a:prstGeom>
            <a:solidFill>
              <a:srgbClr val="FFFFFF"/>
            </a:solidFill>
            <a:ln>
              <a:noFill/>
            </a:ln>
          </p:spPr>
        </p:pic>
      </p:grpSp>
      <p:grpSp>
        <p:nvGrpSpPr>
          <p:cNvPr id="829" name="Google Shape;829;p191"/>
          <p:cNvGrpSpPr/>
          <p:nvPr/>
        </p:nvGrpSpPr>
        <p:grpSpPr>
          <a:xfrm>
            <a:off x="488950" y="3991533"/>
            <a:ext cx="3587750" cy="2548967"/>
            <a:chOff x="98" y="301"/>
            <a:chExt cx="3214" cy="2283"/>
          </a:xfrm>
        </p:grpSpPr>
        <p:pic>
          <p:nvPicPr>
            <p:cNvPr id="830" name="Google Shape;830;p191" descr="Edna Krabappel"/>
            <p:cNvPicPr preferRelativeResize="0"/>
            <p:nvPr/>
          </p:nvPicPr>
          <p:blipFill rotWithShape="1">
            <a:blip r:embed="rId1"/>
            <a:srcRect/>
            <a:stretch>
              <a:fillRect/>
            </a:stretch>
          </p:blipFill>
          <p:spPr>
            <a:xfrm>
              <a:off x="98" y="1440"/>
              <a:ext cx="504" cy="1091"/>
            </a:xfrm>
            <a:prstGeom prst="rect">
              <a:avLst/>
            </a:prstGeom>
            <a:noFill/>
            <a:ln>
              <a:noFill/>
            </a:ln>
          </p:spPr>
        </p:pic>
        <p:pic>
          <p:nvPicPr>
            <p:cNvPr id="831" name="Google Shape;831;p191"/>
            <p:cNvPicPr preferRelativeResize="0"/>
            <p:nvPr/>
          </p:nvPicPr>
          <p:blipFill rotWithShape="1">
            <a:blip r:embed="rId8"/>
            <a:srcRect/>
            <a:stretch>
              <a:fillRect/>
            </a:stretch>
          </p:blipFill>
          <p:spPr>
            <a:xfrm>
              <a:off x="768" y="1824"/>
              <a:ext cx="308" cy="699"/>
            </a:xfrm>
            <a:prstGeom prst="rect">
              <a:avLst/>
            </a:prstGeom>
            <a:noFill/>
            <a:ln>
              <a:noFill/>
            </a:ln>
          </p:spPr>
        </p:pic>
        <p:pic>
          <p:nvPicPr>
            <p:cNvPr id="832" name="Google Shape;832;p191" descr="C:\Documents and Settings\eamonn\Desktop\bios_family_marge.gif"/>
            <p:cNvPicPr preferRelativeResize="0"/>
            <p:nvPr/>
          </p:nvPicPr>
          <p:blipFill rotWithShape="1">
            <a:blip r:embed="rId9"/>
            <a:srcRect/>
            <a:stretch>
              <a:fillRect/>
            </a:stretch>
          </p:blipFill>
          <p:spPr>
            <a:xfrm>
              <a:off x="1200" y="1278"/>
              <a:ext cx="424" cy="1306"/>
            </a:xfrm>
            <a:prstGeom prst="rect">
              <a:avLst/>
            </a:prstGeom>
            <a:noFill/>
            <a:ln>
              <a:noFill/>
            </a:ln>
          </p:spPr>
        </p:pic>
        <p:grpSp>
          <p:nvGrpSpPr>
            <p:cNvPr id="833" name="Google Shape;833;p191"/>
            <p:cNvGrpSpPr/>
            <p:nvPr/>
          </p:nvGrpSpPr>
          <p:grpSpPr>
            <a:xfrm>
              <a:off x="1865" y="1505"/>
              <a:ext cx="1447" cy="1031"/>
              <a:chOff x="252" y="2364"/>
              <a:chExt cx="2258" cy="1608"/>
            </a:xfrm>
          </p:grpSpPr>
          <p:pic>
            <p:nvPicPr>
              <p:cNvPr id="834" name="Google Shape;834;p191"/>
              <p:cNvPicPr preferRelativeResize="0"/>
              <p:nvPr/>
            </p:nvPicPr>
            <p:blipFill rotWithShape="1">
              <a:blip r:embed="rId10"/>
              <a:srcRect/>
              <a:stretch>
                <a:fillRect/>
              </a:stretch>
            </p:blipFill>
            <p:spPr>
              <a:xfrm>
                <a:off x="252" y="2364"/>
                <a:ext cx="900" cy="1608"/>
              </a:xfrm>
              <a:prstGeom prst="rect">
                <a:avLst/>
              </a:prstGeom>
              <a:noFill/>
              <a:ln>
                <a:noFill/>
              </a:ln>
            </p:spPr>
          </p:pic>
          <p:pic>
            <p:nvPicPr>
              <p:cNvPr id="835" name="Google Shape;835;p191"/>
              <p:cNvPicPr preferRelativeResize="0"/>
              <p:nvPr/>
            </p:nvPicPr>
            <p:blipFill rotWithShape="1">
              <a:blip r:embed="rId11"/>
              <a:srcRect/>
              <a:stretch>
                <a:fillRect/>
              </a:stretch>
            </p:blipFill>
            <p:spPr>
              <a:xfrm>
                <a:off x="1356" y="2412"/>
                <a:ext cx="1154" cy="1524"/>
              </a:xfrm>
              <a:prstGeom prst="rect">
                <a:avLst/>
              </a:prstGeom>
              <a:noFill/>
              <a:ln>
                <a:noFill/>
              </a:ln>
            </p:spPr>
          </p:pic>
        </p:grpSp>
        <p:cxnSp>
          <p:nvCxnSpPr>
            <p:cNvPr id="836" name="Google Shape;836;p191"/>
            <p:cNvCxnSpPr/>
            <p:nvPr/>
          </p:nvCxnSpPr>
          <p:spPr>
            <a:xfrm rot="10800000">
              <a:off x="255" y="444"/>
              <a:ext cx="0" cy="903"/>
            </a:xfrm>
            <a:prstGeom prst="straightConnector1">
              <a:avLst/>
            </a:prstGeom>
            <a:noFill/>
            <a:ln w="31750" cap="flat" cmpd="sng">
              <a:solidFill>
                <a:schemeClr val="dk1"/>
              </a:solidFill>
              <a:prstDash val="solid"/>
              <a:round/>
              <a:headEnd type="oval" w="med" len="med"/>
              <a:tailEnd type="none" w="med" len="med"/>
            </a:ln>
          </p:spPr>
        </p:cxnSp>
        <p:cxnSp>
          <p:nvCxnSpPr>
            <p:cNvPr id="837" name="Google Shape;837;p191"/>
            <p:cNvCxnSpPr/>
            <p:nvPr/>
          </p:nvCxnSpPr>
          <p:spPr>
            <a:xfrm rot="10800000">
              <a:off x="2919" y="1167"/>
              <a:ext cx="0" cy="185"/>
            </a:xfrm>
            <a:prstGeom prst="straightConnector1">
              <a:avLst/>
            </a:prstGeom>
            <a:noFill/>
            <a:ln w="31750" cap="flat" cmpd="sng">
              <a:solidFill>
                <a:schemeClr val="dk1"/>
              </a:solidFill>
              <a:prstDash val="solid"/>
              <a:round/>
              <a:headEnd type="oval" w="med" len="med"/>
              <a:tailEnd type="none" w="med" len="med"/>
            </a:ln>
          </p:spPr>
        </p:cxnSp>
        <p:cxnSp>
          <p:nvCxnSpPr>
            <p:cNvPr id="838" name="Google Shape;838;p191"/>
            <p:cNvCxnSpPr/>
            <p:nvPr/>
          </p:nvCxnSpPr>
          <p:spPr>
            <a:xfrm rot="10800000">
              <a:off x="2227" y="1167"/>
              <a:ext cx="0" cy="185"/>
            </a:xfrm>
            <a:prstGeom prst="straightConnector1">
              <a:avLst/>
            </a:prstGeom>
            <a:noFill/>
            <a:ln w="31750" cap="flat" cmpd="sng">
              <a:solidFill>
                <a:schemeClr val="dk1"/>
              </a:solidFill>
              <a:prstDash val="solid"/>
              <a:round/>
              <a:headEnd type="oval" w="med" len="med"/>
              <a:tailEnd type="none" w="med" len="med"/>
            </a:ln>
          </p:spPr>
        </p:cxnSp>
        <p:cxnSp>
          <p:nvCxnSpPr>
            <p:cNvPr id="839" name="Google Shape;839;p191"/>
            <p:cNvCxnSpPr/>
            <p:nvPr/>
          </p:nvCxnSpPr>
          <p:spPr>
            <a:xfrm rot="10800000">
              <a:off x="2221" y="1167"/>
              <a:ext cx="703" cy="0"/>
            </a:xfrm>
            <a:prstGeom prst="straightConnector1">
              <a:avLst/>
            </a:prstGeom>
            <a:noFill/>
            <a:ln w="31750" cap="flat" cmpd="sng">
              <a:solidFill>
                <a:schemeClr val="dk1"/>
              </a:solidFill>
              <a:prstDash val="solid"/>
              <a:round/>
              <a:headEnd type="none" w="med" len="med"/>
              <a:tailEnd type="none" w="med" len="med"/>
            </a:ln>
          </p:spPr>
        </p:cxnSp>
        <p:cxnSp>
          <p:nvCxnSpPr>
            <p:cNvPr id="840" name="Google Shape;840;p191"/>
            <p:cNvCxnSpPr/>
            <p:nvPr/>
          </p:nvCxnSpPr>
          <p:spPr>
            <a:xfrm rot="10800000">
              <a:off x="1193" y="710"/>
              <a:ext cx="1384" cy="0"/>
            </a:xfrm>
            <a:prstGeom prst="straightConnector1">
              <a:avLst/>
            </a:prstGeom>
            <a:noFill/>
            <a:ln w="31750" cap="flat" cmpd="sng">
              <a:solidFill>
                <a:schemeClr val="dk1"/>
              </a:solidFill>
              <a:prstDash val="solid"/>
              <a:round/>
              <a:headEnd type="none" w="med" len="med"/>
              <a:tailEnd type="none" w="med" len="med"/>
            </a:ln>
          </p:spPr>
        </p:cxnSp>
        <p:cxnSp>
          <p:nvCxnSpPr>
            <p:cNvPr id="841" name="Google Shape;841;p191"/>
            <p:cNvCxnSpPr/>
            <p:nvPr/>
          </p:nvCxnSpPr>
          <p:spPr>
            <a:xfrm rot="-5400000">
              <a:off x="2343" y="943"/>
              <a:ext cx="457" cy="0"/>
            </a:xfrm>
            <a:prstGeom prst="straightConnector1">
              <a:avLst/>
            </a:prstGeom>
            <a:noFill/>
            <a:ln w="31750" cap="flat" cmpd="sng">
              <a:solidFill>
                <a:schemeClr val="dk1"/>
              </a:solidFill>
              <a:prstDash val="solid"/>
              <a:round/>
              <a:headEnd type="none" w="med" len="med"/>
              <a:tailEnd type="none" w="med" len="med"/>
            </a:ln>
          </p:spPr>
        </p:cxnSp>
        <p:cxnSp>
          <p:nvCxnSpPr>
            <p:cNvPr id="842" name="Google Shape;842;p191"/>
            <p:cNvCxnSpPr/>
            <p:nvPr/>
          </p:nvCxnSpPr>
          <p:spPr>
            <a:xfrm rot="-5400000">
              <a:off x="1712" y="574"/>
              <a:ext cx="265" cy="0"/>
            </a:xfrm>
            <a:prstGeom prst="straightConnector1">
              <a:avLst/>
            </a:prstGeom>
            <a:noFill/>
            <a:ln w="31750" cap="flat" cmpd="sng">
              <a:solidFill>
                <a:schemeClr val="dk1"/>
              </a:solidFill>
              <a:prstDash val="solid"/>
              <a:round/>
              <a:headEnd type="none" w="med" len="med"/>
              <a:tailEnd type="none" w="med" len="med"/>
            </a:ln>
          </p:spPr>
        </p:cxnSp>
        <p:grpSp>
          <p:nvGrpSpPr>
            <p:cNvPr id="843" name="Google Shape;843;p191"/>
            <p:cNvGrpSpPr/>
            <p:nvPr/>
          </p:nvGrpSpPr>
          <p:grpSpPr>
            <a:xfrm>
              <a:off x="859" y="969"/>
              <a:ext cx="703" cy="377"/>
              <a:chOff x="2112" y="2976"/>
              <a:chExt cx="703" cy="377"/>
            </a:xfrm>
          </p:grpSpPr>
          <p:cxnSp>
            <p:nvCxnSpPr>
              <p:cNvPr id="844" name="Google Shape;844;p191"/>
              <p:cNvCxnSpPr/>
              <p:nvPr/>
            </p:nvCxnSpPr>
            <p:spPr>
              <a:xfrm rot="10800000">
                <a:off x="2810" y="2976"/>
                <a:ext cx="0" cy="377"/>
              </a:xfrm>
              <a:prstGeom prst="straightConnector1">
                <a:avLst/>
              </a:prstGeom>
              <a:noFill/>
              <a:ln w="31750" cap="flat" cmpd="sng">
                <a:solidFill>
                  <a:schemeClr val="dk1"/>
                </a:solidFill>
                <a:prstDash val="solid"/>
                <a:round/>
                <a:headEnd type="oval" w="med" len="med"/>
                <a:tailEnd type="none" w="med" len="med"/>
              </a:ln>
            </p:spPr>
          </p:cxnSp>
          <p:cxnSp>
            <p:nvCxnSpPr>
              <p:cNvPr id="845" name="Google Shape;845;p191"/>
              <p:cNvCxnSpPr/>
              <p:nvPr/>
            </p:nvCxnSpPr>
            <p:spPr>
              <a:xfrm rot="10800000">
                <a:off x="2118" y="2976"/>
                <a:ext cx="0" cy="377"/>
              </a:xfrm>
              <a:prstGeom prst="straightConnector1">
                <a:avLst/>
              </a:prstGeom>
              <a:noFill/>
              <a:ln w="31750" cap="flat" cmpd="sng">
                <a:solidFill>
                  <a:schemeClr val="dk1"/>
                </a:solidFill>
                <a:prstDash val="solid"/>
                <a:round/>
                <a:headEnd type="oval" w="med" len="med"/>
                <a:tailEnd type="none" w="med" len="med"/>
              </a:ln>
            </p:spPr>
          </p:cxnSp>
          <p:cxnSp>
            <p:nvCxnSpPr>
              <p:cNvPr id="846" name="Google Shape;846;p191"/>
              <p:cNvCxnSpPr/>
              <p:nvPr/>
            </p:nvCxnSpPr>
            <p:spPr>
              <a:xfrm rot="10800000">
                <a:off x="2112" y="2976"/>
                <a:ext cx="703" cy="0"/>
              </a:xfrm>
              <a:prstGeom prst="straightConnector1">
                <a:avLst/>
              </a:prstGeom>
              <a:noFill/>
              <a:ln w="31750" cap="flat" cmpd="sng">
                <a:solidFill>
                  <a:schemeClr val="dk1"/>
                </a:solidFill>
                <a:prstDash val="solid"/>
                <a:round/>
                <a:headEnd type="none" w="med" len="med"/>
                <a:tailEnd type="none" w="med" len="med"/>
              </a:ln>
            </p:spPr>
          </p:cxnSp>
        </p:grpSp>
        <p:cxnSp>
          <p:nvCxnSpPr>
            <p:cNvPr id="847" name="Google Shape;847;p191"/>
            <p:cNvCxnSpPr/>
            <p:nvPr/>
          </p:nvCxnSpPr>
          <p:spPr>
            <a:xfrm rot="-5400000">
              <a:off x="1065" y="844"/>
              <a:ext cx="258" cy="0"/>
            </a:xfrm>
            <a:prstGeom prst="straightConnector1">
              <a:avLst/>
            </a:prstGeom>
            <a:noFill/>
            <a:ln w="31750" cap="flat" cmpd="sng">
              <a:solidFill>
                <a:schemeClr val="dk1"/>
              </a:solidFill>
              <a:prstDash val="solid"/>
              <a:round/>
              <a:headEnd type="none" w="med" len="med"/>
              <a:tailEnd type="none" w="med" len="med"/>
            </a:ln>
          </p:spPr>
        </p:cxnSp>
        <p:cxnSp>
          <p:nvCxnSpPr>
            <p:cNvPr id="848" name="Google Shape;848;p191"/>
            <p:cNvCxnSpPr/>
            <p:nvPr/>
          </p:nvCxnSpPr>
          <p:spPr>
            <a:xfrm rot="10800000">
              <a:off x="253" y="446"/>
              <a:ext cx="1582" cy="0"/>
            </a:xfrm>
            <a:prstGeom prst="straightConnector1">
              <a:avLst/>
            </a:prstGeom>
            <a:noFill/>
            <a:ln w="31750" cap="flat" cmpd="sng">
              <a:solidFill>
                <a:schemeClr val="dk1"/>
              </a:solidFill>
              <a:prstDash val="solid"/>
              <a:round/>
              <a:headEnd type="none" w="med" len="med"/>
              <a:tailEnd type="none" w="med" len="med"/>
            </a:ln>
          </p:spPr>
        </p:cxnSp>
        <p:cxnSp>
          <p:nvCxnSpPr>
            <p:cNvPr id="849" name="Google Shape;849;p191"/>
            <p:cNvCxnSpPr/>
            <p:nvPr/>
          </p:nvCxnSpPr>
          <p:spPr>
            <a:xfrm rot="-5400000">
              <a:off x="989" y="370"/>
              <a:ext cx="139" cy="0"/>
            </a:xfrm>
            <a:prstGeom prst="straightConnector1">
              <a:avLst/>
            </a:prstGeom>
            <a:noFill/>
            <a:ln w="31750" cap="flat" cmpd="sng">
              <a:solidFill>
                <a:schemeClr val="dk1"/>
              </a:solidFill>
              <a:prstDash val="solid"/>
              <a:round/>
              <a:headEnd type="none" w="med" len="med"/>
              <a:tailEnd type="none" w="med" len="med"/>
            </a:ln>
          </p:spPr>
        </p:cxnSp>
      </p:grpSp>
    </p:spTree>
  </p:cSld>
  <p:clrMapOvr>
    <a:masterClrMapping/>
  </p:clrMapOvr>
  <p:transition>
    <p:zo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192"/>
          <p:cNvSpPr txBox="1">
            <a:spLocks noGrp="1"/>
          </p:cNvSpPr>
          <p:nvPr>
            <p:ph type="title"/>
          </p:nvPr>
        </p:nvSpPr>
        <p:spPr>
          <a:xfrm>
            <a:off x="2628900" y="42864"/>
            <a:ext cx="6191252" cy="11430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Partitional Clustering</a:t>
            </a:r>
            <a:endParaRPr>
              <a:solidFill>
                <a:schemeClr val="lt1"/>
              </a:solidFill>
            </a:endParaRPr>
          </a:p>
        </p:txBody>
      </p:sp>
      <p:grpSp>
        <p:nvGrpSpPr>
          <p:cNvPr id="855" name="Google Shape;855;p192"/>
          <p:cNvGrpSpPr/>
          <p:nvPr/>
        </p:nvGrpSpPr>
        <p:grpSpPr>
          <a:xfrm>
            <a:off x="971550" y="1700213"/>
            <a:ext cx="7315203" cy="4633912"/>
            <a:chOff x="990600" y="1295400"/>
            <a:chExt cx="7315203" cy="4633913"/>
          </a:xfrm>
        </p:grpSpPr>
        <p:sp>
          <p:nvSpPr>
            <p:cNvPr id="856" name="Google Shape;856;p192"/>
            <p:cNvSpPr/>
            <p:nvPr/>
          </p:nvSpPr>
          <p:spPr>
            <a:xfrm>
              <a:off x="1254125" y="2517775"/>
              <a:ext cx="96838" cy="101600"/>
            </a:xfrm>
            <a:custGeom>
              <a:avLst/>
              <a:gdLst/>
              <a:ahLst/>
              <a:cxnLst/>
              <a:rect l="l" t="t" r="r" b="b"/>
              <a:pathLst>
                <a:path w="61" h="64" extrusionOk="0">
                  <a:moveTo>
                    <a:pt x="61" y="30"/>
                  </a:moveTo>
                  <a:lnTo>
                    <a:pt x="55" y="49"/>
                  </a:lnTo>
                  <a:lnTo>
                    <a:pt x="43" y="61"/>
                  </a:lnTo>
                  <a:lnTo>
                    <a:pt x="24" y="64"/>
                  </a:lnTo>
                  <a:lnTo>
                    <a:pt x="9" y="55"/>
                  </a:lnTo>
                  <a:lnTo>
                    <a:pt x="0" y="39"/>
                  </a:lnTo>
                  <a:lnTo>
                    <a:pt x="0" y="24"/>
                  </a:lnTo>
                  <a:lnTo>
                    <a:pt x="9" y="9"/>
                  </a:lnTo>
                  <a:lnTo>
                    <a:pt x="24" y="0"/>
                  </a:lnTo>
                  <a:lnTo>
                    <a:pt x="43" y="3"/>
                  </a:lnTo>
                  <a:lnTo>
                    <a:pt x="55" y="15"/>
                  </a:lnTo>
                  <a:lnTo>
                    <a:pt x="61" y="3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57" name="Google Shape;857;p192"/>
            <p:cNvSpPr/>
            <p:nvPr/>
          </p:nvSpPr>
          <p:spPr>
            <a:xfrm>
              <a:off x="1254125" y="2716213"/>
              <a:ext cx="96838" cy="98425"/>
            </a:xfrm>
            <a:custGeom>
              <a:avLst/>
              <a:gdLst/>
              <a:ahLst/>
              <a:cxnLst/>
              <a:rect l="l" t="t" r="r" b="b"/>
              <a:pathLst>
                <a:path w="61" h="62" extrusionOk="0">
                  <a:moveTo>
                    <a:pt x="61" y="31"/>
                  </a:moveTo>
                  <a:lnTo>
                    <a:pt x="55" y="49"/>
                  </a:lnTo>
                  <a:lnTo>
                    <a:pt x="43" y="62"/>
                  </a:lnTo>
                  <a:lnTo>
                    <a:pt x="24" y="62"/>
                  </a:lnTo>
                  <a:lnTo>
                    <a:pt x="9" y="55"/>
                  </a:lnTo>
                  <a:lnTo>
                    <a:pt x="0" y="40"/>
                  </a:lnTo>
                  <a:lnTo>
                    <a:pt x="0" y="22"/>
                  </a:lnTo>
                  <a:lnTo>
                    <a:pt x="9" y="9"/>
                  </a:lnTo>
                  <a:lnTo>
                    <a:pt x="24" y="0"/>
                  </a:lnTo>
                  <a:lnTo>
                    <a:pt x="43" y="3"/>
                  </a:lnTo>
                  <a:lnTo>
                    <a:pt x="55" y="16"/>
                  </a:lnTo>
                  <a:lnTo>
                    <a:pt x="61"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58" name="Google Shape;858;p192"/>
            <p:cNvSpPr/>
            <p:nvPr/>
          </p:nvSpPr>
          <p:spPr>
            <a:xfrm>
              <a:off x="1951038" y="4711700"/>
              <a:ext cx="96837" cy="98425"/>
            </a:xfrm>
            <a:custGeom>
              <a:avLst/>
              <a:gdLst/>
              <a:ahLst/>
              <a:cxnLst/>
              <a:rect l="l" t="t" r="r" b="b"/>
              <a:pathLst>
                <a:path w="61" h="62" extrusionOk="0">
                  <a:moveTo>
                    <a:pt x="61" y="31"/>
                  </a:moveTo>
                  <a:lnTo>
                    <a:pt x="55" y="46"/>
                  </a:lnTo>
                  <a:lnTo>
                    <a:pt x="43" y="59"/>
                  </a:lnTo>
                  <a:lnTo>
                    <a:pt x="24" y="62"/>
                  </a:lnTo>
                  <a:lnTo>
                    <a:pt x="9" y="53"/>
                  </a:lnTo>
                  <a:lnTo>
                    <a:pt x="0" y="40"/>
                  </a:lnTo>
                  <a:lnTo>
                    <a:pt x="0" y="22"/>
                  </a:lnTo>
                  <a:lnTo>
                    <a:pt x="9" y="7"/>
                  </a:lnTo>
                  <a:lnTo>
                    <a:pt x="24" y="0"/>
                  </a:lnTo>
                  <a:lnTo>
                    <a:pt x="43" y="0"/>
                  </a:lnTo>
                  <a:lnTo>
                    <a:pt x="55" y="13"/>
                  </a:lnTo>
                  <a:lnTo>
                    <a:pt x="61"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59" name="Google Shape;859;p192"/>
            <p:cNvSpPr/>
            <p:nvPr/>
          </p:nvSpPr>
          <p:spPr>
            <a:xfrm>
              <a:off x="1550988" y="2619375"/>
              <a:ext cx="96837" cy="96838"/>
            </a:xfrm>
            <a:custGeom>
              <a:avLst/>
              <a:gdLst/>
              <a:ahLst/>
              <a:cxnLst/>
              <a:rect l="l" t="t" r="r" b="b"/>
              <a:pathLst>
                <a:path w="61" h="61" extrusionOk="0">
                  <a:moveTo>
                    <a:pt x="61" y="31"/>
                  </a:moveTo>
                  <a:lnTo>
                    <a:pt x="58" y="46"/>
                  </a:lnTo>
                  <a:lnTo>
                    <a:pt x="43" y="58"/>
                  </a:lnTo>
                  <a:lnTo>
                    <a:pt x="25" y="61"/>
                  </a:lnTo>
                  <a:lnTo>
                    <a:pt x="9" y="55"/>
                  </a:lnTo>
                  <a:lnTo>
                    <a:pt x="0" y="40"/>
                  </a:lnTo>
                  <a:lnTo>
                    <a:pt x="0" y="21"/>
                  </a:lnTo>
                  <a:lnTo>
                    <a:pt x="9" y="6"/>
                  </a:lnTo>
                  <a:lnTo>
                    <a:pt x="25" y="0"/>
                  </a:lnTo>
                  <a:lnTo>
                    <a:pt x="43" y="3"/>
                  </a:lnTo>
                  <a:lnTo>
                    <a:pt x="58" y="12"/>
                  </a:lnTo>
                  <a:lnTo>
                    <a:pt x="61"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0" name="Google Shape;860;p192"/>
            <p:cNvSpPr/>
            <p:nvPr/>
          </p:nvSpPr>
          <p:spPr>
            <a:xfrm>
              <a:off x="1951038" y="3914775"/>
              <a:ext cx="96837" cy="96838"/>
            </a:xfrm>
            <a:custGeom>
              <a:avLst/>
              <a:gdLst/>
              <a:ahLst/>
              <a:cxnLst/>
              <a:rect l="l" t="t" r="r" b="b"/>
              <a:pathLst>
                <a:path w="61" h="61" extrusionOk="0">
                  <a:moveTo>
                    <a:pt x="61" y="30"/>
                  </a:moveTo>
                  <a:lnTo>
                    <a:pt x="55" y="46"/>
                  </a:lnTo>
                  <a:lnTo>
                    <a:pt x="43" y="58"/>
                  </a:lnTo>
                  <a:lnTo>
                    <a:pt x="24" y="61"/>
                  </a:lnTo>
                  <a:lnTo>
                    <a:pt x="9" y="55"/>
                  </a:lnTo>
                  <a:lnTo>
                    <a:pt x="0" y="39"/>
                  </a:lnTo>
                  <a:lnTo>
                    <a:pt x="0" y="21"/>
                  </a:lnTo>
                  <a:lnTo>
                    <a:pt x="9" y="6"/>
                  </a:lnTo>
                  <a:lnTo>
                    <a:pt x="24" y="0"/>
                  </a:lnTo>
                  <a:lnTo>
                    <a:pt x="43" y="3"/>
                  </a:lnTo>
                  <a:lnTo>
                    <a:pt x="55" y="12"/>
                  </a:lnTo>
                  <a:lnTo>
                    <a:pt x="61" y="3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1" name="Google Shape;861;p192"/>
            <p:cNvSpPr/>
            <p:nvPr/>
          </p:nvSpPr>
          <p:spPr>
            <a:xfrm>
              <a:off x="2120900" y="1825625"/>
              <a:ext cx="98425" cy="98425"/>
            </a:xfrm>
            <a:custGeom>
              <a:avLst/>
              <a:gdLst/>
              <a:ahLst/>
              <a:cxnLst/>
              <a:rect l="l" t="t" r="r" b="b"/>
              <a:pathLst>
                <a:path w="62" h="62" extrusionOk="0">
                  <a:moveTo>
                    <a:pt x="62" y="31"/>
                  </a:moveTo>
                  <a:lnTo>
                    <a:pt x="56" y="46"/>
                  </a:lnTo>
                  <a:lnTo>
                    <a:pt x="43" y="58"/>
                  </a:lnTo>
                  <a:lnTo>
                    <a:pt x="25" y="62"/>
                  </a:lnTo>
                  <a:lnTo>
                    <a:pt x="9" y="55"/>
                  </a:lnTo>
                  <a:lnTo>
                    <a:pt x="0" y="40"/>
                  </a:lnTo>
                  <a:lnTo>
                    <a:pt x="0" y="22"/>
                  </a:lnTo>
                  <a:lnTo>
                    <a:pt x="9" y="6"/>
                  </a:lnTo>
                  <a:lnTo>
                    <a:pt x="25" y="0"/>
                  </a:lnTo>
                  <a:lnTo>
                    <a:pt x="43" y="3"/>
                  </a:lnTo>
                  <a:lnTo>
                    <a:pt x="56" y="12"/>
                  </a:lnTo>
                  <a:lnTo>
                    <a:pt x="62"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2" name="Google Shape;862;p192"/>
            <p:cNvSpPr/>
            <p:nvPr/>
          </p:nvSpPr>
          <p:spPr>
            <a:xfrm>
              <a:off x="2351088" y="2020888"/>
              <a:ext cx="96837" cy="96837"/>
            </a:xfrm>
            <a:custGeom>
              <a:avLst/>
              <a:gdLst/>
              <a:ahLst/>
              <a:cxnLst/>
              <a:rect l="l" t="t" r="r" b="b"/>
              <a:pathLst>
                <a:path w="61" h="61" extrusionOk="0">
                  <a:moveTo>
                    <a:pt x="61" y="31"/>
                  </a:moveTo>
                  <a:lnTo>
                    <a:pt x="55" y="49"/>
                  </a:lnTo>
                  <a:lnTo>
                    <a:pt x="43" y="58"/>
                  </a:lnTo>
                  <a:lnTo>
                    <a:pt x="24" y="61"/>
                  </a:lnTo>
                  <a:lnTo>
                    <a:pt x="9" y="55"/>
                  </a:lnTo>
                  <a:lnTo>
                    <a:pt x="0" y="40"/>
                  </a:lnTo>
                  <a:lnTo>
                    <a:pt x="0" y="21"/>
                  </a:lnTo>
                  <a:lnTo>
                    <a:pt x="9" y="6"/>
                  </a:lnTo>
                  <a:lnTo>
                    <a:pt x="24" y="0"/>
                  </a:lnTo>
                  <a:lnTo>
                    <a:pt x="43" y="3"/>
                  </a:lnTo>
                  <a:lnTo>
                    <a:pt x="55" y="15"/>
                  </a:lnTo>
                  <a:lnTo>
                    <a:pt x="61"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3" name="Google Shape;863;p192"/>
            <p:cNvSpPr/>
            <p:nvPr/>
          </p:nvSpPr>
          <p:spPr>
            <a:xfrm>
              <a:off x="2447925" y="2317750"/>
              <a:ext cx="96838" cy="101600"/>
            </a:xfrm>
            <a:custGeom>
              <a:avLst/>
              <a:gdLst/>
              <a:ahLst/>
              <a:cxnLst/>
              <a:rect l="l" t="t" r="r" b="b"/>
              <a:pathLst>
                <a:path w="61" h="64" extrusionOk="0">
                  <a:moveTo>
                    <a:pt x="61" y="31"/>
                  </a:moveTo>
                  <a:lnTo>
                    <a:pt x="58" y="49"/>
                  </a:lnTo>
                  <a:lnTo>
                    <a:pt x="43" y="61"/>
                  </a:lnTo>
                  <a:lnTo>
                    <a:pt x="28" y="64"/>
                  </a:lnTo>
                  <a:lnTo>
                    <a:pt x="9" y="55"/>
                  </a:lnTo>
                  <a:lnTo>
                    <a:pt x="0" y="40"/>
                  </a:lnTo>
                  <a:lnTo>
                    <a:pt x="0" y="24"/>
                  </a:lnTo>
                  <a:lnTo>
                    <a:pt x="9" y="9"/>
                  </a:lnTo>
                  <a:lnTo>
                    <a:pt x="28" y="0"/>
                  </a:lnTo>
                  <a:lnTo>
                    <a:pt x="43" y="3"/>
                  </a:lnTo>
                  <a:lnTo>
                    <a:pt x="58" y="15"/>
                  </a:lnTo>
                  <a:lnTo>
                    <a:pt x="61"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4" name="Google Shape;864;p192"/>
            <p:cNvSpPr/>
            <p:nvPr/>
          </p:nvSpPr>
          <p:spPr>
            <a:xfrm>
              <a:off x="2847975" y="2317750"/>
              <a:ext cx="96838" cy="101600"/>
            </a:xfrm>
            <a:custGeom>
              <a:avLst/>
              <a:gdLst/>
              <a:ahLst/>
              <a:cxnLst/>
              <a:rect l="l" t="t" r="r" b="b"/>
              <a:pathLst>
                <a:path w="61" h="64" extrusionOk="0">
                  <a:moveTo>
                    <a:pt x="61" y="31"/>
                  </a:moveTo>
                  <a:lnTo>
                    <a:pt x="58" y="49"/>
                  </a:lnTo>
                  <a:lnTo>
                    <a:pt x="43" y="61"/>
                  </a:lnTo>
                  <a:lnTo>
                    <a:pt x="27" y="64"/>
                  </a:lnTo>
                  <a:lnTo>
                    <a:pt x="9" y="55"/>
                  </a:lnTo>
                  <a:lnTo>
                    <a:pt x="0" y="40"/>
                  </a:lnTo>
                  <a:lnTo>
                    <a:pt x="0" y="24"/>
                  </a:lnTo>
                  <a:lnTo>
                    <a:pt x="9" y="9"/>
                  </a:lnTo>
                  <a:lnTo>
                    <a:pt x="27" y="0"/>
                  </a:lnTo>
                  <a:lnTo>
                    <a:pt x="43" y="3"/>
                  </a:lnTo>
                  <a:lnTo>
                    <a:pt x="58" y="15"/>
                  </a:lnTo>
                  <a:lnTo>
                    <a:pt x="61"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5" name="Google Shape;865;p192"/>
            <p:cNvSpPr/>
            <p:nvPr/>
          </p:nvSpPr>
          <p:spPr>
            <a:xfrm>
              <a:off x="2647950" y="2117725"/>
              <a:ext cx="96838" cy="103188"/>
            </a:xfrm>
            <a:custGeom>
              <a:avLst/>
              <a:gdLst/>
              <a:ahLst/>
              <a:cxnLst/>
              <a:rect l="l" t="t" r="r" b="b"/>
              <a:pathLst>
                <a:path w="61" h="65" extrusionOk="0">
                  <a:moveTo>
                    <a:pt x="61" y="34"/>
                  </a:moveTo>
                  <a:lnTo>
                    <a:pt x="58" y="49"/>
                  </a:lnTo>
                  <a:lnTo>
                    <a:pt x="43" y="61"/>
                  </a:lnTo>
                  <a:lnTo>
                    <a:pt x="28" y="65"/>
                  </a:lnTo>
                  <a:lnTo>
                    <a:pt x="9" y="55"/>
                  </a:lnTo>
                  <a:lnTo>
                    <a:pt x="0" y="40"/>
                  </a:lnTo>
                  <a:lnTo>
                    <a:pt x="0" y="25"/>
                  </a:lnTo>
                  <a:lnTo>
                    <a:pt x="9" y="9"/>
                  </a:lnTo>
                  <a:lnTo>
                    <a:pt x="28" y="0"/>
                  </a:lnTo>
                  <a:lnTo>
                    <a:pt x="43" y="3"/>
                  </a:lnTo>
                  <a:lnTo>
                    <a:pt x="58" y="16"/>
                  </a:lnTo>
                  <a:lnTo>
                    <a:pt x="61" y="34"/>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6" name="Google Shape;866;p192"/>
            <p:cNvSpPr/>
            <p:nvPr/>
          </p:nvSpPr>
          <p:spPr>
            <a:xfrm>
              <a:off x="2647950" y="1724025"/>
              <a:ext cx="96838" cy="96838"/>
            </a:xfrm>
            <a:custGeom>
              <a:avLst/>
              <a:gdLst/>
              <a:ahLst/>
              <a:cxnLst/>
              <a:rect l="l" t="t" r="r" b="b"/>
              <a:pathLst>
                <a:path w="61" h="61" extrusionOk="0">
                  <a:moveTo>
                    <a:pt x="61" y="30"/>
                  </a:moveTo>
                  <a:lnTo>
                    <a:pt x="58" y="49"/>
                  </a:lnTo>
                  <a:lnTo>
                    <a:pt x="43" y="61"/>
                  </a:lnTo>
                  <a:lnTo>
                    <a:pt x="28" y="61"/>
                  </a:lnTo>
                  <a:lnTo>
                    <a:pt x="9" y="55"/>
                  </a:lnTo>
                  <a:lnTo>
                    <a:pt x="0" y="40"/>
                  </a:lnTo>
                  <a:lnTo>
                    <a:pt x="0" y="21"/>
                  </a:lnTo>
                  <a:lnTo>
                    <a:pt x="9" y="9"/>
                  </a:lnTo>
                  <a:lnTo>
                    <a:pt x="28" y="0"/>
                  </a:lnTo>
                  <a:lnTo>
                    <a:pt x="43" y="3"/>
                  </a:lnTo>
                  <a:lnTo>
                    <a:pt x="58" y="15"/>
                  </a:lnTo>
                  <a:lnTo>
                    <a:pt x="61" y="3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7" name="Google Shape;867;p192"/>
            <p:cNvSpPr/>
            <p:nvPr/>
          </p:nvSpPr>
          <p:spPr>
            <a:xfrm>
              <a:off x="3344863" y="4711700"/>
              <a:ext cx="103187" cy="98425"/>
            </a:xfrm>
            <a:custGeom>
              <a:avLst/>
              <a:gdLst/>
              <a:ahLst/>
              <a:cxnLst/>
              <a:rect l="l" t="t" r="r" b="b"/>
              <a:pathLst>
                <a:path w="65" h="62" extrusionOk="0">
                  <a:moveTo>
                    <a:pt x="65" y="31"/>
                  </a:moveTo>
                  <a:lnTo>
                    <a:pt x="58" y="46"/>
                  </a:lnTo>
                  <a:lnTo>
                    <a:pt x="46" y="59"/>
                  </a:lnTo>
                  <a:lnTo>
                    <a:pt x="28" y="62"/>
                  </a:lnTo>
                  <a:lnTo>
                    <a:pt x="12" y="53"/>
                  </a:lnTo>
                  <a:lnTo>
                    <a:pt x="0" y="40"/>
                  </a:lnTo>
                  <a:lnTo>
                    <a:pt x="0" y="22"/>
                  </a:lnTo>
                  <a:lnTo>
                    <a:pt x="12" y="7"/>
                  </a:lnTo>
                  <a:lnTo>
                    <a:pt x="28" y="0"/>
                  </a:lnTo>
                  <a:lnTo>
                    <a:pt x="46" y="0"/>
                  </a:lnTo>
                  <a:lnTo>
                    <a:pt x="58" y="13"/>
                  </a:lnTo>
                  <a:lnTo>
                    <a:pt x="65"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8" name="Google Shape;868;p192"/>
            <p:cNvSpPr/>
            <p:nvPr/>
          </p:nvSpPr>
          <p:spPr>
            <a:xfrm>
              <a:off x="1550988" y="2220913"/>
              <a:ext cx="96837" cy="96837"/>
            </a:xfrm>
            <a:custGeom>
              <a:avLst/>
              <a:gdLst/>
              <a:ahLst/>
              <a:cxnLst/>
              <a:rect l="l" t="t" r="r" b="b"/>
              <a:pathLst>
                <a:path w="61" h="61" extrusionOk="0">
                  <a:moveTo>
                    <a:pt x="61" y="30"/>
                  </a:moveTo>
                  <a:lnTo>
                    <a:pt x="58" y="49"/>
                  </a:lnTo>
                  <a:lnTo>
                    <a:pt x="43" y="58"/>
                  </a:lnTo>
                  <a:lnTo>
                    <a:pt x="25" y="61"/>
                  </a:lnTo>
                  <a:lnTo>
                    <a:pt x="9" y="55"/>
                  </a:lnTo>
                  <a:lnTo>
                    <a:pt x="0" y="39"/>
                  </a:lnTo>
                  <a:lnTo>
                    <a:pt x="0" y="21"/>
                  </a:lnTo>
                  <a:lnTo>
                    <a:pt x="9" y="6"/>
                  </a:lnTo>
                  <a:lnTo>
                    <a:pt x="25" y="0"/>
                  </a:lnTo>
                  <a:lnTo>
                    <a:pt x="43" y="3"/>
                  </a:lnTo>
                  <a:lnTo>
                    <a:pt x="58" y="12"/>
                  </a:lnTo>
                  <a:lnTo>
                    <a:pt x="61" y="3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9" name="Google Shape;869;p192"/>
            <p:cNvSpPr/>
            <p:nvPr/>
          </p:nvSpPr>
          <p:spPr>
            <a:xfrm>
              <a:off x="1223963" y="4410075"/>
              <a:ext cx="98425" cy="98425"/>
            </a:xfrm>
            <a:custGeom>
              <a:avLst/>
              <a:gdLst/>
              <a:ahLst/>
              <a:cxnLst/>
              <a:rect l="l" t="t" r="r" b="b"/>
              <a:pathLst>
                <a:path w="62" h="62" extrusionOk="0">
                  <a:moveTo>
                    <a:pt x="62" y="31"/>
                  </a:moveTo>
                  <a:lnTo>
                    <a:pt x="56" y="49"/>
                  </a:lnTo>
                  <a:lnTo>
                    <a:pt x="43" y="62"/>
                  </a:lnTo>
                  <a:lnTo>
                    <a:pt x="25" y="62"/>
                  </a:lnTo>
                  <a:lnTo>
                    <a:pt x="9" y="55"/>
                  </a:lnTo>
                  <a:lnTo>
                    <a:pt x="0" y="40"/>
                  </a:lnTo>
                  <a:lnTo>
                    <a:pt x="0" y="22"/>
                  </a:lnTo>
                  <a:lnTo>
                    <a:pt x="9" y="10"/>
                  </a:lnTo>
                  <a:lnTo>
                    <a:pt x="25" y="0"/>
                  </a:lnTo>
                  <a:lnTo>
                    <a:pt x="43" y="3"/>
                  </a:lnTo>
                  <a:lnTo>
                    <a:pt x="56" y="16"/>
                  </a:lnTo>
                  <a:lnTo>
                    <a:pt x="62"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70" name="Google Shape;870;p192"/>
            <p:cNvSpPr/>
            <p:nvPr/>
          </p:nvSpPr>
          <p:spPr>
            <a:xfrm>
              <a:off x="1254125" y="5008563"/>
              <a:ext cx="96838" cy="98425"/>
            </a:xfrm>
            <a:custGeom>
              <a:avLst/>
              <a:gdLst/>
              <a:ahLst/>
              <a:cxnLst/>
              <a:rect l="l" t="t" r="r" b="b"/>
              <a:pathLst>
                <a:path w="61" h="62" extrusionOk="0">
                  <a:moveTo>
                    <a:pt x="61" y="31"/>
                  </a:moveTo>
                  <a:lnTo>
                    <a:pt x="55" y="49"/>
                  </a:lnTo>
                  <a:lnTo>
                    <a:pt x="43" y="59"/>
                  </a:lnTo>
                  <a:lnTo>
                    <a:pt x="24" y="62"/>
                  </a:lnTo>
                  <a:lnTo>
                    <a:pt x="9" y="56"/>
                  </a:lnTo>
                  <a:lnTo>
                    <a:pt x="0" y="40"/>
                  </a:lnTo>
                  <a:lnTo>
                    <a:pt x="0" y="22"/>
                  </a:lnTo>
                  <a:lnTo>
                    <a:pt x="9" y="7"/>
                  </a:lnTo>
                  <a:lnTo>
                    <a:pt x="24" y="0"/>
                  </a:lnTo>
                  <a:lnTo>
                    <a:pt x="43" y="3"/>
                  </a:lnTo>
                  <a:lnTo>
                    <a:pt x="55" y="16"/>
                  </a:lnTo>
                  <a:lnTo>
                    <a:pt x="61"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71" name="Google Shape;871;p192"/>
            <p:cNvSpPr/>
            <p:nvPr/>
          </p:nvSpPr>
          <p:spPr>
            <a:xfrm>
              <a:off x="1720850" y="1990725"/>
              <a:ext cx="98425" cy="98425"/>
            </a:xfrm>
            <a:custGeom>
              <a:avLst/>
              <a:gdLst/>
              <a:ahLst/>
              <a:cxnLst/>
              <a:rect l="l" t="t" r="r" b="b"/>
              <a:pathLst>
                <a:path w="62" h="62" extrusionOk="0">
                  <a:moveTo>
                    <a:pt x="62" y="31"/>
                  </a:moveTo>
                  <a:lnTo>
                    <a:pt x="56" y="46"/>
                  </a:lnTo>
                  <a:lnTo>
                    <a:pt x="43" y="59"/>
                  </a:lnTo>
                  <a:lnTo>
                    <a:pt x="25" y="62"/>
                  </a:lnTo>
                  <a:lnTo>
                    <a:pt x="10" y="56"/>
                  </a:lnTo>
                  <a:lnTo>
                    <a:pt x="0" y="40"/>
                  </a:lnTo>
                  <a:lnTo>
                    <a:pt x="0" y="22"/>
                  </a:lnTo>
                  <a:lnTo>
                    <a:pt x="10" y="7"/>
                  </a:lnTo>
                  <a:lnTo>
                    <a:pt x="25" y="0"/>
                  </a:lnTo>
                  <a:lnTo>
                    <a:pt x="43" y="4"/>
                  </a:lnTo>
                  <a:lnTo>
                    <a:pt x="56" y="13"/>
                  </a:lnTo>
                  <a:lnTo>
                    <a:pt x="62" y="31"/>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72" name="Google Shape;872;p192"/>
            <p:cNvSpPr txBox="1"/>
            <p:nvPr/>
          </p:nvSpPr>
          <p:spPr>
            <a:xfrm>
              <a:off x="990600" y="5562600"/>
              <a:ext cx="236220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rPr>
                <a:t>Original Points</a:t>
              </a:r>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grpSp>
          <p:nvGrpSpPr>
            <p:cNvPr id="873" name="Google Shape;873;p192"/>
            <p:cNvGrpSpPr/>
            <p:nvPr/>
          </p:nvGrpSpPr>
          <p:grpSpPr>
            <a:xfrm>
              <a:off x="4724402" y="1295400"/>
              <a:ext cx="3581401" cy="4633913"/>
              <a:chOff x="2976" y="816"/>
              <a:chExt cx="2256" cy="2919"/>
            </a:xfrm>
          </p:grpSpPr>
          <p:graphicFrame>
            <p:nvGraphicFramePr>
              <p:cNvPr id="874" name="Google Shape;874;p192"/>
              <p:cNvGraphicFramePr/>
              <p:nvPr/>
            </p:nvGraphicFramePr>
            <p:xfrm>
              <a:off x="2976" y="816"/>
              <a:ext cx="2125" cy="2876"/>
            </p:xfrm>
            <a:graphic>
              <a:graphicData uri="http://schemas.openxmlformats.org/presentationml/2006/ole">
                <mc:AlternateContent xmlns:mc="http://schemas.openxmlformats.org/markup-compatibility/2006">
                  <mc:Choice xmlns:v="urn:schemas-microsoft-com:vml" Requires="v">
                    <p:oleObj spid="_x0000_s1030" name="" r:id="rId1" imgW="8181975" imgH="11087100" progId="">
                      <p:embed/>
                    </p:oleObj>
                  </mc:Choice>
                  <mc:Fallback>
                    <p:oleObj name="" r:id="rId1" imgW="8181975" imgH="11087100" progId="">
                      <p:embed/>
                      <p:pic>
                        <p:nvPicPr>
                          <p:cNvPr id="0" name="Google Shape;874;p192"/>
                          <p:cNvPicPr preferRelativeResize="0"/>
                          <p:nvPr/>
                        </p:nvPicPr>
                        <p:blipFill rotWithShape="1">
                          <a:blip r:embed="rId2"/>
                          <a:srcRect/>
                          <a:stretch>
                            <a:fillRect/>
                          </a:stretch>
                        </p:blipFill>
                        <p:spPr>
                          <a:xfrm>
                            <a:off x="2976" y="816"/>
                            <a:ext cx="2125" cy="2876"/>
                          </a:xfrm>
                          <a:prstGeom prst="rect">
                            <a:avLst/>
                          </a:prstGeom>
                          <a:noFill/>
                          <a:ln>
                            <a:noFill/>
                          </a:ln>
                        </p:spPr>
                      </p:pic>
                    </p:oleObj>
                  </mc:Fallback>
                </mc:AlternateContent>
              </a:graphicData>
            </a:graphic>
          </p:graphicFrame>
          <p:sp>
            <p:nvSpPr>
              <p:cNvPr id="875" name="Google Shape;875;p192"/>
              <p:cNvSpPr txBox="1"/>
              <p:nvPr/>
            </p:nvSpPr>
            <p:spPr>
              <a:xfrm>
                <a:off x="3456" y="3504"/>
                <a:ext cx="1776" cy="2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rPr>
                  <a:t>A Partitional  Clustering</a:t>
                </a:r>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grpSp>
      </p:grpSp>
      <p:pic>
        <p:nvPicPr>
          <p:cNvPr id="1025" name="Picture 1" descr="rI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p:spPr>
      </p:pic>
    </p:spTree>
  </p:cSld>
  <p:clrMapOvr>
    <a:masterClrMapping/>
  </p:clrMapOvr>
  <p:transition>
    <p:zo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p194"/>
          <p:cNvSpPr txBox="1">
            <a:spLocks noGrp="1"/>
          </p:cNvSpPr>
          <p:nvPr>
            <p:ph type="title"/>
          </p:nvPr>
        </p:nvSpPr>
        <p:spPr>
          <a:xfrm>
            <a:off x="2661312" y="381000"/>
            <a:ext cx="6101687"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Clustering Algorithms</a:t>
            </a:r>
            <a:endParaRPr>
              <a:solidFill>
                <a:schemeClr val="lt1"/>
              </a:solidFill>
            </a:endParaRPr>
          </a:p>
        </p:txBody>
      </p:sp>
      <p:sp>
        <p:nvSpPr>
          <p:cNvPr id="895" name="Google Shape;895;p194"/>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dirty="0" err="1"/>
              <a:t>Partitional</a:t>
            </a:r>
            <a:endParaRPr dirty="0"/>
          </a:p>
          <a:p>
            <a:pPr marL="914400" lvl="1" indent="-291465" algn="l" rtl="0">
              <a:lnSpc>
                <a:spcPct val="100000"/>
              </a:lnSpc>
              <a:spcBef>
                <a:spcPts val="360"/>
              </a:spcBef>
              <a:spcAft>
                <a:spcPts val="0"/>
              </a:spcAft>
              <a:buSzPts val="990"/>
              <a:buChar char="■"/>
            </a:pPr>
            <a:r>
              <a:rPr lang="en-US" dirty="0"/>
              <a:t>K-means</a:t>
            </a:r>
            <a:endParaRPr dirty="0"/>
          </a:p>
          <a:p>
            <a:pPr marL="914400" lvl="1" indent="-291465" algn="l" rtl="0">
              <a:lnSpc>
                <a:spcPct val="100000"/>
              </a:lnSpc>
              <a:spcBef>
                <a:spcPts val="360"/>
              </a:spcBef>
              <a:spcAft>
                <a:spcPts val="0"/>
              </a:spcAft>
              <a:buSzPts val="990"/>
              <a:buChar char="■"/>
            </a:pPr>
            <a:r>
              <a:rPr lang="en-US" dirty="0" smtClean="0"/>
              <a:t>K-</a:t>
            </a:r>
            <a:r>
              <a:rPr lang="en-US" dirty="0" err="1" smtClean="0"/>
              <a:t>mediods</a:t>
            </a:r>
            <a:endParaRPr dirty="0"/>
          </a:p>
        </p:txBody>
      </p:sp>
    </p:spTree>
  </p:cSld>
  <p:clrMapOvr>
    <a:masterClrMapping/>
  </p:clrMapOvr>
  <p:transition>
    <p:zo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477"/>
        <p:cNvGrpSpPr/>
        <p:nvPr/>
      </p:nvGrpSpPr>
      <p:grpSpPr>
        <a:xfrm>
          <a:off x="0" y="0"/>
          <a:ext cx="0" cy="0"/>
          <a:chOff x="0" y="0"/>
          <a:chExt cx="0" cy="0"/>
        </a:xfrm>
      </p:grpSpPr>
      <p:sp>
        <p:nvSpPr>
          <p:cNvPr id="1478" name="Google Shape;1478;p202"/>
          <p:cNvSpPr txBox="1">
            <a:spLocks noGrp="1"/>
          </p:cNvSpPr>
          <p:nvPr>
            <p:ph type="title"/>
          </p:nvPr>
        </p:nvSpPr>
        <p:spPr>
          <a:xfrm>
            <a:off x="2593074" y="381000"/>
            <a:ext cx="6169925"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Desirable Properties of Clustering</a:t>
            </a:r>
            <a:endParaRPr sz="3200">
              <a:solidFill>
                <a:schemeClr val="lt1"/>
              </a:solidFill>
            </a:endParaRPr>
          </a:p>
        </p:txBody>
      </p:sp>
      <p:sp>
        <p:nvSpPr>
          <p:cNvPr id="1479" name="Google Shape;1479;p202"/>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a:t>Scalability (in terms of both time and space)</a:t>
            </a:r>
            <a:endParaRPr lang="en-US"/>
          </a:p>
          <a:p>
            <a:pPr marL="457200" lvl="0" indent="-297180" algn="l" rtl="0">
              <a:lnSpc>
                <a:spcPct val="100000"/>
              </a:lnSpc>
              <a:spcBef>
                <a:spcPts val="360"/>
              </a:spcBef>
              <a:spcAft>
                <a:spcPts val="0"/>
              </a:spcAft>
              <a:buSzPts val="1080"/>
              <a:buChar char="■"/>
            </a:pPr>
            <a:r>
              <a:rPr lang="en-US"/>
              <a:t>Ability to deal with different data types </a:t>
            </a:r>
            <a:endParaRPr lang="en-US"/>
          </a:p>
          <a:p>
            <a:pPr marL="457200" lvl="0" indent="-297180" algn="l" rtl="0">
              <a:lnSpc>
                <a:spcPct val="100000"/>
              </a:lnSpc>
              <a:spcBef>
                <a:spcPts val="360"/>
              </a:spcBef>
              <a:spcAft>
                <a:spcPts val="0"/>
              </a:spcAft>
              <a:buSzPts val="1080"/>
              <a:buChar char="■"/>
            </a:pPr>
            <a:r>
              <a:rPr lang="en-US"/>
              <a:t>Minimal requirements for domain knowledge to determine input parameters</a:t>
            </a:r>
            <a:endParaRPr lang="en-US"/>
          </a:p>
          <a:p>
            <a:pPr marL="457200" lvl="0" indent="-297180" algn="l" rtl="0">
              <a:lnSpc>
                <a:spcPct val="100000"/>
              </a:lnSpc>
              <a:spcBef>
                <a:spcPts val="360"/>
              </a:spcBef>
              <a:spcAft>
                <a:spcPts val="0"/>
              </a:spcAft>
              <a:buSzPts val="1080"/>
              <a:buChar char="■"/>
            </a:pPr>
            <a:r>
              <a:rPr lang="en-US"/>
              <a:t>Able to deal with noise and outliers</a:t>
            </a:r>
            <a:endParaRPr lang="en-US"/>
          </a:p>
          <a:p>
            <a:pPr marL="457200" lvl="0" indent="-297180" algn="l" rtl="0">
              <a:lnSpc>
                <a:spcPct val="100000"/>
              </a:lnSpc>
              <a:spcBef>
                <a:spcPts val="360"/>
              </a:spcBef>
              <a:spcAft>
                <a:spcPts val="0"/>
              </a:spcAft>
              <a:buSzPts val="1080"/>
              <a:buChar char="■"/>
            </a:pPr>
            <a:r>
              <a:rPr lang="en-US"/>
              <a:t>Insensitive to order of input records</a:t>
            </a:r>
            <a:endParaRPr lang="en-US"/>
          </a:p>
          <a:p>
            <a:pPr marL="457200" lvl="0" indent="-297180" algn="l" rtl="0">
              <a:lnSpc>
                <a:spcPct val="100000"/>
              </a:lnSpc>
              <a:spcBef>
                <a:spcPts val="360"/>
              </a:spcBef>
              <a:spcAft>
                <a:spcPts val="0"/>
              </a:spcAft>
              <a:buSzPts val="1080"/>
              <a:buChar char="■"/>
            </a:pPr>
            <a:r>
              <a:rPr lang="en-US"/>
              <a:t>Incorporation of user-specified constraints</a:t>
            </a:r>
            <a:endParaRPr lang="en-US"/>
          </a:p>
          <a:p>
            <a:pPr marL="457200" lvl="0" indent="-297180" algn="l" rtl="0">
              <a:lnSpc>
                <a:spcPct val="100000"/>
              </a:lnSpc>
              <a:spcBef>
                <a:spcPts val="360"/>
              </a:spcBef>
              <a:spcAft>
                <a:spcPts val="0"/>
              </a:spcAft>
              <a:buSzPts val="1080"/>
              <a:buChar char="■"/>
            </a:pPr>
            <a:r>
              <a:rPr lang="en-US"/>
              <a:t>Interpretability and usability</a:t>
            </a:r>
            <a:endParaRPr lang="en-US"/>
          </a:p>
          <a:p>
            <a:pPr marL="457200" lvl="0" indent="-228600" algn="l" rtl="0">
              <a:lnSpc>
                <a:spcPct val="100000"/>
              </a:lnSpc>
              <a:spcBef>
                <a:spcPts val="360"/>
              </a:spcBef>
              <a:spcAft>
                <a:spcPts val="0"/>
              </a:spcAft>
              <a:buSzPts val="1080"/>
              <a:buNone/>
            </a:pPr>
          </a:p>
        </p:txBody>
      </p:sp>
    </p:spTree>
  </p:cSld>
  <p:clrMapOvr>
    <a:masterClrMapping/>
  </p:clrMapOvr>
  <p:transition>
    <p:zoom/>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204"/>
          <p:cNvSpPr txBox="1">
            <a:spLocks noGrp="1"/>
          </p:cNvSpPr>
          <p:nvPr>
            <p:ph type="title"/>
          </p:nvPr>
        </p:nvSpPr>
        <p:spPr>
          <a:xfrm>
            <a:off x="2606722" y="190500"/>
            <a:ext cx="6537278"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K-MEANS CLUSTERING</a:t>
            </a:r>
            <a:endParaRPr lang="en-US">
              <a:solidFill>
                <a:schemeClr val="lt1"/>
              </a:solidFill>
            </a:endParaRPr>
          </a:p>
        </p:txBody>
      </p:sp>
      <p:sp>
        <p:nvSpPr>
          <p:cNvPr id="1493" name="Google Shape;1493;p204"/>
          <p:cNvSpPr txBox="1">
            <a:spLocks noGrp="1"/>
          </p:cNvSpPr>
          <p:nvPr>
            <p:ph type="body" idx="1"/>
          </p:nvPr>
        </p:nvSpPr>
        <p:spPr>
          <a:xfrm>
            <a:off x="380999" y="1447800"/>
            <a:ext cx="8476397" cy="5280546"/>
          </a:xfrm>
          <a:prstGeom prst="rect">
            <a:avLst/>
          </a:prstGeom>
          <a:noFill/>
          <a:ln>
            <a:noFill/>
          </a:ln>
        </p:spPr>
        <p:txBody>
          <a:bodyPr spcFirstLastPara="1" wrap="square" lIns="91425" tIns="45700" rIns="91425" bIns="45700" anchor="t" anchorCtr="0">
            <a:noAutofit/>
          </a:bodyPr>
          <a:lstStyle/>
          <a:p>
            <a:pPr marL="457200" lvl="0" indent="-297180" algn="just" rtl="0">
              <a:lnSpc>
                <a:spcPct val="100000"/>
              </a:lnSpc>
              <a:spcBef>
                <a:spcPts val="360"/>
              </a:spcBef>
              <a:spcAft>
                <a:spcPts val="0"/>
              </a:spcAft>
              <a:buSzPts val="1300"/>
              <a:buChar char="■"/>
            </a:pPr>
            <a:r>
              <a:rPr lang="en-US" sz="2600"/>
              <a:t>The </a:t>
            </a:r>
            <a:r>
              <a:rPr lang="en-US" sz="2600" b="1"/>
              <a:t>k-means algorithm</a:t>
            </a:r>
            <a:r>
              <a:rPr lang="en-US" sz="2600"/>
              <a:t> is an algorithm to </a:t>
            </a:r>
            <a:r>
              <a:rPr lang="en-US" sz="2600" u="sng">
                <a:solidFill>
                  <a:schemeClr val="hlink"/>
                </a:solidFill>
                <a:hlinkClick r:id="rId1"/>
              </a:rPr>
              <a:t>cluster</a:t>
            </a:r>
            <a:r>
              <a:rPr lang="en-US" sz="2600"/>
              <a:t> </a:t>
            </a:r>
            <a:r>
              <a:rPr lang="en-US" sz="2600" i="1"/>
              <a:t>n</a:t>
            </a:r>
            <a:r>
              <a:rPr lang="en-US" sz="2600"/>
              <a:t> objects based on attributes into </a:t>
            </a:r>
            <a:r>
              <a:rPr lang="en-US" sz="2600" i="1"/>
              <a:t>k</a:t>
            </a:r>
            <a:r>
              <a:rPr lang="en-US" sz="2600"/>
              <a:t> </a:t>
            </a:r>
            <a:r>
              <a:rPr lang="en-US" sz="2600" u="sng">
                <a:solidFill>
                  <a:schemeClr val="hlink"/>
                </a:solidFill>
                <a:hlinkClick r:id="rId2"/>
              </a:rPr>
              <a:t>partitions</a:t>
            </a:r>
            <a:r>
              <a:rPr lang="en-US" sz="2600"/>
              <a:t>, where </a:t>
            </a:r>
            <a:r>
              <a:rPr lang="en-US" sz="2600" i="1"/>
              <a:t>k</a:t>
            </a:r>
            <a:r>
              <a:rPr lang="en-US" sz="2600"/>
              <a:t> &lt; </a:t>
            </a:r>
            <a:r>
              <a:rPr lang="en-US" sz="2600" i="1"/>
              <a:t>n</a:t>
            </a:r>
            <a:r>
              <a:rPr lang="en-US" sz="2600"/>
              <a:t>. </a:t>
            </a:r>
            <a:endParaRPr lang="en-US" sz="2600"/>
          </a:p>
          <a:p>
            <a:pPr marL="457200" lvl="0" indent="-297180" algn="just" rtl="0">
              <a:lnSpc>
                <a:spcPct val="100000"/>
              </a:lnSpc>
              <a:spcBef>
                <a:spcPts val="360"/>
              </a:spcBef>
              <a:spcAft>
                <a:spcPts val="0"/>
              </a:spcAft>
              <a:buSzPts val="1300"/>
              <a:buChar char="■"/>
            </a:pPr>
            <a:r>
              <a:rPr lang="en-US" sz="2600"/>
              <a:t>It assumes that the object attributes form a </a:t>
            </a:r>
            <a:r>
              <a:rPr lang="en-US" sz="2600" u="sng">
                <a:solidFill>
                  <a:schemeClr val="hlink"/>
                </a:solidFill>
                <a:hlinkClick r:id="rId3"/>
              </a:rPr>
              <a:t>vector space</a:t>
            </a:r>
            <a:r>
              <a:rPr lang="en-US" sz="2600"/>
              <a:t>.</a:t>
            </a:r>
            <a:endParaRPr lang="en-US" sz="2600"/>
          </a:p>
          <a:p>
            <a:pPr marL="457200" lvl="0" indent="-297180" algn="l" rtl="0">
              <a:lnSpc>
                <a:spcPct val="90000"/>
              </a:lnSpc>
              <a:spcBef>
                <a:spcPts val="360"/>
              </a:spcBef>
              <a:spcAft>
                <a:spcPts val="0"/>
              </a:spcAft>
              <a:buSzPts val="1200"/>
              <a:buChar char="■"/>
            </a:pPr>
            <a:r>
              <a:rPr lang="en-US" sz="2400"/>
              <a:t>An algorithm for partitioning (or clustering) N data points into K disjoint subsets S</a:t>
            </a:r>
            <a:r>
              <a:rPr lang="en-US" sz="2400" baseline="-25000"/>
              <a:t>j</a:t>
            </a:r>
            <a:r>
              <a:rPr lang="en-US" sz="2400"/>
              <a:t> containing data points so as to minimize the sum-of-squares criterion </a:t>
            </a:r>
            <a:endParaRPr lang="en-US" sz="2400"/>
          </a:p>
          <a:p>
            <a:pPr marL="457200" lvl="0" indent="-220980" algn="l" rtl="0">
              <a:lnSpc>
                <a:spcPct val="90000"/>
              </a:lnSpc>
              <a:spcBef>
                <a:spcPts val="360"/>
              </a:spcBef>
              <a:spcAft>
                <a:spcPts val="0"/>
              </a:spcAft>
              <a:buSzPts val="1200"/>
              <a:buNone/>
            </a:pPr>
            <a:endParaRPr sz="2400"/>
          </a:p>
          <a:p>
            <a:pPr marL="457200" lvl="0" indent="-220980" algn="l" rtl="0">
              <a:lnSpc>
                <a:spcPct val="90000"/>
              </a:lnSpc>
              <a:spcBef>
                <a:spcPts val="360"/>
              </a:spcBef>
              <a:spcAft>
                <a:spcPts val="0"/>
              </a:spcAft>
              <a:buSzPts val="1200"/>
              <a:buNone/>
            </a:pPr>
            <a:endParaRPr sz="2400"/>
          </a:p>
          <a:p>
            <a:pPr marL="457200" lvl="0" indent="-297180" algn="l" rtl="0">
              <a:lnSpc>
                <a:spcPct val="90000"/>
              </a:lnSpc>
              <a:spcBef>
                <a:spcPts val="360"/>
              </a:spcBef>
              <a:spcAft>
                <a:spcPts val="0"/>
              </a:spcAft>
              <a:buSzPts val="1200"/>
              <a:buChar char="■"/>
            </a:pPr>
            <a:r>
              <a:rPr lang="en-US" sz="2400"/>
              <a:t>Where x</a:t>
            </a:r>
            <a:r>
              <a:rPr lang="en-US" sz="2400" baseline="-25000"/>
              <a:t>n </a:t>
            </a:r>
            <a:r>
              <a:rPr lang="en-US" sz="2400"/>
              <a:t>is a vector representing the the n</a:t>
            </a:r>
            <a:r>
              <a:rPr lang="en-US" sz="2400" baseline="30000"/>
              <a:t>th</a:t>
            </a:r>
            <a:r>
              <a:rPr lang="en-US" sz="2400"/>
              <a:t> data point and u</a:t>
            </a:r>
            <a:r>
              <a:rPr lang="en-US" sz="2400" baseline="-25000"/>
              <a:t>j</a:t>
            </a:r>
            <a:r>
              <a:rPr lang="en-US" sz="2400"/>
              <a:t> is the </a:t>
            </a:r>
            <a:r>
              <a:rPr lang="en-US" sz="2400" u="sng">
                <a:solidFill>
                  <a:schemeClr val="hlink"/>
                </a:solidFill>
                <a:hlinkClick r:id="rId4"/>
              </a:rPr>
              <a:t>geometric centroid</a:t>
            </a:r>
            <a:r>
              <a:rPr lang="en-US" sz="2400"/>
              <a:t> of the data points in S</a:t>
            </a:r>
            <a:r>
              <a:rPr lang="en-US" sz="2400" baseline="-25000"/>
              <a:t>j</a:t>
            </a:r>
            <a:r>
              <a:rPr lang="en-US" sz="2400"/>
              <a:t>. </a:t>
            </a:r>
            <a:endParaRPr sz="2600"/>
          </a:p>
          <a:p>
            <a:pPr marL="160020" lvl="0" indent="0" algn="just" rtl="0">
              <a:lnSpc>
                <a:spcPct val="100000"/>
              </a:lnSpc>
              <a:spcBef>
                <a:spcPts val="360"/>
              </a:spcBef>
              <a:spcAft>
                <a:spcPts val="0"/>
              </a:spcAft>
              <a:buSzPts val="1080"/>
              <a:buNone/>
            </a:pPr>
            <a:endParaRPr sz="2600"/>
          </a:p>
        </p:txBody>
      </p:sp>
      <p:pic>
        <p:nvPicPr>
          <p:cNvPr id="1494" name="Google Shape;1494;p204" descr=" J=sum_(j=1)^Ksum_(n in S_j)|x_n-mu_j|^2, "/>
          <p:cNvPicPr preferRelativeResize="0"/>
          <p:nvPr/>
        </p:nvPicPr>
        <p:blipFill rotWithShape="1">
          <a:blip r:embed="rId5"/>
          <a:srcRect/>
          <a:stretch>
            <a:fillRect/>
          </a:stretch>
        </p:blipFill>
        <p:spPr>
          <a:xfrm>
            <a:off x="2763102" y="3887336"/>
            <a:ext cx="2334905" cy="766549"/>
          </a:xfrm>
          <a:prstGeom prst="rect">
            <a:avLst/>
          </a:prstGeom>
          <a:noFill/>
          <a:ln>
            <a:noFill/>
          </a:ln>
        </p:spPr>
      </p:pic>
    </p:spTree>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sp>
        <p:nvSpPr>
          <p:cNvPr id="1499" name="Google Shape;1499;p205"/>
          <p:cNvSpPr txBox="1">
            <a:spLocks noGrp="1"/>
          </p:cNvSpPr>
          <p:nvPr>
            <p:ph type="title"/>
          </p:nvPr>
        </p:nvSpPr>
        <p:spPr>
          <a:xfrm>
            <a:off x="2606722" y="190500"/>
            <a:ext cx="6537278"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K-MEANS CLUSTERING</a:t>
            </a:r>
            <a:endParaRPr lang="en-US">
              <a:solidFill>
                <a:schemeClr val="lt1"/>
              </a:solidFill>
            </a:endParaRPr>
          </a:p>
        </p:txBody>
      </p:sp>
      <p:sp>
        <p:nvSpPr>
          <p:cNvPr id="1500" name="Google Shape;1500;p205"/>
          <p:cNvSpPr txBox="1">
            <a:spLocks noGrp="1"/>
          </p:cNvSpPr>
          <p:nvPr>
            <p:ph type="body" idx="1"/>
          </p:nvPr>
        </p:nvSpPr>
        <p:spPr>
          <a:xfrm>
            <a:off x="381000" y="1447800"/>
            <a:ext cx="8382000" cy="3383507"/>
          </a:xfrm>
          <a:prstGeom prst="rect">
            <a:avLst/>
          </a:prstGeom>
          <a:noFill/>
          <a:ln>
            <a:noFill/>
          </a:ln>
        </p:spPr>
        <p:txBody>
          <a:bodyPr spcFirstLastPara="1" wrap="square" lIns="91425" tIns="45700" rIns="91425" bIns="45700" anchor="t" anchorCtr="0">
            <a:noAutofit/>
          </a:bodyPr>
          <a:lstStyle/>
          <a:p>
            <a:pPr marL="457200" lvl="0" indent="-297180" algn="just" rtl="0">
              <a:lnSpc>
                <a:spcPct val="100000"/>
              </a:lnSpc>
              <a:spcBef>
                <a:spcPts val="360"/>
              </a:spcBef>
              <a:spcAft>
                <a:spcPts val="0"/>
              </a:spcAft>
              <a:buSzPts val="1400"/>
              <a:buChar char="■"/>
            </a:pPr>
            <a:r>
              <a:rPr lang="en-US"/>
              <a:t>Simply speaking k-means clustering is an algorithm to classify or to group the objects based on attributes/features into </a:t>
            </a:r>
            <a:r>
              <a:rPr lang="en-US">
                <a:solidFill>
                  <a:srgbClr val="FF0000"/>
                </a:solidFill>
              </a:rPr>
              <a:t>K number of group</a:t>
            </a:r>
            <a:r>
              <a:rPr lang="en-US"/>
              <a:t>. </a:t>
            </a:r>
            <a:endParaRPr lang="en-US"/>
          </a:p>
          <a:p>
            <a:pPr marL="457200" lvl="0" indent="-297180" algn="just" rtl="0">
              <a:lnSpc>
                <a:spcPct val="100000"/>
              </a:lnSpc>
              <a:spcBef>
                <a:spcPts val="360"/>
              </a:spcBef>
              <a:spcAft>
                <a:spcPts val="0"/>
              </a:spcAft>
              <a:buSzPts val="1400"/>
              <a:buChar char="■"/>
            </a:pPr>
            <a:r>
              <a:rPr lang="en-US" i="1" u="sng"/>
              <a:t>K</a:t>
            </a:r>
            <a:r>
              <a:rPr lang="en-US" i="1"/>
              <a:t> </a:t>
            </a:r>
            <a:r>
              <a:rPr lang="en-US"/>
              <a:t>is positive integer number. </a:t>
            </a:r>
            <a:endParaRPr lang="en-US"/>
          </a:p>
          <a:p>
            <a:pPr marL="457200" lvl="0" indent="-297180" algn="just" rtl="0">
              <a:lnSpc>
                <a:spcPct val="100000"/>
              </a:lnSpc>
              <a:spcBef>
                <a:spcPts val="360"/>
              </a:spcBef>
              <a:spcAft>
                <a:spcPts val="0"/>
              </a:spcAft>
              <a:buSzPts val="1400"/>
              <a:buChar char="■"/>
            </a:pPr>
            <a:r>
              <a:rPr lang="en-US"/>
              <a:t>The grouping is done by minimizing the </a:t>
            </a:r>
            <a:r>
              <a:rPr lang="en-US">
                <a:solidFill>
                  <a:srgbClr val="FF0000"/>
                </a:solidFill>
              </a:rPr>
              <a:t>sum</a:t>
            </a:r>
            <a:r>
              <a:rPr lang="en-US"/>
              <a:t> of </a:t>
            </a:r>
            <a:r>
              <a:rPr lang="en-US">
                <a:solidFill>
                  <a:srgbClr val="FF0000"/>
                </a:solidFill>
              </a:rPr>
              <a:t>squares of distances </a:t>
            </a:r>
            <a:r>
              <a:rPr lang="en-US"/>
              <a:t>between data and the corresponding </a:t>
            </a:r>
            <a:r>
              <a:rPr lang="en-US">
                <a:solidFill>
                  <a:srgbClr val="FF0000"/>
                </a:solidFill>
              </a:rPr>
              <a:t>cluster centroid</a:t>
            </a:r>
            <a:r>
              <a:rPr lang="en-US"/>
              <a:t>.</a:t>
            </a:r>
            <a:endParaRPr lang="en-US"/>
          </a:p>
          <a:p>
            <a:pPr marL="457200" lvl="0" indent="-228600" algn="just" rtl="0">
              <a:lnSpc>
                <a:spcPct val="100000"/>
              </a:lnSpc>
              <a:spcBef>
                <a:spcPts val="360"/>
              </a:spcBef>
              <a:spcAft>
                <a:spcPts val="0"/>
              </a:spcAft>
              <a:buSzPts val="1080"/>
              <a:buNone/>
            </a:pPr>
          </a:p>
        </p:txBody>
      </p:sp>
    </p:spTree>
  </p:cSld>
  <p:clrMapOvr>
    <a:masterClrMapping/>
  </p:clrMapOvr>
  <p:transition>
    <p:zo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504"/>
        <p:cNvGrpSpPr/>
        <p:nvPr/>
      </p:nvGrpSpPr>
      <p:grpSpPr>
        <a:xfrm>
          <a:off x="0" y="0"/>
          <a:ext cx="0" cy="0"/>
          <a:chOff x="0" y="0"/>
          <a:chExt cx="0" cy="0"/>
        </a:xfrm>
      </p:grpSpPr>
      <p:sp>
        <p:nvSpPr>
          <p:cNvPr id="1505" name="Google Shape;1505;p206"/>
          <p:cNvSpPr txBox="1">
            <a:spLocks noGrp="1"/>
          </p:cNvSpPr>
          <p:nvPr>
            <p:ph type="title" idx="4294967295"/>
          </p:nvPr>
        </p:nvSpPr>
        <p:spPr>
          <a:xfrm>
            <a:off x="2606675" y="190500"/>
            <a:ext cx="6537325"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Working of K-MEANS CLUSTERING</a:t>
            </a:r>
            <a:endParaRPr lang="en-US" sz="3200">
              <a:solidFill>
                <a:schemeClr val="lt1"/>
              </a:solidFill>
            </a:endParaRPr>
          </a:p>
        </p:txBody>
      </p:sp>
      <p:pic>
        <p:nvPicPr>
          <p:cNvPr id="1506" name="Google Shape;1506;p206" descr="K means clustering algorithm"/>
          <p:cNvPicPr preferRelativeResize="0"/>
          <p:nvPr/>
        </p:nvPicPr>
        <p:blipFill rotWithShape="1">
          <a:blip r:embed="rId1"/>
          <a:srcRect/>
          <a:stretch>
            <a:fillRect/>
          </a:stretch>
        </p:blipFill>
        <p:spPr>
          <a:xfrm>
            <a:off x="2209800" y="1676400"/>
            <a:ext cx="4477603" cy="4613288"/>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510"/>
        <p:cNvGrpSpPr/>
        <p:nvPr/>
      </p:nvGrpSpPr>
      <p:grpSpPr>
        <a:xfrm>
          <a:off x="0" y="0"/>
          <a:ext cx="0" cy="0"/>
          <a:chOff x="0" y="0"/>
          <a:chExt cx="0" cy="0"/>
        </a:xfrm>
      </p:grpSpPr>
      <p:sp>
        <p:nvSpPr>
          <p:cNvPr id="1511" name="Google Shape;1511;p207"/>
          <p:cNvSpPr txBox="1">
            <a:spLocks noGrp="1"/>
          </p:cNvSpPr>
          <p:nvPr>
            <p:ph type="title"/>
          </p:nvPr>
        </p:nvSpPr>
        <p:spPr>
          <a:xfrm>
            <a:off x="2606722" y="190500"/>
            <a:ext cx="6537278"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2800">
                <a:solidFill>
                  <a:schemeClr val="lt1"/>
                </a:solidFill>
              </a:rPr>
              <a:t>Classical Partitioning Method- K mean</a:t>
            </a:r>
            <a:endParaRPr sz="2800">
              <a:solidFill>
                <a:schemeClr val="lt1"/>
              </a:solidFill>
            </a:endParaRPr>
          </a:p>
        </p:txBody>
      </p:sp>
      <p:sp>
        <p:nvSpPr>
          <p:cNvPr id="1512" name="Google Shape;1512;p207"/>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just" rtl="0">
              <a:lnSpc>
                <a:spcPct val="80000"/>
              </a:lnSpc>
              <a:spcBef>
                <a:spcPts val="360"/>
              </a:spcBef>
              <a:spcAft>
                <a:spcPts val="0"/>
              </a:spcAft>
              <a:buSzPts val="1200"/>
              <a:buChar char="■"/>
            </a:pPr>
            <a:r>
              <a:rPr lang="en-US" sz="2400">
                <a:solidFill>
                  <a:schemeClr val="dk1"/>
                </a:solidFill>
              </a:rPr>
              <a:t>First, it randomly selects K of the objects, each of which initially means represents cluster mean or center.</a:t>
            </a:r>
            <a:endParaRPr lang="en-US" sz="2400">
              <a:solidFill>
                <a:schemeClr val="dk1"/>
              </a:solidFill>
            </a:endParaRPr>
          </a:p>
          <a:p>
            <a:pPr marL="457200" lvl="0" indent="-297180" algn="just" rtl="0">
              <a:lnSpc>
                <a:spcPct val="80000"/>
              </a:lnSpc>
              <a:spcBef>
                <a:spcPts val="360"/>
              </a:spcBef>
              <a:spcAft>
                <a:spcPts val="0"/>
              </a:spcAft>
              <a:buSzPts val="1200"/>
              <a:buChar char="■"/>
            </a:pPr>
            <a:r>
              <a:rPr lang="en-US" sz="2400">
                <a:solidFill>
                  <a:schemeClr val="dk1"/>
                </a:solidFill>
              </a:rPr>
              <a:t>For each of the remaining objects, an object is assigned to the cluster to which it is most similar, based on the distance between the object and the cluster mean.</a:t>
            </a:r>
            <a:endParaRPr lang="en-US" sz="2400">
              <a:solidFill>
                <a:schemeClr val="dk1"/>
              </a:solidFill>
            </a:endParaRPr>
          </a:p>
          <a:p>
            <a:pPr marL="457200" lvl="0" indent="-297180" algn="just" rtl="0">
              <a:lnSpc>
                <a:spcPct val="80000"/>
              </a:lnSpc>
              <a:spcBef>
                <a:spcPts val="360"/>
              </a:spcBef>
              <a:spcAft>
                <a:spcPts val="0"/>
              </a:spcAft>
              <a:buSzPts val="1200"/>
              <a:buChar char="■"/>
            </a:pPr>
            <a:r>
              <a:rPr lang="en-US" sz="2400">
                <a:solidFill>
                  <a:schemeClr val="dk1"/>
                </a:solidFill>
              </a:rPr>
              <a:t>It then computes the new mean for each cluster.</a:t>
            </a:r>
            <a:endParaRPr lang="en-US" sz="2400">
              <a:solidFill>
                <a:schemeClr val="dk1"/>
              </a:solidFill>
            </a:endParaRPr>
          </a:p>
          <a:p>
            <a:pPr marL="457200" lvl="0" indent="-297180" algn="just" rtl="0">
              <a:lnSpc>
                <a:spcPct val="80000"/>
              </a:lnSpc>
              <a:spcBef>
                <a:spcPts val="360"/>
              </a:spcBef>
              <a:spcAft>
                <a:spcPts val="0"/>
              </a:spcAft>
              <a:buSzPts val="1200"/>
              <a:buChar char="■"/>
            </a:pPr>
            <a:r>
              <a:rPr lang="en-US" sz="2400">
                <a:solidFill>
                  <a:schemeClr val="dk1"/>
                </a:solidFill>
              </a:rPr>
              <a:t>This process iterates until the criterion function converges.</a:t>
            </a:r>
            <a:endParaRPr lang="en-US" sz="2400">
              <a:solidFill>
                <a:schemeClr val="dk1"/>
              </a:solidFill>
            </a:endParaRPr>
          </a:p>
          <a:p>
            <a:pPr marL="457200" lvl="0" indent="-297180" algn="just" rtl="0">
              <a:lnSpc>
                <a:spcPct val="80000"/>
              </a:lnSpc>
              <a:spcBef>
                <a:spcPts val="360"/>
              </a:spcBef>
              <a:spcAft>
                <a:spcPts val="0"/>
              </a:spcAft>
              <a:buSzPts val="1200"/>
              <a:buChar char="■"/>
            </a:pPr>
            <a:r>
              <a:rPr lang="en-US" sz="2400">
                <a:solidFill>
                  <a:schemeClr val="dk1"/>
                </a:solidFill>
              </a:rPr>
              <a:t>Typically, the Square error criterion is used, defines as</a:t>
            </a:r>
            <a:endParaRPr lang="en-US" sz="2400">
              <a:solidFill>
                <a:schemeClr val="dk1"/>
              </a:solidFill>
            </a:endParaRPr>
          </a:p>
          <a:p>
            <a:pPr marL="457200" lvl="0" indent="-220980" algn="just" rtl="0">
              <a:lnSpc>
                <a:spcPct val="80000"/>
              </a:lnSpc>
              <a:spcBef>
                <a:spcPts val="360"/>
              </a:spcBef>
              <a:spcAft>
                <a:spcPts val="0"/>
              </a:spcAft>
              <a:buSzPts val="1200"/>
              <a:buNone/>
            </a:pPr>
            <a:endParaRPr sz="2400" b="1" i="1">
              <a:solidFill>
                <a:schemeClr val="dk1"/>
              </a:solidFill>
            </a:endParaRPr>
          </a:p>
          <a:p>
            <a:pPr marL="457200" lvl="0" indent="-220980" algn="just" rtl="0">
              <a:lnSpc>
                <a:spcPct val="80000"/>
              </a:lnSpc>
              <a:spcBef>
                <a:spcPts val="360"/>
              </a:spcBef>
              <a:spcAft>
                <a:spcPts val="0"/>
              </a:spcAft>
              <a:buSzPts val="1200"/>
              <a:buNone/>
            </a:pPr>
            <a:endParaRPr sz="2400" b="1" i="1">
              <a:solidFill>
                <a:schemeClr val="dk1"/>
              </a:solidFill>
            </a:endParaRPr>
          </a:p>
          <a:p>
            <a:pPr marL="457200" lvl="0" indent="-297180" algn="just" rtl="0">
              <a:lnSpc>
                <a:spcPct val="80000"/>
              </a:lnSpc>
              <a:spcBef>
                <a:spcPts val="360"/>
              </a:spcBef>
              <a:spcAft>
                <a:spcPts val="0"/>
              </a:spcAft>
              <a:buSzPts val="1200"/>
              <a:buChar char="■"/>
            </a:pPr>
            <a:r>
              <a:rPr lang="en-US" sz="2400" b="1" i="1">
                <a:solidFill>
                  <a:schemeClr val="dk1"/>
                </a:solidFill>
              </a:rPr>
              <a:t>E</a:t>
            </a:r>
            <a:r>
              <a:rPr lang="en-US" sz="2400">
                <a:solidFill>
                  <a:schemeClr val="dk1"/>
                </a:solidFill>
              </a:rPr>
              <a:t>- Sum of square error for all objects in the data set</a:t>
            </a:r>
            <a:endParaRPr lang="en-US" sz="2400">
              <a:solidFill>
                <a:schemeClr val="dk1"/>
              </a:solidFill>
            </a:endParaRPr>
          </a:p>
          <a:p>
            <a:pPr marL="457200" lvl="0" indent="-297180" algn="just" rtl="0">
              <a:lnSpc>
                <a:spcPct val="80000"/>
              </a:lnSpc>
              <a:spcBef>
                <a:spcPts val="360"/>
              </a:spcBef>
              <a:spcAft>
                <a:spcPts val="0"/>
              </a:spcAft>
              <a:buSzPts val="1200"/>
              <a:buChar char="■"/>
            </a:pPr>
            <a:r>
              <a:rPr lang="en-US" sz="2400" b="1" i="1">
                <a:solidFill>
                  <a:schemeClr val="dk1"/>
                </a:solidFill>
              </a:rPr>
              <a:t>P</a:t>
            </a:r>
            <a:r>
              <a:rPr lang="en-US" sz="2400">
                <a:solidFill>
                  <a:schemeClr val="dk1"/>
                </a:solidFill>
              </a:rPr>
              <a:t> is the point in space representing given object;</a:t>
            </a:r>
            <a:endParaRPr lang="en-US" sz="2400">
              <a:solidFill>
                <a:schemeClr val="dk1"/>
              </a:solidFill>
            </a:endParaRPr>
          </a:p>
          <a:p>
            <a:pPr marL="457200" lvl="0" indent="-297180" algn="just" rtl="0">
              <a:lnSpc>
                <a:spcPct val="80000"/>
              </a:lnSpc>
              <a:spcBef>
                <a:spcPts val="360"/>
              </a:spcBef>
              <a:spcAft>
                <a:spcPts val="0"/>
              </a:spcAft>
              <a:buSzPts val="1200"/>
              <a:buChar char="■"/>
            </a:pPr>
            <a:r>
              <a:rPr lang="en-US" sz="2400" b="1" i="1">
                <a:solidFill>
                  <a:schemeClr val="dk1"/>
                </a:solidFill>
              </a:rPr>
              <a:t>mi- </a:t>
            </a:r>
            <a:r>
              <a:rPr lang="en-US" sz="2400">
                <a:solidFill>
                  <a:schemeClr val="dk1"/>
                </a:solidFill>
              </a:rPr>
              <a:t>is the mean of cluster Ci</a:t>
            </a:r>
            <a:endParaRPr lang="en-US" sz="2400">
              <a:solidFill>
                <a:schemeClr val="dk1"/>
              </a:solidFill>
            </a:endParaRPr>
          </a:p>
        </p:txBody>
      </p:sp>
      <p:pic>
        <p:nvPicPr>
          <p:cNvPr id="1513" name="Google Shape;1513;p207"/>
          <p:cNvPicPr preferRelativeResize="0"/>
          <p:nvPr/>
        </p:nvPicPr>
        <p:blipFill rotWithShape="1">
          <a:blip r:embed="rId1"/>
          <a:srcRect/>
          <a:stretch>
            <a:fillRect/>
          </a:stretch>
        </p:blipFill>
        <p:spPr>
          <a:xfrm>
            <a:off x="1867422" y="4063651"/>
            <a:ext cx="1927963" cy="701077"/>
          </a:xfrm>
          <a:prstGeom prst="rect">
            <a:avLst/>
          </a:prstGeom>
          <a:noFill/>
          <a:ln>
            <a:noFill/>
          </a:ln>
        </p:spPr>
      </p:pic>
    </p:spTree>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62"/>
        <p:cNvGrpSpPr/>
        <p:nvPr/>
      </p:nvGrpSpPr>
      <p:grpSpPr>
        <a:xfrm>
          <a:off x="0" y="0"/>
          <a:ext cx="0" cy="0"/>
          <a:chOff x="0" y="0"/>
          <a:chExt cx="0" cy="0"/>
        </a:xfrm>
      </p:grpSpPr>
      <p:sp>
        <p:nvSpPr>
          <p:cNvPr id="3963" name="Google Shape;3963;p6"/>
          <p:cNvSpPr txBox="1">
            <a:spLocks noGrp="1"/>
          </p:cNvSpPr>
          <p:nvPr>
            <p:ph type="title"/>
          </p:nvPr>
        </p:nvSpPr>
        <p:spPr>
          <a:xfrm>
            <a:off x="575384" y="454224"/>
            <a:ext cx="7886700" cy="504825"/>
          </a:xfrm>
          <a:prstGeom prst="rect">
            <a:avLst/>
          </a:prstGeom>
          <a:noFill/>
          <a:ln>
            <a:noFill/>
          </a:ln>
        </p:spPr>
        <p:txBody>
          <a:bodyPr spcFirstLastPara="1" wrap="square" lIns="68569" tIns="34275" rIns="68569" bIns="34275" anchor="ctr" anchorCtr="0">
            <a:noAutofit/>
          </a:bodyPr>
          <a:lstStyle/>
          <a:p>
            <a:pPr>
              <a:buSzPts val="3959"/>
            </a:pPr>
            <a:r>
              <a:rPr lang="en-US" sz="2970" dirty="0"/>
              <a:t>Opportunities..</a:t>
            </a:r>
            <a:endParaRPr dirty="0"/>
          </a:p>
        </p:txBody>
      </p:sp>
      <p:pic>
        <p:nvPicPr>
          <p:cNvPr id="3964" name="Google Shape;3964;p6"/>
          <p:cNvPicPr preferRelativeResize="0"/>
          <p:nvPr/>
        </p:nvPicPr>
        <p:blipFill rotWithShape="1">
          <a:blip r:embed="rId1"/>
          <a:srcRect/>
          <a:stretch>
            <a:fillRect/>
          </a:stretch>
        </p:blipFill>
        <p:spPr>
          <a:xfrm>
            <a:off x="1674743" y="2021682"/>
            <a:ext cx="2400300" cy="1407319"/>
          </a:xfrm>
          <a:prstGeom prst="rect">
            <a:avLst/>
          </a:prstGeom>
          <a:noFill/>
          <a:ln>
            <a:noFill/>
          </a:ln>
        </p:spPr>
      </p:pic>
      <p:pic>
        <p:nvPicPr>
          <p:cNvPr id="3965" name="Google Shape;3965;p6" descr="http://countrylivingoffgrid.com/resources/aboutus_image.jpg"/>
          <p:cNvPicPr preferRelativeResize="0"/>
          <p:nvPr/>
        </p:nvPicPr>
        <p:blipFill rotWithShape="1">
          <a:blip r:embed="rId2"/>
          <a:srcRect/>
          <a:stretch>
            <a:fillRect/>
          </a:stretch>
        </p:blipFill>
        <p:spPr>
          <a:xfrm>
            <a:off x="1674743" y="3736182"/>
            <a:ext cx="2457450" cy="1522810"/>
          </a:xfrm>
          <a:prstGeom prst="rect">
            <a:avLst/>
          </a:prstGeom>
          <a:noFill/>
          <a:ln>
            <a:noFill/>
          </a:ln>
        </p:spPr>
      </p:pic>
      <p:pic>
        <p:nvPicPr>
          <p:cNvPr id="3966" name="Google Shape;3966;p6"/>
          <p:cNvPicPr preferRelativeResize="0"/>
          <p:nvPr/>
        </p:nvPicPr>
        <p:blipFill rotWithShape="1">
          <a:blip r:embed="rId3"/>
          <a:srcRect b="12283"/>
          <a:stretch>
            <a:fillRect/>
          </a:stretch>
        </p:blipFill>
        <p:spPr>
          <a:xfrm>
            <a:off x="4703693" y="2021681"/>
            <a:ext cx="2628900" cy="1428750"/>
          </a:xfrm>
          <a:prstGeom prst="rect">
            <a:avLst/>
          </a:prstGeom>
          <a:noFill/>
          <a:ln>
            <a:noFill/>
          </a:ln>
        </p:spPr>
      </p:pic>
      <p:sp>
        <p:nvSpPr>
          <p:cNvPr id="3967" name="Google Shape;3967;p6"/>
          <p:cNvSpPr txBox="1"/>
          <p:nvPr/>
        </p:nvSpPr>
        <p:spPr>
          <a:xfrm>
            <a:off x="1718797" y="3450432"/>
            <a:ext cx="2430065" cy="208360"/>
          </a:xfrm>
          <a:prstGeom prst="rect">
            <a:avLst/>
          </a:prstGeom>
          <a:noFill/>
          <a:ln>
            <a:noFill/>
          </a:ln>
        </p:spPr>
        <p:txBody>
          <a:bodyPr spcFirstLastPara="1" wrap="square" lIns="68569" tIns="34275" rIns="68569" bIns="34275" anchor="t" anchorCtr="0">
            <a:noAutofit/>
          </a:bodyPr>
          <a:lstStyle/>
          <a:p>
            <a:pPr>
              <a:buClr>
                <a:srgbClr val="273339"/>
              </a:buClr>
              <a:buSzPts val="1200"/>
            </a:pPr>
            <a:r>
              <a:rPr lang="en-US" sz="900">
                <a:solidFill>
                  <a:srgbClr val="273339"/>
                </a:solidFill>
              </a:rPr>
              <a:t>Improving health care and reducing costs</a:t>
            </a:r>
            <a:endParaRPr sz="1050"/>
          </a:p>
        </p:txBody>
      </p:sp>
      <p:sp>
        <p:nvSpPr>
          <p:cNvPr id="3968" name="Google Shape;3968;p6"/>
          <p:cNvSpPr txBox="1"/>
          <p:nvPr/>
        </p:nvSpPr>
        <p:spPr>
          <a:xfrm>
            <a:off x="1705700" y="5279232"/>
            <a:ext cx="2428875" cy="208360"/>
          </a:xfrm>
          <a:prstGeom prst="rect">
            <a:avLst/>
          </a:prstGeom>
          <a:noFill/>
          <a:ln>
            <a:noFill/>
          </a:ln>
        </p:spPr>
        <p:txBody>
          <a:bodyPr spcFirstLastPara="1" wrap="square" lIns="68569" tIns="34275" rIns="68569" bIns="34275" anchor="t" anchorCtr="0">
            <a:noAutofit/>
          </a:bodyPr>
          <a:lstStyle/>
          <a:p>
            <a:pPr>
              <a:buClr>
                <a:srgbClr val="273339"/>
              </a:buClr>
              <a:buSzPts val="1200"/>
            </a:pPr>
            <a:r>
              <a:rPr lang="en-US" sz="900">
                <a:solidFill>
                  <a:srgbClr val="273339"/>
                </a:solidFill>
              </a:rPr>
              <a:t>Finding alternative/ green energy sources</a:t>
            </a:r>
            <a:endParaRPr sz="1050"/>
          </a:p>
        </p:txBody>
      </p:sp>
      <p:sp>
        <p:nvSpPr>
          <p:cNvPr id="3969" name="Google Shape;3969;p6"/>
          <p:cNvSpPr txBox="1"/>
          <p:nvPr/>
        </p:nvSpPr>
        <p:spPr>
          <a:xfrm>
            <a:off x="4840616" y="3414713"/>
            <a:ext cx="2320528" cy="208360"/>
          </a:xfrm>
          <a:prstGeom prst="rect">
            <a:avLst/>
          </a:prstGeom>
          <a:noFill/>
          <a:ln>
            <a:noFill/>
          </a:ln>
        </p:spPr>
        <p:txBody>
          <a:bodyPr spcFirstLastPara="1" wrap="square" lIns="68569" tIns="34275" rIns="68569" bIns="34275" anchor="t" anchorCtr="0">
            <a:noAutofit/>
          </a:bodyPr>
          <a:lstStyle/>
          <a:p>
            <a:pPr>
              <a:buClr>
                <a:srgbClr val="273339"/>
              </a:buClr>
              <a:buSzPts val="1200"/>
            </a:pPr>
            <a:r>
              <a:rPr lang="en-US" sz="900">
                <a:solidFill>
                  <a:srgbClr val="273339"/>
                </a:solidFill>
              </a:rPr>
              <a:t>Predicting the impact of climate change</a:t>
            </a:r>
            <a:endParaRPr sz="1050"/>
          </a:p>
        </p:txBody>
      </p:sp>
      <p:pic>
        <p:nvPicPr>
          <p:cNvPr id="3970" name="Google Shape;3970;p6" descr="basf-949686-plant-biotechnology-lg.jpg"/>
          <p:cNvPicPr preferRelativeResize="0"/>
          <p:nvPr/>
        </p:nvPicPr>
        <p:blipFill rotWithShape="1">
          <a:blip r:embed="rId4"/>
          <a:srcRect/>
          <a:stretch>
            <a:fillRect/>
          </a:stretch>
        </p:blipFill>
        <p:spPr>
          <a:xfrm>
            <a:off x="4703693" y="3736181"/>
            <a:ext cx="2628900" cy="1462088"/>
          </a:xfrm>
          <a:prstGeom prst="rect">
            <a:avLst/>
          </a:prstGeom>
          <a:noFill/>
          <a:ln>
            <a:noFill/>
          </a:ln>
        </p:spPr>
      </p:pic>
      <p:sp>
        <p:nvSpPr>
          <p:cNvPr id="3971" name="Google Shape;3971;p6"/>
          <p:cNvSpPr txBox="1"/>
          <p:nvPr/>
        </p:nvSpPr>
        <p:spPr>
          <a:xfrm>
            <a:off x="5008493" y="5222082"/>
            <a:ext cx="1981200" cy="346472"/>
          </a:xfrm>
          <a:prstGeom prst="rect">
            <a:avLst/>
          </a:prstGeom>
          <a:noFill/>
          <a:ln>
            <a:noFill/>
          </a:ln>
        </p:spPr>
        <p:txBody>
          <a:bodyPr spcFirstLastPara="1" wrap="square" lIns="68569" tIns="34275" rIns="68569" bIns="34275" anchor="t" anchorCtr="0">
            <a:noAutofit/>
          </a:bodyPr>
          <a:lstStyle/>
          <a:p>
            <a:pPr>
              <a:buClr>
                <a:srgbClr val="273339"/>
              </a:buClr>
              <a:buSzPts val="1200"/>
            </a:pPr>
            <a:r>
              <a:rPr lang="en-US" sz="900">
                <a:solidFill>
                  <a:srgbClr val="273339"/>
                </a:solidFill>
              </a:rPr>
              <a:t>Reducing hunger and poverty by </a:t>
            </a:r>
            <a:endParaRPr sz="1050"/>
          </a:p>
          <a:p>
            <a:pPr>
              <a:buClr>
                <a:srgbClr val="273339"/>
              </a:buClr>
              <a:buSzPts val="1200"/>
            </a:pPr>
            <a:r>
              <a:rPr lang="en-US" sz="900">
                <a:solidFill>
                  <a:srgbClr val="273339"/>
                </a:solidFill>
              </a:rPr>
              <a:t>increasing agriculture production</a:t>
            </a:r>
            <a:endParaRPr sz="105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p208"/>
          <p:cNvSpPr txBox="1">
            <a:spLocks noGrp="1"/>
          </p:cNvSpPr>
          <p:nvPr>
            <p:ph type="body" idx="1"/>
          </p:nvPr>
        </p:nvSpPr>
        <p:spPr>
          <a:xfrm>
            <a:off x="399265" y="138517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a:t>In other words, for each object in each cluster , the distance from the object to its cluster center is squared, and the distances are summed.</a:t>
            </a:r>
            <a:endParaRPr lang="en-US"/>
          </a:p>
          <a:p>
            <a:pPr marL="457200" lvl="0" indent="-297180" algn="l" rtl="0">
              <a:lnSpc>
                <a:spcPct val="100000"/>
              </a:lnSpc>
              <a:spcBef>
                <a:spcPts val="360"/>
              </a:spcBef>
              <a:spcAft>
                <a:spcPts val="0"/>
              </a:spcAft>
              <a:buSzPts val="1080"/>
              <a:buChar char="■"/>
            </a:pPr>
            <a:r>
              <a:rPr lang="en-US"/>
              <a:t>This criterion tries to make the resulting k clusters as compact and as separate as possible.</a:t>
            </a:r>
            <a:endParaRPr lang="en-US"/>
          </a:p>
        </p:txBody>
      </p:sp>
      <p:sp>
        <p:nvSpPr>
          <p:cNvPr id="1519" name="Google Shape;1519;p208"/>
          <p:cNvSpPr txBox="1">
            <a:spLocks noGrp="1"/>
          </p:cNvSpPr>
          <p:nvPr>
            <p:ph type="title"/>
          </p:nvPr>
        </p:nvSpPr>
        <p:spPr>
          <a:xfrm>
            <a:off x="2606722" y="190500"/>
            <a:ext cx="6537278"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2800">
                <a:solidFill>
                  <a:schemeClr val="lt1"/>
                </a:solidFill>
              </a:rPr>
              <a:t>Classical Partitioning Method- K mean</a:t>
            </a:r>
            <a:endParaRPr sz="2800">
              <a:solidFill>
                <a:schemeClr val="lt1"/>
              </a:solidFill>
            </a:endParaRPr>
          </a:p>
        </p:txBody>
      </p:sp>
    </p:spTree>
  </p:cSld>
  <p:clrMapOvr>
    <a:masterClrMapping/>
  </p:clrMapOvr>
  <p:transition>
    <p:zoom/>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523"/>
        <p:cNvGrpSpPr/>
        <p:nvPr/>
      </p:nvGrpSpPr>
      <p:grpSpPr>
        <a:xfrm>
          <a:off x="0" y="0"/>
          <a:ext cx="0" cy="0"/>
          <a:chOff x="0" y="0"/>
          <a:chExt cx="0" cy="0"/>
        </a:xfrm>
      </p:grpSpPr>
      <p:sp>
        <p:nvSpPr>
          <p:cNvPr id="1524" name="Google Shape;1524;p209"/>
          <p:cNvSpPr txBox="1">
            <a:spLocks noGrp="1"/>
          </p:cNvSpPr>
          <p:nvPr>
            <p:ph type="title"/>
          </p:nvPr>
        </p:nvSpPr>
        <p:spPr>
          <a:xfrm>
            <a:off x="2606722" y="190500"/>
            <a:ext cx="6537278"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Working of K-MEANS CLUSTERING</a:t>
            </a:r>
            <a:endParaRPr lang="en-US" sz="3200">
              <a:solidFill>
                <a:schemeClr val="lt1"/>
              </a:solidFill>
            </a:endParaRPr>
          </a:p>
        </p:txBody>
      </p:sp>
      <p:sp>
        <p:nvSpPr>
          <p:cNvPr id="1525" name="Google Shape;1525;p209"/>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80000"/>
              </a:lnSpc>
              <a:spcBef>
                <a:spcPts val="360"/>
              </a:spcBef>
              <a:spcAft>
                <a:spcPts val="0"/>
              </a:spcAft>
              <a:buSzPts val="1200"/>
              <a:buChar char="■"/>
            </a:pPr>
            <a:r>
              <a:rPr lang="en-US" sz="2400"/>
              <a:t>Begin with a decision on the value of </a:t>
            </a:r>
            <a:r>
              <a:rPr lang="en-US" sz="2400">
                <a:solidFill>
                  <a:srgbClr val="C00000"/>
                </a:solidFill>
              </a:rPr>
              <a:t>k = number of clusters </a:t>
            </a:r>
            <a:endParaRPr lang="en-US" sz="2400">
              <a:solidFill>
                <a:srgbClr val="C00000"/>
              </a:solidFill>
            </a:endParaRPr>
          </a:p>
          <a:p>
            <a:pPr marL="457200" lvl="0" indent="-297180" algn="l" rtl="0">
              <a:lnSpc>
                <a:spcPct val="80000"/>
              </a:lnSpc>
              <a:spcBef>
                <a:spcPts val="360"/>
              </a:spcBef>
              <a:spcAft>
                <a:spcPts val="0"/>
              </a:spcAft>
              <a:buSzPts val="1200"/>
              <a:buChar char="■"/>
            </a:pPr>
            <a:r>
              <a:rPr lang="en-US" sz="2400">
                <a:solidFill>
                  <a:schemeClr val="dk1"/>
                </a:solidFill>
              </a:rPr>
              <a:t>Arbitrarily assign k objects from D as the initial cluster centers</a:t>
            </a:r>
            <a:endParaRPr lang="en-US" sz="2400">
              <a:solidFill>
                <a:schemeClr val="dk1"/>
              </a:solidFill>
            </a:endParaRPr>
          </a:p>
          <a:p>
            <a:pPr marL="457200" lvl="0" indent="-297180" algn="l" rtl="0">
              <a:lnSpc>
                <a:spcPct val="80000"/>
              </a:lnSpc>
              <a:spcBef>
                <a:spcPts val="360"/>
              </a:spcBef>
              <a:spcAft>
                <a:spcPts val="0"/>
              </a:spcAft>
              <a:buSzPts val="1200"/>
              <a:buChar char="■"/>
            </a:pPr>
            <a:r>
              <a:rPr lang="en-US" sz="2400">
                <a:solidFill>
                  <a:schemeClr val="dk1"/>
                </a:solidFill>
              </a:rPr>
              <a:t>Each object is distributed to a cluster based on the cluster center to which it is the nearest.</a:t>
            </a:r>
            <a:endParaRPr lang="en-US" sz="2400">
              <a:solidFill>
                <a:schemeClr val="dk1"/>
              </a:solidFill>
            </a:endParaRPr>
          </a:p>
          <a:p>
            <a:pPr marL="457200" lvl="0" indent="-297180" algn="l" rtl="0">
              <a:lnSpc>
                <a:spcPct val="80000"/>
              </a:lnSpc>
              <a:spcBef>
                <a:spcPts val="360"/>
              </a:spcBef>
              <a:spcAft>
                <a:spcPts val="0"/>
              </a:spcAft>
              <a:buSzPts val="1200"/>
              <a:buChar char="■"/>
            </a:pPr>
            <a:r>
              <a:rPr lang="en-US" sz="2400">
                <a:solidFill>
                  <a:schemeClr val="dk1"/>
                </a:solidFill>
              </a:rPr>
              <a:t>Next, the cluster centers are updated i.e. mean valu of each cluster is recalculated based on the current objects in the cluster</a:t>
            </a:r>
            <a:endParaRPr lang="en-US" sz="2400">
              <a:solidFill>
                <a:schemeClr val="dk1"/>
              </a:solidFill>
            </a:endParaRPr>
          </a:p>
          <a:p>
            <a:pPr marL="457200" lvl="0" indent="-297180" algn="l" rtl="0">
              <a:lnSpc>
                <a:spcPct val="80000"/>
              </a:lnSpc>
              <a:spcBef>
                <a:spcPts val="360"/>
              </a:spcBef>
              <a:spcAft>
                <a:spcPts val="0"/>
              </a:spcAft>
              <a:buSzPts val="1200"/>
              <a:buChar char="■"/>
            </a:pPr>
            <a:r>
              <a:rPr lang="en-US" sz="2400">
                <a:solidFill>
                  <a:schemeClr val="dk1"/>
                </a:solidFill>
              </a:rPr>
              <a:t>Using the new cluster centers, the objects are redistributed to the clusters based on which cluster center is the nearest.</a:t>
            </a:r>
            <a:endParaRPr lang="en-US" sz="2400">
              <a:solidFill>
                <a:schemeClr val="dk1"/>
              </a:solidFill>
            </a:endParaRPr>
          </a:p>
          <a:p>
            <a:pPr marL="457200" lvl="0" indent="-297180" algn="l" rtl="0">
              <a:lnSpc>
                <a:spcPct val="80000"/>
              </a:lnSpc>
              <a:spcBef>
                <a:spcPts val="360"/>
              </a:spcBef>
              <a:spcAft>
                <a:spcPts val="0"/>
              </a:spcAft>
              <a:buSzPts val="1200"/>
              <a:buChar char="■"/>
            </a:pPr>
            <a:r>
              <a:rPr lang="en-US" sz="2400">
                <a:solidFill>
                  <a:schemeClr val="dk1"/>
                </a:solidFill>
              </a:rPr>
              <a:t>This process iterates </a:t>
            </a:r>
            <a:endParaRPr lang="en-US" sz="2400">
              <a:solidFill>
                <a:schemeClr val="dk1"/>
              </a:solidFill>
            </a:endParaRPr>
          </a:p>
          <a:p>
            <a:pPr marL="457200" lvl="0" indent="-297180" algn="l" rtl="0">
              <a:lnSpc>
                <a:spcPct val="80000"/>
              </a:lnSpc>
              <a:spcBef>
                <a:spcPts val="360"/>
              </a:spcBef>
              <a:spcAft>
                <a:spcPts val="0"/>
              </a:spcAft>
              <a:buSzPts val="1200"/>
              <a:buChar char="■"/>
            </a:pPr>
            <a:r>
              <a:rPr lang="en-US" sz="2400">
                <a:solidFill>
                  <a:schemeClr val="dk1"/>
                </a:solidFill>
              </a:rPr>
              <a:t>Eventually, no redistribution of the objects in any occurs , and so the process terminates</a:t>
            </a:r>
            <a:endParaRPr lang="en-US" sz="2400">
              <a:solidFill>
                <a:schemeClr val="dk1"/>
              </a:solidFill>
            </a:endParaRPr>
          </a:p>
          <a:p>
            <a:pPr marL="457200" lvl="0" indent="-297180" algn="l" rtl="0">
              <a:lnSpc>
                <a:spcPct val="80000"/>
              </a:lnSpc>
              <a:spcBef>
                <a:spcPts val="360"/>
              </a:spcBef>
              <a:spcAft>
                <a:spcPts val="0"/>
              </a:spcAft>
              <a:buSzPts val="1200"/>
              <a:buChar char="■"/>
            </a:pPr>
            <a:r>
              <a:rPr lang="en-US" sz="2400">
                <a:solidFill>
                  <a:schemeClr val="dk1"/>
                </a:solidFill>
              </a:rPr>
              <a:t>Resulting clusters are returned by the clustering process.</a:t>
            </a:r>
            <a:endParaRPr lang="en-US" sz="2400">
              <a:solidFill>
                <a:schemeClr val="dk1"/>
              </a:solidFill>
            </a:endParaRPr>
          </a:p>
          <a:p>
            <a:pPr marL="160020" lvl="0" indent="0" algn="l" rtl="0">
              <a:lnSpc>
                <a:spcPct val="80000"/>
              </a:lnSpc>
              <a:spcBef>
                <a:spcPts val="360"/>
              </a:spcBef>
              <a:spcAft>
                <a:spcPts val="0"/>
              </a:spcAft>
              <a:buSzPts val="1200"/>
              <a:buNone/>
            </a:pPr>
            <a:r>
              <a:rPr lang="en-US" sz="2400"/>
              <a:t>        </a:t>
            </a:r>
            <a:endParaRPr lang="en-US" sz="2400"/>
          </a:p>
          <a:p>
            <a:pPr marL="160020" lvl="0" indent="0" algn="l" rtl="0">
              <a:lnSpc>
                <a:spcPct val="80000"/>
              </a:lnSpc>
              <a:spcBef>
                <a:spcPts val="360"/>
              </a:spcBef>
              <a:spcAft>
                <a:spcPts val="0"/>
              </a:spcAft>
              <a:buSzPts val="2100"/>
              <a:buNone/>
            </a:pPr>
          </a:p>
        </p:txBody>
      </p:sp>
    </p:spTree>
  </p:cSld>
  <p:clrMapOvr>
    <a:masterClrMapping/>
  </p:clrMapOvr>
  <p:transition>
    <p:zoom/>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210"/>
          <p:cNvSpPr txBox="1">
            <a:spLocks noGrp="1"/>
          </p:cNvSpPr>
          <p:nvPr>
            <p:ph type="title"/>
          </p:nvPr>
        </p:nvSpPr>
        <p:spPr>
          <a:xfrm>
            <a:off x="2606722" y="190500"/>
            <a:ext cx="6537278"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2800">
                <a:solidFill>
                  <a:schemeClr val="lt1"/>
                </a:solidFill>
              </a:rPr>
              <a:t>Algorithm of K-MEANS CLUSTERING</a:t>
            </a:r>
            <a:endParaRPr lang="en-US" sz="2800">
              <a:solidFill>
                <a:schemeClr val="lt1"/>
              </a:solidFill>
            </a:endParaRPr>
          </a:p>
        </p:txBody>
      </p:sp>
      <p:pic>
        <p:nvPicPr>
          <p:cNvPr id="1531" name="Google Shape;1531;p210"/>
          <p:cNvPicPr preferRelativeResize="0"/>
          <p:nvPr/>
        </p:nvPicPr>
        <p:blipFill rotWithShape="1">
          <a:blip r:embed="rId1"/>
          <a:srcRect/>
          <a:stretch>
            <a:fillRect/>
          </a:stretch>
        </p:blipFill>
        <p:spPr>
          <a:xfrm>
            <a:off x="539990" y="1403957"/>
            <a:ext cx="7709644" cy="4646113"/>
          </a:xfrm>
          <a:prstGeom prst="rect">
            <a:avLst/>
          </a:prstGeom>
          <a:noFill/>
          <a:ln>
            <a:noFill/>
          </a:ln>
        </p:spPr>
      </p:pic>
    </p:spTree>
  </p:cSld>
  <p:clrMapOvr>
    <a:masterClrMapping/>
  </p:clrMapOvr>
  <p:transition>
    <p:zoom/>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535"/>
        <p:cNvGrpSpPr/>
        <p:nvPr/>
      </p:nvGrpSpPr>
      <p:grpSpPr>
        <a:xfrm>
          <a:off x="0" y="0"/>
          <a:ext cx="0" cy="0"/>
          <a:chOff x="0" y="0"/>
          <a:chExt cx="0" cy="0"/>
        </a:xfrm>
      </p:grpSpPr>
      <p:sp>
        <p:nvSpPr>
          <p:cNvPr id="1536" name="Google Shape;1536;p211"/>
          <p:cNvSpPr txBox="1">
            <a:spLocks noGrp="1"/>
          </p:cNvSpPr>
          <p:nvPr>
            <p:ph type="title"/>
          </p:nvPr>
        </p:nvSpPr>
        <p:spPr>
          <a:xfrm>
            <a:off x="2797791" y="232012"/>
            <a:ext cx="6086404" cy="688004"/>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Example 1</a:t>
            </a:r>
            <a:endParaRPr lang="en-US">
              <a:solidFill>
                <a:schemeClr val="lt1"/>
              </a:solidFill>
            </a:endParaRPr>
          </a:p>
        </p:txBody>
      </p:sp>
      <p:sp>
        <p:nvSpPr>
          <p:cNvPr id="1537" name="Google Shape;1537;p211"/>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90000"/>
              </a:lnSpc>
              <a:spcBef>
                <a:spcPts val="360"/>
              </a:spcBef>
              <a:spcAft>
                <a:spcPts val="0"/>
              </a:spcAft>
              <a:buSzPts val="1080"/>
              <a:buFont typeface="Calibri" panose="020F0502020204030204"/>
              <a:buNone/>
            </a:pPr>
            <a:r>
              <a:rPr lang="en-US"/>
              <a:t>Given: {2,3,6,8,9,12,15,18,22} Assume k=3.</a:t>
            </a:r>
            <a:endParaRPr lang="en-US"/>
          </a:p>
          <a:p>
            <a:pPr marL="457200" lvl="0" indent="-297180" algn="l" rtl="0">
              <a:lnSpc>
                <a:spcPct val="90000"/>
              </a:lnSpc>
              <a:spcBef>
                <a:spcPts val="360"/>
              </a:spcBef>
              <a:spcAft>
                <a:spcPts val="0"/>
              </a:spcAft>
              <a:buSzPts val="1080"/>
              <a:buChar char="■"/>
            </a:pPr>
            <a:r>
              <a:rPr lang="en-US"/>
              <a:t>Solution:</a:t>
            </a:r>
            <a:endParaRPr lang="en-US"/>
          </a:p>
          <a:p>
            <a:pPr marL="914400" lvl="1" indent="-291465" algn="l" rtl="0">
              <a:lnSpc>
                <a:spcPct val="90000"/>
              </a:lnSpc>
              <a:spcBef>
                <a:spcPts val="360"/>
              </a:spcBef>
              <a:spcAft>
                <a:spcPts val="0"/>
              </a:spcAft>
              <a:buSzPts val="990"/>
              <a:buChar char="■"/>
            </a:pPr>
            <a:r>
              <a:rPr lang="en-US"/>
              <a:t>Randomly partition given data set:</a:t>
            </a:r>
            <a:endParaRPr lang="en-US"/>
          </a:p>
          <a:p>
            <a:pPr marL="1371600" lvl="2" indent="-285750" algn="l" rtl="0">
              <a:lnSpc>
                <a:spcPct val="90000"/>
              </a:lnSpc>
              <a:spcBef>
                <a:spcPts val="360"/>
              </a:spcBef>
              <a:spcAft>
                <a:spcPts val="0"/>
              </a:spcAft>
              <a:buSzPts val="900"/>
              <a:buChar char="■"/>
            </a:pPr>
            <a:r>
              <a:rPr lang="en-US"/>
              <a:t>K1 = 2,8,15			mean = 8.3</a:t>
            </a:r>
            <a:endParaRPr lang="en-US"/>
          </a:p>
          <a:p>
            <a:pPr marL="1371600" lvl="2" indent="-285750" algn="l" rtl="0">
              <a:lnSpc>
                <a:spcPct val="90000"/>
              </a:lnSpc>
              <a:spcBef>
                <a:spcPts val="360"/>
              </a:spcBef>
              <a:spcAft>
                <a:spcPts val="0"/>
              </a:spcAft>
              <a:buSzPts val="900"/>
              <a:buChar char="■"/>
            </a:pPr>
            <a:r>
              <a:rPr lang="en-US"/>
              <a:t>K2 = 3,9,18			mean = 10</a:t>
            </a:r>
            <a:endParaRPr lang="en-US"/>
          </a:p>
          <a:p>
            <a:pPr marL="1371600" lvl="2" indent="-285750" algn="l" rtl="0">
              <a:lnSpc>
                <a:spcPct val="90000"/>
              </a:lnSpc>
              <a:spcBef>
                <a:spcPts val="360"/>
              </a:spcBef>
              <a:spcAft>
                <a:spcPts val="0"/>
              </a:spcAft>
              <a:buSzPts val="900"/>
              <a:buChar char="■"/>
            </a:pPr>
            <a:r>
              <a:rPr lang="en-US"/>
              <a:t>K3 = 6,12,22		mean = 13.3</a:t>
            </a:r>
            <a:endParaRPr lang="en-US"/>
          </a:p>
          <a:p>
            <a:pPr marL="914400" lvl="1" indent="-291465" algn="l" rtl="0">
              <a:lnSpc>
                <a:spcPct val="90000"/>
              </a:lnSpc>
              <a:spcBef>
                <a:spcPts val="360"/>
              </a:spcBef>
              <a:spcAft>
                <a:spcPts val="0"/>
              </a:spcAft>
              <a:buSzPts val="990"/>
              <a:buChar char="■"/>
            </a:pPr>
            <a:r>
              <a:rPr lang="en-US"/>
              <a:t>Reassign</a:t>
            </a:r>
            <a:endParaRPr lang="en-US"/>
          </a:p>
          <a:p>
            <a:pPr marL="1371600" lvl="2" indent="-285750" algn="l" rtl="0">
              <a:lnSpc>
                <a:spcPct val="90000"/>
              </a:lnSpc>
              <a:spcBef>
                <a:spcPts val="360"/>
              </a:spcBef>
              <a:spcAft>
                <a:spcPts val="0"/>
              </a:spcAft>
              <a:buSzPts val="900"/>
              <a:buChar char="■"/>
            </a:pPr>
            <a:r>
              <a:rPr lang="en-US"/>
              <a:t>K1 = 2,3,6,8,9		mean = 5.6</a:t>
            </a:r>
            <a:endParaRPr lang="en-US"/>
          </a:p>
          <a:p>
            <a:pPr marL="1371600" lvl="2" indent="-285750" algn="l" rtl="0">
              <a:lnSpc>
                <a:spcPct val="90000"/>
              </a:lnSpc>
              <a:spcBef>
                <a:spcPts val="360"/>
              </a:spcBef>
              <a:spcAft>
                <a:spcPts val="0"/>
              </a:spcAft>
              <a:buSzPts val="900"/>
              <a:buChar char="■"/>
            </a:pPr>
            <a:r>
              <a:rPr lang="en-US"/>
              <a:t>K2 = 			mean = 0</a:t>
            </a:r>
            <a:endParaRPr lang="en-US"/>
          </a:p>
          <a:p>
            <a:pPr marL="1371600" lvl="2" indent="-285750" algn="l" rtl="0">
              <a:lnSpc>
                <a:spcPct val="90000"/>
              </a:lnSpc>
              <a:spcBef>
                <a:spcPts val="360"/>
              </a:spcBef>
              <a:spcAft>
                <a:spcPts val="0"/>
              </a:spcAft>
              <a:buSzPts val="900"/>
              <a:buChar char="■"/>
            </a:pPr>
            <a:r>
              <a:rPr lang="en-US"/>
              <a:t>K3 = 12,15,18,22		mean = 16.75</a:t>
            </a:r>
            <a:endParaRPr lang="en-US"/>
          </a:p>
        </p:txBody>
      </p:sp>
    </p:spTree>
  </p:cSld>
  <p:clrMapOvr>
    <a:masterClrMapping/>
  </p:clrMapOvr>
  <p:transition>
    <p:zo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212"/>
          <p:cNvSpPr txBox="1">
            <a:spLocks noGrp="1"/>
          </p:cNvSpPr>
          <p:nvPr>
            <p:ph type="body" idx="1"/>
          </p:nvPr>
        </p:nvSpPr>
        <p:spPr>
          <a:xfrm>
            <a:off x="468313" y="1628775"/>
            <a:ext cx="8229600" cy="4389438"/>
          </a:xfrm>
          <a:prstGeom prst="rect">
            <a:avLst/>
          </a:prstGeom>
          <a:noFill/>
          <a:ln>
            <a:noFill/>
          </a:ln>
        </p:spPr>
        <p:txBody>
          <a:bodyPr spcFirstLastPara="1" wrap="square" lIns="91425" tIns="45700" rIns="91425" bIns="45700" anchor="t" anchorCtr="0">
            <a:noAutofit/>
          </a:bodyPr>
          <a:lstStyle/>
          <a:p>
            <a:pPr marL="914400" lvl="1" indent="-291465" algn="l" rtl="0">
              <a:lnSpc>
                <a:spcPct val="80000"/>
              </a:lnSpc>
              <a:spcBef>
                <a:spcPts val="360"/>
              </a:spcBef>
              <a:spcAft>
                <a:spcPts val="0"/>
              </a:spcAft>
              <a:buSzPts val="990"/>
              <a:buChar char="■"/>
            </a:pPr>
            <a:r>
              <a:rPr lang="en-US"/>
              <a:t>Reassign</a:t>
            </a:r>
            <a:endParaRPr lang="en-US"/>
          </a:p>
          <a:p>
            <a:pPr marL="1371600" lvl="2" indent="-285750" algn="l" rtl="0">
              <a:lnSpc>
                <a:spcPct val="80000"/>
              </a:lnSpc>
              <a:spcBef>
                <a:spcPts val="360"/>
              </a:spcBef>
              <a:spcAft>
                <a:spcPts val="0"/>
              </a:spcAft>
              <a:buSzPts val="900"/>
              <a:buChar char="■"/>
            </a:pPr>
            <a:r>
              <a:rPr lang="en-US" sz="2000"/>
              <a:t>K1 = 3,6,8,9		mean = 6.5</a:t>
            </a:r>
            <a:endParaRPr lang="en-US" sz="2000"/>
          </a:p>
          <a:p>
            <a:pPr marL="1371600" lvl="2" indent="-285750" algn="l" rtl="0">
              <a:lnSpc>
                <a:spcPct val="80000"/>
              </a:lnSpc>
              <a:spcBef>
                <a:spcPts val="360"/>
              </a:spcBef>
              <a:spcAft>
                <a:spcPts val="0"/>
              </a:spcAft>
              <a:buSzPts val="900"/>
              <a:buChar char="■"/>
            </a:pPr>
            <a:r>
              <a:rPr lang="en-US" sz="2000"/>
              <a:t>K2 = 2			mean = 2</a:t>
            </a:r>
            <a:endParaRPr lang="en-US" sz="2000"/>
          </a:p>
          <a:p>
            <a:pPr marL="1371600" lvl="2" indent="-285750" algn="l" rtl="0">
              <a:lnSpc>
                <a:spcPct val="80000"/>
              </a:lnSpc>
              <a:spcBef>
                <a:spcPts val="360"/>
              </a:spcBef>
              <a:spcAft>
                <a:spcPts val="0"/>
              </a:spcAft>
              <a:buSzPts val="900"/>
              <a:buChar char="■"/>
            </a:pPr>
            <a:r>
              <a:rPr lang="en-US" sz="2000"/>
              <a:t>K3 = 12,15,18,22		mean = 16.75</a:t>
            </a:r>
            <a:endParaRPr lang="en-US" sz="2000"/>
          </a:p>
          <a:p>
            <a:pPr marL="914400" lvl="1" indent="-291465" algn="l" rtl="0">
              <a:lnSpc>
                <a:spcPct val="80000"/>
              </a:lnSpc>
              <a:spcBef>
                <a:spcPts val="360"/>
              </a:spcBef>
              <a:spcAft>
                <a:spcPts val="0"/>
              </a:spcAft>
              <a:buSzPts val="990"/>
              <a:buChar char="■"/>
            </a:pPr>
            <a:r>
              <a:rPr lang="en-US"/>
              <a:t>Reassign</a:t>
            </a:r>
            <a:endParaRPr lang="en-US"/>
          </a:p>
          <a:p>
            <a:pPr marL="1371600" lvl="2" indent="-285750" algn="l" rtl="0">
              <a:lnSpc>
                <a:spcPct val="80000"/>
              </a:lnSpc>
              <a:spcBef>
                <a:spcPts val="360"/>
              </a:spcBef>
              <a:spcAft>
                <a:spcPts val="0"/>
              </a:spcAft>
              <a:buSzPts val="900"/>
              <a:buChar char="■"/>
            </a:pPr>
            <a:r>
              <a:rPr lang="en-US" sz="2000"/>
              <a:t>K1 = 6,8,9			mean = 7.6</a:t>
            </a:r>
            <a:endParaRPr lang="en-US" sz="2000"/>
          </a:p>
          <a:p>
            <a:pPr marL="1371600" lvl="2" indent="-285750" algn="l" rtl="0">
              <a:lnSpc>
                <a:spcPct val="80000"/>
              </a:lnSpc>
              <a:spcBef>
                <a:spcPts val="360"/>
              </a:spcBef>
              <a:spcAft>
                <a:spcPts val="0"/>
              </a:spcAft>
              <a:buSzPts val="900"/>
              <a:buChar char="■"/>
            </a:pPr>
            <a:r>
              <a:rPr lang="en-US" sz="2000"/>
              <a:t>K2 = 2,3			mean = 2.5</a:t>
            </a:r>
            <a:endParaRPr lang="en-US" sz="2000"/>
          </a:p>
          <a:p>
            <a:pPr marL="1371600" lvl="2" indent="-285750" algn="l" rtl="0">
              <a:lnSpc>
                <a:spcPct val="80000"/>
              </a:lnSpc>
              <a:spcBef>
                <a:spcPts val="360"/>
              </a:spcBef>
              <a:spcAft>
                <a:spcPts val="0"/>
              </a:spcAft>
              <a:buSzPts val="900"/>
              <a:buChar char="■"/>
            </a:pPr>
            <a:r>
              <a:rPr lang="en-US" sz="2000"/>
              <a:t>K3 = 12,15,18,22		mean = 16.75</a:t>
            </a:r>
            <a:endParaRPr lang="en-US" sz="2000"/>
          </a:p>
          <a:p>
            <a:pPr marL="914400" lvl="1" indent="-291465" algn="l" rtl="0">
              <a:lnSpc>
                <a:spcPct val="80000"/>
              </a:lnSpc>
              <a:spcBef>
                <a:spcPts val="360"/>
              </a:spcBef>
              <a:spcAft>
                <a:spcPts val="0"/>
              </a:spcAft>
              <a:buSzPts val="990"/>
              <a:buChar char="■"/>
            </a:pPr>
            <a:r>
              <a:rPr lang="en-US"/>
              <a:t>Reassign</a:t>
            </a:r>
            <a:endParaRPr lang="en-US"/>
          </a:p>
          <a:p>
            <a:pPr marL="1371600" lvl="2" indent="-285750" algn="l" rtl="0">
              <a:lnSpc>
                <a:spcPct val="80000"/>
              </a:lnSpc>
              <a:spcBef>
                <a:spcPts val="360"/>
              </a:spcBef>
              <a:spcAft>
                <a:spcPts val="0"/>
              </a:spcAft>
              <a:buSzPts val="900"/>
              <a:buChar char="■"/>
            </a:pPr>
            <a:r>
              <a:rPr lang="en-US" sz="2000"/>
              <a:t>K1 = 6,8,9			mean = 7.6</a:t>
            </a:r>
            <a:endParaRPr lang="en-US" sz="2000"/>
          </a:p>
          <a:p>
            <a:pPr marL="1371600" lvl="2" indent="-285750" algn="l" rtl="0">
              <a:lnSpc>
                <a:spcPct val="80000"/>
              </a:lnSpc>
              <a:spcBef>
                <a:spcPts val="360"/>
              </a:spcBef>
              <a:spcAft>
                <a:spcPts val="0"/>
              </a:spcAft>
              <a:buSzPts val="900"/>
              <a:buChar char="■"/>
            </a:pPr>
            <a:r>
              <a:rPr lang="en-US" sz="2000"/>
              <a:t>K2 = 2,3			mean = 2.5</a:t>
            </a:r>
            <a:endParaRPr lang="en-US" sz="2000"/>
          </a:p>
          <a:p>
            <a:pPr marL="1371600" lvl="2" indent="-285750" algn="l" rtl="0">
              <a:lnSpc>
                <a:spcPct val="80000"/>
              </a:lnSpc>
              <a:spcBef>
                <a:spcPts val="360"/>
              </a:spcBef>
              <a:spcAft>
                <a:spcPts val="0"/>
              </a:spcAft>
              <a:buSzPts val="900"/>
              <a:buChar char="■"/>
            </a:pPr>
            <a:r>
              <a:rPr lang="en-US" sz="2000"/>
              <a:t>K3 = 12,15,18,22		mean = 16.75</a:t>
            </a:r>
            <a:endParaRPr lang="en-US" sz="2000"/>
          </a:p>
          <a:p>
            <a:pPr marL="457200" lvl="0" indent="-297180" algn="l" rtl="0">
              <a:lnSpc>
                <a:spcPct val="80000"/>
              </a:lnSpc>
              <a:spcBef>
                <a:spcPts val="360"/>
              </a:spcBef>
              <a:spcAft>
                <a:spcPts val="0"/>
              </a:spcAft>
              <a:buSzPts val="1080"/>
              <a:buChar char="■"/>
            </a:pPr>
            <a:r>
              <a:rPr lang="en-US" sz="2800"/>
              <a:t>STOP</a:t>
            </a:r>
            <a:endParaRPr lang="en-US" sz="2800"/>
          </a:p>
        </p:txBody>
      </p:sp>
      <p:sp>
        <p:nvSpPr>
          <p:cNvPr id="1543" name="Google Shape;1543;p212"/>
          <p:cNvSpPr txBox="1">
            <a:spLocks noGrp="1"/>
          </p:cNvSpPr>
          <p:nvPr>
            <p:ph type="title"/>
          </p:nvPr>
        </p:nvSpPr>
        <p:spPr>
          <a:xfrm>
            <a:off x="2797791" y="232012"/>
            <a:ext cx="6086404" cy="688004"/>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Example 1</a:t>
            </a:r>
            <a:endParaRPr lang="en-US">
              <a:solidFill>
                <a:schemeClr val="lt1"/>
              </a:solidFill>
            </a:endParaRPr>
          </a:p>
        </p:txBody>
      </p:sp>
    </p:spTree>
  </p:cSld>
  <p:clrMapOvr>
    <a:masterClrMapping/>
  </p:clrMapOvr>
  <p:transition>
    <p:zoom/>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47"/>
        <p:cNvGrpSpPr/>
        <p:nvPr/>
      </p:nvGrpSpPr>
      <p:grpSpPr>
        <a:xfrm>
          <a:off x="0" y="0"/>
          <a:ext cx="0" cy="0"/>
          <a:chOff x="0" y="0"/>
          <a:chExt cx="0" cy="0"/>
        </a:xfrm>
      </p:grpSpPr>
      <p:sp>
        <p:nvSpPr>
          <p:cNvPr id="1548" name="Google Shape;1548;p213"/>
          <p:cNvSpPr txBox="1">
            <a:spLocks noGrp="1"/>
          </p:cNvSpPr>
          <p:nvPr>
            <p:ph type="body" idx="1"/>
          </p:nvPr>
        </p:nvSpPr>
        <p:spPr>
          <a:xfrm>
            <a:off x="468313" y="1773238"/>
            <a:ext cx="8229600" cy="1439862"/>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Font typeface="Calibri" panose="020F0502020204030204"/>
              <a:buNone/>
            </a:pPr>
            <a:r>
              <a:rPr lang="en-US"/>
              <a:t>Given {2,4,10,12,3,20,30,11,25} </a:t>
            </a:r>
            <a:endParaRPr lang="en-US"/>
          </a:p>
          <a:p>
            <a:pPr marL="457200" lvl="0" indent="-297180" algn="l" rtl="0">
              <a:lnSpc>
                <a:spcPct val="100000"/>
              </a:lnSpc>
              <a:spcBef>
                <a:spcPts val="360"/>
              </a:spcBef>
              <a:spcAft>
                <a:spcPts val="0"/>
              </a:spcAft>
              <a:buSzPts val="1080"/>
              <a:buFont typeface="Calibri" panose="020F0502020204030204"/>
              <a:buNone/>
            </a:pPr>
            <a:r>
              <a:rPr lang="en-US"/>
              <a:t>Assume k=2.</a:t>
            </a:r>
            <a:endParaRPr lang="en-US"/>
          </a:p>
          <a:p>
            <a:pPr marL="457200" lvl="0" indent="-297180" algn="l" rtl="0">
              <a:lnSpc>
                <a:spcPct val="100000"/>
              </a:lnSpc>
              <a:spcBef>
                <a:spcPts val="360"/>
              </a:spcBef>
              <a:spcAft>
                <a:spcPts val="0"/>
              </a:spcAft>
              <a:buSzPts val="1080"/>
              <a:buFont typeface="Noto Sans Symbols"/>
              <a:buNone/>
            </a:pPr>
          </a:p>
          <a:p>
            <a:pPr marL="457200" lvl="0" indent="-297180" algn="l" rtl="0">
              <a:lnSpc>
                <a:spcPct val="100000"/>
              </a:lnSpc>
              <a:spcBef>
                <a:spcPts val="360"/>
              </a:spcBef>
              <a:spcAft>
                <a:spcPts val="0"/>
              </a:spcAft>
              <a:buSzPts val="1080"/>
              <a:buFont typeface="Noto Sans Symbols"/>
              <a:buNone/>
            </a:pPr>
          </a:p>
          <a:p>
            <a:pPr marL="457200" lvl="0" indent="-297180" algn="l" rtl="0">
              <a:lnSpc>
                <a:spcPct val="100000"/>
              </a:lnSpc>
              <a:spcBef>
                <a:spcPts val="360"/>
              </a:spcBef>
              <a:spcAft>
                <a:spcPts val="0"/>
              </a:spcAft>
              <a:buSzPts val="1080"/>
              <a:buFont typeface="Noto Sans Symbols"/>
              <a:buNone/>
            </a:pPr>
          </a:p>
          <a:p>
            <a:pPr marL="457200" lvl="0" indent="-297180" algn="l" rtl="0">
              <a:lnSpc>
                <a:spcPct val="100000"/>
              </a:lnSpc>
              <a:spcBef>
                <a:spcPts val="360"/>
              </a:spcBef>
              <a:spcAft>
                <a:spcPts val="0"/>
              </a:spcAft>
              <a:buSzPts val="1080"/>
              <a:buFont typeface="Noto Sans Symbols"/>
              <a:buNone/>
            </a:pPr>
          </a:p>
        </p:txBody>
      </p:sp>
      <p:sp>
        <p:nvSpPr>
          <p:cNvPr id="1549" name="Google Shape;1549;p213"/>
          <p:cNvSpPr txBox="1"/>
          <p:nvPr/>
        </p:nvSpPr>
        <p:spPr>
          <a:xfrm>
            <a:off x="539750" y="3933825"/>
            <a:ext cx="3168650" cy="1292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00" b="0" i="0" u="none" strike="noStrike" cap="none">
                <a:solidFill>
                  <a:srgbClr val="000000"/>
                </a:solidFill>
                <a:latin typeface="Arial" panose="020B0604020202020204"/>
                <a:ea typeface="Arial" panose="020B0604020202020204"/>
                <a:cs typeface="Arial" panose="020B0604020202020204"/>
                <a:sym typeface="Arial" panose="020B0604020202020204"/>
              </a:rPr>
              <a:t>Solution:</a:t>
            </a:r>
            <a:endParaRPr lang="en-US" sz="26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600" b="0" i="0" u="none" strike="noStrike" cap="none">
                <a:solidFill>
                  <a:srgbClr val="000000"/>
                </a:solidFill>
                <a:latin typeface="Arial" panose="020B0604020202020204"/>
                <a:ea typeface="Arial" panose="020B0604020202020204"/>
                <a:cs typeface="Arial" panose="020B0604020202020204"/>
                <a:sym typeface="Arial" panose="020B0604020202020204"/>
              </a:rPr>
              <a:t>K1 = 2,3,4,10,11,12</a:t>
            </a:r>
            <a:endParaRPr lang="en-US" sz="26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600" b="0" i="0" u="none" strike="noStrike" cap="none">
                <a:solidFill>
                  <a:srgbClr val="000000"/>
                </a:solidFill>
                <a:latin typeface="Arial" panose="020B0604020202020204"/>
                <a:ea typeface="Arial" panose="020B0604020202020204"/>
                <a:cs typeface="Arial" panose="020B0604020202020204"/>
                <a:sym typeface="Arial" panose="020B0604020202020204"/>
              </a:rPr>
              <a:t>K2 = 20, 25, 30</a:t>
            </a:r>
            <a:endParaRPr sz="26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0" name="Google Shape;1550;p213"/>
          <p:cNvSpPr txBox="1">
            <a:spLocks noGrp="1"/>
          </p:cNvSpPr>
          <p:nvPr>
            <p:ph type="title"/>
          </p:nvPr>
        </p:nvSpPr>
        <p:spPr>
          <a:xfrm>
            <a:off x="2797791" y="232012"/>
            <a:ext cx="6086404" cy="688004"/>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Example 1</a:t>
            </a:r>
            <a:endParaRPr>
              <a:solidFill>
                <a:schemeClr val="lt1"/>
              </a:solidFill>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214"/>
          <p:cNvSpPr txBox="1">
            <a:spLocks noGrp="1"/>
          </p:cNvSpPr>
          <p:nvPr>
            <p:ph type="title" idx="4294967295"/>
          </p:nvPr>
        </p:nvSpPr>
        <p:spPr>
          <a:xfrm>
            <a:off x="2606675" y="190500"/>
            <a:ext cx="6537325"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a:t>
            </a:r>
            <a:endParaRPr lang="en-US" sz="3200">
              <a:solidFill>
                <a:schemeClr val="lt1"/>
              </a:solidFill>
            </a:endParaRPr>
          </a:p>
        </p:txBody>
      </p:sp>
      <p:pic>
        <p:nvPicPr>
          <p:cNvPr id="1556" name="Google Shape;1556;p214"/>
          <p:cNvPicPr preferRelativeResize="0"/>
          <p:nvPr/>
        </p:nvPicPr>
        <p:blipFill rotWithShape="1">
          <a:blip r:embed="rId1"/>
          <a:srcRect/>
          <a:stretch>
            <a:fillRect/>
          </a:stretch>
        </p:blipFill>
        <p:spPr>
          <a:xfrm>
            <a:off x="1004406" y="2497437"/>
            <a:ext cx="5082495" cy="3125439"/>
          </a:xfrm>
          <a:prstGeom prst="rect">
            <a:avLst/>
          </a:prstGeom>
          <a:noFill/>
          <a:ln>
            <a:noFill/>
          </a:ln>
        </p:spPr>
      </p:pic>
      <p:sp>
        <p:nvSpPr>
          <p:cNvPr id="1557" name="Google Shape;1557;p214"/>
          <p:cNvSpPr/>
          <p:nvPr/>
        </p:nvSpPr>
        <p:spPr>
          <a:xfrm>
            <a:off x="116006" y="1431227"/>
            <a:ext cx="886422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A Simple example showing the implementation of k-means algorithm </a:t>
            </a:r>
            <a:b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b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(using K=2)</a:t>
            </a:r>
            <a:endPar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215"/>
          <p:cNvSpPr txBox="1">
            <a:spLocks noGrp="1"/>
          </p:cNvSpPr>
          <p:nvPr>
            <p:ph type="title" idx="4294967295"/>
          </p:nvPr>
        </p:nvSpPr>
        <p:spPr>
          <a:xfrm>
            <a:off x="0" y="381000"/>
            <a:ext cx="83820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a:t>
            </a:r>
            <a:endParaRPr lang="en-US" sz="3200">
              <a:solidFill>
                <a:schemeClr val="lt1"/>
              </a:solidFill>
            </a:endParaRPr>
          </a:p>
        </p:txBody>
      </p:sp>
      <p:pic>
        <p:nvPicPr>
          <p:cNvPr id="1563" name="Google Shape;1563;p215"/>
          <p:cNvPicPr preferRelativeResize="0"/>
          <p:nvPr/>
        </p:nvPicPr>
        <p:blipFill rotWithShape="1">
          <a:blip r:embed="rId1"/>
          <a:srcRect/>
          <a:stretch>
            <a:fillRect/>
          </a:stretch>
        </p:blipFill>
        <p:spPr>
          <a:xfrm>
            <a:off x="1604179" y="2718523"/>
            <a:ext cx="3257265" cy="2465696"/>
          </a:xfrm>
          <a:prstGeom prst="rect">
            <a:avLst/>
          </a:prstGeom>
          <a:noFill/>
          <a:ln>
            <a:noFill/>
          </a:ln>
        </p:spPr>
      </p:pic>
      <p:pic>
        <p:nvPicPr>
          <p:cNvPr id="1564" name="Google Shape;1564;p215"/>
          <p:cNvPicPr preferRelativeResize="0"/>
          <p:nvPr/>
        </p:nvPicPr>
        <p:blipFill rotWithShape="1">
          <a:blip r:embed="rId2"/>
          <a:srcRect/>
          <a:stretch>
            <a:fillRect/>
          </a:stretch>
        </p:blipFill>
        <p:spPr>
          <a:xfrm>
            <a:off x="1604179" y="5374719"/>
            <a:ext cx="3142397" cy="1102281"/>
          </a:xfrm>
          <a:prstGeom prst="rect">
            <a:avLst/>
          </a:prstGeom>
          <a:noFill/>
          <a:ln>
            <a:noFill/>
          </a:ln>
        </p:spPr>
      </p:pic>
      <p:sp>
        <p:nvSpPr>
          <p:cNvPr id="1565" name="Google Shape;1565;p215"/>
          <p:cNvSpPr/>
          <p:nvPr/>
        </p:nvSpPr>
        <p:spPr>
          <a:xfrm>
            <a:off x="218362" y="1348918"/>
            <a:ext cx="8625387" cy="141577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rPr>
              <a:t>Step 1:</a:t>
            </a:r>
            <a:endPar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sng" strike="noStrike" cap="none">
                <a:solidFill>
                  <a:schemeClr val="dk1"/>
                </a:solidFill>
                <a:latin typeface="Arial" panose="020B0604020202020204"/>
                <a:ea typeface="Arial" panose="020B0604020202020204"/>
                <a:cs typeface="Arial" panose="020B0604020202020204"/>
                <a:sym typeface="Arial" panose="020B0604020202020204"/>
              </a:rPr>
              <a:t>Initialization</a:t>
            </a: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 Randomly we choose following two centroids (k=2) for two clusters.</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In this case the 2 centroid are: m1=(1.0,1.0) and m2=(5.0,7.0).</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sp>
        <p:nvSpPr>
          <p:cNvPr id="1570" name="Google Shape;1570;p216"/>
          <p:cNvSpPr txBox="1">
            <a:spLocks noGrp="1"/>
          </p:cNvSpPr>
          <p:nvPr>
            <p:ph type="title" idx="4294967295"/>
          </p:nvPr>
        </p:nvSpPr>
        <p:spPr>
          <a:xfrm>
            <a:off x="0" y="381000"/>
            <a:ext cx="83820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a:t>
            </a:r>
            <a:endParaRPr lang="en-US" sz="3200">
              <a:solidFill>
                <a:schemeClr val="lt1"/>
              </a:solidFill>
            </a:endParaRPr>
          </a:p>
        </p:txBody>
      </p:sp>
      <p:pic>
        <p:nvPicPr>
          <p:cNvPr id="1571" name="Google Shape;1571;p216"/>
          <p:cNvPicPr preferRelativeResize="0"/>
          <p:nvPr/>
        </p:nvPicPr>
        <p:blipFill rotWithShape="1">
          <a:blip r:embed="rId1"/>
          <a:srcRect/>
          <a:stretch>
            <a:fillRect/>
          </a:stretch>
        </p:blipFill>
        <p:spPr>
          <a:xfrm>
            <a:off x="5932042" y="1629758"/>
            <a:ext cx="2583624" cy="2723878"/>
          </a:xfrm>
          <a:prstGeom prst="rect">
            <a:avLst/>
          </a:prstGeom>
          <a:noFill/>
          <a:ln>
            <a:noFill/>
          </a:ln>
        </p:spPr>
      </p:pic>
      <p:sp>
        <p:nvSpPr>
          <p:cNvPr id="1572" name="Google Shape;1572;p216"/>
          <p:cNvSpPr txBox="1"/>
          <p:nvPr/>
        </p:nvSpPr>
        <p:spPr>
          <a:xfrm>
            <a:off x="406021" y="1066800"/>
            <a:ext cx="4800600" cy="19342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600"/>
              <a:buFont typeface="Noto Sans Symbols"/>
              <a:buNone/>
            </a:pPr>
            <a:endParaRPr sz="26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600"/>
              <a:buFont typeface="Noto Sans Symbols"/>
              <a:buNone/>
            </a:pPr>
            <a:r>
              <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rPr>
              <a:t>Step 2:</a:t>
            </a:r>
            <a:endPar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Thus, we obtain two clusters containing:</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000"/>
              <a:buFont typeface="Arial" panose="020B0604020202020204"/>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	{1,2,3} and {4,5,6,7}.</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Their new centroids are:</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600"/>
              <a:buFont typeface="Noto Sans Symbols"/>
              <a:buNone/>
            </a:pPr>
            <a:r>
              <a:rPr lang="en-US" sz="2600" b="0" i="0" u="none" strike="noStrike" cap="none">
                <a:solidFill>
                  <a:srgbClr val="000000"/>
                </a:solidFill>
                <a:latin typeface="Arial" panose="020B0604020202020204"/>
                <a:ea typeface="Arial" panose="020B0604020202020204"/>
                <a:cs typeface="Arial" panose="020B0604020202020204"/>
                <a:sym typeface="Arial" panose="020B0604020202020204"/>
              </a:rPr>
              <a:t>                                                         </a:t>
            </a:r>
            <a:endParaRPr lang="en-US" sz="26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1573" name="Google Shape;1573;p216"/>
          <p:cNvPicPr preferRelativeResize="0"/>
          <p:nvPr/>
        </p:nvPicPr>
        <p:blipFill rotWithShape="1">
          <a:blip r:embed="rId2"/>
          <a:srcRect/>
          <a:stretch>
            <a:fillRect/>
          </a:stretch>
        </p:blipFill>
        <p:spPr>
          <a:xfrm>
            <a:off x="4664123" y="5373688"/>
            <a:ext cx="4343400" cy="1295400"/>
          </a:xfrm>
          <a:prstGeom prst="rect">
            <a:avLst/>
          </a:prstGeom>
          <a:noFill/>
          <a:ln>
            <a:noFill/>
          </a:ln>
        </p:spPr>
      </p:pic>
      <p:pic>
        <p:nvPicPr>
          <p:cNvPr id="1574" name="Google Shape;1574;p216"/>
          <p:cNvPicPr preferRelativeResize="0"/>
          <p:nvPr/>
        </p:nvPicPr>
        <p:blipFill rotWithShape="1">
          <a:blip r:embed="rId3"/>
          <a:srcRect/>
          <a:stretch>
            <a:fillRect/>
          </a:stretch>
        </p:blipFill>
        <p:spPr>
          <a:xfrm>
            <a:off x="177421" y="3792538"/>
            <a:ext cx="5029200" cy="685800"/>
          </a:xfrm>
          <a:prstGeom prst="rect">
            <a:avLst/>
          </a:prstGeom>
          <a:noFill/>
          <a:ln>
            <a:noFill/>
          </a:ln>
        </p:spPr>
      </p:pic>
      <p:pic>
        <p:nvPicPr>
          <p:cNvPr id="1575" name="Google Shape;1575;p216"/>
          <p:cNvPicPr preferRelativeResize="0"/>
          <p:nvPr/>
        </p:nvPicPr>
        <p:blipFill rotWithShape="1">
          <a:blip r:embed="rId4"/>
          <a:srcRect/>
          <a:stretch>
            <a:fillRect/>
          </a:stretch>
        </p:blipFill>
        <p:spPr>
          <a:xfrm>
            <a:off x="177421" y="4554538"/>
            <a:ext cx="5029200" cy="742950"/>
          </a:xfrm>
          <a:prstGeom prst="rect">
            <a:avLst/>
          </a:prstGeom>
          <a:noFill/>
          <a:ln>
            <a:noFill/>
          </a:ln>
        </p:spPr>
      </p:pic>
      <p:pic>
        <p:nvPicPr>
          <p:cNvPr id="1576" name="Google Shape;1576;p216"/>
          <p:cNvPicPr preferRelativeResize="0"/>
          <p:nvPr/>
        </p:nvPicPr>
        <p:blipFill rotWithShape="1">
          <a:blip r:embed="rId5"/>
          <a:srcRect/>
          <a:stretch>
            <a:fillRect/>
          </a:stretch>
        </p:blipFill>
        <p:spPr>
          <a:xfrm>
            <a:off x="406021" y="5316538"/>
            <a:ext cx="1371600" cy="54292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580"/>
        <p:cNvGrpSpPr/>
        <p:nvPr/>
      </p:nvGrpSpPr>
      <p:grpSpPr>
        <a:xfrm>
          <a:off x="0" y="0"/>
          <a:ext cx="0" cy="0"/>
          <a:chOff x="0" y="0"/>
          <a:chExt cx="0" cy="0"/>
        </a:xfrm>
      </p:grpSpPr>
      <p:sp>
        <p:nvSpPr>
          <p:cNvPr id="1581" name="Google Shape;1581;p217"/>
          <p:cNvSpPr txBox="1">
            <a:spLocks noGrp="1"/>
          </p:cNvSpPr>
          <p:nvPr>
            <p:ph type="title" idx="4294967295"/>
          </p:nvPr>
        </p:nvSpPr>
        <p:spPr>
          <a:xfrm>
            <a:off x="2579426" y="381000"/>
            <a:ext cx="5802573"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a:t>
            </a:r>
            <a:endParaRPr lang="en-US" sz="3200">
              <a:solidFill>
                <a:schemeClr val="lt1"/>
              </a:solidFill>
            </a:endParaRPr>
          </a:p>
        </p:txBody>
      </p:sp>
      <p:pic>
        <p:nvPicPr>
          <p:cNvPr id="1582" name="Google Shape;1582;p217"/>
          <p:cNvPicPr preferRelativeResize="0"/>
          <p:nvPr/>
        </p:nvPicPr>
        <p:blipFill rotWithShape="1">
          <a:blip r:embed="rId1"/>
          <a:srcRect t="6557"/>
          <a:stretch>
            <a:fillRect/>
          </a:stretch>
        </p:blipFill>
        <p:spPr>
          <a:xfrm>
            <a:off x="5763905" y="1539923"/>
            <a:ext cx="2970663" cy="3194864"/>
          </a:xfrm>
          <a:prstGeom prst="rect">
            <a:avLst/>
          </a:prstGeom>
          <a:noFill/>
          <a:ln>
            <a:noFill/>
          </a:ln>
        </p:spPr>
      </p:pic>
      <p:sp>
        <p:nvSpPr>
          <p:cNvPr id="1583" name="Google Shape;1583;p217"/>
          <p:cNvSpPr txBox="1"/>
          <p:nvPr/>
        </p:nvSpPr>
        <p:spPr>
          <a:xfrm>
            <a:off x="420237" y="1310186"/>
            <a:ext cx="4495800" cy="477671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600"/>
              <a:buFont typeface="Noto Sans Symbols"/>
              <a:buNone/>
            </a:pPr>
            <a:r>
              <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rPr>
              <a:t>Step 3:</a:t>
            </a:r>
            <a:endPar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Now using these centroids we compute the Euclidean distance of each object, as shown in table.</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Therefore, the new clusters are:</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000"/>
              <a:buFont typeface="Arial" panose="020B0604020202020204"/>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{1,2} and {3,4,5,6,7} </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Next centroids are: </a:t>
            </a: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m1=(1.25,1.5) and m2 = (3.9,5.1)</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75"/>
        <p:cNvGrpSpPr/>
        <p:nvPr/>
      </p:nvGrpSpPr>
      <p:grpSpPr>
        <a:xfrm>
          <a:off x="0" y="0"/>
          <a:ext cx="0" cy="0"/>
          <a:chOff x="0" y="0"/>
          <a:chExt cx="0" cy="0"/>
        </a:xfrm>
      </p:grpSpPr>
      <p:sp>
        <p:nvSpPr>
          <p:cNvPr id="3976" name="Google Shape;3976;p7"/>
          <p:cNvSpPr txBox="1">
            <a:spLocks noGrp="1"/>
          </p:cNvSpPr>
          <p:nvPr>
            <p:ph type="title"/>
          </p:nvPr>
        </p:nvSpPr>
        <p:spPr>
          <a:xfrm>
            <a:off x="515500" y="463480"/>
            <a:ext cx="7886700" cy="504825"/>
          </a:xfrm>
          <a:prstGeom prst="rect">
            <a:avLst/>
          </a:prstGeom>
          <a:noFill/>
          <a:ln>
            <a:noFill/>
          </a:ln>
        </p:spPr>
        <p:txBody>
          <a:bodyPr spcFirstLastPara="1" wrap="square" lIns="68569" tIns="34275" rIns="68569" bIns="34275" anchor="ctr" anchorCtr="0">
            <a:normAutofit fontScale="90000"/>
          </a:bodyPr>
          <a:lstStyle/>
          <a:p>
            <a:pPr>
              <a:buSzPts val="3959"/>
            </a:pPr>
            <a:br>
              <a:rPr lang="en-US" sz="2565" dirty="0">
                <a:solidFill>
                  <a:srgbClr val="FFFFFF"/>
                </a:solidFill>
                <a:latin typeface="Calibri" panose="020F0502020204030204"/>
                <a:ea typeface="Calibri" panose="020F0502020204030204"/>
                <a:cs typeface="Calibri" panose="020F0502020204030204"/>
                <a:sym typeface="Calibri" panose="020F0502020204030204"/>
              </a:rPr>
            </a:br>
            <a:r>
              <a:rPr lang="en-US" sz="2565" dirty="0">
                <a:solidFill>
                  <a:srgbClr val="FFFFFF"/>
                </a:solidFill>
                <a:latin typeface="Calibri" panose="020F0502020204030204"/>
                <a:ea typeface="Calibri" panose="020F0502020204030204"/>
                <a:cs typeface="Calibri" panose="020F0502020204030204"/>
                <a:sym typeface="Calibri" panose="020F0502020204030204"/>
              </a:rPr>
              <a:t>Need of Data Mining </a:t>
            </a:r>
            <a:br>
              <a:rPr lang="en-US" sz="2565" dirty="0">
                <a:solidFill>
                  <a:srgbClr val="FFFFFF"/>
                </a:solidFill>
                <a:latin typeface="Calibri" panose="020F0502020204030204"/>
                <a:ea typeface="Calibri" panose="020F0502020204030204"/>
                <a:cs typeface="Calibri" panose="020F0502020204030204"/>
                <a:sym typeface="Calibri" panose="020F0502020204030204"/>
              </a:rPr>
            </a:br>
            <a:endParaRPr sz="2565" dirty="0">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77" name="Google Shape;3977;p7"/>
          <p:cNvSpPr/>
          <p:nvPr/>
        </p:nvSpPr>
        <p:spPr>
          <a:xfrm>
            <a:off x="354725" y="1372397"/>
            <a:ext cx="8208251" cy="4106347"/>
          </a:xfrm>
          <a:prstGeom prst="rect">
            <a:avLst/>
          </a:prstGeom>
          <a:noFill/>
          <a:ln>
            <a:noFill/>
          </a:ln>
        </p:spPr>
        <p:txBody>
          <a:bodyPr spcFirstLastPara="1" wrap="square" lIns="68569" tIns="34275" rIns="68569" bIns="34275" anchor="ctr" anchorCtr="0">
            <a:noAutofit/>
          </a:bodyPr>
          <a:lstStyle/>
          <a:p>
            <a:pPr marL="257175" indent="-171450">
              <a:lnSpc>
                <a:spcPct val="90000"/>
              </a:lnSpc>
              <a:buClr>
                <a:schemeClr val="dk1"/>
              </a:buClr>
              <a:buSzPts val="2400"/>
              <a:buFont typeface="Arial" panose="020B0604020202020204"/>
              <a:buChar char="•"/>
            </a:pPr>
            <a:r>
              <a:rPr lang="en-US" sz="2000">
                <a:solidFill>
                  <a:schemeClr val="dk1"/>
                </a:solidFill>
                <a:latin typeface="Calibri" panose="020F0502020204030204"/>
                <a:ea typeface="Calibri" panose="020F0502020204030204"/>
                <a:cs typeface="Calibri" panose="020F0502020204030204"/>
                <a:sym typeface="Calibri" panose="020F0502020204030204"/>
              </a:rPr>
              <a:t>The Explosive Growth of Data: from terabytes to petabytes</a:t>
            </a:r>
            <a:endParaRPr sz="2000">
              <a:solidFill>
                <a:schemeClr val="dk1"/>
              </a:solidFill>
              <a:latin typeface="Calibri" panose="020F0502020204030204"/>
              <a:ea typeface="Calibri" panose="020F0502020204030204"/>
              <a:cs typeface="Calibri" panose="020F0502020204030204"/>
              <a:sym typeface="Calibri" panose="020F0502020204030204"/>
            </a:endParaRPr>
          </a:p>
          <a:p>
            <a:pPr marL="600075" lvl="1" indent="-171450">
              <a:lnSpc>
                <a:spcPct val="90000"/>
              </a:lnSpc>
              <a:spcBef>
                <a:spcPts val="450"/>
              </a:spcBef>
              <a:buClr>
                <a:schemeClr val="dk1"/>
              </a:buClr>
              <a:buSzPts val="2400"/>
              <a:buFont typeface="Arial" panose="020B0604020202020204"/>
              <a:buChar char="•"/>
            </a:pPr>
            <a:r>
              <a:rPr lang="en-US" sz="2000" b="1">
                <a:solidFill>
                  <a:schemeClr val="dk1"/>
                </a:solidFill>
                <a:latin typeface="Calibri" panose="020F0502020204030204"/>
                <a:ea typeface="Calibri" panose="020F0502020204030204"/>
                <a:cs typeface="Calibri" panose="020F0502020204030204"/>
                <a:sym typeface="Calibri" panose="020F0502020204030204"/>
              </a:rPr>
              <a:t>Data collection and data availability</a:t>
            </a:r>
            <a:endParaRPr sz="2000" b="1">
              <a:solidFill>
                <a:schemeClr val="dk1"/>
              </a:solidFill>
              <a:latin typeface="Calibri" panose="020F0502020204030204"/>
              <a:ea typeface="Calibri" panose="020F0502020204030204"/>
              <a:cs typeface="Calibri" panose="020F0502020204030204"/>
              <a:sym typeface="Calibri" panose="020F0502020204030204"/>
            </a:endParaRPr>
          </a:p>
          <a:p>
            <a:pPr marL="942975" lvl="2" indent="-171450">
              <a:lnSpc>
                <a:spcPct val="90000"/>
              </a:lnSpc>
              <a:spcBef>
                <a:spcPts val="450"/>
              </a:spcBef>
              <a:buClr>
                <a:schemeClr val="dk1"/>
              </a:buClr>
              <a:buSzPts val="2400"/>
              <a:buFont typeface="Arial" panose="020B0604020202020204"/>
              <a:buChar char="•"/>
            </a:pPr>
            <a:r>
              <a:rPr lang="en-US" sz="2000">
                <a:solidFill>
                  <a:schemeClr val="dk1"/>
                </a:solidFill>
                <a:latin typeface="Calibri" panose="020F0502020204030204"/>
                <a:ea typeface="Calibri" panose="020F0502020204030204"/>
                <a:cs typeface="Calibri" panose="020F0502020204030204"/>
                <a:sym typeface="Calibri" panose="020F0502020204030204"/>
              </a:rPr>
              <a:t>Automated data collection tools, database systems, Web, computerized society</a:t>
            </a:r>
            <a:endParaRPr sz="2000">
              <a:solidFill>
                <a:schemeClr val="dk1"/>
              </a:solidFill>
              <a:latin typeface="Calibri" panose="020F0502020204030204"/>
              <a:ea typeface="Calibri" panose="020F0502020204030204"/>
              <a:cs typeface="Calibri" panose="020F0502020204030204"/>
              <a:sym typeface="Calibri" panose="020F0502020204030204"/>
            </a:endParaRPr>
          </a:p>
          <a:p>
            <a:pPr marL="600075" lvl="1" indent="-171450">
              <a:lnSpc>
                <a:spcPct val="90000"/>
              </a:lnSpc>
              <a:spcBef>
                <a:spcPts val="450"/>
              </a:spcBef>
              <a:buClr>
                <a:schemeClr val="dk1"/>
              </a:buClr>
              <a:buSzPts val="2400"/>
              <a:buFont typeface="Arial" panose="020B0604020202020204"/>
              <a:buChar char="•"/>
            </a:pPr>
            <a:r>
              <a:rPr lang="en-US" sz="2000" b="1">
                <a:solidFill>
                  <a:schemeClr val="dk1"/>
                </a:solidFill>
                <a:latin typeface="Calibri" panose="020F0502020204030204"/>
                <a:ea typeface="Calibri" panose="020F0502020204030204"/>
                <a:cs typeface="Calibri" panose="020F0502020204030204"/>
                <a:sym typeface="Calibri" panose="020F0502020204030204"/>
              </a:rPr>
              <a:t>Major sources of abundant data</a:t>
            </a:r>
            <a:endParaRPr sz="2000" b="1">
              <a:solidFill>
                <a:schemeClr val="dk1"/>
              </a:solidFill>
              <a:latin typeface="Calibri" panose="020F0502020204030204"/>
              <a:ea typeface="Calibri" panose="020F0502020204030204"/>
              <a:cs typeface="Calibri" panose="020F0502020204030204"/>
              <a:sym typeface="Calibri" panose="020F0502020204030204"/>
            </a:endParaRPr>
          </a:p>
          <a:p>
            <a:pPr marL="942975" lvl="2" indent="-171450">
              <a:lnSpc>
                <a:spcPct val="90000"/>
              </a:lnSpc>
              <a:spcBef>
                <a:spcPts val="450"/>
              </a:spcBef>
              <a:buClr>
                <a:schemeClr val="dk1"/>
              </a:buClr>
              <a:buSzPts val="2400"/>
              <a:buFont typeface="Arial" panose="020B0604020202020204"/>
              <a:buChar char="•"/>
            </a:pPr>
            <a:r>
              <a:rPr lang="en-US" sz="2000" b="1">
                <a:solidFill>
                  <a:schemeClr val="dk1"/>
                </a:solidFill>
                <a:latin typeface="Calibri" panose="020F0502020204030204"/>
                <a:ea typeface="Calibri" panose="020F0502020204030204"/>
                <a:cs typeface="Calibri" panose="020F0502020204030204"/>
                <a:sym typeface="Calibri" panose="020F0502020204030204"/>
              </a:rPr>
              <a:t>Business</a:t>
            </a:r>
            <a:r>
              <a:rPr lang="en-US" sz="2000">
                <a:solidFill>
                  <a:schemeClr val="dk1"/>
                </a:solidFill>
                <a:latin typeface="Calibri" panose="020F0502020204030204"/>
                <a:ea typeface="Calibri" panose="020F0502020204030204"/>
                <a:cs typeface="Calibri" panose="020F0502020204030204"/>
                <a:sym typeface="Calibri" panose="020F0502020204030204"/>
              </a:rPr>
              <a:t>: Web, e-commerce, transactions, stocks, … </a:t>
            </a:r>
            <a:endParaRPr sz="2000">
              <a:solidFill>
                <a:schemeClr val="dk1"/>
              </a:solidFill>
              <a:latin typeface="Calibri" panose="020F0502020204030204"/>
              <a:ea typeface="Calibri" panose="020F0502020204030204"/>
              <a:cs typeface="Calibri" panose="020F0502020204030204"/>
              <a:sym typeface="Calibri" panose="020F0502020204030204"/>
            </a:endParaRPr>
          </a:p>
          <a:p>
            <a:pPr marL="942975" lvl="2" indent="-171450">
              <a:lnSpc>
                <a:spcPct val="90000"/>
              </a:lnSpc>
              <a:spcBef>
                <a:spcPts val="450"/>
              </a:spcBef>
              <a:buClr>
                <a:schemeClr val="dk1"/>
              </a:buClr>
              <a:buSzPts val="2400"/>
              <a:buFont typeface="Arial" panose="020B0604020202020204"/>
              <a:buChar char="•"/>
            </a:pPr>
            <a:r>
              <a:rPr lang="en-US" sz="2000" b="1">
                <a:solidFill>
                  <a:schemeClr val="dk1"/>
                </a:solidFill>
                <a:latin typeface="Calibri" panose="020F0502020204030204"/>
                <a:ea typeface="Calibri" panose="020F0502020204030204"/>
                <a:cs typeface="Calibri" panose="020F0502020204030204"/>
                <a:sym typeface="Calibri" panose="020F0502020204030204"/>
              </a:rPr>
              <a:t>Science</a:t>
            </a:r>
            <a:r>
              <a:rPr lang="en-US" sz="2000">
                <a:solidFill>
                  <a:schemeClr val="dk1"/>
                </a:solidFill>
                <a:latin typeface="Calibri" panose="020F0502020204030204"/>
                <a:ea typeface="Calibri" panose="020F0502020204030204"/>
                <a:cs typeface="Calibri" panose="020F0502020204030204"/>
                <a:sym typeface="Calibri" panose="020F0502020204030204"/>
              </a:rPr>
              <a:t>: Remote sensing, bioinformatics, scientific simulation, … </a:t>
            </a:r>
            <a:endParaRPr sz="2000">
              <a:solidFill>
                <a:schemeClr val="dk1"/>
              </a:solidFill>
              <a:latin typeface="Calibri" panose="020F0502020204030204"/>
              <a:ea typeface="Calibri" panose="020F0502020204030204"/>
              <a:cs typeface="Calibri" panose="020F0502020204030204"/>
              <a:sym typeface="Calibri" panose="020F0502020204030204"/>
            </a:endParaRPr>
          </a:p>
          <a:p>
            <a:pPr marL="942975" lvl="2" indent="-171450">
              <a:lnSpc>
                <a:spcPct val="90000"/>
              </a:lnSpc>
              <a:spcBef>
                <a:spcPts val="450"/>
              </a:spcBef>
              <a:buClr>
                <a:schemeClr val="dk1"/>
              </a:buClr>
              <a:buSzPts val="2400"/>
              <a:buFont typeface="Arial" panose="020B0604020202020204"/>
              <a:buChar char="•"/>
            </a:pPr>
            <a:r>
              <a:rPr lang="en-US" sz="2000" b="1">
                <a:solidFill>
                  <a:schemeClr val="dk1"/>
                </a:solidFill>
                <a:latin typeface="Calibri" panose="020F0502020204030204"/>
                <a:ea typeface="Calibri" panose="020F0502020204030204"/>
                <a:cs typeface="Calibri" panose="020F0502020204030204"/>
                <a:sym typeface="Calibri" panose="020F0502020204030204"/>
              </a:rPr>
              <a:t>Society </a:t>
            </a:r>
            <a:r>
              <a:rPr lang="en-US" sz="2000">
                <a:solidFill>
                  <a:schemeClr val="dk1"/>
                </a:solidFill>
                <a:latin typeface="Calibri" panose="020F0502020204030204"/>
                <a:ea typeface="Calibri" panose="020F0502020204030204"/>
                <a:cs typeface="Calibri" panose="020F0502020204030204"/>
                <a:sym typeface="Calibri" panose="020F0502020204030204"/>
              </a:rPr>
              <a:t>and everyone: news, digital cameras, YouTube   </a:t>
            </a:r>
            <a:endParaRPr sz="2000">
              <a:solidFill>
                <a:schemeClr val="dk1"/>
              </a:solidFill>
              <a:latin typeface="Calibri" panose="020F0502020204030204"/>
              <a:ea typeface="Calibri" panose="020F0502020204030204"/>
              <a:cs typeface="Calibri" panose="020F0502020204030204"/>
              <a:sym typeface="Calibri" panose="020F0502020204030204"/>
            </a:endParaRPr>
          </a:p>
          <a:p>
            <a:pPr marL="257175" indent="-171450">
              <a:lnSpc>
                <a:spcPct val="90000"/>
              </a:lnSpc>
              <a:spcBef>
                <a:spcPts val="450"/>
              </a:spcBef>
              <a:buClr>
                <a:schemeClr val="dk1"/>
              </a:buClr>
              <a:buSzPts val="2400"/>
              <a:buFont typeface="Arial" panose="020B0604020202020204"/>
              <a:buChar char="•"/>
            </a:pPr>
            <a:r>
              <a:rPr lang="en-US" sz="2000">
                <a:solidFill>
                  <a:schemeClr val="dk1"/>
                </a:solidFill>
                <a:latin typeface="Calibri" panose="020F0502020204030204"/>
                <a:ea typeface="Calibri" panose="020F0502020204030204"/>
                <a:cs typeface="Calibri" panose="020F0502020204030204"/>
                <a:sym typeface="Calibri" panose="020F0502020204030204"/>
              </a:rPr>
              <a:t>We are drowning in data, but starving for knowledge! </a:t>
            </a:r>
            <a:endParaRPr sz="2000">
              <a:solidFill>
                <a:schemeClr val="dk1"/>
              </a:solidFill>
              <a:latin typeface="Calibri" panose="020F0502020204030204"/>
              <a:ea typeface="Calibri" panose="020F0502020204030204"/>
              <a:cs typeface="Calibri" panose="020F0502020204030204"/>
              <a:sym typeface="Calibri" panose="020F0502020204030204"/>
            </a:endParaRPr>
          </a:p>
          <a:p>
            <a:pPr marL="257175" indent="-171450">
              <a:lnSpc>
                <a:spcPct val="90000"/>
              </a:lnSpc>
              <a:spcBef>
                <a:spcPts val="450"/>
              </a:spcBef>
              <a:spcAft>
                <a:spcPts val="450"/>
              </a:spcAft>
              <a:buClr>
                <a:schemeClr val="dk1"/>
              </a:buClr>
              <a:buSzPts val="2400"/>
              <a:buFont typeface="Arial" panose="020B0604020202020204"/>
              <a:buChar char="•"/>
            </a:pPr>
            <a:r>
              <a:rPr lang="en-US" sz="2000">
                <a:solidFill>
                  <a:schemeClr val="dk1"/>
                </a:solidFill>
                <a:latin typeface="Calibri" panose="020F0502020204030204"/>
                <a:ea typeface="Calibri" panose="020F0502020204030204"/>
                <a:cs typeface="Calibri" panose="020F0502020204030204"/>
                <a:sym typeface="Calibri" panose="020F0502020204030204"/>
              </a:rPr>
              <a:t>“Necessity is the mother of invention”—Data mining—Automated analysis of massive data sets</a:t>
            </a:r>
            <a:endParaRPr lang="en-US" sz="200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218"/>
          <p:cNvSpPr txBox="1">
            <a:spLocks noGrp="1"/>
          </p:cNvSpPr>
          <p:nvPr>
            <p:ph type="title" idx="4294967295"/>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a:t>
            </a:r>
            <a:endParaRPr lang="en-US" sz="3200">
              <a:solidFill>
                <a:schemeClr val="lt1"/>
              </a:solidFill>
            </a:endParaRPr>
          </a:p>
        </p:txBody>
      </p:sp>
      <p:pic>
        <p:nvPicPr>
          <p:cNvPr id="1589" name="Google Shape;1589;p218"/>
          <p:cNvPicPr preferRelativeResize="0"/>
          <p:nvPr/>
        </p:nvPicPr>
        <p:blipFill rotWithShape="1">
          <a:blip r:embed="rId1"/>
          <a:srcRect/>
          <a:stretch>
            <a:fillRect/>
          </a:stretch>
        </p:blipFill>
        <p:spPr>
          <a:xfrm>
            <a:off x="5946662" y="1236158"/>
            <a:ext cx="2612759" cy="2850311"/>
          </a:xfrm>
          <a:prstGeom prst="rect">
            <a:avLst/>
          </a:prstGeom>
          <a:noFill/>
          <a:ln>
            <a:noFill/>
          </a:ln>
        </p:spPr>
      </p:pic>
      <p:sp>
        <p:nvSpPr>
          <p:cNvPr id="1590" name="Google Shape;1590;p218"/>
          <p:cNvSpPr txBox="1"/>
          <p:nvPr/>
        </p:nvSpPr>
        <p:spPr>
          <a:xfrm>
            <a:off x="420237" y="1310186"/>
            <a:ext cx="4495800" cy="477671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600"/>
              <a:buFont typeface="Noto Sans Symbols"/>
              <a:buNone/>
            </a:pPr>
            <a:r>
              <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rPr>
              <a:t>Step 4:</a:t>
            </a:r>
            <a:endPar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The clusters obtained are:</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{1,2} and {3,4,5,6,7}</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rgbClr val="C00000"/>
                </a:solidFill>
                <a:latin typeface="Arial" panose="020B0604020202020204"/>
                <a:ea typeface="Arial" panose="020B0604020202020204"/>
                <a:cs typeface="Arial" panose="020B0604020202020204"/>
                <a:sym typeface="Arial" panose="020B0604020202020204"/>
              </a:rPr>
              <a:t>Therefore, there is no change in the cluster. </a:t>
            </a:r>
            <a:endParaRPr lang="en-US" sz="2000" b="0" i="0" u="none" strike="noStrike" cap="none">
              <a:solidFill>
                <a:srgbClr val="C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rgbClr val="7030A0"/>
                </a:solidFill>
                <a:latin typeface="Arial" panose="020B0604020202020204"/>
                <a:ea typeface="Arial" panose="020B0604020202020204"/>
                <a:cs typeface="Arial" panose="020B0604020202020204"/>
                <a:sym typeface="Arial" panose="020B0604020202020204"/>
              </a:rPr>
              <a:t>Thus, the algorithm comes to a halt here </a:t>
            </a: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and final result consist of 2 clusters {1,2} and {3,4,5,6,7}. </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591" name="Google Shape;1591;p218"/>
          <p:cNvPicPr preferRelativeResize="0"/>
          <p:nvPr/>
        </p:nvPicPr>
        <p:blipFill rotWithShape="1">
          <a:blip r:embed="rId2"/>
          <a:srcRect/>
          <a:stretch>
            <a:fillRect/>
          </a:stretch>
        </p:blipFill>
        <p:spPr>
          <a:xfrm>
            <a:off x="4916037" y="4086469"/>
            <a:ext cx="3322608" cy="277660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pic>
        <p:nvPicPr>
          <p:cNvPr id="1596" name="Google Shape;1596;p219"/>
          <p:cNvPicPr preferRelativeResize="0">
            <a:picLocks noGrp="1"/>
          </p:cNvPicPr>
          <p:nvPr>
            <p:ph type="body" idx="1"/>
          </p:nvPr>
        </p:nvPicPr>
        <p:blipFill rotWithShape="1">
          <a:blip r:embed="rId1"/>
          <a:srcRect l="5084" t="6061" r="1695" b="3030"/>
          <a:stretch>
            <a:fillRect/>
          </a:stretch>
        </p:blipFill>
        <p:spPr>
          <a:xfrm>
            <a:off x="342899" y="2010098"/>
            <a:ext cx="3997089" cy="3823855"/>
          </a:xfrm>
          <a:prstGeom prst="rect">
            <a:avLst/>
          </a:prstGeom>
          <a:noFill/>
          <a:ln>
            <a:noFill/>
          </a:ln>
        </p:spPr>
      </p:pic>
      <p:pic>
        <p:nvPicPr>
          <p:cNvPr id="1597" name="Google Shape;1597;p219"/>
          <p:cNvPicPr preferRelativeResize="0">
            <a:picLocks noGrp="1"/>
          </p:cNvPicPr>
          <p:nvPr>
            <p:ph type="body" idx="2"/>
          </p:nvPr>
        </p:nvPicPr>
        <p:blipFill rotWithShape="1">
          <a:blip r:embed="rId2"/>
          <a:srcRect l="1785" t="5455" r="1784" b="3635"/>
          <a:stretch>
            <a:fillRect/>
          </a:stretch>
        </p:blipFill>
        <p:spPr>
          <a:xfrm>
            <a:off x="4708478" y="2010098"/>
            <a:ext cx="3507475" cy="3400062"/>
          </a:xfrm>
          <a:prstGeom prst="rect">
            <a:avLst/>
          </a:prstGeom>
          <a:noFill/>
          <a:ln>
            <a:noFill/>
          </a:ln>
        </p:spPr>
      </p:pic>
      <p:sp>
        <p:nvSpPr>
          <p:cNvPr id="1598" name="Google Shape;1598;p219"/>
          <p:cNvSpPr txBox="1"/>
          <p:nvPr/>
        </p:nvSpPr>
        <p:spPr>
          <a:xfrm>
            <a:off x="457200" y="6019800"/>
            <a:ext cx="3276600"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rPr>
              <a:t>               </a:t>
            </a:r>
            <a:r>
              <a:rPr lang="en-US" sz="2400" b="1" i="0" u="sng" strike="noStrike" cap="none">
                <a:solidFill>
                  <a:schemeClr val="dk1"/>
                </a:solidFill>
                <a:latin typeface="Arial" panose="020B0604020202020204"/>
                <a:ea typeface="Arial" panose="020B0604020202020204"/>
                <a:cs typeface="Arial" panose="020B0604020202020204"/>
                <a:sym typeface="Arial" panose="020B0604020202020204"/>
              </a:rPr>
              <a:t>Step 1</a:t>
            </a:r>
            <a:endParaRPr lang="en-US" sz="2400" b="1" i="0" u="sng"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599" name="Google Shape;1599;p219"/>
          <p:cNvSpPr txBox="1"/>
          <p:nvPr/>
        </p:nvSpPr>
        <p:spPr>
          <a:xfrm>
            <a:off x="5562600" y="5943600"/>
            <a:ext cx="2209800"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rPr>
              <a:t>         </a:t>
            </a:r>
            <a:r>
              <a:rPr lang="en-US" sz="2400" b="1" i="0" u="sng" strike="noStrike" cap="none">
                <a:solidFill>
                  <a:schemeClr val="dk1"/>
                </a:solidFill>
                <a:latin typeface="Arial" panose="020B0604020202020204"/>
                <a:ea typeface="Arial" panose="020B0604020202020204"/>
                <a:cs typeface="Arial" panose="020B0604020202020204"/>
                <a:sym typeface="Arial" panose="020B0604020202020204"/>
              </a:rPr>
              <a:t>Step 2</a:t>
            </a:r>
            <a:endParaRPr lang="en-US" sz="2400" b="1" i="0" u="sng"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600" name="Google Shape;1600;p219"/>
          <p:cNvSpPr txBox="1">
            <a:spLocks noGrp="1"/>
          </p:cNvSpPr>
          <p:nvPr>
            <p:ph type="title"/>
          </p:nvPr>
        </p:nvSpPr>
        <p:spPr>
          <a:xfrm>
            <a:off x="2593074" y="381000"/>
            <a:ext cx="6169925"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K=3</a:t>
            </a:r>
            <a:endParaRPr>
              <a:solidFill>
                <a:schemeClr val="lt1"/>
              </a:solidFill>
            </a:endParaRPr>
          </a:p>
        </p:txBody>
      </p:sp>
      <p:pic>
        <p:nvPicPr>
          <p:cNvPr id="1601" name="Google Shape;1601;p219"/>
          <p:cNvPicPr preferRelativeResize="0"/>
          <p:nvPr/>
        </p:nvPicPr>
        <p:blipFill rotWithShape="1">
          <a:blip r:embed="rId3"/>
          <a:srcRect/>
          <a:stretch>
            <a:fillRect/>
          </a:stretch>
        </p:blipFill>
        <p:spPr>
          <a:xfrm>
            <a:off x="2910352" y="4002047"/>
            <a:ext cx="2859272" cy="23987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220"/>
          <p:cNvSpPr txBox="1">
            <a:spLocks noGrp="1"/>
          </p:cNvSpPr>
          <p:nvPr>
            <p:ph type="title" idx="4294967295"/>
          </p:nvPr>
        </p:nvSpPr>
        <p:spPr>
          <a:xfrm>
            <a:off x="2579426" y="293427"/>
            <a:ext cx="5956111" cy="716507"/>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chemeClr val="lt1"/>
                </a:solidFill>
              </a:rPr>
              <a:t>K-Means Clustering</a:t>
            </a:r>
            <a:endParaRPr lang="en-US">
              <a:solidFill>
                <a:schemeClr val="lt1"/>
              </a:solidFill>
            </a:endParaRPr>
          </a:p>
        </p:txBody>
      </p:sp>
      <p:sp>
        <p:nvSpPr>
          <p:cNvPr id="1607" name="Google Shape;1607;p220"/>
          <p:cNvSpPr/>
          <p:nvPr/>
        </p:nvSpPr>
        <p:spPr>
          <a:xfrm>
            <a:off x="400334" y="1438226"/>
            <a:ext cx="7848600" cy="2308324"/>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We have 4 medicines as our training data points object and each medicine has 2 attributes. Each attribute represents coordinate of the object. We have to determine which medicines belong to cluster 1 and which medicines belong to the other cluster. </a:t>
            </a:r>
            <a:endPar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just" rtl="0">
              <a:lnSpc>
                <a:spcPct val="100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aphicFrame>
        <p:nvGraphicFramePr>
          <p:cNvPr id="1608" name="Google Shape;1608;p220"/>
          <p:cNvGraphicFramePr/>
          <p:nvPr/>
        </p:nvGraphicFramePr>
        <p:xfrm>
          <a:off x="1117976" y="3474493"/>
          <a:ext cx="6811375" cy="2363030"/>
        </p:xfrm>
        <a:graphic>
          <a:graphicData uri="http://schemas.openxmlformats.org/drawingml/2006/table">
            <a:tbl>
              <a:tblPr>
                <a:noFill/>
                <a:tableStyleId>{9EE701A9-D1B0-4045-83D5-F1026CD9DCEE}</a:tableStyleId>
              </a:tblPr>
              <a:tblGrid>
                <a:gridCol w="2080650"/>
                <a:gridCol w="2416050"/>
                <a:gridCol w="2314675"/>
              </a:tblGrid>
              <a:tr h="528225">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Object</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Attribute1 (X): weight index</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Attribute 2 (Y): pH</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r>
              <a:tr h="482175">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A</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1</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1</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r>
              <a:tr h="445975">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B</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2</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1</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r>
              <a:tr h="430050">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C</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4</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3</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r>
              <a:tr h="425700">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D</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5</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c>
                  <a:txBody>
                    <a:bodyPr/>
                    <a:lstStyle/>
                    <a:p>
                      <a:pPr marL="0" marR="0" lvl="0" indent="0" algn="just"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4</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EEB99"/>
                    </a:solidFill>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221"/>
          <p:cNvSpPr txBox="1">
            <a:spLocks noGrp="1"/>
          </p:cNvSpPr>
          <p:nvPr>
            <p:ph type="title" idx="4294967295"/>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- 2</a:t>
            </a:r>
            <a:endParaRPr sz="3200">
              <a:solidFill>
                <a:schemeClr val="lt1"/>
              </a:solidFill>
            </a:endParaRPr>
          </a:p>
        </p:txBody>
      </p:sp>
      <p:sp>
        <p:nvSpPr>
          <p:cNvPr id="1614" name="Google Shape;1614;p221"/>
          <p:cNvSpPr/>
          <p:nvPr/>
        </p:nvSpPr>
        <p:spPr>
          <a:xfrm>
            <a:off x="218362" y="1195030"/>
            <a:ext cx="8625387" cy="172354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rPr>
              <a:t>Step 1:</a:t>
            </a:r>
            <a:endPar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Initial value of centroids : Suppose we use medicine A and medicine B as the first centroids. </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Let and c1 and c2 denote the coordinate of the centroids, then c1=(1,1) and c2=(2,1) </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615" name="Google Shape;1615;p221" descr="k means clustering iteration 0"/>
          <p:cNvPicPr preferRelativeResize="0"/>
          <p:nvPr/>
        </p:nvPicPr>
        <p:blipFill rotWithShape="1">
          <a:blip r:embed="rId1"/>
          <a:srcRect/>
          <a:stretch>
            <a:fillRect/>
          </a:stretch>
        </p:blipFill>
        <p:spPr>
          <a:xfrm>
            <a:off x="4792639" y="3166280"/>
            <a:ext cx="3589360" cy="3533941"/>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619"/>
        <p:cNvGrpSpPr/>
        <p:nvPr/>
      </p:nvGrpSpPr>
      <p:grpSpPr>
        <a:xfrm>
          <a:off x="0" y="0"/>
          <a:ext cx="0" cy="0"/>
          <a:chOff x="0" y="0"/>
          <a:chExt cx="0" cy="0"/>
        </a:xfrm>
      </p:grpSpPr>
      <p:sp>
        <p:nvSpPr>
          <p:cNvPr id="1620" name="Google Shape;1620;p222"/>
          <p:cNvSpPr/>
          <p:nvPr/>
        </p:nvSpPr>
        <p:spPr>
          <a:xfrm>
            <a:off x="218361" y="1245751"/>
            <a:ext cx="8625387" cy="160043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rPr>
              <a:t>Step 1:</a:t>
            </a:r>
            <a:endParaRPr lang="en-US" sz="2600" b="1" i="0" u="sng"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None/>
            </a:pPr>
            <a:r>
              <a:rPr lang="en-US" sz="2000" b="1" i="0" u="sng" strike="noStrike" cap="none">
                <a:solidFill>
                  <a:schemeClr val="dk1"/>
                </a:solidFill>
                <a:latin typeface="Arial" panose="020B0604020202020204"/>
                <a:ea typeface="Arial" panose="020B0604020202020204"/>
                <a:cs typeface="Arial" panose="020B0604020202020204"/>
                <a:sym typeface="Arial" panose="020B0604020202020204"/>
              </a:rPr>
              <a:t>Objects-Centroids distance</a:t>
            </a:r>
            <a:r>
              <a:rPr lang="en-US" sz="2000" b="0" i="1" u="none" strike="noStrike" cap="none">
                <a:solidFill>
                  <a:schemeClr val="dk1"/>
                </a:solidFill>
                <a:latin typeface="Arial" panose="020B0604020202020204"/>
                <a:ea typeface="Arial" panose="020B0604020202020204"/>
                <a:cs typeface="Arial" panose="020B0604020202020204"/>
                <a:sym typeface="Arial" panose="020B0604020202020204"/>
              </a:rPr>
              <a:t> </a:t>
            </a: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 we calculate the   distance between cluster centroid to each object.         </a:t>
            </a:r>
            <a:endParaRPr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None/>
            </a:pP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Let us use </a:t>
            </a:r>
            <a:r>
              <a:rPr lang="en-US" sz="2000" b="0" i="0" u="sng" strike="noStrike" cap="none">
                <a:solidFill>
                  <a:schemeClr val="dk1"/>
                </a:solidFill>
                <a:latin typeface="Arial" panose="020B0604020202020204"/>
                <a:ea typeface="Arial" panose="020B0604020202020204"/>
                <a:cs typeface="Arial" panose="020B0604020202020204"/>
                <a:sym typeface="Arial" panose="020B0604020202020204"/>
                <a:hlinkClick r:id="rId1"/>
              </a:rPr>
              <a:t>Euclidean distance</a:t>
            </a:r>
            <a:r>
              <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rPr>
              <a:t>, then we have distance matrix at iteration 0 is </a:t>
            </a:r>
            <a:endParaRPr lang="en-US" sz="20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621" name="Google Shape;1621;p222" descr="NumericalExample_clip_image012"/>
          <p:cNvPicPr preferRelativeResize="0"/>
          <p:nvPr/>
        </p:nvPicPr>
        <p:blipFill rotWithShape="1">
          <a:blip r:embed="rId2"/>
          <a:srcRect/>
          <a:stretch>
            <a:fillRect/>
          </a:stretch>
        </p:blipFill>
        <p:spPr>
          <a:xfrm>
            <a:off x="1320421" y="2664725"/>
            <a:ext cx="3810000" cy="1524000"/>
          </a:xfrm>
          <a:prstGeom prst="rect">
            <a:avLst/>
          </a:prstGeom>
          <a:noFill/>
          <a:ln>
            <a:noFill/>
          </a:ln>
        </p:spPr>
      </p:pic>
      <p:sp>
        <p:nvSpPr>
          <p:cNvPr id="1622" name="Google Shape;1622;p222"/>
          <p:cNvSpPr/>
          <p:nvPr/>
        </p:nvSpPr>
        <p:spPr>
          <a:xfrm>
            <a:off x="55158" y="4188725"/>
            <a:ext cx="8951794" cy="2726900"/>
          </a:xfrm>
          <a:prstGeom prst="rect">
            <a:avLst/>
          </a:prstGeom>
          <a:noFill/>
          <a:ln>
            <a:noFill/>
          </a:ln>
        </p:spPr>
        <p:txBody>
          <a:bodyPr spcFirstLastPara="1" wrap="square" lIns="91425" tIns="45700" rIns="91425" bIns="45700" anchor="t" anchorCtr="0">
            <a:spAutoFit/>
          </a:bodyPr>
          <a:lstStyle/>
          <a:p>
            <a:pPr marL="457200" marR="0" lvl="0" indent="-335280" algn="l" rtl="0">
              <a:lnSpc>
                <a:spcPct val="90000"/>
              </a:lnSpc>
              <a:spcBef>
                <a:spcPts val="0"/>
              </a:spcBef>
              <a:spcAft>
                <a:spcPts val="0"/>
              </a:spcAft>
              <a:buClr>
                <a:srgbClr val="3333CC"/>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Each column in the distance matrix symbolizes the object. </a:t>
            </a:r>
            <a:endPar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57200" marR="0" lvl="0" indent="-335280" algn="l" rtl="0">
              <a:lnSpc>
                <a:spcPct val="90000"/>
              </a:lnSpc>
              <a:spcBef>
                <a:spcPts val="560"/>
              </a:spcBef>
              <a:spcAft>
                <a:spcPts val="0"/>
              </a:spcAft>
              <a:buClr>
                <a:srgbClr val="3333CC"/>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The first row of the distance matrix corresponds to the distance of each object to the first centroid and the second row is the distance of each object to the second centroid. </a:t>
            </a:r>
            <a:endPar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57200" marR="0" lvl="0" indent="-335280" algn="l" rtl="0">
              <a:lnSpc>
                <a:spcPct val="90000"/>
              </a:lnSpc>
              <a:spcBef>
                <a:spcPts val="560"/>
              </a:spcBef>
              <a:spcAft>
                <a:spcPts val="0"/>
              </a:spcAft>
              <a:buClr>
                <a:srgbClr val="3333CC"/>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For example, distance from medicine C = (4, 3)  to the first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121920" marR="0" lvl="0" indent="0" algn="l" rtl="0">
              <a:lnSpc>
                <a:spcPct val="90000"/>
              </a:lnSpc>
              <a:spcBef>
                <a:spcPts val="560"/>
              </a:spcBef>
              <a:spcAft>
                <a:spcPts val="0"/>
              </a:spcAft>
              <a:buNone/>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     centroid           is ,                         and </a:t>
            </a:r>
            <a:endPar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457200" marR="0" lvl="0" indent="-335280" algn="l" rtl="0">
              <a:lnSpc>
                <a:spcPct val="90000"/>
              </a:lnSpc>
              <a:spcBef>
                <a:spcPts val="560"/>
              </a:spcBef>
              <a:spcAft>
                <a:spcPts val="0"/>
              </a:spcAft>
              <a:buClr>
                <a:srgbClr val="3333CC"/>
              </a:buClr>
              <a:buSzPts val="1680"/>
              <a:buFont typeface="Noto Sans Symbols"/>
              <a:buChar char="■"/>
            </a:pPr>
            <a:r>
              <a:rPr lang="en-US" sz="2400" b="0" i="0" u="none" strike="noStrike" cap="none">
                <a:solidFill>
                  <a:srgbClr val="000000"/>
                </a:solidFill>
                <a:latin typeface="Calibri" panose="020F0502020204030204"/>
                <a:ea typeface="Calibri" panose="020F0502020204030204"/>
                <a:cs typeface="Calibri" panose="020F0502020204030204"/>
                <a:sym typeface="Calibri" panose="020F0502020204030204"/>
              </a:rPr>
              <a:t>Its distance to the second centroid is ,          is                                  </a:t>
            </a: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pic>
        <p:nvPicPr>
          <p:cNvPr id="1623" name="Google Shape;1623;p222" descr="NumericalExample_clip_image008_0000"/>
          <p:cNvPicPr preferRelativeResize="0"/>
          <p:nvPr/>
        </p:nvPicPr>
        <p:blipFill rotWithShape="1">
          <a:blip r:embed="rId3"/>
          <a:srcRect/>
          <a:stretch>
            <a:fillRect/>
          </a:stretch>
        </p:blipFill>
        <p:spPr>
          <a:xfrm>
            <a:off x="1706107" y="6147066"/>
            <a:ext cx="571500" cy="304800"/>
          </a:xfrm>
          <a:prstGeom prst="rect">
            <a:avLst/>
          </a:prstGeom>
          <a:noFill/>
          <a:ln>
            <a:noFill/>
          </a:ln>
        </p:spPr>
      </p:pic>
      <p:pic>
        <p:nvPicPr>
          <p:cNvPr id="1624" name="Google Shape;1624;p222" descr="NumericalExample_clip_image014"/>
          <p:cNvPicPr preferRelativeResize="0"/>
          <p:nvPr/>
        </p:nvPicPr>
        <p:blipFill rotWithShape="1">
          <a:blip r:embed="rId4"/>
          <a:srcRect/>
          <a:stretch>
            <a:fillRect/>
          </a:stretch>
        </p:blipFill>
        <p:spPr>
          <a:xfrm>
            <a:off x="2729319" y="6105996"/>
            <a:ext cx="1552575" cy="352425"/>
          </a:xfrm>
          <a:prstGeom prst="rect">
            <a:avLst/>
          </a:prstGeom>
          <a:noFill/>
          <a:ln>
            <a:noFill/>
          </a:ln>
        </p:spPr>
      </p:pic>
      <p:pic>
        <p:nvPicPr>
          <p:cNvPr id="1625" name="Google Shape;1625;p222" descr="NumericalExample_clip_image010_0000"/>
          <p:cNvPicPr preferRelativeResize="0"/>
          <p:nvPr/>
        </p:nvPicPr>
        <p:blipFill rotWithShape="1">
          <a:blip r:embed="rId5"/>
          <a:srcRect/>
          <a:stretch>
            <a:fillRect/>
          </a:stretch>
        </p:blipFill>
        <p:spPr>
          <a:xfrm>
            <a:off x="5330088" y="6478406"/>
            <a:ext cx="609600" cy="304800"/>
          </a:xfrm>
          <a:prstGeom prst="rect">
            <a:avLst/>
          </a:prstGeom>
          <a:noFill/>
          <a:ln>
            <a:noFill/>
          </a:ln>
        </p:spPr>
      </p:pic>
      <p:pic>
        <p:nvPicPr>
          <p:cNvPr id="1626" name="Google Shape;1626;p222" descr="NumericalExample_clip_image016"/>
          <p:cNvPicPr preferRelativeResize="0"/>
          <p:nvPr/>
        </p:nvPicPr>
        <p:blipFill rotWithShape="1">
          <a:blip r:embed="rId6"/>
          <a:srcRect/>
          <a:stretch>
            <a:fillRect/>
          </a:stretch>
        </p:blipFill>
        <p:spPr>
          <a:xfrm>
            <a:off x="6406520" y="6373993"/>
            <a:ext cx="1828800" cy="352425"/>
          </a:xfrm>
          <a:prstGeom prst="rect">
            <a:avLst/>
          </a:prstGeom>
          <a:noFill/>
          <a:ln>
            <a:noFill/>
          </a:ln>
        </p:spPr>
      </p:pic>
      <p:sp>
        <p:nvSpPr>
          <p:cNvPr id="1627" name="Google Shape;1627;p222"/>
          <p:cNvSpPr txBox="1"/>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3200" b="0" i="0" u="none" strike="noStrike" cap="none">
                <a:solidFill>
                  <a:schemeClr val="lt1"/>
                </a:solidFill>
                <a:latin typeface="Tahoma" panose="020B0604030504040204"/>
                <a:ea typeface="Tahoma" panose="020B0604030504040204"/>
                <a:cs typeface="Tahoma" panose="020B0604030504040204"/>
                <a:sym typeface="Tahoma" panose="020B0604030504040204"/>
              </a:rPr>
              <a:t>A Simple example - 2</a:t>
            </a:r>
            <a:endParaRPr sz="3200" b="0" i="0" u="none" strike="noStrike" cap="none">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p223"/>
          <p:cNvSpPr txBox="1">
            <a:spLocks noGrp="1"/>
          </p:cNvSpPr>
          <p:nvPr>
            <p:ph type="body" idx="1"/>
          </p:nvPr>
        </p:nvSpPr>
        <p:spPr>
          <a:xfrm>
            <a:off x="114300" y="1173707"/>
            <a:ext cx="4495800" cy="5554639"/>
          </a:xfrm>
          <a:prstGeom prst="rect">
            <a:avLst/>
          </a:prstGeom>
          <a:noFill/>
          <a:ln>
            <a:noFill/>
          </a:ln>
        </p:spPr>
        <p:txBody>
          <a:bodyPr spcFirstLastPara="1" wrap="square" lIns="91425" tIns="45700" rIns="91425" bIns="45700" anchor="t" anchorCtr="0">
            <a:noAutofit/>
          </a:bodyPr>
          <a:lstStyle/>
          <a:p>
            <a:pPr marL="457200" lvl="0" indent="-335280" algn="l" rtl="0">
              <a:lnSpc>
                <a:spcPct val="100000"/>
              </a:lnSpc>
              <a:spcBef>
                <a:spcPts val="560"/>
              </a:spcBef>
              <a:spcAft>
                <a:spcPts val="0"/>
              </a:spcAft>
              <a:buSzPts val="1680"/>
              <a:buChar char="■"/>
            </a:pPr>
            <a:r>
              <a:rPr lang="en-US" sz="2400" b="1" u="sng">
                <a:solidFill>
                  <a:srgbClr val="000000"/>
                </a:solidFill>
                <a:latin typeface="Arial" panose="020B0604020202020204"/>
                <a:ea typeface="Arial" panose="020B0604020202020204"/>
                <a:cs typeface="Arial" panose="020B0604020202020204"/>
                <a:sym typeface="Arial" panose="020B0604020202020204"/>
              </a:rPr>
              <a:t>Step 2:</a:t>
            </a:r>
            <a:endParaRPr sz="2400" b="1" u="sng">
              <a:solidFill>
                <a:srgbClr val="000000"/>
              </a:solidFill>
              <a:latin typeface="Arial" panose="020B0604020202020204"/>
              <a:ea typeface="Arial" panose="020B0604020202020204"/>
              <a:cs typeface="Arial" panose="020B0604020202020204"/>
              <a:sym typeface="Arial" panose="020B0604020202020204"/>
            </a:endParaRPr>
          </a:p>
          <a:p>
            <a:pPr marL="457200" lvl="0" indent="-335280" algn="l" rtl="0">
              <a:lnSpc>
                <a:spcPct val="100000"/>
              </a:lnSpc>
              <a:spcBef>
                <a:spcPts val="560"/>
              </a:spcBef>
              <a:spcAft>
                <a:spcPts val="0"/>
              </a:spcAft>
              <a:buSzPts val="1680"/>
              <a:buChar char="■"/>
            </a:pPr>
            <a:r>
              <a:rPr lang="en-US" sz="2400" b="1" u="sng"/>
              <a:t>Objects clustering</a:t>
            </a:r>
            <a:r>
              <a:rPr lang="en-US" sz="2400" i="1"/>
              <a:t> </a:t>
            </a:r>
            <a:r>
              <a:rPr lang="en-US" sz="2400"/>
              <a:t>: We assign each object  based on the minimum distance. </a:t>
            </a:r>
            <a:endParaRPr lang="en-US" sz="2400"/>
          </a:p>
          <a:p>
            <a:pPr marL="457200" lvl="0" indent="-335280" algn="l" rtl="0">
              <a:lnSpc>
                <a:spcPct val="100000"/>
              </a:lnSpc>
              <a:spcBef>
                <a:spcPts val="560"/>
              </a:spcBef>
              <a:spcAft>
                <a:spcPts val="0"/>
              </a:spcAft>
              <a:buSzPts val="1680"/>
              <a:buChar char="■"/>
            </a:pPr>
            <a:r>
              <a:rPr lang="en-US" sz="2400"/>
              <a:t>Medicine A is assigned to group 1, medicine B to group 2, medicine C to group 2 and medicine D to group 2. </a:t>
            </a:r>
            <a:endParaRPr lang="en-US" sz="2400"/>
          </a:p>
          <a:p>
            <a:pPr marL="457200" lvl="0" indent="-335280" algn="l" rtl="0">
              <a:lnSpc>
                <a:spcPct val="100000"/>
              </a:lnSpc>
              <a:spcBef>
                <a:spcPts val="560"/>
              </a:spcBef>
              <a:spcAft>
                <a:spcPts val="0"/>
              </a:spcAft>
              <a:buSzPts val="1680"/>
              <a:buChar char="■"/>
            </a:pPr>
            <a:r>
              <a:rPr lang="en-US" sz="2400"/>
              <a:t>The elements of Group matrix below is 1 if and only if the object is assigned to that group. </a:t>
            </a:r>
            <a:endParaRPr lang="en-US" sz="2400"/>
          </a:p>
          <a:p>
            <a:pPr marL="457200" lvl="0" indent="-228600" algn="l" rtl="0">
              <a:lnSpc>
                <a:spcPct val="100000"/>
              </a:lnSpc>
              <a:spcBef>
                <a:spcPts val="560"/>
              </a:spcBef>
              <a:spcAft>
                <a:spcPts val="0"/>
              </a:spcAft>
              <a:buSzPts val="1680"/>
              <a:buNone/>
            </a:pPr>
            <a:endParaRPr sz="2400"/>
          </a:p>
        </p:txBody>
      </p:sp>
      <p:pic>
        <p:nvPicPr>
          <p:cNvPr id="1633" name="Google Shape;1633;p223" descr="NumericalExample_clip_image002_0002"/>
          <p:cNvPicPr preferRelativeResize="0">
            <a:picLocks noGrp="1"/>
          </p:cNvPicPr>
          <p:nvPr>
            <p:ph type="body" idx="2"/>
          </p:nvPr>
        </p:nvPicPr>
        <p:blipFill rotWithShape="1">
          <a:blip r:embed="rId1"/>
          <a:srcRect/>
          <a:stretch>
            <a:fillRect/>
          </a:stretch>
        </p:blipFill>
        <p:spPr>
          <a:xfrm>
            <a:off x="4852988" y="1371600"/>
            <a:ext cx="4291012" cy="4648200"/>
          </a:xfrm>
          <a:prstGeom prst="rect">
            <a:avLst/>
          </a:prstGeom>
          <a:noFill/>
          <a:ln>
            <a:noFill/>
          </a:ln>
        </p:spPr>
      </p:pic>
      <p:pic>
        <p:nvPicPr>
          <p:cNvPr id="1634" name="Google Shape;1634;p223" descr="NumericalExample_clip_image018"/>
          <p:cNvPicPr preferRelativeResize="0"/>
          <p:nvPr/>
        </p:nvPicPr>
        <p:blipFill rotWithShape="1">
          <a:blip r:embed="rId2"/>
          <a:srcRect/>
          <a:stretch>
            <a:fillRect/>
          </a:stretch>
        </p:blipFill>
        <p:spPr>
          <a:xfrm>
            <a:off x="1515470" y="5837830"/>
            <a:ext cx="3094630" cy="890516"/>
          </a:xfrm>
          <a:prstGeom prst="rect">
            <a:avLst/>
          </a:prstGeom>
          <a:noFill/>
          <a:ln>
            <a:noFill/>
          </a:ln>
        </p:spPr>
      </p:pic>
      <p:sp>
        <p:nvSpPr>
          <p:cNvPr id="1635" name="Google Shape;1635;p223"/>
          <p:cNvSpPr txBox="1">
            <a:spLocks noGrp="1"/>
          </p:cNvSpPr>
          <p:nvPr>
            <p:ph type="title" idx="4294967295"/>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- 2</a:t>
            </a:r>
            <a:endParaRPr sz="3200">
              <a:solidFill>
                <a:schemeClr val="lt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224"/>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335280" algn="l" rtl="0">
              <a:lnSpc>
                <a:spcPct val="100000"/>
              </a:lnSpc>
              <a:spcBef>
                <a:spcPts val="560"/>
              </a:spcBef>
              <a:spcAft>
                <a:spcPts val="0"/>
              </a:spcAft>
              <a:buSzPts val="1680"/>
              <a:buChar char="■"/>
            </a:pPr>
            <a:r>
              <a:rPr lang="en-US" sz="2400" b="1" u="sng">
                <a:solidFill>
                  <a:srgbClr val="000000"/>
                </a:solidFill>
                <a:latin typeface="Arial" panose="020B0604020202020204"/>
                <a:ea typeface="Arial" panose="020B0604020202020204"/>
                <a:cs typeface="Arial" panose="020B0604020202020204"/>
                <a:sym typeface="Arial" panose="020B0604020202020204"/>
              </a:rPr>
              <a:t>Iteration-1, Objects-Centroids distances :     </a:t>
            </a:r>
            <a:r>
              <a:rPr lang="en-US" sz="2400">
                <a:solidFill>
                  <a:srgbClr val="000000"/>
                </a:solidFill>
                <a:latin typeface="Arial" panose="020B0604020202020204"/>
                <a:ea typeface="Arial" panose="020B0604020202020204"/>
                <a:cs typeface="Arial" panose="020B0604020202020204"/>
                <a:sym typeface="Arial" panose="020B0604020202020204"/>
              </a:rPr>
              <a:t>The next step is to compute the distance of  all objects to the new centroids. </a:t>
            </a:r>
            <a:endParaRPr lang="en-US" sz="2400">
              <a:solidFill>
                <a:srgbClr val="000000"/>
              </a:solidFill>
              <a:latin typeface="Arial" panose="020B0604020202020204"/>
              <a:ea typeface="Arial" panose="020B0604020202020204"/>
              <a:cs typeface="Arial" panose="020B0604020202020204"/>
              <a:sym typeface="Arial" panose="020B0604020202020204"/>
            </a:endParaRPr>
          </a:p>
          <a:p>
            <a:pPr marL="457200" lvl="0" indent="-335280" algn="l" rtl="0">
              <a:lnSpc>
                <a:spcPct val="100000"/>
              </a:lnSpc>
              <a:spcBef>
                <a:spcPts val="560"/>
              </a:spcBef>
              <a:spcAft>
                <a:spcPts val="0"/>
              </a:spcAft>
              <a:buSzPts val="1680"/>
              <a:buChar char="■"/>
            </a:pPr>
            <a:r>
              <a:rPr lang="en-US" sz="2400">
                <a:solidFill>
                  <a:srgbClr val="000000"/>
                </a:solidFill>
                <a:latin typeface="Arial" panose="020B0604020202020204"/>
                <a:ea typeface="Arial" panose="020B0604020202020204"/>
                <a:cs typeface="Arial" panose="020B0604020202020204"/>
                <a:sym typeface="Arial" panose="020B0604020202020204"/>
              </a:rPr>
              <a:t>Similar to step 2, we have distance matrix at iteration 1 is </a:t>
            </a:r>
            <a:endParaRPr lang="en-US" sz="2400">
              <a:solidFill>
                <a:srgbClr val="000000"/>
              </a:solidFill>
              <a:latin typeface="Arial" panose="020B0604020202020204"/>
              <a:ea typeface="Arial" panose="020B0604020202020204"/>
              <a:cs typeface="Arial" panose="020B0604020202020204"/>
              <a:sym typeface="Arial" panose="020B0604020202020204"/>
            </a:endParaRPr>
          </a:p>
        </p:txBody>
      </p:sp>
      <p:pic>
        <p:nvPicPr>
          <p:cNvPr id="1641" name="Google Shape;1641;p224" descr="NumericalExample_clip_image022"/>
          <p:cNvPicPr preferRelativeResize="0"/>
          <p:nvPr/>
        </p:nvPicPr>
        <p:blipFill rotWithShape="1">
          <a:blip r:embed="rId1"/>
          <a:srcRect/>
          <a:stretch>
            <a:fillRect/>
          </a:stretch>
        </p:blipFill>
        <p:spPr>
          <a:xfrm>
            <a:off x="1897038" y="3531358"/>
            <a:ext cx="5377219" cy="1914099"/>
          </a:xfrm>
          <a:prstGeom prst="rect">
            <a:avLst/>
          </a:prstGeom>
          <a:noFill/>
          <a:ln>
            <a:noFill/>
          </a:ln>
        </p:spPr>
      </p:pic>
      <p:sp>
        <p:nvSpPr>
          <p:cNvPr id="1642" name="Google Shape;1642;p224"/>
          <p:cNvSpPr txBox="1">
            <a:spLocks noGrp="1"/>
          </p:cNvSpPr>
          <p:nvPr>
            <p:ph type="title" idx="4294967295"/>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- 2</a:t>
            </a:r>
            <a:endParaRPr sz="3200">
              <a:solidFill>
                <a:schemeClr val="lt1"/>
              </a:solidFill>
            </a:endParaRPr>
          </a:p>
        </p:txBody>
      </p:sp>
    </p:spTree>
  </p:cSld>
  <p:clrMapOvr>
    <a:masterClrMapping/>
  </p:clrMapOvr>
  <p:transition>
    <p:zoom/>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p225"/>
          <p:cNvSpPr txBox="1">
            <a:spLocks noGrp="1"/>
          </p:cNvSpPr>
          <p:nvPr>
            <p:ph type="body" idx="1"/>
          </p:nvPr>
        </p:nvSpPr>
        <p:spPr>
          <a:xfrm>
            <a:off x="55025" y="1290368"/>
            <a:ext cx="5021505" cy="5589459"/>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sz="2200" b="1" u="sng"/>
              <a:t>Iteration-1, Objects clustering: </a:t>
            </a:r>
            <a:r>
              <a:rPr lang="en-US" sz="2200"/>
              <a:t>Based on the new distance matrix, we move the medicine B to   Group 1 while all the other objects remain. The Group matrix is shown below </a:t>
            </a:r>
            <a:endParaRPr lang="en-US"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335280" algn="just" rtl="0">
              <a:lnSpc>
                <a:spcPct val="80000"/>
              </a:lnSpc>
              <a:spcBef>
                <a:spcPts val="560"/>
              </a:spcBef>
              <a:spcAft>
                <a:spcPts val="0"/>
              </a:spcAft>
              <a:buSzPts val="1680"/>
              <a:buChar char="■"/>
            </a:pPr>
            <a:r>
              <a:rPr lang="en-US" sz="2200" b="1" u="sng"/>
              <a:t>Iteration 2, determine centroids:</a:t>
            </a:r>
            <a:r>
              <a:rPr lang="en-US" sz="2200" i="1"/>
              <a:t> </a:t>
            </a:r>
            <a:r>
              <a:rPr lang="en-US" sz="2200"/>
              <a:t>Now we repeat step 4 to calculate the new centroids coordinate based on the clustering of previous iteration. Group1 and group 2 both has two members, thus the new centroids are                   </a:t>
            </a:r>
            <a:endParaRPr lang="en-US" sz="2200"/>
          </a:p>
          <a:p>
            <a:pPr marL="457200" lvl="0" indent="-335280" algn="just" rtl="0">
              <a:lnSpc>
                <a:spcPct val="80000"/>
              </a:lnSpc>
              <a:spcBef>
                <a:spcPts val="560"/>
              </a:spcBef>
              <a:spcAft>
                <a:spcPts val="0"/>
              </a:spcAft>
              <a:buSzPts val="1680"/>
              <a:buFont typeface="Noto Sans Symbols"/>
              <a:buNone/>
            </a:pPr>
            <a:r>
              <a:rPr lang="en-US" sz="2200"/>
              <a:t>	and</a:t>
            </a:r>
            <a:endParaRPr lang="en-US" sz="2200"/>
          </a:p>
        </p:txBody>
      </p:sp>
      <p:pic>
        <p:nvPicPr>
          <p:cNvPr id="1648" name="Google Shape;1648;p225" descr="k means clustering iteration 2"/>
          <p:cNvPicPr preferRelativeResize="0">
            <a:picLocks noGrp="1"/>
          </p:cNvPicPr>
          <p:nvPr>
            <p:ph type="body" idx="2"/>
          </p:nvPr>
        </p:nvPicPr>
        <p:blipFill rotWithShape="1">
          <a:blip r:embed="rId1"/>
          <a:srcRect/>
          <a:stretch>
            <a:fillRect/>
          </a:stretch>
        </p:blipFill>
        <p:spPr>
          <a:xfrm>
            <a:off x="5588492" y="2402006"/>
            <a:ext cx="3555508" cy="3827413"/>
          </a:xfrm>
          <a:prstGeom prst="rect">
            <a:avLst/>
          </a:prstGeom>
          <a:noFill/>
          <a:ln>
            <a:noFill/>
          </a:ln>
        </p:spPr>
      </p:pic>
      <p:pic>
        <p:nvPicPr>
          <p:cNvPr id="1649" name="Google Shape;1649;p225" descr="NumericalExample_clip_image024"/>
          <p:cNvPicPr preferRelativeResize="0"/>
          <p:nvPr/>
        </p:nvPicPr>
        <p:blipFill rotWithShape="1">
          <a:blip r:embed="rId2"/>
          <a:srcRect/>
          <a:stretch>
            <a:fillRect/>
          </a:stretch>
        </p:blipFill>
        <p:spPr>
          <a:xfrm>
            <a:off x="666467" y="2995683"/>
            <a:ext cx="3332328" cy="1089415"/>
          </a:xfrm>
          <a:prstGeom prst="rect">
            <a:avLst/>
          </a:prstGeom>
          <a:noFill/>
          <a:ln>
            <a:noFill/>
          </a:ln>
        </p:spPr>
      </p:pic>
      <p:pic>
        <p:nvPicPr>
          <p:cNvPr id="1650" name="Google Shape;1650;p225" descr="NumericalExample_clip_image026"/>
          <p:cNvPicPr preferRelativeResize="0"/>
          <p:nvPr/>
        </p:nvPicPr>
        <p:blipFill rotWithShape="1">
          <a:blip r:embed="rId3"/>
          <a:srcRect/>
          <a:stretch>
            <a:fillRect/>
          </a:stretch>
        </p:blipFill>
        <p:spPr>
          <a:xfrm>
            <a:off x="3016049" y="6229420"/>
            <a:ext cx="1552575" cy="390525"/>
          </a:xfrm>
          <a:prstGeom prst="rect">
            <a:avLst/>
          </a:prstGeom>
          <a:noFill/>
          <a:ln>
            <a:noFill/>
          </a:ln>
        </p:spPr>
      </p:pic>
      <p:pic>
        <p:nvPicPr>
          <p:cNvPr id="1651" name="Google Shape;1651;p225" descr="NumericalExample_clip_image102"/>
          <p:cNvPicPr preferRelativeResize="0"/>
          <p:nvPr/>
        </p:nvPicPr>
        <p:blipFill rotWithShape="1">
          <a:blip r:embed="rId4"/>
          <a:srcRect/>
          <a:stretch>
            <a:fillRect/>
          </a:stretch>
        </p:blipFill>
        <p:spPr>
          <a:xfrm>
            <a:off x="1092692" y="6229419"/>
            <a:ext cx="1781175" cy="390525"/>
          </a:xfrm>
          <a:prstGeom prst="rect">
            <a:avLst/>
          </a:prstGeom>
          <a:noFill/>
          <a:ln>
            <a:noFill/>
          </a:ln>
        </p:spPr>
      </p:pic>
      <p:sp>
        <p:nvSpPr>
          <p:cNvPr id="1652" name="Google Shape;1652;p225"/>
          <p:cNvSpPr txBox="1">
            <a:spLocks noGrp="1"/>
          </p:cNvSpPr>
          <p:nvPr>
            <p:ph type="title" idx="4294967295"/>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- 2</a:t>
            </a:r>
            <a:endParaRPr sz="3200">
              <a:solidFill>
                <a:schemeClr val="lt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656"/>
        <p:cNvGrpSpPr/>
        <p:nvPr/>
      </p:nvGrpSpPr>
      <p:grpSpPr>
        <a:xfrm>
          <a:off x="0" y="0"/>
          <a:ext cx="0" cy="0"/>
          <a:chOff x="0" y="0"/>
          <a:chExt cx="0" cy="0"/>
        </a:xfrm>
      </p:grpSpPr>
      <p:sp>
        <p:nvSpPr>
          <p:cNvPr id="1657" name="Google Shape;1657;p226"/>
          <p:cNvSpPr txBox="1">
            <a:spLocks noGrp="1"/>
          </p:cNvSpPr>
          <p:nvPr>
            <p:ph type="body" idx="1"/>
          </p:nvPr>
        </p:nvSpPr>
        <p:spPr>
          <a:xfrm>
            <a:off x="55025" y="1290368"/>
            <a:ext cx="5021505" cy="5589459"/>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sz="2200" b="1" u="sng"/>
              <a:t>Iteration-2,</a:t>
            </a:r>
            <a:r>
              <a:rPr lang="en-US" sz="2200"/>
              <a:t> </a:t>
            </a:r>
            <a:endParaRPr lang="en-US" sz="2200"/>
          </a:p>
          <a:p>
            <a:pPr marL="457200" lvl="0" indent="-335280" algn="just" rtl="0">
              <a:lnSpc>
                <a:spcPct val="80000"/>
              </a:lnSpc>
              <a:spcBef>
                <a:spcPts val="560"/>
              </a:spcBef>
              <a:spcAft>
                <a:spcPts val="0"/>
              </a:spcAft>
              <a:buSzPts val="1680"/>
              <a:buChar char="■"/>
            </a:pPr>
            <a:r>
              <a:rPr lang="en-US" sz="2200"/>
              <a:t>Objects-Centroids distances : Repeat step 2 again, we have new distance matrix at iteration 2 as </a:t>
            </a:r>
            <a:endParaRPr lang="en-US"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p:txBody>
      </p:sp>
      <p:pic>
        <p:nvPicPr>
          <p:cNvPr id="1658" name="Google Shape;1658;p226" descr="NumericalExample_clip_image102_0000"/>
          <p:cNvPicPr preferRelativeResize="0"/>
          <p:nvPr/>
        </p:nvPicPr>
        <p:blipFill rotWithShape="1">
          <a:blip r:embed="rId1"/>
          <a:srcRect/>
          <a:stretch>
            <a:fillRect/>
          </a:stretch>
        </p:blipFill>
        <p:spPr>
          <a:xfrm>
            <a:off x="1198728" y="3042109"/>
            <a:ext cx="5486400" cy="2085975"/>
          </a:xfrm>
          <a:prstGeom prst="rect">
            <a:avLst/>
          </a:prstGeom>
          <a:noFill/>
          <a:ln>
            <a:noFill/>
          </a:ln>
        </p:spPr>
      </p:pic>
      <p:sp>
        <p:nvSpPr>
          <p:cNvPr id="1659" name="Google Shape;1659;p226"/>
          <p:cNvSpPr txBox="1">
            <a:spLocks noGrp="1"/>
          </p:cNvSpPr>
          <p:nvPr>
            <p:ph type="title" idx="4294967295"/>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- 2</a:t>
            </a:r>
            <a:endParaRPr sz="3200">
              <a:solidFill>
                <a:schemeClr val="lt1"/>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663"/>
        <p:cNvGrpSpPr/>
        <p:nvPr/>
      </p:nvGrpSpPr>
      <p:grpSpPr>
        <a:xfrm>
          <a:off x="0" y="0"/>
          <a:ext cx="0" cy="0"/>
          <a:chOff x="0" y="0"/>
          <a:chExt cx="0" cy="0"/>
        </a:xfrm>
      </p:grpSpPr>
      <p:sp>
        <p:nvSpPr>
          <p:cNvPr id="1664" name="Google Shape;1664;p227"/>
          <p:cNvSpPr txBox="1">
            <a:spLocks noGrp="1"/>
          </p:cNvSpPr>
          <p:nvPr>
            <p:ph type="body" idx="1"/>
          </p:nvPr>
        </p:nvSpPr>
        <p:spPr>
          <a:xfrm>
            <a:off x="55025" y="1290368"/>
            <a:ext cx="5021505" cy="5589459"/>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sz="2200" b="1" u="sng"/>
              <a:t>Iteration-2, </a:t>
            </a:r>
            <a:r>
              <a:rPr lang="en-US" sz="2200"/>
              <a:t>Objects clustering: Again, we    assign each object based on the minimum distance. </a:t>
            </a:r>
            <a:endParaRPr lang="en-US" sz="2200"/>
          </a:p>
          <a:p>
            <a:pPr marL="457200" lvl="0" indent="-335280" algn="just" rtl="0">
              <a:lnSpc>
                <a:spcPct val="80000"/>
              </a:lnSpc>
              <a:spcBef>
                <a:spcPts val="560"/>
              </a:spcBef>
              <a:spcAft>
                <a:spcPts val="0"/>
              </a:spcAft>
              <a:buSzPts val="1680"/>
              <a:buChar char="■"/>
            </a:pPr>
            <a:r>
              <a:rPr lang="en-US" sz="2200"/>
              <a:t>We obtain result that            . Comparing the grouping of last iteration and this iteration reveals that the objects does not move group anymore. </a:t>
            </a:r>
            <a:endParaRPr lang="en-US" sz="2200"/>
          </a:p>
          <a:p>
            <a:pPr marL="457200" lvl="0" indent="-335280" algn="just" rtl="0">
              <a:lnSpc>
                <a:spcPct val="80000"/>
              </a:lnSpc>
              <a:spcBef>
                <a:spcPts val="560"/>
              </a:spcBef>
              <a:spcAft>
                <a:spcPts val="0"/>
              </a:spcAft>
              <a:buSzPts val="1680"/>
              <a:buChar char="■"/>
            </a:pPr>
            <a:r>
              <a:rPr lang="en-US" sz="2200"/>
              <a:t>Thus, the computation of the k-mean clustering has reached its stability and no more iteration is needed..</a:t>
            </a:r>
            <a:endParaRPr lang="en-US"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a:p>
            <a:pPr marL="457200" lvl="0" indent="-228600" algn="l" rtl="0">
              <a:lnSpc>
                <a:spcPct val="80000"/>
              </a:lnSpc>
              <a:spcBef>
                <a:spcPts val="560"/>
              </a:spcBef>
              <a:spcAft>
                <a:spcPts val="0"/>
              </a:spcAft>
              <a:buSzPts val="1680"/>
              <a:buNone/>
            </a:pPr>
            <a:endParaRPr sz="2200"/>
          </a:p>
        </p:txBody>
      </p:sp>
      <p:pic>
        <p:nvPicPr>
          <p:cNvPr id="1665" name="Google Shape;1665;p227" descr="C:\Documents and Settings\Debashree\My Documents\SEMINAR\k-means clustering\K-Means Clustering Numerical Example_files\NumericalExample_clip_image032.gif"/>
          <p:cNvPicPr preferRelativeResize="0"/>
          <p:nvPr/>
        </p:nvPicPr>
        <p:blipFill rotWithShape="1">
          <a:blip r:embed="rId1"/>
          <a:srcRect/>
          <a:stretch>
            <a:fillRect/>
          </a:stretch>
        </p:blipFill>
        <p:spPr>
          <a:xfrm>
            <a:off x="1856095" y="4771276"/>
            <a:ext cx="4572000" cy="1444521"/>
          </a:xfrm>
          <a:prstGeom prst="rect">
            <a:avLst/>
          </a:prstGeom>
          <a:noFill/>
          <a:ln>
            <a:noFill/>
          </a:ln>
        </p:spPr>
      </p:pic>
      <p:pic>
        <p:nvPicPr>
          <p:cNvPr id="1666" name="Google Shape;1666;p227" descr="NumericalExample_clip_image034"/>
          <p:cNvPicPr preferRelativeResize="0"/>
          <p:nvPr/>
        </p:nvPicPr>
        <p:blipFill rotWithShape="1">
          <a:blip r:embed="rId2"/>
          <a:srcRect/>
          <a:stretch>
            <a:fillRect/>
          </a:stretch>
        </p:blipFill>
        <p:spPr>
          <a:xfrm>
            <a:off x="3438099" y="2229921"/>
            <a:ext cx="1000125" cy="368300"/>
          </a:xfrm>
          <a:prstGeom prst="rect">
            <a:avLst/>
          </a:prstGeom>
          <a:noFill/>
          <a:ln>
            <a:noFill/>
          </a:ln>
        </p:spPr>
      </p:pic>
      <p:sp>
        <p:nvSpPr>
          <p:cNvPr id="1667" name="Google Shape;1667;p227"/>
          <p:cNvSpPr txBox="1">
            <a:spLocks noGrp="1"/>
          </p:cNvSpPr>
          <p:nvPr>
            <p:ph type="title" idx="4294967295"/>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 Simple example - 2</a:t>
            </a:r>
            <a:endParaRPr sz="32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81"/>
        <p:cNvGrpSpPr/>
        <p:nvPr/>
      </p:nvGrpSpPr>
      <p:grpSpPr>
        <a:xfrm>
          <a:off x="0" y="0"/>
          <a:ext cx="0" cy="0"/>
          <a:chOff x="0" y="0"/>
          <a:chExt cx="0" cy="0"/>
        </a:xfrm>
      </p:grpSpPr>
      <p:sp>
        <p:nvSpPr>
          <p:cNvPr id="3982" name="Google Shape;3982;p8"/>
          <p:cNvSpPr txBox="1">
            <a:spLocks noGrp="1"/>
          </p:cNvSpPr>
          <p:nvPr>
            <p:ph type="title"/>
          </p:nvPr>
        </p:nvSpPr>
        <p:spPr>
          <a:xfrm>
            <a:off x="559594" y="510643"/>
            <a:ext cx="7886700" cy="504825"/>
          </a:xfrm>
          <a:prstGeom prst="rect">
            <a:avLst/>
          </a:prstGeom>
          <a:noFill/>
          <a:ln>
            <a:noFill/>
          </a:ln>
        </p:spPr>
        <p:txBody>
          <a:bodyPr spcFirstLastPara="1" wrap="square" lIns="68569" tIns="34275" rIns="68569" bIns="34275" anchor="ctr" anchorCtr="0">
            <a:normAutofit/>
          </a:bodyPr>
          <a:lstStyle/>
          <a:p>
            <a:pPr>
              <a:buClr>
                <a:srgbClr val="FFFFFF"/>
              </a:buClr>
              <a:buSzPts val="3800"/>
            </a:pPr>
            <a:r>
              <a:rPr lang="en-US" sz="2850" dirty="0">
                <a:solidFill>
                  <a:srgbClr val="FFFFFF"/>
                </a:solidFill>
              </a:rPr>
              <a:t>An example application</a:t>
            </a:r>
            <a:endParaRPr dirty="0"/>
          </a:p>
        </p:txBody>
      </p:sp>
      <p:sp>
        <p:nvSpPr>
          <p:cNvPr id="3983" name="Google Shape;3983;p8"/>
          <p:cNvSpPr txBox="1">
            <a:spLocks noGrp="1"/>
          </p:cNvSpPr>
          <p:nvPr>
            <p:ph type="sldNum" idx="12"/>
          </p:nvPr>
        </p:nvSpPr>
        <p:spPr>
          <a:xfrm>
            <a:off x="6724651" y="5706837"/>
            <a:ext cx="2057400" cy="211078"/>
          </a:xfrm>
          <a:prstGeom prst="rect">
            <a:avLst/>
          </a:prstGeom>
          <a:noFill/>
          <a:ln>
            <a:noFill/>
          </a:ln>
        </p:spPr>
        <p:txBody>
          <a:bodyPr spcFirstLastPara="1" wrap="square" lIns="68569" tIns="34275" rIns="68569" bIns="34275" anchor="ctr" anchorCtr="0">
            <a:normAutofit/>
          </a:bodyPr>
          <a:lstStyle/>
          <a:p>
            <a:pPr>
              <a:lnSpc>
                <a:spcPct val="80000"/>
              </a:lnSpc>
            </a:pPr>
            <a:fld id="{00000000-1234-1234-1234-123412341234}" type="slidenum">
              <a:rPr lang="en-US" sz="1075">
                <a:solidFill>
                  <a:srgbClr val="FFFFFF"/>
                </a:solidFill>
              </a:rPr>
            </a:fld>
            <a:endParaRPr sz="1075">
              <a:solidFill>
                <a:srgbClr val="FFFFFF"/>
              </a:solidFill>
            </a:endParaRPr>
          </a:p>
        </p:txBody>
      </p:sp>
      <p:sp>
        <p:nvSpPr>
          <p:cNvPr id="3984" name="Google Shape;3984;p8"/>
          <p:cNvSpPr txBox="1">
            <a:spLocks noGrp="1"/>
          </p:cNvSpPr>
          <p:nvPr>
            <p:ph type="body" idx="4294967295"/>
          </p:nvPr>
        </p:nvSpPr>
        <p:spPr>
          <a:xfrm>
            <a:off x="559594" y="1372792"/>
            <a:ext cx="8584406" cy="4106465"/>
          </a:xfrm>
          <a:prstGeom prst="rect">
            <a:avLst/>
          </a:prstGeom>
          <a:noFill/>
          <a:ln>
            <a:noFill/>
          </a:ln>
        </p:spPr>
        <p:txBody>
          <a:bodyPr spcFirstLastPara="1" wrap="square" lIns="68569" tIns="34275" rIns="68569" bIns="34275" anchor="ctr" anchorCtr="0">
            <a:normAutofit/>
          </a:bodyPr>
          <a:lstStyle/>
          <a:p>
            <a:pPr indent="-457200">
              <a:lnSpc>
                <a:spcPct val="90000"/>
              </a:lnSpc>
              <a:spcBef>
                <a:spcPts val="0"/>
              </a:spcBef>
              <a:buClr>
                <a:schemeClr val="dk1"/>
              </a:buClr>
              <a:buSzPts val="2600"/>
              <a:buChar char="•"/>
            </a:pPr>
            <a:r>
              <a:rPr lang="en-US" sz="1950"/>
              <a:t>An emergency room in a hospital measures 17 variables (e.g., blood pressure, age, etc) of newly admitted patients. </a:t>
            </a:r>
            <a:endParaRPr lang="en-US" sz="1950"/>
          </a:p>
          <a:p>
            <a:pPr indent="-457200">
              <a:lnSpc>
                <a:spcPct val="90000"/>
              </a:lnSpc>
              <a:spcBef>
                <a:spcPts val="750"/>
              </a:spcBef>
              <a:buClr>
                <a:schemeClr val="dk1"/>
              </a:buClr>
              <a:buSzPts val="2600"/>
              <a:buChar char="•"/>
            </a:pPr>
            <a:r>
              <a:rPr lang="en-US" sz="1950"/>
              <a:t>A decision is needed: whether to put a new patient in an intensive-care unit. </a:t>
            </a:r>
            <a:endParaRPr lang="en-US" sz="1950"/>
          </a:p>
          <a:p>
            <a:pPr indent="-457200">
              <a:lnSpc>
                <a:spcPct val="90000"/>
              </a:lnSpc>
              <a:spcBef>
                <a:spcPts val="750"/>
              </a:spcBef>
              <a:buClr>
                <a:schemeClr val="dk1"/>
              </a:buClr>
              <a:buSzPts val="2600"/>
              <a:buChar char="•"/>
            </a:pPr>
            <a:r>
              <a:rPr lang="en-US" sz="1950"/>
              <a:t>Due to the high cost of ICU, those patients who may survive less than a month are given higher priority. </a:t>
            </a:r>
            <a:endParaRPr lang="en-US" sz="1950"/>
          </a:p>
          <a:p>
            <a:pPr indent="-457200">
              <a:lnSpc>
                <a:spcPct val="90000"/>
              </a:lnSpc>
              <a:spcBef>
                <a:spcPts val="750"/>
              </a:spcBef>
              <a:buClr>
                <a:schemeClr val="dk1"/>
              </a:buClr>
              <a:buSzPts val="2600"/>
              <a:buChar char="•"/>
            </a:pPr>
            <a:r>
              <a:rPr lang="en-US" sz="1950" b="1"/>
              <a:t>Problem</a:t>
            </a:r>
            <a:r>
              <a:rPr lang="en-US" sz="1950"/>
              <a:t>: to predict high-risk patients and discriminate them from low-risk patients. </a:t>
            </a:r>
            <a:endParaRPr lang="en-US" sz="195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671"/>
        <p:cNvGrpSpPr/>
        <p:nvPr/>
      </p:nvGrpSpPr>
      <p:grpSpPr>
        <a:xfrm>
          <a:off x="0" y="0"/>
          <a:ext cx="0" cy="0"/>
          <a:chOff x="0" y="0"/>
          <a:chExt cx="0" cy="0"/>
        </a:xfrm>
      </p:grpSpPr>
      <p:sp>
        <p:nvSpPr>
          <p:cNvPr id="1672" name="Google Shape;1672;p228"/>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sz="2200"/>
              <a:t>We get the final grouping as the results as:</a:t>
            </a:r>
            <a:endParaRPr lang="en-US" sz="2200"/>
          </a:p>
        </p:txBody>
      </p:sp>
      <p:graphicFrame>
        <p:nvGraphicFramePr>
          <p:cNvPr id="1673" name="Google Shape;1673;p228"/>
          <p:cNvGraphicFramePr/>
          <p:nvPr/>
        </p:nvGraphicFramePr>
        <p:xfrm>
          <a:off x="1676400" y="2667000"/>
          <a:ext cx="6400800" cy="2144790"/>
        </p:xfrm>
        <a:graphic>
          <a:graphicData uri="http://schemas.openxmlformats.org/drawingml/2006/table">
            <a:tbl>
              <a:tblPr>
                <a:noFill/>
                <a:tableStyleId>{9EE701A9-D1B0-4045-83D5-F1026CD9DCEE}</a:tableStyleId>
              </a:tblPr>
              <a:tblGrid>
                <a:gridCol w="1670050"/>
                <a:gridCol w="1911350"/>
                <a:gridCol w="1325575"/>
                <a:gridCol w="1493825"/>
              </a:tblGrid>
              <a:tr h="639975">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Object </a:t>
                      </a:r>
                      <a:endParaRPr sz="1800" b="1" i="0" u="sng"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Feature1(X):</a:t>
                      </a:r>
                      <a:endPar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weight index </a:t>
                      </a:r>
                      <a:endParaRPr sz="1800" b="1" i="0" u="sng"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Feature2</a:t>
                      </a:r>
                      <a:endPar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(Y): pH </a:t>
                      </a:r>
                      <a:endParaRPr sz="1800" b="1" i="0" u="sng"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Group</a:t>
                      </a:r>
                      <a:endPar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(result) </a:t>
                      </a:r>
                      <a:endParaRPr sz="1800" b="1" i="0" u="sng"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r h="376175">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A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1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1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1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r h="376175">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B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2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1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1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r h="376175">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C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4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3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2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r h="376175">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Medicine D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5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4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342900" algn="just" rtl="0">
                        <a:lnSpc>
                          <a:spcPct val="100000"/>
                        </a:lnSpc>
                        <a:spcBef>
                          <a:spcPts val="0"/>
                        </a:spcBef>
                        <a:spcAft>
                          <a:spcPts val="0"/>
                        </a:spcAft>
                        <a:buClr>
                          <a:schemeClr val="dk1"/>
                        </a:buClr>
                        <a:buSzPts val="1800"/>
                        <a:buFont typeface="Arial" panose="020B0604020202020204"/>
                        <a:buNone/>
                      </a:pPr>
                      <a:r>
                        <a:rPr lang="en-US" sz="18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2 </a:t>
                      </a:r>
                      <a:endParaRPr sz="1800" b="1" i="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bl>
          </a:graphicData>
        </a:graphic>
      </p:graphicFrame>
      <p:sp>
        <p:nvSpPr>
          <p:cNvPr id="1674" name="Google Shape;1674;p228"/>
          <p:cNvSpPr txBox="1"/>
          <p:nvPr/>
        </p:nvSpPr>
        <p:spPr>
          <a:xfrm>
            <a:off x="2565778" y="381000"/>
            <a:ext cx="5816221" cy="685800"/>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3200" b="0" i="0" u="none" strike="noStrike" cap="none">
                <a:solidFill>
                  <a:schemeClr val="lt1"/>
                </a:solidFill>
                <a:latin typeface="Tahoma" panose="020B0604030504040204"/>
                <a:ea typeface="Tahoma" panose="020B0604030504040204"/>
                <a:cs typeface="Tahoma" panose="020B0604030504040204"/>
                <a:sym typeface="Tahoma" panose="020B0604030504040204"/>
              </a:rPr>
              <a:t>A Simple example - 2</a:t>
            </a:r>
            <a:endParaRPr sz="3200" b="0" i="0" u="none" strike="noStrike" cap="none">
              <a:solidFill>
                <a:schemeClr val="lt1"/>
              </a:solidFill>
              <a:latin typeface="Tahoma" panose="020B0604030504040204"/>
              <a:ea typeface="Tahoma" panose="020B0604030504040204"/>
              <a:cs typeface="Tahoma" panose="020B0604030504040204"/>
              <a:sym typeface="Tahoma" panose="020B0604030504040204"/>
            </a:endParaRPr>
          </a:p>
        </p:txBody>
      </p:sp>
    </p:spTree>
  </p:cSld>
  <p:clrMapOvr>
    <a:masterClrMapping/>
  </p:clrMapOvr>
  <p:transition>
    <p:zoom/>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678"/>
        <p:cNvGrpSpPr/>
        <p:nvPr/>
      </p:nvGrpSpPr>
      <p:grpSpPr>
        <a:xfrm>
          <a:off x="0" y="0"/>
          <a:ext cx="0" cy="0"/>
          <a:chOff x="0" y="0"/>
          <a:chExt cx="0" cy="0"/>
        </a:xfrm>
      </p:grpSpPr>
      <p:sp>
        <p:nvSpPr>
          <p:cNvPr id="1679" name="Google Shape;1679;p229"/>
          <p:cNvSpPr txBox="1">
            <a:spLocks noGrp="1"/>
          </p:cNvSpPr>
          <p:nvPr>
            <p:ph type="title"/>
          </p:nvPr>
        </p:nvSpPr>
        <p:spPr>
          <a:xfrm>
            <a:off x="2538484" y="381000"/>
            <a:ext cx="6224516"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Applications of K-Mean Clustering</a:t>
            </a:r>
            <a:endParaRPr lang="en-US" sz="3200">
              <a:solidFill>
                <a:schemeClr val="lt1"/>
              </a:solidFill>
            </a:endParaRPr>
          </a:p>
        </p:txBody>
      </p:sp>
      <p:sp>
        <p:nvSpPr>
          <p:cNvPr id="1680" name="Google Shape;1680;p229"/>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a:t>It is relatively efficient and fast. It computes result at O(tkn), where n is number of objects or points, k is number of clusters and t is number of iterations. </a:t>
            </a:r>
            <a:endParaRPr lang="en-US"/>
          </a:p>
          <a:p>
            <a:pPr marL="457200" lvl="0" indent="-335280" algn="just" rtl="0">
              <a:lnSpc>
                <a:spcPct val="80000"/>
              </a:lnSpc>
              <a:spcBef>
                <a:spcPts val="560"/>
              </a:spcBef>
              <a:spcAft>
                <a:spcPts val="0"/>
              </a:spcAft>
              <a:buSzPts val="1680"/>
              <a:buChar char="■"/>
            </a:pPr>
            <a:r>
              <a:rPr lang="en-US"/>
              <a:t>k-means clustering can be applied to machine learning or data mining</a:t>
            </a:r>
            <a:endParaRPr lang="en-US"/>
          </a:p>
          <a:p>
            <a:pPr marL="457200" lvl="0" indent="-335280" algn="just" rtl="0">
              <a:lnSpc>
                <a:spcPct val="80000"/>
              </a:lnSpc>
              <a:spcBef>
                <a:spcPts val="560"/>
              </a:spcBef>
              <a:spcAft>
                <a:spcPts val="0"/>
              </a:spcAft>
              <a:buSzPts val="1680"/>
              <a:buChar char="■"/>
            </a:pPr>
            <a:r>
              <a:rPr lang="en-US"/>
              <a:t>Used on acoustic data in speech understanding to convert waveforms into one of k categories (known as Vector Quantization or Image Segmentation).</a:t>
            </a:r>
            <a:endParaRPr lang="en-US"/>
          </a:p>
          <a:p>
            <a:pPr marL="457200" lvl="0" indent="-335280" algn="just" rtl="0">
              <a:lnSpc>
                <a:spcPct val="80000"/>
              </a:lnSpc>
              <a:spcBef>
                <a:spcPts val="560"/>
              </a:spcBef>
              <a:spcAft>
                <a:spcPts val="0"/>
              </a:spcAft>
              <a:buSzPts val="1680"/>
              <a:buChar char="■"/>
            </a:pPr>
            <a:r>
              <a:rPr lang="en-US"/>
              <a:t>Also used for choosing color palettes on old fashioned graphical display devices and Image Quantization. </a:t>
            </a:r>
            <a:endParaRPr lang="en-US"/>
          </a:p>
          <a:p>
            <a:pPr marL="457200" lvl="0" indent="-228600" algn="just" rtl="0">
              <a:lnSpc>
                <a:spcPct val="80000"/>
              </a:lnSpc>
              <a:spcBef>
                <a:spcPts val="560"/>
              </a:spcBef>
              <a:spcAft>
                <a:spcPts val="0"/>
              </a:spcAft>
              <a:buSzPts val="1680"/>
              <a:buNone/>
            </a:pPr>
          </a:p>
        </p:txBody>
      </p:sp>
    </p:spTree>
  </p:cSld>
  <p:clrMapOvr>
    <a:masterClrMapping/>
  </p:clrMapOvr>
  <p:transition>
    <p:zoom/>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684"/>
        <p:cNvGrpSpPr/>
        <p:nvPr/>
      </p:nvGrpSpPr>
      <p:grpSpPr>
        <a:xfrm>
          <a:off x="0" y="0"/>
          <a:ext cx="0" cy="0"/>
          <a:chOff x="0" y="0"/>
          <a:chExt cx="0" cy="0"/>
        </a:xfrm>
      </p:grpSpPr>
      <p:sp>
        <p:nvSpPr>
          <p:cNvPr id="1685" name="Google Shape;1685;p230"/>
          <p:cNvSpPr txBox="1">
            <a:spLocks noGrp="1"/>
          </p:cNvSpPr>
          <p:nvPr>
            <p:ph type="title"/>
          </p:nvPr>
        </p:nvSpPr>
        <p:spPr>
          <a:xfrm>
            <a:off x="2538484" y="381000"/>
            <a:ext cx="6224516"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Weaknesses of K-Mean Clustering</a:t>
            </a:r>
            <a:endParaRPr lang="en-US" sz="3200">
              <a:solidFill>
                <a:schemeClr val="lt1"/>
              </a:solidFill>
            </a:endParaRPr>
          </a:p>
        </p:txBody>
      </p:sp>
      <p:sp>
        <p:nvSpPr>
          <p:cNvPr id="1686" name="Google Shape;1686;p230"/>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sz="2400"/>
              <a:t>When the numbers of data are not so many, initial grouping will determine the cluster significantly. </a:t>
            </a:r>
            <a:endParaRPr lang="en-US" sz="2400"/>
          </a:p>
          <a:p>
            <a:pPr marL="457200" lvl="0" indent="-335280" algn="just" rtl="0">
              <a:lnSpc>
                <a:spcPct val="80000"/>
              </a:lnSpc>
              <a:spcBef>
                <a:spcPts val="560"/>
              </a:spcBef>
              <a:spcAft>
                <a:spcPts val="0"/>
              </a:spcAft>
              <a:buSzPts val="1680"/>
              <a:buChar char="■"/>
            </a:pPr>
            <a:r>
              <a:rPr lang="en-US" sz="2400"/>
              <a:t>The number of cluster, K, must be determined before hand. Its disadvantage is that it does not yield the same result with each run, since the resulting clusters depend on the initial random assignments.</a:t>
            </a:r>
            <a:endParaRPr lang="en-US" sz="2400"/>
          </a:p>
          <a:p>
            <a:pPr marL="457200" lvl="0" indent="-335280" algn="just" rtl="0">
              <a:lnSpc>
                <a:spcPct val="80000"/>
              </a:lnSpc>
              <a:spcBef>
                <a:spcPts val="560"/>
              </a:spcBef>
              <a:spcAft>
                <a:spcPts val="0"/>
              </a:spcAft>
              <a:buSzPts val="1680"/>
              <a:buChar char="■"/>
            </a:pPr>
            <a:r>
              <a:rPr lang="en-US" sz="2400"/>
              <a:t>We never know the real cluster, using the same data, because if it is inputted in a different order it may produce different cluster if the number of data is few. </a:t>
            </a:r>
            <a:endParaRPr lang="en-US" sz="2400"/>
          </a:p>
          <a:p>
            <a:pPr marL="457200" lvl="0" indent="-335280" algn="just" rtl="0">
              <a:lnSpc>
                <a:spcPct val="80000"/>
              </a:lnSpc>
              <a:spcBef>
                <a:spcPts val="560"/>
              </a:spcBef>
              <a:spcAft>
                <a:spcPts val="0"/>
              </a:spcAft>
              <a:buSzPts val="1680"/>
              <a:buChar char="■"/>
            </a:pPr>
            <a:r>
              <a:rPr lang="en-US" sz="2400"/>
              <a:t>It is sensitive to initial condition. Different initial condition may produce different result of cluster. The algorithm may be trapped in the local optimum. </a:t>
            </a:r>
            <a:endParaRPr lang="en-US" sz="2400"/>
          </a:p>
        </p:txBody>
      </p:sp>
    </p:spTree>
  </p:cSld>
  <p:clrMapOvr>
    <a:masterClrMapping/>
  </p:clrMapOvr>
  <p:transition>
    <p:zoom/>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690"/>
        <p:cNvGrpSpPr/>
        <p:nvPr/>
      </p:nvGrpSpPr>
      <p:grpSpPr>
        <a:xfrm>
          <a:off x="0" y="0"/>
          <a:ext cx="0" cy="0"/>
          <a:chOff x="0" y="0"/>
          <a:chExt cx="0" cy="0"/>
        </a:xfrm>
      </p:grpSpPr>
      <p:sp>
        <p:nvSpPr>
          <p:cNvPr id="1691" name="Google Shape;1691;p231"/>
          <p:cNvSpPr txBox="1">
            <a:spLocks noGrp="1"/>
          </p:cNvSpPr>
          <p:nvPr>
            <p:ph type="title"/>
          </p:nvPr>
        </p:nvSpPr>
        <p:spPr>
          <a:xfrm>
            <a:off x="2538484" y="381000"/>
            <a:ext cx="6224516"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Advantages &amp; Disadvantage of K means-Clustering</a:t>
            </a:r>
            <a:endParaRPr sz="3200">
              <a:solidFill>
                <a:schemeClr val="lt1"/>
              </a:solidFill>
            </a:endParaRPr>
          </a:p>
        </p:txBody>
      </p:sp>
      <p:sp>
        <p:nvSpPr>
          <p:cNvPr id="1692" name="Google Shape;1692;p231"/>
          <p:cNvSpPr txBox="1">
            <a:spLocks noGrp="1"/>
          </p:cNvSpPr>
          <p:nvPr>
            <p:ph type="body" idx="1"/>
          </p:nvPr>
        </p:nvSpPr>
        <p:spPr>
          <a:xfrm>
            <a:off x="393526" y="1165684"/>
            <a:ext cx="8550058"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sz="2200"/>
              <a:t>Advantages</a:t>
            </a:r>
            <a:endParaRPr lang="en-US" sz="2200"/>
          </a:p>
          <a:p>
            <a:pPr marL="914400" lvl="1" indent="-291465" algn="l" rtl="0">
              <a:lnSpc>
                <a:spcPct val="100000"/>
              </a:lnSpc>
              <a:spcBef>
                <a:spcPts val="360"/>
              </a:spcBef>
              <a:spcAft>
                <a:spcPts val="0"/>
              </a:spcAft>
              <a:buSzPts val="990"/>
              <a:buChar char="■"/>
            </a:pPr>
            <a:r>
              <a:rPr lang="en-US" sz="2200"/>
              <a:t>K-means is relatively scalable and efficient in processing large data sets</a:t>
            </a:r>
            <a:endParaRPr lang="en-US" sz="2200"/>
          </a:p>
          <a:p>
            <a:pPr marL="914400" lvl="1" indent="-291465" algn="l" rtl="0">
              <a:lnSpc>
                <a:spcPct val="100000"/>
              </a:lnSpc>
              <a:spcBef>
                <a:spcPts val="360"/>
              </a:spcBef>
              <a:spcAft>
                <a:spcPts val="0"/>
              </a:spcAft>
              <a:buSzPts val="990"/>
              <a:buChar char="■"/>
            </a:pPr>
            <a:r>
              <a:rPr lang="en-US" sz="2200"/>
              <a:t>The computational complexity of the algorithm is O(nkt)</a:t>
            </a:r>
            <a:endParaRPr lang="en-US" sz="2200"/>
          </a:p>
          <a:p>
            <a:pPr marL="1371600" lvl="2" indent="-285750" algn="l" rtl="0">
              <a:lnSpc>
                <a:spcPct val="100000"/>
              </a:lnSpc>
              <a:spcBef>
                <a:spcPts val="360"/>
              </a:spcBef>
              <a:spcAft>
                <a:spcPts val="0"/>
              </a:spcAft>
              <a:buSzPts val="900"/>
              <a:buChar char="■"/>
            </a:pPr>
            <a:r>
              <a:rPr lang="en-US" sz="2200"/>
              <a:t> </a:t>
            </a:r>
            <a:r>
              <a:rPr lang="en-US"/>
              <a:t>n: the total number of objects</a:t>
            </a:r>
            <a:endParaRPr lang="en-US"/>
          </a:p>
          <a:p>
            <a:pPr marL="1371600" lvl="2" indent="-285750" algn="l" rtl="0">
              <a:lnSpc>
                <a:spcPct val="100000"/>
              </a:lnSpc>
              <a:spcBef>
                <a:spcPts val="360"/>
              </a:spcBef>
              <a:spcAft>
                <a:spcPts val="0"/>
              </a:spcAft>
              <a:buSzPts val="900"/>
              <a:buChar char="■"/>
            </a:pPr>
            <a:r>
              <a:rPr lang="en-US"/>
              <a:t> k: the number of clusters</a:t>
            </a:r>
            <a:endParaRPr lang="en-US"/>
          </a:p>
          <a:p>
            <a:pPr marL="1371600" lvl="2" indent="-285750" algn="l" rtl="0">
              <a:lnSpc>
                <a:spcPct val="100000"/>
              </a:lnSpc>
              <a:spcBef>
                <a:spcPts val="360"/>
              </a:spcBef>
              <a:spcAft>
                <a:spcPts val="0"/>
              </a:spcAft>
              <a:buSzPts val="900"/>
              <a:buChar char="■"/>
            </a:pPr>
            <a:r>
              <a:rPr lang="en-US"/>
              <a:t> t: the number of iterations</a:t>
            </a:r>
            <a:endParaRPr lang="en-US"/>
          </a:p>
          <a:p>
            <a:pPr marL="1371600" lvl="2" indent="-285750" algn="l" rtl="0">
              <a:lnSpc>
                <a:spcPct val="100000"/>
              </a:lnSpc>
              <a:spcBef>
                <a:spcPts val="360"/>
              </a:spcBef>
              <a:spcAft>
                <a:spcPts val="0"/>
              </a:spcAft>
              <a:buSzPts val="900"/>
              <a:buChar char="■"/>
            </a:pPr>
            <a:r>
              <a:rPr lang="en-US"/>
              <a:t> Normally: k&lt;&lt;n and t&lt;&lt;n</a:t>
            </a:r>
            <a:endParaRPr lang="en-US"/>
          </a:p>
          <a:p>
            <a:pPr marL="457200" lvl="0" indent="-297180" algn="l" rtl="0">
              <a:lnSpc>
                <a:spcPct val="100000"/>
              </a:lnSpc>
              <a:spcBef>
                <a:spcPts val="360"/>
              </a:spcBef>
              <a:spcAft>
                <a:spcPts val="0"/>
              </a:spcAft>
              <a:buSzPts val="1080"/>
              <a:buChar char="■"/>
            </a:pPr>
            <a:r>
              <a:rPr lang="en-US" sz="2200"/>
              <a:t>Disadvantage </a:t>
            </a:r>
            <a:endParaRPr sz="2200"/>
          </a:p>
          <a:p>
            <a:pPr marL="914400" lvl="1" indent="-291465" algn="l" rtl="0">
              <a:lnSpc>
                <a:spcPct val="100000"/>
              </a:lnSpc>
              <a:spcBef>
                <a:spcPts val="360"/>
              </a:spcBef>
              <a:spcAft>
                <a:spcPts val="0"/>
              </a:spcAft>
              <a:buSzPts val="990"/>
              <a:buChar char="■"/>
            </a:pPr>
            <a:r>
              <a:rPr lang="en-US" sz="2200"/>
              <a:t>Can be applied only when the mean of a cluster is defined</a:t>
            </a:r>
            <a:endParaRPr lang="en-US" sz="2200"/>
          </a:p>
          <a:p>
            <a:pPr marL="914400" lvl="1" indent="-291465" algn="l" rtl="0">
              <a:lnSpc>
                <a:spcPct val="100000"/>
              </a:lnSpc>
              <a:spcBef>
                <a:spcPts val="360"/>
              </a:spcBef>
              <a:spcAft>
                <a:spcPts val="0"/>
              </a:spcAft>
              <a:buSzPts val="990"/>
              <a:buChar char="■"/>
            </a:pPr>
            <a:r>
              <a:rPr lang="en-US" sz="2200"/>
              <a:t>Users need to specify k</a:t>
            </a:r>
            <a:endParaRPr lang="en-US" sz="2200"/>
          </a:p>
          <a:p>
            <a:pPr marL="914400" lvl="1" indent="-291465" algn="l" rtl="0">
              <a:lnSpc>
                <a:spcPct val="100000"/>
              </a:lnSpc>
              <a:spcBef>
                <a:spcPts val="360"/>
              </a:spcBef>
              <a:spcAft>
                <a:spcPts val="0"/>
              </a:spcAft>
              <a:buSzPts val="990"/>
              <a:buChar char="■"/>
            </a:pPr>
            <a:r>
              <a:rPr lang="en-US" sz="2200"/>
              <a:t>K-means is not suitable for discovering clusters with non convex</a:t>
            </a:r>
            <a:endParaRPr lang="en-US" sz="2200"/>
          </a:p>
          <a:p>
            <a:pPr marL="914400" lvl="1" indent="-291465" algn="l" rtl="0">
              <a:lnSpc>
                <a:spcPct val="100000"/>
              </a:lnSpc>
              <a:spcBef>
                <a:spcPts val="360"/>
              </a:spcBef>
              <a:spcAft>
                <a:spcPts val="0"/>
              </a:spcAft>
              <a:buSzPts val="990"/>
              <a:buChar char="■"/>
            </a:pPr>
            <a:r>
              <a:rPr lang="en-US" sz="2200"/>
              <a:t>Shapes or clusters of very different size</a:t>
            </a:r>
            <a:endParaRPr lang="en-US" sz="2200"/>
          </a:p>
          <a:p>
            <a:pPr marL="914400" lvl="1" indent="-291465" algn="l" rtl="0">
              <a:lnSpc>
                <a:spcPct val="100000"/>
              </a:lnSpc>
              <a:spcBef>
                <a:spcPts val="360"/>
              </a:spcBef>
              <a:spcAft>
                <a:spcPts val="0"/>
              </a:spcAft>
              <a:buSzPts val="990"/>
              <a:buChar char="■"/>
            </a:pPr>
            <a:r>
              <a:rPr lang="en-US" sz="2200"/>
              <a:t>It is sensitive to noise and outlier data points</a:t>
            </a:r>
            <a:endParaRPr lang="en-US" sz="2200"/>
          </a:p>
          <a:p>
            <a:pPr marL="457200" lvl="0" indent="-228600" algn="l" rtl="0">
              <a:lnSpc>
                <a:spcPct val="100000"/>
              </a:lnSpc>
              <a:spcBef>
                <a:spcPts val="360"/>
              </a:spcBef>
              <a:spcAft>
                <a:spcPts val="0"/>
              </a:spcAft>
              <a:buSzPts val="1080"/>
              <a:buNone/>
            </a:pPr>
            <a:endParaRPr sz="2200"/>
          </a:p>
        </p:txBody>
      </p:sp>
    </p:spTree>
  </p:cSld>
  <p:clrMapOvr>
    <a:masterClrMapping/>
  </p:clrMapOvr>
  <p:transition>
    <p:zoom/>
  </p:transition>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Shape 1704"/>
        <p:cNvGrpSpPr/>
        <p:nvPr/>
      </p:nvGrpSpPr>
      <p:grpSpPr>
        <a:xfrm>
          <a:off x="0" y="0"/>
          <a:ext cx="0" cy="0"/>
          <a:chOff x="0" y="0"/>
          <a:chExt cx="0" cy="0"/>
        </a:xfrm>
      </p:grpSpPr>
      <p:sp>
        <p:nvSpPr>
          <p:cNvPr id="1705" name="Google Shape;1705;p233"/>
          <p:cNvSpPr txBox="1">
            <a:spLocks noGrp="1"/>
          </p:cNvSpPr>
          <p:nvPr>
            <p:ph type="title"/>
          </p:nvPr>
        </p:nvSpPr>
        <p:spPr>
          <a:xfrm>
            <a:off x="2538484" y="381000"/>
            <a:ext cx="6224516"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sp>
        <p:nvSpPr>
          <p:cNvPr id="1706" name="Google Shape;1706;p233"/>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a:t>The iterative process of replacing  representative objects by no representative objects continues as long as the quality of the clustering is improved</a:t>
            </a:r>
            <a:endParaRPr lang="en-US"/>
          </a:p>
          <a:p>
            <a:pPr marL="457200" lvl="0" indent="-335280" algn="just" rtl="0">
              <a:lnSpc>
                <a:spcPct val="80000"/>
              </a:lnSpc>
              <a:spcBef>
                <a:spcPts val="560"/>
              </a:spcBef>
              <a:spcAft>
                <a:spcPts val="0"/>
              </a:spcAft>
              <a:buSzPts val="1680"/>
              <a:buChar char="■"/>
            </a:pPr>
            <a:r>
              <a:rPr lang="en-US"/>
              <a:t>For each representative Object O</a:t>
            </a:r>
            <a:endParaRPr lang="en-US"/>
          </a:p>
          <a:p>
            <a:pPr marL="914400" lvl="1" indent="-335280" algn="just" rtl="0">
              <a:lnSpc>
                <a:spcPct val="80000"/>
              </a:lnSpc>
              <a:spcBef>
                <a:spcPts val="560"/>
              </a:spcBef>
              <a:spcAft>
                <a:spcPts val="0"/>
              </a:spcAft>
              <a:buSzPts val="1680"/>
              <a:buChar char="■"/>
            </a:pPr>
            <a:r>
              <a:rPr lang="en-US"/>
              <a:t>For each non-representative object  R,  swap O and R</a:t>
            </a:r>
            <a:endParaRPr lang="en-US"/>
          </a:p>
          <a:p>
            <a:pPr marL="457200" lvl="0" indent="-335280" algn="just" rtl="0">
              <a:lnSpc>
                <a:spcPct val="80000"/>
              </a:lnSpc>
              <a:spcBef>
                <a:spcPts val="560"/>
              </a:spcBef>
              <a:spcAft>
                <a:spcPts val="0"/>
              </a:spcAft>
              <a:buSzPts val="1680"/>
              <a:buChar char="■"/>
            </a:pPr>
            <a:r>
              <a:rPr lang="en-US"/>
              <a:t>Choose the configuration with the lowest cost</a:t>
            </a:r>
            <a:endParaRPr lang="en-US"/>
          </a:p>
          <a:p>
            <a:pPr marL="457200" lvl="0" indent="-335280" algn="just" rtl="0">
              <a:lnSpc>
                <a:spcPct val="80000"/>
              </a:lnSpc>
              <a:spcBef>
                <a:spcPts val="560"/>
              </a:spcBef>
              <a:spcAft>
                <a:spcPts val="0"/>
              </a:spcAft>
              <a:buSzPts val="1680"/>
              <a:buChar char="■"/>
            </a:pPr>
            <a:r>
              <a:rPr lang="en-US"/>
              <a:t>Cost function is the difference in absolute error-value if a current representative object is replaced by a non-representative object </a:t>
            </a:r>
            <a:endParaRPr lang="en-US"/>
          </a:p>
        </p:txBody>
      </p:sp>
    </p:spTree>
  </p:cSld>
  <p:clrMapOvr>
    <a:masterClrMapping/>
  </p:clrMapOvr>
  <p:transition>
    <p:zoom/>
  </p:transition>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Shape 1710"/>
        <p:cNvGrpSpPr/>
        <p:nvPr/>
      </p:nvGrpSpPr>
      <p:grpSpPr>
        <a:xfrm>
          <a:off x="0" y="0"/>
          <a:ext cx="0" cy="0"/>
          <a:chOff x="0" y="0"/>
          <a:chExt cx="0" cy="0"/>
        </a:xfrm>
      </p:grpSpPr>
      <p:sp>
        <p:nvSpPr>
          <p:cNvPr id="1711" name="Google Shape;1711;p234"/>
          <p:cNvSpPr txBox="1">
            <a:spLocks noGrp="1"/>
          </p:cNvSpPr>
          <p:nvPr>
            <p:ph type="title"/>
          </p:nvPr>
        </p:nvSpPr>
        <p:spPr>
          <a:xfrm>
            <a:off x="2538484" y="381000"/>
            <a:ext cx="6224516"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a:t>
            </a:r>
            <a:endParaRPr sz="3200">
              <a:solidFill>
                <a:schemeClr val="lt1"/>
              </a:solidFill>
            </a:endParaRPr>
          </a:p>
        </p:txBody>
      </p:sp>
      <p:sp>
        <p:nvSpPr>
          <p:cNvPr id="1712" name="Google Shape;1712;p234"/>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just" rtl="0">
              <a:lnSpc>
                <a:spcPct val="100000"/>
              </a:lnSpc>
              <a:spcBef>
                <a:spcPts val="360"/>
              </a:spcBef>
              <a:spcAft>
                <a:spcPts val="0"/>
              </a:spcAft>
              <a:buSzPts val="1080"/>
              <a:buChar char="■"/>
            </a:pPr>
            <a:r>
              <a:rPr lang="en-US" sz="2400"/>
              <a:t>Minimize the sensitivity of k-means to outliers </a:t>
            </a:r>
            <a:endParaRPr sz="2400"/>
          </a:p>
          <a:p>
            <a:pPr marL="457200" lvl="0" indent="-297180" algn="just" rtl="0">
              <a:lnSpc>
                <a:spcPct val="100000"/>
              </a:lnSpc>
              <a:spcBef>
                <a:spcPts val="360"/>
              </a:spcBef>
              <a:spcAft>
                <a:spcPts val="0"/>
              </a:spcAft>
              <a:buSzPts val="1080"/>
              <a:buChar char="■"/>
            </a:pPr>
            <a:r>
              <a:rPr lang="en-US" sz="2400"/>
              <a:t>Pick actual objects to represent clusters instead of mean values</a:t>
            </a:r>
            <a:endParaRPr lang="en-US" sz="2400"/>
          </a:p>
          <a:p>
            <a:pPr marL="457200" lvl="0" indent="-297180" algn="just" rtl="0">
              <a:lnSpc>
                <a:spcPct val="100000"/>
              </a:lnSpc>
              <a:spcBef>
                <a:spcPts val="360"/>
              </a:spcBef>
              <a:spcAft>
                <a:spcPts val="0"/>
              </a:spcAft>
              <a:buSzPts val="1080"/>
              <a:buChar char="■"/>
            </a:pPr>
            <a:r>
              <a:rPr lang="en-US" sz="2400"/>
              <a:t>Each remaining object is clustered with the representative object (Medoid) to which is the most similar</a:t>
            </a:r>
            <a:endParaRPr lang="en-US" sz="2400"/>
          </a:p>
          <a:p>
            <a:pPr marL="457200" lvl="0" indent="-297180" algn="just" rtl="0">
              <a:lnSpc>
                <a:spcPct val="100000"/>
              </a:lnSpc>
              <a:spcBef>
                <a:spcPts val="360"/>
              </a:spcBef>
              <a:spcAft>
                <a:spcPts val="0"/>
              </a:spcAft>
              <a:buSzPts val="1080"/>
              <a:buChar char="■"/>
            </a:pPr>
            <a:r>
              <a:rPr lang="en-US" sz="2400"/>
              <a:t>The algorithm minimizes the sum of the dissimilarities between each object and its corresponding reference point</a:t>
            </a:r>
            <a:endParaRPr lang="en-US" sz="2400"/>
          </a:p>
          <a:p>
            <a:pPr marL="914400" lvl="1" indent="-291465" algn="just" rtl="0">
              <a:lnSpc>
                <a:spcPct val="100000"/>
              </a:lnSpc>
              <a:spcBef>
                <a:spcPts val="360"/>
              </a:spcBef>
              <a:spcAft>
                <a:spcPts val="0"/>
              </a:spcAft>
              <a:buSzPts val="990"/>
              <a:buChar char="■"/>
            </a:pPr>
            <a:r>
              <a:rPr lang="en-US" sz="2000"/>
              <a:t>E: the sum of absolute error for all objects in the data set </a:t>
            </a:r>
            <a:endParaRPr sz="2000"/>
          </a:p>
          <a:p>
            <a:pPr marL="914400" lvl="1" indent="-291465" algn="just" rtl="0">
              <a:lnSpc>
                <a:spcPct val="100000"/>
              </a:lnSpc>
              <a:spcBef>
                <a:spcPts val="360"/>
              </a:spcBef>
              <a:spcAft>
                <a:spcPts val="0"/>
              </a:spcAft>
              <a:buSzPts val="990"/>
              <a:buChar char="■"/>
            </a:pPr>
            <a:r>
              <a:rPr lang="en-US" sz="2000"/>
              <a:t>P: the data point in the space representing an object</a:t>
            </a:r>
            <a:endParaRPr lang="en-US" sz="2000"/>
          </a:p>
          <a:p>
            <a:pPr marL="914400" lvl="1" indent="-291465" algn="just" rtl="0">
              <a:lnSpc>
                <a:spcPct val="100000"/>
              </a:lnSpc>
              <a:spcBef>
                <a:spcPts val="360"/>
              </a:spcBef>
              <a:spcAft>
                <a:spcPts val="0"/>
              </a:spcAft>
              <a:buSzPts val="990"/>
              <a:buChar char="■"/>
            </a:pPr>
            <a:r>
              <a:rPr lang="en-US" sz="2000"/>
              <a:t>Oi: is the representative object of cluster Ci</a:t>
            </a:r>
            <a:endParaRPr lang="en-US" sz="2000"/>
          </a:p>
          <a:p>
            <a:pPr marL="457200" lvl="0" indent="-228600" algn="just" rtl="0">
              <a:lnSpc>
                <a:spcPct val="100000"/>
              </a:lnSpc>
              <a:spcBef>
                <a:spcPts val="360"/>
              </a:spcBef>
              <a:spcAft>
                <a:spcPts val="0"/>
              </a:spcAft>
              <a:buSzPts val="1080"/>
              <a:buNone/>
            </a:pPr>
            <a:endParaRPr sz="2400"/>
          </a:p>
          <a:p>
            <a:pPr marL="457200" lvl="0" indent="-228600" algn="just" rtl="0">
              <a:lnSpc>
                <a:spcPct val="100000"/>
              </a:lnSpc>
              <a:spcBef>
                <a:spcPts val="360"/>
              </a:spcBef>
              <a:spcAft>
                <a:spcPts val="0"/>
              </a:spcAft>
              <a:buSzPts val="1080"/>
              <a:buNone/>
            </a:pPr>
            <a:endParaRPr sz="2400"/>
          </a:p>
        </p:txBody>
      </p:sp>
      <p:pic>
        <p:nvPicPr>
          <p:cNvPr id="1713" name="Google Shape;1713;p234"/>
          <p:cNvPicPr preferRelativeResize="0"/>
          <p:nvPr/>
        </p:nvPicPr>
        <p:blipFill rotWithShape="1">
          <a:blip r:embed="rId1"/>
          <a:srcRect/>
          <a:stretch>
            <a:fillRect/>
          </a:stretch>
        </p:blipFill>
        <p:spPr>
          <a:xfrm>
            <a:off x="1920140" y="5604040"/>
            <a:ext cx="4048125" cy="923925"/>
          </a:xfrm>
          <a:prstGeom prst="rect">
            <a:avLst/>
          </a:prstGeom>
          <a:noFill/>
          <a:ln>
            <a:noFill/>
          </a:ln>
        </p:spPr>
      </p:pic>
    </p:spTree>
  </p:cSld>
  <p:clrMapOvr>
    <a:masterClrMapping/>
  </p:clrMapOvr>
  <p:transition>
    <p:zoom/>
  </p:transition>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Shape 1717"/>
        <p:cNvGrpSpPr/>
        <p:nvPr/>
      </p:nvGrpSpPr>
      <p:grpSpPr>
        <a:xfrm>
          <a:off x="0" y="0"/>
          <a:ext cx="0" cy="0"/>
          <a:chOff x="0" y="0"/>
          <a:chExt cx="0" cy="0"/>
        </a:xfrm>
      </p:grpSpPr>
      <p:sp>
        <p:nvSpPr>
          <p:cNvPr id="1718" name="Google Shape;1718;p235"/>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19" name="Google Shape;1719;p235"/>
          <p:cNvPicPr preferRelativeResize="0"/>
          <p:nvPr/>
        </p:nvPicPr>
        <p:blipFill rotWithShape="1">
          <a:blip r:embed="rId1"/>
          <a:srcRect/>
          <a:stretch>
            <a:fillRect/>
          </a:stretch>
        </p:blipFill>
        <p:spPr>
          <a:xfrm>
            <a:off x="814103" y="1776839"/>
            <a:ext cx="7324725" cy="4505325"/>
          </a:xfrm>
          <a:prstGeom prst="rect">
            <a:avLst/>
          </a:prstGeom>
          <a:noFill/>
          <a:ln>
            <a:noFill/>
          </a:ln>
        </p:spPr>
      </p:pic>
    </p:spTree>
  </p:cSld>
  <p:clrMapOvr>
    <a:masterClrMapping/>
  </p:clrMapOvr>
  <p:transition>
    <p:zoom/>
  </p:transition>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Shape 1723"/>
        <p:cNvGrpSpPr/>
        <p:nvPr/>
      </p:nvGrpSpPr>
      <p:grpSpPr>
        <a:xfrm>
          <a:off x="0" y="0"/>
          <a:ext cx="0" cy="0"/>
          <a:chOff x="0" y="0"/>
          <a:chExt cx="0" cy="0"/>
        </a:xfrm>
      </p:grpSpPr>
      <p:sp>
        <p:nvSpPr>
          <p:cNvPr id="1724" name="Google Shape;1724;p236"/>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25" name="Google Shape;1725;p236"/>
          <p:cNvPicPr preferRelativeResize="0"/>
          <p:nvPr/>
        </p:nvPicPr>
        <p:blipFill rotWithShape="1">
          <a:blip r:embed="rId1"/>
          <a:srcRect/>
          <a:stretch>
            <a:fillRect/>
          </a:stretch>
        </p:blipFill>
        <p:spPr>
          <a:xfrm>
            <a:off x="1081798" y="1759353"/>
            <a:ext cx="7120506" cy="5089037"/>
          </a:xfrm>
          <a:prstGeom prst="rect">
            <a:avLst/>
          </a:prstGeom>
          <a:noFill/>
          <a:ln>
            <a:noFill/>
          </a:ln>
        </p:spPr>
      </p:pic>
    </p:spTree>
  </p:cSld>
  <p:clrMapOvr>
    <a:masterClrMapping/>
  </p:clrMapOvr>
  <p:transition>
    <p:zoom/>
  </p:transition>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Shape 1729"/>
        <p:cNvGrpSpPr/>
        <p:nvPr/>
      </p:nvGrpSpPr>
      <p:grpSpPr>
        <a:xfrm>
          <a:off x="0" y="0"/>
          <a:ext cx="0" cy="0"/>
          <a:chOff x="0" y="0"/>
          <a:chExt cx="0" cy="0"/>
        </a:xfrm>
      </p:grpSpPr>
      <p:sp>
        <p:nvSpPr>
          <p:cNvPr id="1730" name="Google Shape;1730;p237"/>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31" name="Google Shape;1731;p237"/>
          <p:cNvPicPr preferRelativeResize="0"/>
          <p:nvPr/>
        </p:nvPicPr>
        <p:blipFill rotWithShape="1">
          <a:blip r:embed="rId1"/>
          <a:srcRect/>
          <a:stretch>
            <a:fillRect/>
          </a:stretch>
        </p:blipFill>
        <p:spPr>
          <a:xfrm>
            <a:off x="971620" y="1961226"/>
            <a:ext cx="6791325" cy="4600575"/>
          </a:xfrm>
          <a:prstGeom prst="rect">
            <a:avLst/>
          </a:prstGeom>
          <a:noFill/>
          <a:ln>
            <a:noFill/>
          </a:ln>
        </p:spPr>
      </p:pic>
    </p:spTree>
  </p:cSld>
  <p:clrMapOvr>
    <a:masterClrMapping/>
  </p:clrMapOvr>
  <p:transition>
    <p:zoom/>
  </p:transition>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Shape 1735"/>
        <p:cNvGrpSpPr/>
        <p:nvPr/>
      </p:nvGrpSpPr>
      <p:grpSpPr>
        <a:xfrm>
          <a:off x="0" y="0"/>
          <a:ext cx="0" cy="0"/>
          <a:chOff x="0" y="0"/>
          <a:chExt cx="0" cy="0"/>
        </a:xfrm>
      </p:grpSpPr>
      <p:sp>
        <p:nvSpPr>
          <p:cNvPr id="1736" name="Google Shape;1736;p238"/>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37" name="Google Shape;1737;p238"/>
          <p:cNvPicPr preferRelativeResize="0"/>
          <p:nvPr/>
        </p:nvPicPr>
        <p:blipFill rotWithShape="1">
          <a:blip r:embed="rId1"/>
          <a:srcRect/>
          <a:stretch>
            <a:fillRect/>
          </a:stretch>
        </p:blipFill>
        <p:spPr>
          <a:xfrm>
            <a:off x="1216427" y="1799727"/>
            <a:ext cx="7122355" cy="4919115"/>
          </a:xfrm>
          <a:prstGeom prst="rect">
            <a:avLst/>
          </a:prstGeom>
          <a:noFill/>
          <a:ln>
            <a:noFill/>
          </a:ln>
        </p:spPr>
      </p:pic>
    </p:spTree>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88"/>
        <p:cNvGrpSpPr/>
        <p:nvPr/>
      </p:nvGrpSpPr>
      <p:grpSpPr>
        <a:xfrm>
          <a:off x="0" y="0"/>
          <a:ext cx="0" cy="0"/>
          <a:chOff x="0" y="0"/>
          <a:chExt cx="0" cy="0"/>
        </a:xfrm>
      </p:grpSpPr>
      <p:sp>
        <p:nvSpPr>
          <p:cNvPr id="3989" name="Google Shape;3989;p9"/>
          <p:cNvSpPr txBox="1">
            <a:spLocks noGrp="1"/>
          </p:cNvSpPr>
          <p:nvPr>
            <p:ph type="title"/>
          </p:nvPr>
        </p:nvSpPr>
        <p:spPr>
          <a:xfrm>
            <a:off x="610895" y="410214"/>
            <a:ext cx="7886700" cy="504825"/>
          </a:xfrm>
          <a:prstGeom prst="rect">
            <a:avLst/>
          </a:prstGeom>
          <a:noFill/>
          <a:ln>
            <a:noFill/>
          </a:ln>
        </p:spPr>
        <p:txBody>
          <a:bodyPr spcFirstLastPara="1" wrap="square" lIns="68569" tIns="34275" rIns="68569" bIns="34275" anchor="ctr" anchorCtr="0">
            <a:normAutofit/>
          </a:bodyPr>
          <a:lstStyle/>
          <a:p>
            <a:pPr>
              <a:buClr>
                <a:srgbClr val="FFFFFF"/>
              </a:buClr>
              <a:buSzPts val="3800"/>
            </a:pPr>
            <a:r>
              <a:rPr lang="en-US" sz="2850" dirty="0">
                <a:solidFill>
                  <a:srgbClr val="FFFFFF"/>
                </a:solidFill>
              </a:rPr>
              <a:t>Another application</a:t>
            </a:r>
            <a:endParaRPr dirty="0"/>
          </a:p>
        </p:txBody>
      </p:sp>
      <p:sp>
        <p:nvSpPr>
          <p:cNvPr id="3990" name="Google Shape;3990;p9"/>
          <p:cNvSpPr txBox="1">
            <a:spLocks noGrp="1"/>
          </p:cNvSpPr>
          <p:nvPr>
            <p:ph type="sldNum" idx="12"/>
          </p:nvPr>
        </p:nvSpPr>
        <p:spPr>
          <a:xfrm>
            <a:off x="6724651" y="5706837"/>
            <a:ext cx="2057400" cy="211078"/>
          </a:xfrm>
          <a:prstGeom prst="rect">
            <a:avLst/>
          </a:prstGeom>
          <a:noFill/>
          <a:ln>
            <a:noFill/>
          </a:ln>
        </p:spPr>
        <p:txBody>
          <a:bodyPr spcFirstLastPara="1" wrap="square" lIns="68569" tIns="34275" rIns="68569" bIns="34275" anchor="ctr" anchorCtr="0">
            <a:normAutofit/>
          </a:bodyPr>
          <a:lstStyle/>
          <a:p>
            <a:pPr>
              <a:lnSpc>
                <a:spcPct val="80000"/>
              </a:lnSpc>
            </a:pPr>
            <a:fld id="{00000000-1234-1234-1234-123412341234}" type="slidenum">
              <a:rPr lang="en-US" sz="1075">
                <a:solidFill>
                  <a:srgbClr val="FFFFFF"/>
                </a:solidFill>
              </a:rPr>
            </a:fld>
            <a:endParaRPr sz="1075">
              <a:solidFill>
                <a:srgbClr val="FFFFFF"/>
              </a:solidFill>
            </a:endParaRPr>
          </a:p>
        </p:txBody>
      </p:sp>
      <p:sp>
        <p:nvSpPr>
          <p:cNvPr id="3991" name="Google Shape;3991;p9"/>
          <p:cNvSpPr txBox="1">
            <a:spLocks noGrp="1"/>
          </p:cNvSpPr>
          <p:nvPr>
            <p:ph type="body" idx="4294967295"/>
          </p:nvPr>
        </p:nvSpPr>
        <p:spPr>
          <a:xfrm>
            <a:off x="346473" y="1372792"/>
            <a:ext cx="8797528" cy="4106465"/>
          </a:xfrm>
          <a:prstGeom prst="rect">
            <a:avLst/>
          </a:prstGeom>
          <a:noFill/>
          <a:ln>
            <a:noFill/>
          </a:ln>
        </p:spPr>
        <p:txBody>
          <a:bodyPr spcFirstLastPara="1" wrap="square" lIns="68569" tIns="34275" rIns="68569" bIns="34275" anchor="ctr" anchorCtr="0">
            <a:normAutofit/>
          </a:bodyPr>
          <a:lstStyle/>
          <a:p>
            <a:pPr marL="171450" indent="-171450">
              <a:lnSpc>
                <a:spcPct val="90000"/>
              </a:lnSpc>
              <a:spcBef>
                <a:spcPts val="0"/>
              </a:spcBef>
              <a:buClr>
                <a:schemeClr val="dk1"/>
              </a:buClr>
              <a:buSzPts val="2600"/>
              <a:buChar char="•"/>
            </a:pPr>
            <a:r>
              <a:rPr lang="en-US" sz="1950"/>
              <a:t>A credit card company receives thousands of applications for new cards. Each application contains information about an applicant, </a:t>
            </a:r>
            <a:endParaRPr lang="en-US" sz="1950"/>
          </a:p>
          <a:p>
            <a:pPr marL="514350" lvl="1" indent="-171450">
              <a:lnSpc>
                <a:spcPct val="90000"/>
              </a:lnSpc>
              <a:spcBef>
                <a:spcPts val="375"/>
              </a:spcBef>
              <a:buClr>
                <a:schemeClr val="dk1"/>
              </a:buClr>
              <a:buSzPts val="2600"/>
              <a:buChar char="•"/>
            </a:pPr>
            <a:r>
              <a:rPr lang="en-US" sz="1950"/>
              <a:t>age </a:t>
            </a:r>
            <a:endParaRPr lang="en-US" sz="1950"/>
          </a:p>
          <a:p>
            <a:pPr marL="514350" lvl="1" indent="-171450">
              <a:lnSpc>
                <a:spcPct val="90000"/>
              </a:lnSpc>
              <a:spcBef>
                <a:spcPts val="375"/>
              </a:spcBef>
              <a:buClr>
                <a:schemeClr val="dk1"/>
              </a:buClr>
              <a:buSzPts val="2600"/>
              <a:buChar char="•"/>
            </a:pPr>
            <a:r>
              <a:rPr lang="en-US" sz="1950"/>
              <a:t>Marital status</a:t>
            </a:r>
            <a:endParaRPr lang="en-US" sz="1950"/>
          </a:p>
          <a:p>
            <a:pPr marL="514350" lvl="1" indent="-171450">
              <a:lnSpc>
                <a:spcPct val="90000"/>
              </a:lnSpc>
              <a:spcBef>
                <a:spcPts val="375"/>
              </a:spcBef>
              <a:buClr>
                <a:schemeClr val="dk1"/>
              </a:buClr>
              <a:buSzPts val="2600"/>
              <a:buChar char="•"/>
            </a:pPr>
            <a:r>
              <a:rPr lang="en-US" sz="1950"/>
              <a:t>annual salary</a:t>
            </a:r>
            <a:endParaRPr lang="en-US" sz="1950"/>
          </a:p>
          <a:p>
            <a:pPr marL="514350" lvl="1" indent="-171450">
              <a:lnSpc>
                <a:spcPct val="90000"/>
              </a:lnSpc>
              <a:spcBef>
                <a:spcPts val="375"/>
              </a:spcBef>
              <a:buClr>
                <a:schemeClr val="dk1"/>
              </a:buClr>
              <a:buSzPts val="2600"/>
              <a:buChar char="•"/>
            </a:pPr>
            <a:r>
              <a:rPr lang="en-US" sz="1950"/>
              <a:t>outstanding debts</a:t>
            </a:r>
            <a:endParaRPr lang="en-US" sz="1950"/>
          </a:p>
          <a:p>
            <a:pPr marL="514350" lvl="1" indent="-171450">
              <a:lnSpc>
                <a:spcPct val="90000"/>
              </a:lnSpc>
              <a:spcBef>
                <a:spcPts val="375"/>
              </a:spcBef>
              <a:buClr>
                <a:schemeClr val="dk1"/>
              </a:buClr>
              <a:buSzPts val="2600"/>
              <a:buChar char="•"/>
            </a:pPr>
            <a:r>
              <a:rPr lang="en-US" sz="1950"/>
              <a:t>credit rating</a:t>
            </a:r>
            <a:endParaRPr lang="en-US" sz="1950"/>
          </a:p>
          <a:p>
            <a:pPr marL="514350" lvl="1" indent="-171450">
              <a:lnSpc>
                <a:spcPct val="90000"/>
              </a:lnSpc>
              <a:spcBef>
                <a:spcPts val="375"/>
              </a:spcBef>
              <a:buClr>
                <a:schemeClr val="dk1"/>
              </a:buClr>
              <a:buSzPts val="2600"/>
              <a:buChar char="•"/>
            </a:pPr>
            <a:r>
              <a:rPr lang="en-US" sz="1950"/>
              <a:t>etc. </a:t>
            </a:r>
            <a:endParaRPr lang="en-US" sz="1950"/>
          </a:p>
          <a:p>
            <a:pPr marL="171450" indent="-171450">
              <a:lnSpc>
                <a:spcPct val="90000"/>
              </a:lnSpc>
              <a:spcBef>
                <a:spcPts val="750"/>
              </a:spcBef>
              <a:buClr>
                <a:schemeClr val="dk1"/>
              </a:buClr>
              <a:buSzPts val="2600"/>
              <a:buChar char="•"/>
            </a:pPr>
            <a:r>
              <a:rPr lang="en-US" sz="1950"/>
              <a:t>Problem: to decide whether an application should approved, or to classify applications into two categories, approved and not approved. </a:t>
            </a:r>
            <a:endParaRPr sz="195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Shape 1741"/>
        <p:cNvGrpSpPr/>
        <p:nvPr/>
      </p:nvGrpSpPr>
      <p:grpSpPr>
        <a:xfrm>
          <a:off x="0" y="0"/>
          <a:ext cx="0" cy="0"/>
          <a:chOff x="0" y="0"/>
          <a:chExt cx="0" cy="0"/>
        </a:xfrm>
      </p:grpSpPr>
      <p:sp>
        <p:nvSpPr>
          <p:cNvPr id="1742" name="Google Shape;1742;p239"/>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43" name="Google Shape;1743;p239"/>
          <p:cNvPicPr preferRelativeResize="0"/>
          <p:nvPr/>
        </p:nvPicPr>
        <p:blipFill rotWithShape="1">
          <a:blip r:embed="rId1"/>
          <a:srcRect/>
          <a:stretch>
            <a:fillRect/>
          </a:stretch>
        </p:blipFill>
        <p:spPr>
          <a:xfrm>
            <a:off x="1020526" y="1685427"/>
            <a:ext cx="7159505" cy="4879146"/>
          </a:xfrm>
          <a:prstGeom prst="rect">
            <a:avLst/>
          </a:prstGeom>
          <a:noFill/>
          <a:ln>
            <a:noFill/>
          </a:ln>
        </p:spPr>
      </p:pic>
    </p:spTree>
  </p:cSld>
  <p:clrMapOvr>
    <a:masterClrMapping/>
  </p:clrMapOvr>
  <p:transition>
    <p:zoom/>
  </p:transition>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Shape 1747"/>
        <p:cNvGrpSpPr/>
        <p:nvPr/>
      </p:nvGrpSpPr>
      <p:grpSpPr>
        <a:xfrm>
          <a:off x="0" y="0"/>
          <a:ext cx="0" cy="0"/>
          <a:chOff x="0" y="0"/>
          <a:chExt cx="0" cy="0"/>
        </a:xfrm>
      </p:grpSpPr>
      <p:sp>
        <p:nvSpPr>
          <p:cNvPr id="1748" name="Google Shape;1748;p240"/>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49" name="Google Shape;1749;p240"/>
          <p:cNvPicPr preferRelativeResize="0"/>
          <p:nvPr/>
        </p:nvPicPr>
        <p:blipFill rotWithShape="1">
          <a:blip r:embed="rId1"/>
          <a:srcRect/>
          <a:stretch>
            <a:fillRect/>
          </a:stretch>
        </p:blipFill>
        <p:spPr>
          <a:xfrm>
            <a:off x="1251968" y="1828871"/>
            <a:ext cx="6977632" cy="5150916"/>
          </a:xfrm>
          <a:prstGeom prst="rect">
            <a:avLst/>
          </a:prstGeom>
          <a:noFill/>
          <a:ln>
            <a:noFill/>
          </a:ln>
        </p:spPr>
      </p:pic>
    </p:spTree>
  </p:cSld>
  <p:clrMapOvr>
    <a:masterClrMapping/>
  </p:clrMapOvr>
  <p:transition>
    <p:zoom/>
  </p:transition>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Shape 1753"/>
        <p:cNvGrpSpPr/>
        <p:nvPr/>
      </p:nvGrpSpPr>
      <p:grpSpPr>
        <a:xfrm>
          <a:off x="0" y="0"/>
          <a:ext cx="0" cy="0"/>
          <a:chOff x="0" y="0"/>
          <a:chExt cx="0" cy="0"/>
        </a:xfrm>
      </p:grpSpPr>
      <p:sp>
        <p:nvSpPr>
          <p:cNvPr id="1754" name="Google Shape;1754;p241"/>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55" name="Google Shape;1755;p241"/>
          <p:cNvPicPr preferRelativeResize="0"/>
          <p:nvPr/>
        </p:nvPicPr>
        <p:blipFill rotWithShape="1">
          <a:blip r:embed="rId1"/>
          <a:srcRect/>
          <a:stretch>
            <a:fillRect/>
          </a:stretch>
        </p:blipFill>
        <p:spPr>
          <a:xfrm>
            <a:off x="925986" y="1398824"/>
            <a:ext cx="7180784" cy="5083268"/>
          </a:xfrm>
          <a:prstGeom prst="rect">
            <a:avLst/>
          </a:prstGeom>
          <a:noFill/>
          <a:ln>
            <a:noFill/>
          </a:ln>
        </p:spPr>
      </p:pic>
    </p:spTree>
  </p:cSld>
  <p:clrMapOvr>
    <a:masterClrMapping/>
  </p:clrMapOvr>
  <p:transition>
    <p:zoom/>
  </p:transition>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Shape 1759"/>
        <p:cNvGrpSpPr/>
        <p:nvPr/>
      </p:nvGrpSpPr>
      <p:grpSpPr>
        <a:xfrm>
          <a:off x="0" y="0"/>
          <a:ext cx="0" cy="0"/>
          <a:chOff x="0" y="0"/>
          <a:chExt cx="0" cy="0"/>
        </a:xfrm>
      </p:grpSpPr>
      <p:sp>
        <p:nvSpPr>
          <p:cNvPr id="1760" name="Google Shape;1760;p242"/>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61" name="Google Shape;1761;p242"/>
          <p:cNvPicPr preferRelativeResize="0"/>
          <p:nvPr/>
        </p:nvPicPr>
        <p:blipFill rotWithShape="1">
          <a:blip r:embed="rId1"/>
          <a:srcRect/>
          <a:stretch>
            <a:fillRect/>
          </a:stretch>
        </p:blipFill>
        <p:spPr>
          <a:xfrm>
            <a:off x="841540" y="1680025"/>
            <a:ext cx="7156048" cy="5018664"/>
          </a:xfrm>
          <a:prstGeom prst="rect">
            <a:avLst/>
          </a:prstGeom>
          <a:noFill/>
          <a:ln>
            <a:noFill/>
          </a:ln>
        </p:spPr>
      </p:pic>
    </p:spTree>
  </p:cSld>
  <p:clrMapOvr>
    <a:masterClrMapping/>
  </p:clrMapOvr>
  <p:transition>
    <p:zoom/>
  </p:transition>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Shape 1765"/>
        <p:cNvGrpSpPr/>
        <p:nvPr/>
      </p:nvGrpSpPr>
      <p:grpSpPr>
        <a:xfrm>
          <a:off x="0" y="0"/>
          <a:ext cx="0" cy="0"/>
          <a:chOff x="0" y="0"/>
          <a:chExt cx="0" cy="0"/>
        </a:xfrm>
      </p:grpSpPr>
      <p:sp>
        <p:nvSpPr>
          <p:cNvPr id="1766" name="Google Shape;1766;p243"/>
          <p:cNvSpPr txBox="1">
            <a:spLocks noGrp="1"/>
          </p:cNvSpPr>
          <p:nvPr>
            <p:ph type="title"/>
          </p:nvPr>
        </p:nvSpPr>
        <p:spPr>
          <a:xfrm>
            <a:off x="2590800" y="381000"/>
            <a:ext cx="6172200"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pic>
        <p:nvPicPr>
          <p:cNvPr id="1767" name="Google Shape;1767;p243"/>
          <p:cNvPicPr preferRelativeResize="0"/>
          <p:nvPr/>
        </p:nvPicPr>
        <p:blipFill rotWithShape="1">
          <a:blip r:embed="rId1"/>
          <a:srcRect/>
          <a:stretch>
            <a:fillRect/>
          </a:stretch>
        </p:blipFill>
        <p:spPr>
          <a:xfrm>
            <a:off x="663124" y="1860289"/>
            <a:ext cx="7197986" cy="4944174"/>
          </a:xfrm>
          <a:prstGeom prst="rect">
            <a:avLst/>
          </a:prstGeom>
          <a:noFill/>
          <a:ln>
            <a:noFill/>
          </a:ln>
        </p:spPr>
      </p:pic>
    </p:spTree>
  </p:cSld>
  <p:clrMapOvr>
    <a:masterClrMapping/>
  </p:clrMapOvr>
  <p:transition>
    <p:zoom/>
  </p:transition>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Shape 1771"/>
        <p:cNvGrpSpPr/>
        <p:nvPr/>
      </p:nvGrpSpPr>
      <p:grpSpPr>
        <a:xfrm>
          <a:off x="0" y="0"/>
          <a:ext cx="0" cy="0"/>
          <a:chOff x="0" y="0"/>
          <a:chExt cx="0" cy="0"/>
        </a:xfrm>
      </p:grpSpPr>
      <p:sp>
        <p:nvSpPr>
          <p:cNvPr id="1772" name="Google Shape;1772;p244"/>
          <p:cNvSpPr txBox="1">
            <a:spLocks noGrp="1"/>
          </p:cNvSpPr>
          <p:nvPr>
            <p:ph type="title"/>
          </p:nvPr>
        </p:nvSpPr>
        <p:spPr>
          <a:xfrm>
            <a:off x="2688608" y="326409"/>
            <a:ext cx="6197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K-Medoids method: The idea</a:t>
            </a:r>
            <a:endParaRPr sz="3200">
              <a:solidFill>
                <a:schemeClr val="lt1"/>
              </a:solidFill>
            </a:endParaRPr>
          </a:p>
        </p:txBody>
      </p:sp>
      <p:sp>
        <p:nvSpPr>
          <p:cNvPr id="1773" name="Google Shape;1773;p244"/>
          <p:cNvSpPr txBox="1">
            <a:spLocks noGrp="1"/>
          </p:cNvSpPr>
          <p:nvPr>
            <p:ph type="body" idx="1"/>
          </p:nvPr>
        </p:nvSpPr>
        <p:spPr>
          <a:xfrm>
            <a:off x="380999" y="1447800"/>
            <a:ext cx="8504829" cy="5171364"/>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a:t>Input </a:t>
            </a:r>
            <a:endParaRPr lang="en-US"/>
          </a:p>
          <a:p>
            <a:pPr marL="914400" lvl="1" indent="-291465" algn="l" rtl="0">
              <a:lnSpc>
                <a:spcPct val="100000"/>
              </a:lnSpc>
              <a:spcBef>
                <a:spcPts val="360"/>
              </a:spcBef>
              <a:spcAft>
                <a:spcPts val="0"/>
              </a:spcAft>
              <a:buSzPts val="990"/>
              <a:buChar char="■"/>
            </a:pPr>
            <a:r>
              <a:rPr lang="en-US"/>
              <a:t>K: the number of clusters </a:t>
            </a:r>
            <a:endParaRPr lang="en-US"/>
          </a:p>
          <a:p>
            <a:pPr marL="914400" lvl="1" indent="-291465" algn="l" rtl="0">
              <a:lnSpc>
                <a:spcPct val="100000"/>
              </a:lnSpc>
              <a:spcBef>
                <a:spcPts val="360"/>
              </a:spcBef>
              <a:spcAft>
                <a:spcPts val="0"/>
              </a:spcAft>
              <a:buSzPts val="990"/>
              <a:buChar char="■"/>
            </a:pPr>
            <a:r>
              <a:rPr lang="en-US"/>
              <a:t>D: a data set containing n objects </a:t>
            </a:r>
            <a:endParaRPr lang="en-US"/>
          </a:p>
          <a:p>
            <a:pPr marL="914400" lvl="1" indent="-291465" algn="l" rtl="0">
              <a:lnSpc>
                <a:spcPct val="100000"/>
              </a:lnSpc>
              <a:spcBef>
                <a:spcPts val="360"/>
              </a:spcBef>
              <a:spcAft>
                <a:spcPts val="0"/>
              </a:spcAft>
              <a:buSzPts val="990"/>
              <a:buChar char="■"/>
            </a:pPr>
            <a:r>
              <a:rPr lang="en-US"/>
              <a:t>Output: A set of k clusters</a:t>
            </a:r>
            <a:endParaRPr lang="en-US"/>
          </a:p>
          <a:p>
            <a:pPr marL="914400" lvl="1" indent="-291465" algn="l" rtl="0">
              <a:lnSpc>
                <a:spcPct val="100000"/>
              </a:lnSpc>
              <a:spcBef>
                <a:spcPts val="360"/>
              </a:spcBef>
              <a:spcAft>
                <a:spcPts val="0"/>
              </a:spcAft>
              <a:buSzPts val="990"/>
              <a:buChar char="■"/>
            </a:pPr>
            <a:r>
              <a:rPr lang="en-US"/>
              <a:t>Method: </a:t>
            </a:r>
            <a:endParaRPr lang="en-US"/>
          </a:p>
          <a:p>
            <a:pPr marL="1537335" lvl="2" indent="-457200" algn="l" rtl="0">
              <a:lnSpc>
                <a:spcPct val="100000"/>
              </a:lnSpc>
              <a:spcBef>
                <a:spcPts val="360"/>
              </a:spcBef>
              <a:spcAft>
                <a:spcPts val="0"/>
              </a:spcAft>
              <a:buSzPts val="1500"/>
              <a:buFont typeface="Arial" panose="020B0604020202020204"/>
              <a:buAutoNum type="arabicPeriod"/>
            </a:pPr>
            <a:r>
              <a:rPr lang="en-US"/>
              <a:t>Arbitrary choose k objects from D as representative objects (seeds) </a:t>
            </a:r>
            <a:endParaRPr lang="en-US"/>
          </a:p>
          <a:p>
            <a:pPr marL="1537335" lvl="2" indent="-457200" algn="l" rtl="0">
              <a:lnSpc>
                <a:spcPct val="100000"/>
              </a:lnSpc>
              <a:spcBef>
                <a:spcPts val="360"/>
              </a:spcBef>
              <a:spcAft>
                <a:spcPts val="0"/>
              </a:spcAft>
              <a:buSzPts val="1500"/>
              <a:buFont typeface="Arial" panose="020B0604020202020204"/>
              <a:buAutoNum type="arabicPeriod"/>
            </a:pPr>
            <a:r>
              <a:rPr lang="en-US"/>
              <a:t>Repeat (3) Assign each remaining object to the cluster with the nearest representative object</a:t>
            </a:r>
            <a:endParaRPr lang="en-US"/>
          </a:p>
          <a:p>
            <a:pPr marL="1537335" lvl="2" indent="-457200" algn="l" rtl="0">
              <a:lnSpc>
                <a:spcPct val="100000"/>
              </a:lnSpc>
              <a:spcBef>
                <a:spcPts val="360"/>
              </a:spcBef>
              <a:spcAft>
                <a:spcPts val="0"/>
              </a:spcAft>
              <a:buSzPts val="1500"/>
              <a:buFont typeface="Arial" panose="020B0604020202020204"/>
              <a:buAutoNum type="arabicPeriod"/>
            </a:pPr>
            <a:r>
              <a:rPr lang="en-US"/>
              <a:t>For each representative object Oj </a:t>
            </a:r>
            <a:endParaRPr lang="en-US"/>
          </a:p>
          <a:p>
            <a:pPr marL="1537335" lvl="2" indent="-457200" algn="l" rtl="0">
              <a:lnSpc>
                <a:spcPct val="100000"/>
              </a:lnSpc>
              <a:spcBef>
                <a:spcPts val="360"/>
              </a:spcBef>
              <a:spcAft>
                <a:spcPts val="0"/>
              </a:spcAft>
              <a:buSzPts val="1500"/>
              <a:buFont typeface="Arial" panose="020B0604020202020204"/>
              <a:buAutoNum type="arabicPeriod"/>
            </a:pPr>
            <a:r>
              <a:rPr lang="en-US"/>
              <a:t>Randomly select a non representative object Orandom</a:t>
            </a:r>
            <a:endParaRPr lang="en-US"/>
          </a:p>
          <a:p>
            <a:pPr marL="1537335" lvl="2" indent="-457200" algn="l" rtl="0">
              <a:lnSpc>
                <a:spcPct val="100000"/>
              </a:lnSpc>
              <a:spcBef>
                <a:spcPts val="360"/>
              </a:spcBef>
              <a:spcAft>
                <a:spcPts val="0"/>
              </a:spcAft>
              <a:buSzPts val="1500"/>
              <a:buFont typeface="Arial" panose="020B0604020202020204"/>
              <a:buAutoNum type="arabicPeriod"/>
            </a:pPr>
            <a:r>
              <a:rPr lang="en-US"/>
              <a:t>Compute the total cost S of swapping representative object Oj with Orandom (7) if S&lt;0 then replace Oj with Orandom (8) Until no change </a:t>
            </a:r>
            <a:endParaRPr lang="en-US"/>
          </a:p>
        </p:txBody>
      </p:sp>
    </p:spTree>
  </p:cSld>
  <p:clrMapOvr>
    <a:masterClrMapping/>
  </p:clrMapOvr>
  <p:transition>
    <p:zoom/>
  </p:transition>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Shape 1777"/>
        <p:cNvGrpSpPr/>
        <p:nvPr/>
      </p:nvGrpSpPr>
      <p:grpSpPr>
        <a:xfrm>
          <a:off x="0" y="0"/>
          <a:ext cx="0" cy="0"/>
          <a:chOff x="0" y="0"/>
          <a:chExt cx="0" cy="0"/>
        </a:xfrm>
      </p:grpSpPr>
      <p:sp>
        <p:nvSpPr>
          <p:cNvPr id="1778" name="Google Shape;1778;p245"/>
          <p:cNvSpPr txBox="1">
            <a:spLocks noGrp="1"/>
          </p:cNvSpPr>
          <p:nvPr>
            <p:ph type="title"/>
          </p:nvPr>
        </p:nvSpPr>
        <p:spPr>
          <a:xfrm>
            <a:off x="2688608" y="326409"/>
            <a:ext cx="6197221"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2800">
                <a:solidFill>
                  <a:schemeClr val="lt1"/>
                </a:solidFill>
              </a:rPr>
              <a:t>K-Medoids Properties(k-medoids vs.K-means)</a:t>
            </a:r>
            <a:endParaRPr lang="en-US" sz="2800">
              <a:solidFill>
                <a:schemeClr val="lt1"/>
              </a:solidFill>
            </a:endParaRPr>
          </a:p>
        </p:txBody>
      </p:sp>
      <p:sp>
        <p:nvSpPr>
          <p:cNvPr id="1779" name="Google Shape;1779;p245"/>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a:t>The complexity of each iteration is O(k(n-k)2)</a:t>
            </a:r>
            <a:endParaRPr lang="en-US"/>
          </a:p>
          <a:p>
            <a:pPr marL="457200" lvl="0" indent="-297180" algn="l" rtl="0">
              <a:lnSpc>
                <a:spcPct val="100000"/>
              </a:lnSpc>
              <a:spcBef>
                <a:spcPts val="360"/>
              </a:spcBef>
              <a:spcAft>
                <a:spcPts val="0"/>
              </a:spcAft>
              <a:buSzPts val="1080"/>
              <a:buChar char="■"/>
            </a:pPr>
            <a:r>
              <a:rPr lang="en-US"/>
              <a:t>For large values of n and k, such computation becomes very costly</a:t>
            </a:r>
            <a:endParaRPr lang="en-US"/>
          </a:p>
          <a:p>
            <a:pPr marL="457200" lvl="0" indent="-297180" algn="l" rtl="0">
              <a:lnSpc>
                <a:spcPct val="100000"/>
              </a:lnSpc>
              <a:spcBef>
                <a:spcPts val="360"/>
              </a:spcBef>
              <a:spcAft>
                <a:spcPts val="0"/>
              </a:spcAft>
              <a:buSzPts val="1080"/>
              <a:buChar char="■"/>
            </a:pPr>
            <a:r>
              <a:rPr lang="en-US"/>
              <a:t>Advantages</a:t>
            </a:r>
            <a:endParaRPr lang="en-US"/>
          </a:p>
          <a:p>
            <a:pPr marL="914400" lvl="1" indent="-291465" algn="l" rtl="0">
              <a:lnSpc>
                <a:spcPct val="100000"/>
              </a:lnSpc>
              <a:spcBef>
                <a:spcPts val="360"/>
              </a:spcBef>
              <a:spcAft>
                <a:spcPts val="0"/>
              </a:spcAft>
              <a:buSzPts val="990"/>
              <a:buChar char="■"/>
            </a:pPr>
            <a:r>
              <a:rPr lang="en-US"/>
              <a:t>K-Medoids method is more robust than k-Means in the presence of noise and outliers</a:t>
            </a:r>
            <a:endParaRPr lang="en-US"/>
          </a:p>
          <a:p>
            <a:pPr marL="457200" lvl="0" indent="-297180" algn="l" rtl="0">
              <a:lnSpc>
                <a:spcPct val="100000"/>
              </a:lnSpc>
              <a:spcBef>
                <a:spcPts val="360"/>
              </a:spcBef>
              <a:spcAft>
                <a:spcPts val="0"/>
              </a:spcAft>
              <a:buSzPts val="1080"/>
              <a:buChar char="■"/>
            </a:pPr>
            <a:r>
              <a:rPr lang="en-US"/>
              <a:t>Disadvantages </a:t>
            </a:r>
            <a:endParaRPr lang="en-US"/>
          </a:p>
          <a:p>
            <a:pPr marL="914400" lvl="1" indent="-291465" algn="l" rtl="0">
              <a:lnSpc>
                <a:spcPct val="100000"/>
              </a:lnSpc>
              <a:spcBef>
                <a:spcPts val="360"/>
              </a:spcBef>
              <a:spcAft>
                <a:spcPts val="0"/>
              </a:spcAft>
              <a:buSzPts val="990"/>
              <a:buChar char="■"/>
            </a:pPr>
            <a:r>
              <a:rPr lang="en-US"/>
              <a:t>K-Medoids is more costly that the k-Means method </a:t>
            </a:r>
            <a:endParaRPr lang="en-US"/>
          </a:p>
          <a:p>
            <a:pPr marL="914400" lvl="1" indent="-291465" algn="l" rtl="0">
              <a:lnSpc>
                <a:spcPct val="100000"/>
              </a:lnSpc>
              <a:spcBef>
                <a:spcPts val="360"/>
              </a:spcBef>
              <a:spcAft>
                <a:spcPts val="0"/>
              </a:spcAft>
              <a:buSzPts val="990"/>
              <a:buChar char="■"/>
            </a:pPr>
            <a:r>
              <a:rPr lang="en-US"/>
              <a:t>Like k-means, k-medoids requires the user to specify k</a:t>
            </a:r>
            <a:endParaRPr lang="en-US"/>
          </a:p>
          <a:p>
            <a:pPr marL="914400" lvl="1" indent="-291465" algn="l" rtl="0">
              <a:lnSpc>
                <a:spcPct val="100000"/>
              </a:lnSpc>
              <a:spcBef>
                <a:spcPts val="360"/>
              </a:spcBef>
              <a:spcAft>
                <a:spcPts val="0"/>
              </a:spcAft>
              <a:buSzPts val="990"/>
              <a:buChar char="■"/>
            </a:pPr>
            <a:r>
              <a:rPr lang="en-US"/>
              <a:t>It does not scale well for large data sets</a:t>
            </a:r>
            <a:endParaRPr lang="en-US"/>
          </a:p>
        </p:txBody>
      </p:sp>
    </p:spTree>
  </p:cSld>
  <p:clrMapOvr>
    <a:masterClrMapping/>
  </p:clrMapOvr>
  <p:transition>
    <p:zoom/>
  </p:transition>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Shape 1783"/>
        <p:cNvGrpSpPr/>
        <p:nvPr/>
      </p:nvGrpSpPr>
      <p:grpSpPr>
        <a:xfrm>
          <a:off x="0" y="0"/>
          <a:ext cx="0" cy="0"/>
          <a:chOff x="0" y="0"/>
          <a:chExt cx="0" cy="0"/>
        </a:xfrm>
      </p:grpSpPr>
      <p:sp>
        <p:nvSpPr>
          <p:cNvPr id="1784" name="Google Shape;1784;p246"/>
          <p:cNvSpPr txBox="1">
            <a:spLocks noGrp="1"/>
          </p:cNvSpPr>
          <p:nvPr>
            <p:ph type="title"/>
          </p:nvPr>
        </p:nvSpPr>
        <p:spPr>
          <a:xfrm>
            <a:off x="2538484" y="381000"/>
            <a:ext cx="6224516"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Conclusion of Clustering</a:t>
            </a:r>
            <a:endParaRPr sz="3200">
              <a:solidFill>
                <a:schemeClr val="lt1"/>
              </a:solidFill>
            </a:endParaRPr>
          </a:p>
        </p:txBody>
      </p:sp>
      <p:sp>
        <p:nvSpPr>
          <p:cNvPr id="1785" name="Google Shape;1785;p246"/>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335280" algn="just" rtl="0">
              <a:lnSpc>
                <a:spcPct val="80000"/>
              </a:lnSpc>
              <a:spcBef>
                <a:spcPts val="560"/>
              </a:spcBef>
              <a:spcAft>
                <a:spcPts val="0"/>
              </a:spcAft>
              <a:buSzPts val="1680"/>
              <a:buChar char="■"/>
            </a:pPr>
            <a:r>
              <a:rPr lang="en-US" sz="2400"/>
              <a:t>K-means algorithm is useful for undirected knowledge discovery and is relatively simple. K-means has found wide spread usage in lot of fields, ranging from unsupervised learning of neural network, Pattern recognitions, Classification analysis, Artificial intelligence, image processing, machine vision, and many others.</a:t>
            </a:r>
            <a:endParaRPr lang="en-US" sz="2400"/>
          </a:p>
          <a:p>
            <a:pPr marL="457200" lvl="0" indent="-228600" algn="just" rtl="0">
              <a:lnSpc>
                <a:spcPct val="80000"/>
              </a:lnSpc>
              <a:spcBef>
                <a:spcPts val="560"/>
              </a:spcBef>
              <a:spcAft>
                <a:spcPts val="0"/>
              </a:spcAft>
              <a:buSzPts val="1680"/>
              <a:buNone/>
            </a:pPr>
            <a:endParaRPr sz="2400"/>
          </a:p>
        </p:txBody>
      </p:sp>
    </p:spTree>
  </p:cSld>
  <p:clrMapOvr>
    <a:masterClrMapping/>
  </p:clrMapOvr>
  <p:transition>
    <p:zoom/>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789"/>
        <p:cNvGrpSpPr/>
        <p:nvPr/>
      </p:nvGrpSpPr>
      <p:grpSpPr>
        <a:xfrm>
          <a:off x="0" y="0"/>
          <a:ext cx="0" cy="0"/>
          <a:chOff x="0" y="0"/>
          <a:chExt cx="0" cy="0"/>
        </a:xfrm>
      </p:grpSpPr>
      <p:sp>
        <p:nvSpPr>
          <p:cNvPr id="1790" name="Google Shape;1790;p247"/>
          <p:cNvSpPr txBox="1">
            <a:spLocks noGrp="1"/>
          </p:cNvSpPr>
          <p:nvPr>
            <p:ph type="title"/>
          </p:nvPr>
        </p:nvSpPr>
        <p:spPr>
          <a:xfrm>
            <a:off x="2538484" y="381000"/>
            <a:ext cx="6224516" cy="685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sz="3200">
                <a:solidFill>
                  <a:schemeClr val="lt1"/>
                </a:solidFill>
              </a:rPr>
              <a:t>References</a:t>
            </a:r>
            <a:endParaRPr sz="3200">
              <a:solidFill>
                <a:schemeClr val="lt1"/>
              </a:solidFill>
            </a:endParaRPr>
          </a:p>
        </p:txBody>
      </p:sp>
      <p:sp>
        <p:nvSpPr>
          <p:cNvPr id="1791" name="Google Shape;1791;p247"/>
          <p:cNvSpPr txBox="1">
            <a:spLocks noGrp="1"/>
          </p:cNvSpPr>
          <p:nvPr>
            <p:ph type="body" idx="1"/>
          </p:nvPr>
        </p:nvSpPr>
        <p:spPr>
          <a:xfrm>
            <a:off x="381000" y="1447800"/>
            <a:ext cx="8382000" cy="5029200"/>
          </a:xfrm>
          <a:prstGeom prst="rect">
            <a:avLst/>
          </a:prstGeom>
          <a:noFill/>
          <a:ln>
            <a:noFill/>
          </a:ln>
        </p:spPr>
        <p:txBody>
          <a:bodyPr spcFirstLastPara="1" wrap="square" lIns="91425" tIns="45700" rIns="91425" bIns="45700" anchor="t" anchorCtr="0">
            <a:noAutofit/>
          </a:bodyPr>
          <a:lstStyle/>
          <a:p>
            <a:pPr marL="457200" lvl="0" indent="-297180" algn="l" rtl="0">
              <a:lnSpc>
                <a:spcPct val="100000"/>
              </a:lnSpc>
              <a:spcBef>
                <a:spcPts val="360"/>
              </a:spcBef>
              <a:spcAft>
                <a:spcPts val="0"/>
              </a:spcAft>
              <a:buSzPts val="1080"/>
              <a:buChar char="■"/>
            </a:pPr>
            <a:r>
              <a:rPr lang="en-US" sz="2000" i="1"/>
              <a:t>J. A. Hartigan (1975) "Clustering Algorithms". Wiley. </a:t>
            </a:r>
            <a:endParaRPr lang="en-US" sz="2000" i="1"/>
          </a:p>
          <a:p>
            <a:pPr marL="457200" lvl="0" indent="-297180" algn="l" rtl="0">
              <a:lnSpc>
                <a:spcPct val="100000"/>
              </a:lnSpc>
              <a:spcBef>
                <a:spcPts val="360"/>
              </a:spcBef>
              <a:spcAft>
                <a:spcPts val="0"/>
              </a:spcAft>
              <a:buSzPts val="1080"/>
              <a:buChar char="■"/>
            </a:pPr>
            <a:r>
              <a:rPr lang="en-US" sz="2000" i="1"/>
              <a:t>J. A. Hartigan and M. A. Wong (1979) "A K-Means Clustering Algorithm", Applied Statistics, Vol. 28, No. 1, p100-108. </a:t>
            </a:r>
            <a:endParaRPr lang="en-US" sz="2000" i="1"/>
          </a:p>
          <a:p>
            <a:pPr marL="457200" lvl="0" indent="-297180" algn="l" rtl="0">
              <a:lnSpc>
                <a:spcPct val="100000"/>
              </a:lnSpc>
              <a:spcBef>
                <a:spcPts val="360"/>
              </a:spcBef>
              <a:spcAft>
                <a:spcPts val="0"/>
              </a:spcAft>
              <a:buSzPts val="1080"/>
              <a:buChar char="■"/>
            </a:pPr>
            <a:r>
              <a:rPr lang="en-US" sz="2000" i="1"/>
              <a:t>www.wikipedia.com</a:t>
            </a:r>
            <a:endParaRPr sz="2000" i="1"/>
          </a:p>
          <a:p>
            <a:pPr marL="160020" lvl="0" indent="0" algn="l" rtl="0">
              <a:lnSpc>
                <a:spcPct val="100000"/>
              </a:lnSpc>
              <a:spcBef>
                <a:spcPts val="360"/>
              </a:spcBef>
              <a:spcAft>
                <a:spcPts val="0"/>
              </a:spcAft>
              <a:buSzPts val="1080"/>
              <a:buNone/>
            </a:pPr>
          </a:p>
        </p:txBody>
      </p:sp>
    </p:spTree>
  </p:cSld>
  <p:clrMapOvr>
    <a:masterClrMapping/>
  </p:clrMapOvr>
  <p:transition>
    <p:zoom/>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864"/>
        <p:cNvGrpSpPr/>
        <p:nvPr/>
      </p:nvGrpSpPr>
      <p:grpSpPr>
        <a:xfrm>
          <a:off x="0" y="0"/>
          <a:ext cx="0" cy="0"/>
          <a:chOff x="0" y="0"/>
          <a:chExt cx="0" cy="0"/>
        </a:xfrm>
      </p:grpSpPr>
      <p:sp>
        <p:nvSpPr>
          <p:cNvPr id="1865" name="Google Shape;1865;p256"/>
          <p:cNvSpPr/>
          <p:nvPr/>
        </p:nvSpPr>
        <p:spPr>
          <a:xfrm>
            <a:off x="1752600" y="2057400"/>
            <a:ext cx="5715000" cy="2179638"/>
          </a:xfrm>
          <a:prstGeom prst="rect">
            <a:avLst/>
          </a:prstGeom>
        </p:spPr>
        <p:txBody>
          <a:bodyPr>
            <a:prstTxWarp prst="textPlain">
              <a:avLst/>
            </a:prstTxWarp>
          </a:bodyPr>
          <a:lstStyle/>
          <a:p>
            <a:pPr lvl="0" algn="ctr"/>
            <a:r>
              <a:rPr b="0" i="0">
                <a:ln w="12700" cap="flat" cmpd="sng">
                  <a:solidFill>
                    <a:srgbClr val="3333CC"/>
                  </a:solidFill>
                  <a:prstDash val="solid"/>
                  <a:round/>
                  <a:headEnd type="none" w="sm" len="sm"/>
                  <a:tailEnd type="none" w="sm" len="sm"/>
                </a:ln>
                <a:solidFill>
                  <a:srgbClr val="B2B2B2">
                    <a:alpha val="49803"/>
                  </a:srgbClr>
                </a:solidFill>
                <a:latin typeface="Corsiva"/>
              </a:rPr>
              <a:t>Thank You</a:t>
            </a:r>
            <a:endParaRPr b="0" i="0">
              <a:ln w="12700" cap="flat" cmpd="sng">
                <a:solidFill>
                  <a:srgbClr val="3333CC"/>
                </a:solidFill>
                <a:prstDash val="solid"/>
                <a:round/>
                <a:headEnd type="none" w="sm" len="sm"/>
                <a:tailEnd type="none" w="sm" len="sm"/>
              </a:ln>
              <a:solidFill>
                <a:srgbClr val="B2B2B2">
                  <a:alpha val="49803"/>
                </a:srgbClr>
              </a:solidFill>
              <a:latin typeface="Corsiva"/>
            </a:endParaRPr>
          </a:p>
        </p:txBody>
      </p:sp>
    </p:spTree>
  </p:cSld>
  <p:clrMapOvr>
    <a:masterClrMapping/>
  </p:clrMapOvr>
</p:sld>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29255</Words>
  <Application>WPS Presentation</Application>
  <PresentationFormat>On-screen Show (4:3)</PresentationFormat>
  <Paragraphs>1201</Paragraphs>
  <Slides>99</Slides>
  <Notes>100</Notes>
  <HiddenSlides>25</HiddenSlides>
  <MMClips>0</MMClips>
  <ScaleCrop>false</ScaleCrop>
  <HeadingPairs>
    <vt:vector size="8" baseType="variant">
      <vt:variant>
        <vt:lpstr>已用的字体</vt:lpstr>
      </vt:variant>
      <vt:variant>
        <vt:i4>14</vt:i4>
      </vt:variant>
      <vt:variant>
        <vt:lpstr>主题</vt:lpstr>
      </vt:variant>
      <vt:variant>
        <vt:i4>2</vt:i4>
      </vt:variant>
      <vt:variant>
        <vt:lpstr>嵌入 OLE 服务器</vt:lpstr>
      </vt:variant>
      <vt:variant>
        <vt:i4>2</vt:i4>
      </vt:variant>
      <vt:variant>
        <vt:lpstr>幻灯片标题</vt:lpstr>
      </vt:variant>
      <vt:variant>
        <vt:i4>99</vt:i4>
      </vt:variant>
    </vt:vector>
  </HeadingPairs>
  <TitlesOfParts>
    <vt:vector size="117" baseType="lpstr">
      <vt:lpstr>Arial</vt:lpstr>
      <vt:lpstr>SimSun</vt:lpstr>
      <vt:lpstr>Wingdings</vt:lpstr>
      <vt:lpstr>Arial</vt:lpstr>
      <vt:lpstr>Tahoma</vt:lpstr>
      <vt:lpstr>Noto Sans Symbols</vt:lpstr>
      <vt:lpstr>Noto Sans</vt:lpstr>
      <vt:lpstr>Calibri</vt:lpstr>
      <vt:lpstr>Times New Roman</vt:lpstr>
      <vt:lpstr>Times New Roman</vt:lpstr>
      <vt:lpstr>Microsoft YaHei</vt:lpstr>
      <vt:lpstr>Arial Unicode MS</vt:lpstr>
      <vt:lpstr>Corsiva</vt:lpstr>
      <vt:lpstr>Monotype Corsiva</vt:lpstr>
      <vt:lpstr>Blends</vt:lpstr>
      <vt:lpstr>Office Theme</vt:lpstr>
      <vt:lpstr>Excel.Sheet.8</vt:lpstr>
      <vt:lpstr>Excel.Sheet.8</vt:lpstr>
      <vt:lpstr>PowerPoint 演示文稿</vt:lpstr>
      <vt:lpstr>UNIT V- Data Mining_Classification and Clustering</vt:lpstr>
      <vt:lpstr>Large-scale Data is Everywhere!</vt:lpstr>
      <vt:lpstr>Why Data Mining? Scientific Viewpoint</vt:lpstr>
      <vt:lpstr>Why Data Mining? Commercial Viewpoint</vt:lpstr>
      <vt:lpstr>Opportunities..</vt:lpstr>
      <vt:lpstr> Need of Data Mining  </vt:lpstr>
      <vt:lpstr>An example application</vt:lpstr>
      <vt:lpstr>Another application</vt:lpstr>
      <vt:lpstr>Machine learning and our focus</vt:lpstr>
      <vt:lpstr>The data and the goal</vt:lpstr>
      <vt:lpstr>An example: the learning task</vt:lpstr>
      <vt:lpstr>What is Data Mining</vt:lpstr>
      <vt:lpstr>Data Mining Task</vt:lpstr>
      <vt:lpstr>Data Mining Models and Tasks</vt:lpstr>
      <vt:lpstr>Supervised vs. Unsupervised Learning</vt:lpstr>
      <vt:lpstr>Supervised Learning</vt:lpstr>
      <vt:lpstr>Unsupervised Learning</vt:lpstr>
      <vt:lpstr>Semi Supervised Learning</vt:lpstr>
      <vt:lpstr>Supervised , Unsupervised Learning Algorithms</vt:lpstr>
      <vt:lpstr>Data Mining Task..</vt:lpstr>
      <vt:lpstr>Process (1): Model Construction</vt:lpstr>
      <vt:lpstr>Process (2): Using the Model in Prediction </vt:lpstr>
      <vt:lpstr>Classification</vt:lpstr>
      <vt:lpstr>Classification Vs Prediction</vt:lpstr>
      <vt:lpstr>Classification Process</vt:lpstr>
      <vt:lpstr>Step 1: Model Construction</vt:lpstr>
      <vt:lpstr>Step 2:  Model Usage</vt:lpstr>
      <vt:lpstr>Bayesian Classification</vt:lpstr>
      <vt:lpstr>PowerPoint 演示文稿</vt:lpstr>
      <vt:lpstr>PowerPoint 演示文稿</vt:lpstr>
      <vt:lpstr>Bayesian Classification Theorem</vt:lpstr>
      <vt:lpstr>Bayesian Classification Theorem</vt:lpstr>
      <vt:lpstr>Naïve Bayesian Classification Theorem</vt:lpstr>
      <vt:lpstr>Naïve Bayesian Classification - Example</vt:lpstr>
      <vt:lpstr> Test for X = (age &lt;= 30 , income = medium, student = yes, credit_rating = fair) </vt:lpstr>
      <vt:lpstr>Comment on Naive Bayes Classification</vt:lpstr>
      <vt:lpstr>Decision Tree Classification</vt:lpstr>
      <vt:lpstr>Decision Tree Terminologies </vt:lpstr>
      <vt:lpstr>Rule Extraction From decision Tree</vt:lpstr>
      <vt:lpstr>Decision Tree Algorithm</vt:lpstr>
      <vt:lpstr>Decision Tree Algorithm</vt:lpstr>
      <vt:lpstr>Attribute Selection : Information gain</vt:lpstr>
      <vt:lpstr>Final DT of the  buys_computer  dataset</vt:lpstr>
      <vt:lpstr>Example : Usage of Information Gain and Entropy in DT Creation</vt:lpstr>
      <vt:lpstr>Decision Tree Algorithm- Example</vt:lpstr>
      <vt:lpstr>Summary- Classification Algorithm</vt:lpstr>
      <vt:lpstr>Clustering</vt:lpstr>
      <vt:lpstr>Definition</vt:lpstr>
      <vt:lpstr>Clustering Example</vt:lpstr>
      <vt:lpstr>Types of Clustering</vt:lpstr>
      <vt:lpstr>Two types of Clustering</vt:lpstr>
      <vt:lpstr>Partitional Clustering</vt:lpstr>
      <vt:lpstr>Clustering Algorithms</vt:lpstr>
      <vt:lpstr>Desirable Properties of Clustering</vt:lpstr>
      <vt:lpstr>K-MEANS CLUSTERING</vt:lpstr>
      <vt:lpstr>K-MEANS CLUSTERING</vt:lpstr>
      <vt:lpstr>Working of K-MEANS CLUSTERING</vt:lpstr>
      <vt:lpstr>Classical Partitioning Method- K mean</vt:lpstr>
      <vt:lpstr>Classical Partitioning Method- K mean</vt:lpstr>
      <vt:lpstr>Working of K-MEANS CLUSTERING</vt:lpstr>
      <vt:lpstr>Algorithm of K-MEANS CLUSTERING</vt:lpstr>
      <vt:lpstr>Example 1</vt:lpstr>
      <vt:lpstr>Example 1</vt:lpstr>
      <vt:lpstr>Example 1</vt:lpstr>
      <vt:lpstr>A Simple example  </vt:lpstr>
      <vt:lpstr>A Simple example  </vt:lpstr>
      <vt:lpstr>A Simple example  </vt:lpstr>
      <vt:lpstr>A Simple example  </vt:lpstr>
      <vt:lpstr>A Simple example  </vt:lpstr>
      <vt:lpstr>K=3</vt:lpstr>
      <vt:lpstr>K-Means Clustering</vt:lpstr>
      <vt:lpstr>A Simple example - 2</vt:lpstr>
      <vt:lpstr>PowerPoint 演示文稿</vt:lpstr>
      <vt:lpstr>A Simple example - 2</vt:lpstr>
      <vt:lpstr>A Simple example - 2</vt:lpstr>
      <vt:lpstr>A Simple example - 2</vt:lpstr>
      <vt:lpstr>A Simple example - 2</vt:lpstr>
      <vt:lpstr>A Simple example - 2</vt:lpstr>
      <vt:lpstr>PowerPoint 演示文稿</vt:lpstr>
      <vt:lpstr>Applications of K-Mean Clustering</vt:lpstr>
      <vt:lpstr>Weaknesses of K-Mean Clustering</vt:lpstr>
      <vt:lpstr>Advantages &amp; Disadvantage of K means-Clustering</vt:lpstr>
      <vt:lpstr>K-Medoids method: The idea</vt:lpstr>
      <vt:lpstr>K-Medoids method</vt:lpstr>
      <vt:lpstr>K-Medoids method: The idea</vt:lpstr>
      <vt:lpstr>K-Medoids method: The idea</vt:lpstr>
      <vt:lpstr>K-Medoids method: The idea</vt:lpstr>
      <vt:lpstr>K-Medoids method: The idea</vt:lpstr>
      <vt:lpstr>K-Medoids method: The idea</vt:lpstr>
      <vt:lpstr>K-Medoids method: The idea</vt:lpstr>
      <vt:lpstr>K-Medoids method: The idea</vt:lpstr>
      <vt:lpstr>K-Medoids method: The idea</vt:lpstr>
      <vt:lpstr>K-Medoids method: The idea</vt:lpstr>
      <vt:lpstr>K-Medoids method: The idea</vt:lpstr>
      <vt:lpstr>K-Medoids Properties(k-medoids vs.K-means)</vt:lpstr>
      <vt:lpstr>Conclusion of Clustering</vt:lpstr>
      <vt:lpstr>References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Jiawei Han</dc:creator>
  <cp:lastModifiedBy>DPL Software</cp:lastModifiedBy>
  <cp:revision>5</cp:revision>
  <dcterms:created xsi:type="dcterms:W3CDTF">1998-06-19T04:38:00Z</dcterms:created>
  <dcterms:modified xsi:type="dcterms:W3CDTF">2023-11-27T05:17:29Z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25A6C7758AB64453A255B59C17F847AA_12</vt:lpwstr>
  </property>
  <property fmtid="{D5CDD505-2E9C-101B-9397-08002B2CF9AE}" pid="3" name="KSOProductBuildVer">
    <vt:lpwstr>1033-12.2.0.13306</vt:lpwstr>
  </property>
</Properties>
</file>