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117.xml"/>
  <Override ContentType="application/vnd.openxmlformats-officedocument.presentationml.notesSlide+xml" PartName="/ppt/notesSlides/notesSlide3.xml"/>
  <Override ContentType="application/vnd.openxmlformats-officedocument.presentationml.notesSlide+xml" PartName="/ppt/notesSlides/notesSlide91.xml"/>
  <Override ContentType="application/vnd.openxmlformats-officedocument.presentationml.notesSlide+xml" PartName="/ppt/notesSlides/notesSlide109.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07.xml"/>
  <Override ContentType="application/vnd.openxmlformats-officedocument.presentationml.notesSlide+xml" PartName="/ppt/notesSlides/notesSlide100.xml"/>
  <Override ContentType="application/vnd.openxmlformats-officedocument.presentationml.notesSlide+xml" PartName="/ppt/notesSlides/notesSlide42.xml"/>
  <Override ContentType="application/vnd.openxmlformats-officedocument.presentationml.notesSlide+xml" PartName="/ppt/notesSlides/notesSlide85.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77.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119.xml"/>
  <Override ContentType="application/vnd.openxmlformats-officedocument.presentationml.notesSlide+xml" PartName="/ppt/notesSlides/notesSlide81.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105.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93.xml"/>
  <Override ContentType="application/vnd.openxmlformats-officedocument.presentationml.notesSlide+xml" PartName="/ppt/notesSlides/notesSlide87.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110.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112.xml"/>
  <Override ContentType="application/vnd.openxmlformats-officedocument.presentationml.notesSlide+xml" PartName="/ppt/notesSlides/notesSlide103.xml"/>
  <Override ContentType="application/vnd.openxmlformats-officedocument.presentationml.notesSlide+xml" PartName="/ppt/notesSlides/notesSlide97.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89.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20.xml"/>
  <Override ContentType="application/vnd.openxmlformats-officedocument.presentationml.notesSlide+xml" PartName="/ppt/notesSlides/notesSlide60.xml"/>
  <Override ContentType="application/vnd.openxmlformats-officedocument.presentationml.notesSlide+xml" PartName="/ppt/notesSlides/notesSlide18.xml"/>
  <Override ContentType="application/vnd.openxmlformats-officedocument.presentationml.notesSlide+xml" PartName="/ppt/notesSlides/notesSlide48.xml"/>
  <Override ContentType="application/vnd.openxmlformats-officedocument.presentationml.notesSlide+xml" PartName="/ppt/notesSlides/notesSlide114.xml"/>
  <Override ContentType="application/vnd.openxmlformats-officedocument.presentationml.notesSlide+xml" PartName="/ppt/notesSlides/notesSlide101.xml"/>
  <Override ContentType="application/vnd.openxmlformats-officedocument.presentationml.notesSlide+xml" PartName="/ppt/notesSlides/notesSlide95.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78.xml"/>
  <Override ContentType="application/vnd.openxmlformats-officedocument.presentationml.notesSlide+xml" PartName="/ppt/notesSlides/notesSlide71.xml"/>
  <Override ContentType="application/vnd.openxmlformats-officedocument.presentationml.notesSlide+xml" PartName="/ppt/notesSlides/notesSlide92.xml"/>
  <Override ContentType="application/vnd.openxmlformats-officedocument.presentationml.notesSlide+xml" PartName="/ppt/notesSlides/notesSlide84.xml"/>
  <Override ContentType="application/vnd.openxmlformats-officedocument.presentationml.notesSlide+xml" PartName="/ppt/notesSlides/notesSlide116.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82.xml"/>
  <Override ContentType="application/vnd.openxmlformats-officedocument.presentationml.notesSlide+xml" PartName="/ppt/notesSlides/notesSlide94.xml"/>
  <Override ContentType="application/vnd.openxmlformats-officedocument.presentationml.notesSlide+xml" PartName="/ppt/notesSlides/notesSlide51.xml"/>
  <Override ContentType="application/vnd.openxmlformats-officedocument.presentationml.notesSlide+xml" PartName="/ppt/notesSlides/notesSlide108.xml"/>
  <Override ContentType="application/vnd.openxmlformats-officedocument.presentationml.notesSlide+xml" PartName="/ppt/notesSlides/notesSlide90.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86.xml"/>
  <Override ContentType="application/vnd.openxmlformats-officedocument.presentationml.notesSlide+xml" PartName="/ppt/notesSlides/notesSlide106.xml"/>
  <Override ContentType="application/vnd.openxmlformats-officedocument.presentationml.notesSlide+xml" PartName="/ppt/notesSlides/notesSlide99.xml"/>
  <Override ContentType="application/vnd.openxmlformats-officedocument.presentationml.notesSlide+xml" PartName="/ppt/notesSlides/notesSlide56.xml"/>
  <Override ContentType="application/vnd.openxmlformats-officedocument.presentationml.notesSlide+xml" PartName="/ppt/notesSlides/notesSlide31.xml"/>
  <Override ContentType="application/vnd.openxmlformats-officedocument.presentationml.notesSlide+xml" PartName="/ppt/notesSlides/notesSlide80.xml"/>
  <Override ContentType="application/vnd.openxmlformats-officedocument.presentationml.notesSlide+xml" PartName="/ppt/notesSlides/notesSlide61.xml"/>
  <Override ContentType="application/vnd.openxmlformats-officedocument.presentationml.notesSlide+xml" PartName="/ppt/notesSlides/notesSlide118.xml"/>
  <Override ContentType="application/vnd.openxmlformats-officedocument.presentationml.notesSlide+xml" PartName="/ppt/notesSlides/notesSlide7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88.xml"/>
  <Override ContentType="application/vnd.openxmlformats-officedocument.presentationml.notesSlide+xml" PartName="/ppt/notesSlides/notesSlide2.xml"/>
  <Override ContentType="application/vnd.openxmlformats-officedocument.presentationml.notesSlide+xml" PartName="/ppt/notesSlides/notesSlide62.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28.xml"/>
  <Override ContentType="application/vnd.openxmlformats-officedocument.presentationml.notesSlide+xml" PartName="/ppt/notesSlides/notesSlide1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113.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98.xml"/>
  <Override ContentType="application/vnd.openxmlformats-officedocument.presentationml.notesSlide+xml" PartName="/ppt/notesSlides/notesSlide104.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6.xml"/>
  <Override ContentType="application/vnd.openxmlformats-officedocument.presentationml.notesSlide+xml" PartName="/ppt/notesSlides/notesSlide79.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96.xml"/>
  <Override ContentType="application/vnd.openxmlformats-officedocument.presentationml.notesSlide+xml" PartName="/ppt/notesSlides/notesSlide102.xml"/>
  <Override ContentType="application/vnd.openxmlformats-officedocument.presentationml.notesSlide+xml" PartName="/ppt/notesSlides/notesSlide19.xml"/>
  <Override ContentType="application/vnd.openxmlformats-officedocument.presentationml.notesSlide+xml" PartName="/ppt/notesSlides/notesSlide83.xml"/>
  <Override ContentType="application/vnd.openxmlformats-officedocument.presentationml.notesSlide+xml" PartName="/ppt/notesSlides/notesSlide115.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62.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70.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61.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52.xml"/>
  <Override ContentType="application/vnd.openxmlformats-officedocument.presentationml.slideLayout+xml" PartName="/ppt/slideLayouts/slideLayout64.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72.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67.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68.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30.xml"/>
  <Override ContentType="application/vnd.openxmlformats-officedocument.presentationml.slideLayout+xml" PartName="/ppt/slideLayouts/slideLayout56.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69.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5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Master+xml" PartName="/ppt/slideMasters/slideMaster6.xml"/>
  <Override ContentType="application/vnd.openxmlformats-officedocument.presentationml.slideMaster+xml" PartName="/ppt/slideMasters/slideMaster5.xml"/>
  <Override ContentType="application/binary" PartName="/ppt/metadata"/>
  <Override ContentType="application/vnd.openxmlformats-officedocument.presentationml.slide+xml" PartName="/ppt/slides/slide43.xml"/>
  <Override ContentType="application/vnd.openxmlformats-officedocument.presentationml.slide+xml" PartName="/ppt/slides/slide78.xml"/>
  <Override ContentType="application/vnd.openxmlformats-officedocument.presentationml.slide+xml" PartName="/ppt/slides/slide86.xml"/>
  <Override ContentType="application/vnd.openxmlformats-officedocument.presentationml.slide+xml" PartName="/ppt/slides/slide35.xml"/>
  <Override ContentType="application/vnd.openxmlformats-officedocument.presentationml.slide+xml" PartName="/ppt/slides/slide105.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13.xml"/>
  <Override ContentType="application/vnd.openxmlformats-officedocument.presentationml.slide+xml" PartName="/ppt/slides/slide68.xml"/>
  <Override ContentType="application/vnd.openxmlformats-officedocument.presentationml.slide+xml" PartName="/ppt/slides/slide94.xml"/>
  <Override ContentType="application/vnd.openxmlformats-officedocument.presentationml.slide+xml" PartName="/ppt/slides/slide84.xml"/>
  <Override ContentType="application/vnd.openxmlformats-officedocument.presentationml.slide+xml" PartName="/ppt/slides/slide107.xml"/>
  <Override ContentType="application/vnd.openxmlformats-officedocument.presentationml.slide+xml" PartName="/ppt/slides/slide37.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111.xml"/>
  <Override ContentType="application/vnd.openxmlformats-officedocument.presentationml.slide+xml" PartName="/ppt/slides/slide53.xml"/>
  <Override ContentType="application/vnd.openxmlformats-officedocument.presentationml.slide+xml" PartName="/ppt/slides/slide96.xml"/>
  <Override ContentType="application/vnd.openxmlformats-officedocument.presentationml.slide+xml" PartName="/ppt/slides/slide48.xml"/>
  <Override ContentType="application/vnd.openxmlformats-officedocument.presentationml.slide+xml" PartName="/ppt/slides/slide22.xml"/>
  <Override ContentType="application/vnd.openxmlformats-officedocument.presentationml.slide+xml" PartName="/ppt/slides/slide82.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18.xml"/>
  <Override ContentType="application/vnd.openxmlformats-officedocument.presentationml.slide+xml" PartName="/ppt/slides/slide12.xml"/>
  <Override ContentType="application/vnd.openxmlformats-officedocument.presentationml.slide+xml" PartName="/ppt/slides/slide108.xml"/>
  <Override ContentType="application/vnd.openxmlformats-officedocument.presentationml.slide+xml" PartName="/ppt/slides/slide98.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89.xml"/>
  <Override ContentType="application/vnd.openxmlformats-officedocument.presentationml.slide+xml" PartName="/ppt/slides/slide76.xml"/>
  <Override ContentType="application/vnd.openxmlformats-officedocument.presentationml.slide+xml" PartName="/ppt/slides/slide63.xml"/>
  <Override ContentType="application/vnd.openxmlformats-officedocument.presentationml.slide+xml" PartName="/ppt/slides/slide93.xml"/>
  <Override ContentType="application/vnd.openxmlformats-officedocument.presentationml.slide+xml" PartName="/ppt/slides/slide101.xml"/>
  <Override ContentType="application/vnd.openxmlformats-officedocument.presentationml.slide+xml" PartName="/ppt/slides/slide116.xml"/>
  <Override ContentType="application/vnd.openxmlformats-officedocument.presentationml.slide+xml" PartName="/ppt/slides/slide80.xml"/>
  <Override ContentType="application/vnd.openxmlformats-officedocument.presentationml.slide+xml" PartName="/ppt/slides/slide103.xml"/>
  <Override ContentType="application/vnd.openxmlformats-officedocument.presentationml.slide+xml" PartName="/ppt/slides/slide61.xml"/>
  <Override ContentType="application/vnd.openxmlformats-officedocument.presentationml.slide+xml" PartName="/ppt/slides/slide91.xml"/>
  <Override ContentType="application/vnd.openxmlformats-officedocument.presentationml.slide+xml" PartName="/ppt/slides/slide114.xml"/>
  <Override ContentType="application/vnd.openxmlformats-officedocument.presentationml.slide+xml" PartName="/ppt/slides/slide31.xml"/>
  <Override ContentType="application/vnd.openxmlformats-officedocument.presentationml.slide+xml" PartName="/ppt/slides/slide87.xml"/>
  <Override ContentType="application/vnd.openxmlformats-officedocument.presentationml.slide+xml" PartName="/ppt/slides/slide74.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12.xml"/>
  <Override ContentType="application/vnd.openxmlformats-officedocument.presentationml.slide+xml" PartName="/ppt/slides/slide95.xml"/>
  <Override ContentType="application/vnd.openxmlformats-officedocument.presentationml.slide+xml" PartName="/ppt/slides/slide69.xml"/>
  <Override ContentType="application/vnd.openxmlformats-officedocument.presentationml.slide+xml" PartName="/ppt/slides/slide85.xml"/>
  <Override ContentType="application/vnd.openxmlformats-officedocument.presentationml.slide+xml" PartName="/ppt/slides/slide42.xml"/>
  <Override ContentType="application/vnd.openxmlformats-officedocument.presentationml.slide+xml" PartName="/ppt/slides/slide50.xml"/>
  <Override ContentType="application/vnd.openxmlformats-officedocument.presentationml.slide+xml" PartName="/ppt/slides/slide77.xml"/>
  <Override ContentType="application/vnd.openxmlformats-officedocument.presentationml.slide+xml" PartName="/ppt/slides/slide34.xml"/>
  <Override ContentType="application/vnd.openxmlformats-officedocument.presentationml.slide+xml" PartName="/ppt/slides/slide16.xml"/>
  <Override ContentType="application/vnd.openxmlformats-officedocument.presentationml.slide+xml" PartName="/ppt/slides/slide104.xml"/>
  <Override ContentType="application/vnd.openxmlformats-officedocument.presentationml.slide+xml" PartName="/ppt/slides/slide24.xml"/>
  <Override ContentType="application/vnd.openxmlformats-officedocument.presentationml.slide+xml" PartName="/ppt/slides/slide97.xml"/>
  <Override ContentType="application/vnd.openxmlformats-officedocument.presentationml.slide+xml" PartName="/ppt/slides/slide11.xml"/>
  <Override ContentType="application/vnd.openxmlformats-officedocument.presentationml.slide+xml" PartName="/ppt/slides/slide110.xml"/>
  <Override ContentType="application/vnd.openxmlformats-officedocument.presentationml.slide+xml" PartName="/ppt/slides/slide6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79.xml"/>
  <Override ContentType="application/vnd.openxmlformats-officedocument.presentationml.slide+xml" PartName="/ppt/slides/slide49.xml"/>
  <Override ContentType="application/vnd.openxmlformats-officedocument.presentationml.slide+xml" PartName="/ppt/slides/slide83.xml"/>
  <Override ContentType="application/vnd.openxmlformats-officedocument.presentationml.slide+xml" PartName="/ppt/slides/slide106.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119.xml"/>
  <Override ContentType="application/vnd.openxmlformats-officedocument.presentationml.slide+xml" PartName="/ppt/slides/slide40.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109.xml"/>
  <Override ContentType="application/vnd.openxmlformats-officedocument.presentationml.slide+xml" PartName="/ppt/slides/slide99.xml"/>
  <Override ContentType="application/vnd.openxmlformats-officedocument.presentationml.slide+xml" PartName="/ppt/slides/slide3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47.xml"/>
  <Override ContentType="application/vnd.openxmlformats-officedocument.presentationml.slide+xml" PartName="/ppt/slides/slide21.xml"/>
  <Override ContentType="application/vnd.openxmlformats-officedocument.presentationml.slide+xml" PartName="/ppt/slides/slide100.xml"/>
  <Override ContentType="application/vnd.openxmlformats-officedocument.presentationml.slide+xml" PartName="/ppt/slides/slide64.xml"/>
  <Override ContentType="application/vnd.openxmlformats-officedocument.presentationml.slide+xml" PartName="/ppt/slides/slide81.xml"/>
  <Override ContentType="application/vnd.openxmlformats-officedocument.presentationml.slide+xml" PartName="/ppt/slides/slide90.xml"/>
  <Override ContentType="application/vnd.openxmlformats-officedocument.presentationml.slide+xml" PartName="/ppt/slides/slide8.xml"/>
  <Override ContentType="application/vnd.openxmlformats-officedocument.presentationml.slide+xml" PartName="/ppt/slides/slide117.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88.xml"/>
  <Override ContentType="application/vnd.openxmlformats-officedocument.presentationml.slide+xml" PartName="/ppt/slides/slide92.xml"/>
  <Override ContentType="application/vnd.openxmlformats-officedocument.presentationml.slide+xml" PartName="/ppt/slides/slide115.xml"/>
  <Override ContentType="application/vnd.openxmlformats-officedocument.presentationml.slide+xml" PartName="/ppt/slides/slide102.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7.xml"/>
  <Override ContentType="application/vnd.openxmlformats-officedocument.theme+xml" PartName="/ppt/theme/theme6.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61" r:id="rId5"/>
    <p:sldMasterId id="2147483674" r:id="rId6"/>
    <p:sldMasterId id="2147483687" r:id="rId7"/>
    <p:sldMasterId id="2147483700" r:id="rId8"/>
    <p:sldMasterId id="2147483713" r:id="rId9"/>
  </p:sldMasterIdLst>
  <p:notesMasterIdLst>
    <p:notesMasterId r:id="rId10"/>
  </p:notesMasterIdLst>
  <p:sldIdLst>
    <p:sldId id="256" r:id="rId11"/>
    <p:sldId id="257" r:id="rId12"/>
    <p:sldId id="258" r:id="rId13"/>
    <p:sldId id="259" r:id="rId14"/>
    <p:sldId id="260" r:id="rId15"/>
    <p:sldId id="261" r:id="rId16"/>
    <p:sldId id="262" r:id="rId17"/>
    <p:sldId id="263" r:id="rId18"/>
    <p:sldId id="264" r:id="rId19"/>
    <p:sldId id="265" r:id="rId20"/>
    <p:sldId id="266" r:id="rId21"/>
    <p:sldId id="267" r:id="rId22"/>
    <p:sldId id="268" r:id="rId23"/>
    <p:sldId id="269" r:id="rId24"/>
    <p:sldId id="270" r:id="rId25"/>
    <p:sldId id="271" r:id="rId26"/>
    <p:sldId id="272" r:id="rId27"/>
    <p:sldId id="273" r:id="rId28"/>
    <p:sldId id="274" r:id="rId29"/>
    <p:sldId id="275" r:id="rId30"/>
    <p:sldId id="276" r:id="rId31"/>
    <p:sldId id="277" r:id="rId32"/>
    <p:sldId id="278" r:id="rId33"/>
    <p:sldId id="279" r:id="rId34"/>
    <p:sldId id="280" r:id="rId35"/>
    <p:sldId id="281" r:id="rId36"/>
    <p:sldId id="282" r:id="rId37"/>
    <p:sldId id="283" r:id="rId38"/>
    <p:sldId id="284" r:id="rId39"/>
    <p:sldId id="285" r:id="rId40"/>
    <p:sldId id="286" r:id="rId41"/>
    <p:sldId id="287" r:id="rId42"/>
    <p:sldId id="288" r:id="rId43"/>
    <p:sldId id="289" r:id="rId44"/>
    <p:sldId id="290" r:id="rId45"/>
    <p:sldId id="291" r:id="rId46"/>
    <p:sldId id="292" r:id="rId47"/>
    <p:sldId id="293" r:id="rId48"/>
    <p:sldId id="294" r:id="rId49"/>
    <p:sldId id="295" r:id="rId50"/>
    <p:sldId id="296" r:id="rId51"/>
    <p:sldId id="297" r:id="rId52"/>
    <p:sldId id="298" r:id="rId53"/>
    <p:sldId id="299" r:id="rId54"/>
    <p:sldId id="300" r:id="rId55"/>
    <p:sldId id="301" r:id="rId56"/>
    <p:sldId id="302" r:id="rId57"/>
    <p:sldId id="303" r:id="rId58"/>
    <p:sldId id="304" r:id="rId59"/>
    <p:sldId id="305" r:id="rId60"/>
    <p:sldId id="306" r:id="rId61"/>
    <p:sldId id="307" r:id="rId62"/>
    <p:sldId id="308" r:id="rId63"/>
    <p:sldId id="309" r:id="rId64"/>
    <p:sldId id="310" r:id="rId65"/>
    <p:sldId id="311" r:id="rId66"/>
    <p:sldId id="312" r:id="rId67"/>
    <p:sldId id="313" r:id="rId68"/>
    <p:sldId id="314" r:id="rId69"/>
    <p:sldId id="315" r:id="rId70"/>
    <p:sldId id="316" r:id="rId71"/>
    <p:sldId id="317" r:id="rId72"/>
    <p:sldId id="318" r:id="rId73"/>
    <p:sldId id="319" r:id="rId74"/>
    <p:sldId id="320" r:id="rId75"/>
    <p:sldId id="321" r:id="rId76"/>
    <p:sldId id="322" r:id="rId77"/>
    <p:sldId id="323" r:id="rId78"/>
    <p:sldId id="324" r:id="rId79"/>
    <p:sldId id="325" r:id="rId80"/>
    <p:sldId id="326" r:id="rId81"/>
    <p:sldId id="327" r:id="rId82"/>
    <p:sldId id="328" r:id="rId83"/>
    <p:sldId id="329" r:id="rId84"/>
    <p:sldId id="330" r:id="rId85"/>
    <p:sldId id="331" r:id="rId86"/>
    <p:sldId id="332" r:id="rId87"/>
    <p:sldId id="333" r:id="rId88"/>
    <p:sldId id="334" r:id="rId89"/>
    <p:sldId id="335" r:id="rId90"/>
    <p:sldId id="336" r:id="rId91"/>
    <p:sldId id="337" r:id="rId92"/>
    <p:sldId id="338" r:id="rId93"/>
    <p:sldId id="339" r:id="rId94"/>
    <p:sldId id="340" r:id="rId95"/>
    <p:sldId id="341" r:id="rId96"/>
    <p:sldId id="342" r:id="rId97"/>
    <p:sldId id="343" r:id="rId98"/>
    <p:sldId id="344" r:id="rId99"/>
    <p:sldId id="345" r:id="rId100"/>
    <p:sldId id="346" r:id="rId101"/>
    <p:sldId id="347" r:id="rId102"/>
    <p:sldId id="348" r:id="rId103"/>
    <p:sldId id="349" r:id="rId104"/>
    <p:sldId id="350" r:id="rId105"/>
    <p:sldId id="351" r:id="rId106"/>
    <p:sldId id="352" r:id="rId107"/>
    <p:sldId id="353" r:id="rId108"/>
    <p:sldId id="354" r:id="rId109"/>
    <p:sldId id="355" r:id="rId110"/>
    <p:sldId id="356" r:id="rId111"/>
    <p:sldId id="357" r:id="rId112"/>
    <p:sldId id="358" r:id="rId113"/>
    <p:sldId id="359" r:id="rId114"/>
    <p:sldId id="360" r:id="rId115"/>
    <p:sldId id="361" r:id="rId116"/>
    <p:sldId id="362" r:id="rId117"/>
    <p:sldId id="363" r:id="rId118"/>
    <p:sldId id="364" r:id="rId119"/>
    <p:sldId id="365" r:id="rId120"/>
    <p:sldId id="366" r:id="rId121"/>
    <p:sldId id="367" r:id="rId122"/>
    <p:sldId id="368" r:id="rId123"/>
    <p:sldId id="369" r:id="rId124"/>
    <p:sldId id="370" r:id="rId125"/>
    <p:sldId id="371" r:id="rId126"/>
    <p:sldId id="372" r:id="rId127"/>
    <p:sldId id="373" r:id="rId128"/>
    <p:sldId id="374" r:id="rId129"/>
  </p:sldIdLst>
  <p:sldSz cy="6858000" cx="9144000"/>
  <p:notesSz cx="7010400" cy="9296400"/>
  <p:embeddedFontLst>
    <p:embeddedFont>
      <p:font typeface="Tahoma"/>
      <p:regular r:id="rId130"/>
      <p:bold r:id="rId13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132" roundtripDataSignature="AMtx7mgVkumhfv5dxYAMo2mHvTgTEurim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A33572FC-77BF-4FDD-9BC9-B06F240B2E53}">
  <a:tblStyle styleId="{A33572FC-77BF-4FDD-9BC9-B06F240B2E53}"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0.xml"/><Relationship Id="rId42" Type="http://schemas.openxmlformats.org/officeDocument/2006/relationships/slide" Target="slides/slide32.xml"/><Relationship Id="rId41" Type="http://schemas.openxmlformats.org/officeDocument/2006/relationships/slide" Target="slides/slide31.xml"/><Relationship Id="rId44" Type="http://schemas.openxmlformats.org/officeDocument/2006/relationships/slide" Target="slides/slide34.xml"/><Relationship Id="rId43" Type="http://schemas.openxmlformats.org/officeDocument/2006/relationships/slide" Target="slides/slide33.xml"/><Relationship Id="rId46" Type="http://schemas.openxmlformats.org/officeDocument/2006/relationships/slide" Target="slides/slide36.xml"/><Relationship Id="rId45" Type="http://schemas.openxmlformats.org/officeDocument/2006/relationships/slide" Target="slides/slide35.xml"/><Relationship Id="rId107" Type="http://schemas.openxmlformats.org/officeDocument/2006/relationships/slide" Target="slides/slide97.xml"/><Relationship Id="rId106" Type="http://schemas.openxmlformats.org/officeDocument/2006/relationships/slide" Target="slides/slide96.xml"/><Relationship Id="rId105" Type="http://schemas.openxmlformats.org/officeDocument/2006/relationships/slide" Target="slides/slide95.xml"/><Relationship Id="rId104" Type="http://schemas.openxmlformats.org/officeDocument/2006/relationships/slide" Target="slides/slide94.xml"/><Relationship Id="rId109" Type="http://schemas.openxmlformats.org/officeDocument/2006/relationships/slide" Target="slides/slide99.xml"/><Relationship Id="rId108" Type="http://schemas.openxmlformats.org/officeDocument/2006/relationships/slide" Target="slides/slide98.xml"/><Relationship Id="rId48" Type="http://schemas.openxmlformats.org/officeDocument/2006/relationships/slide" Target="slides/slide38.xml"/><Relationship Id="rId47" Type="http://schemas.openxmlformats.org/officeDocument/2006/relationships/slide" Target="slides/slide37.xml"/><Relationship Id="rId49" Type="http://schemas.openxmlformats.org/officeDocument/2006/relationships/slide" Target="slides/slide39.xml"/><Relationship Id="rId103" Type="http://schemas.openxmlformats.org/officeDocument/2006/relationships/slide" Target="slides/slide93.xml"/><Relationship Id="rId102" Type="http://schemas.openxmlformats.org/officeDocument/2006/relationships/slide" Target="slides/slide92.xml"/><Relationship Id="rId101" Type="http://schemas.openxmlformats.org/officeDocument/2006/relationships/slide" Target="slides/slide91.xml"/><Relationship Id="rId100" Type="http://schemas.openxmlformats.org/officeDocument/2006/relationships/slide" Target="slides/slide90.xml"/><Relationship Id="rId31" Type="http://schemas.openxmlformats.org/officeDocument/2006/relationships/slide" Target="slides/slide21.xml"/><Relationship Id="rId30" Type="http://schemas.openxmlformats.org/officeDocument/2006/relationships/slide" Target="slides/slide20.xml"/><Relationship Id="rId33" Type="http://schemas.openxmlformats.org/officeDocument/2006/relationships/slide" Target="slides/slide23.xml"/><Relationship Id="rId32" Type="http://schemas.openxmlformats.org/officeDocument/2006/relationships/slide" Target="slides/slide22.xml"/><Relationship Id="rId35" Type="http://schemas.openxmlformats.org/officeDocument/2006/relationships/slide" Target="slides/slide25.xml"/><Relationship Id="rId34" Type="http://schemas.openxmlformats.org/officeDocument/2006/relationships/slide" Target="slides/slide24.xml"/><Relationship Id="rId37" Type="http://schemas.openxmlformats.org/officeDocument/2006/relationships/slide" Target="slides/slide27.xml"/><Relationship Id="rId36" Type="http://schemas.openxmlformats.org/officeDocument/2006/relationships/slide" Target="slides/slide26.xml"/><Relationship Id="rId39" Type="http://schemas.openxmlformats.org/officeDocument/2006/relationships/slide" Target="slides/slide29.xml"/><Relationship Id="rId38" Type="http://schemas.openxmlformats.org/officeDocument/2006/relationships/slide" Target="slides/slide28.xml"/><Relationship Id="rId20" Type="http://schemas.openxmlformats.org/officeDocument/2006/relationships/slide" Target="slides/slide10.xml"/><Relationship Id="rId22" Type="http://schemas.openxmlformats.org/officeDocument/2006/relationships/slide" Target="slides/slide12.xml"/><Relationship Id="rId21" Type="http://schemas.openxmlformats.org/officeDocument/2006/relationships/slide" Target="slides/slide11.xml"/><Relationship Id="rId24" Type="http://schemas.openxmlformats.org/officeDocument/2006/relationships/slide" Target="slides/slide14.xml"/><Relationship Id="rId23" Type="http://schemas.openxmlformats.org/officeDocument/2006/relationships/slide" Target="slides/slide13.xml"/><Relationship Id="rId129" Type="http://schemas.openxmlformats.org/officeDocument/2006/relationships/slide" Target="slides/slide119.xml"/><Relationship Id="rId128" Type="http://schemas.openxmlformats.org/officeDocument/2006/relationships/slide" Target="slides/slide118.xml"/><Relationship Id="rId127" Type="http://schemas.openxmlformats.org/officeDocument/2006/relationships/slide" Target="slides/slide117.xml"/><Relationship Id="rId126" Type="http://schemas.openxmlformats.org/officeDocument/2006/relationships/slide" Target="slides/slide116.xml"/><Relationship Id="rId26" Type="http://schemas.openxmlformats.org/officeDocument/2006/relationships/slide" Target="slides/slide16.xml"/><Relationship Id="rId121" Type="http://schemas.openxmlformats.org/officeDocument/2006/relationships/slide" Target="slides/slide111.xml"/><Relationship Id="rId25" Type="http://schemas.openxmlformats.org/officeDocument/2006/relationships/slide" Target="slides/slide15.xml"/><Relationship Id="rId120" Type="http://schemas.openxmlformats.org/officeDocument/2006/relationships/slide" Target="slides/slide110.xml"/><Relationship Id="rId28" Type="http://schemas.openxmlformats.org/officeDocument/2006/relationships/slide" Target="slides/slide18.xml"/><Relationship Id="rId27" Type="http://schemas.openxmlformats.org/officeDocument/2006/relationships/slide" Target="slides/slide17.xml"/><Relationship Id="rId125" Type="http://schemas.openxmlformats.org/officeDocument/2006/relationships/slide" Target="slides/slide115.xml"/><Relationship Id="rId29" Type="http://schemas.openxmlformats.org/officeDocument/2006/relationships/slide" Target="slides/slide19.xml"/><Relationship Id="rId124" Type="http://schemas.openxmlformats.org/officeDocument/2006/relationships/slide" Target="slides/slide114.xml"/><Relationship Id="rId123" Type="http://schemas.openxmlformats.org/officeDocument/2006/relationships/slide" Target="slides/slide113.xml"/><Relationship Id="rId122" Type="http://schemas.openxmlformats.org/officeDocument/2006/relationships/slide" Target="slides/slide112.xml"/><Relationship Id="rId95" Type="http://schemas.openxmlformats.org/officeDocument/2006/relationships/slide" Target="slides/slide85.xml"/><Relationship Id="rId94" Type="http://schemas.openxmlformats.org/officeDocument/2006/relationships/slide" Target="slides/slide84.xml"/><Relationship Id="rId97" Type="http://schemas.openxmlformats.org/officeDocument/2006/relationships/slide" Target="slides/slide87.xml"/><Relationship Id="rId96" Type="http://schemas.openxmlformats.org/officeDocument/2006/relationships/slide" Target="slides/slide86.xml"/><Relationship Id="rId11" Type="http://schemas.openxmlformats.org/officeDocument/2006/relationships/slide" Target="slides/slide1.xml"/><Relationship Id="rId99" Type="http://schemas.openxmlformats.org/officeDocument/2006/relationships/slide" Target="slides/slide89.xml"/><Relationship Id="rId10" Type="http://schemas.openxmlformats.org/officeDocument/2006/relationships/notesMaster" Target="notesMasters/notesMaster1.xml"/><Relationship Id="rId98" Type="http://schemas.openxmlformats.org/officeDocument/2006/relationships/slide" Target="slides/slide88.xml"/><Relationship Id="rId13" Type="http://schemas.openxmlformats.org/officeDocument/2006/relationships/slide" Target="slides/slide3.xml"/><Relationship Id="rId12" Type="http://schemas.openxmlformats.org/officeDocument/2006/relationships/slide" Target="slides/slide2.xml"/><Relationship Id="rId91" Type="http://schemas.openxmlformats.org/officeDocument/2006/relationships/slide" Target="slides/slide81.xml"/><Relationship Id="rId90" Type="http://schemas.openxmlformats.org/officeDocument/2006/relationships/slide" Target="slides/slide80.xml"/><Relationship Id="rId93" Type="http://schemas.openxmlformats.org/officeDocument/2006/relationships/slide" Target="slides/slide83.xml"/><Relationship Id="rId92" Type="http://schemas.openxmlformats.org/officeDocument/2006/relationships/slide" Target="slides/slide82.xml"/><Relationship Id="rId118" Type="http://schemas.openxmlformats.org/officeDocument/2006/relationships/slide" Target="slides/slide108.xml"/><Relationship Id="rId117" Type="http://schemas.openxmlformats.org/officeDocument/2006/relationships/slide" Target="slides/slide107.xml"/><Relationship Id="rId116" Type="http://schemas.openxmlformats.org/officeDocument/2006/relationships/slide" Target="slides/slide106.xml"/><Relationship Id="rId115" Type="http://schemas.openxmlformats.org/officeDocument/2006/relationships/slide" Target="slides/slide105.xml"/><Relationship Id="rId119" Type="http://schemas.openxmlformats.org/officeDocument/2006/relationships/slide" Target="slides/slide109.xml"/><Relationship Id="rId15" Type="http://schemas.openxmlformats.org/officeDocument/2006/relationships/slide" Target="slides/slide5.xml"/><Relationship Id="rId110" Type="http://schemas.openxmlformats.org/officeDocument/2006/relationships/slide" Target="slides/slide100.xml"/><Relationship Id="rId14" Type="http://schemas.openxmlformats.org/officeDocument/2006/relationships/slide" Target="slides/slide4.xml"/><Relationship Id="rId17" Type="http://schemas.openxmlformats.org/officeDocument/2006/relationships/slide" Target="slides/slide7.xml"/><Relationship Id="rId16" Type="http://schemas.openxmlformats.org/officeDocument/2006/relationships/slide" Target="slides/slide6.xml"/><Relationship Id="rId19" Type="http://schemas.openxmlformats.org/officeDocument/2006/relationships/slide" Target="slides/slide9.xml"/><Relationship Id="rId114" Type="http://schemas.openxmlformats.org/officeDocument/2006/relationships/slide" Target="slides/slide104.xml"/><Relationship Id="rId18" Type="http://schemas.openxmlformats.org/officeDocument/2006/relationships/slide" Target="slides/slide8.xml"/><Relationship Id="rId113" Type="http://schemas.openxmlformats.org/officeDocument/2006/relationships/slide" Target="slides/slide103.xml"/><Relationship Id="rId112" Type="http://schemas.openxmlformats.org/officeDocument/2006/relationships/slide" Target="slides/slide102.xml"/><Relationship Id="rId111" Type="http://schemas.openxmlformats.org/officeDocument/2006/relationships/slide" Target="slides/slide101.xml"/><Relationship Id="rId84" Type="http://schemas.openxmlformats.org/officeDocument/2006/relationships/slide" Target="slides/slide74.xml"/><Relationship Id="rId83" Type="http://schemas.openxmlformats.org/officeDocument/2006/relationships/slide" Target="slides/slide73.xml"/><Relationship Id="rId86" Type="http://schemas.openxmlformats.org/officeDocument/2006/relationships/slide" Target="slides/slide76.xml"/><Relationship Id="rId85" Type="http://schemas.openxmlformats.org/officeDocument/2006/relationships/slide" Target="slides/slide75.xml"/><Relationship Id="rId88" Type="http://schemas.openxmlformats.org/officeDocument/2006/relationships/slide" Target="slides/slide78.xml"/><Relationship Id="rId87" Type="http://schemas.openxmlformats.org/officeDocument/2006/relationships/slide" Target="slides/slide77.xml"/><Relationship Id="rId89" Type="http://schemas.openxmlformats.org/officeDocument/2006/relationships/slide" Target="slides/slide79.xml"/><Relationship Id="rId80" Type="http://schemas.openxmlformats.org/officeDocument/2006/relationships/slide" Target="slides/slide70.xml"/><Relationship Id="rId82" Type="http://schemas.openxmlformats.org/officeDocument/2006/relationships/slide" Target="slides/slide72.xml"/><Relationship Id="rId81" Type="http://schemas.openxmlformats.org/officeDocument/2006/relationships/slide" Target="slides/slide71.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Master" Target="slideMasters/slideMaster6.xml"/><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slideMaster" Target="slideMasters/slideMaster4.xml"/><Relationship Id="rId8" Type="http://schemas.openxmlformats.org/officeDocument/2006/relationships/slideMaster" Target="slideMasters/slideMaster5.xml"/><Relationship Id="rId73" Type="http://schemas.openxmlformats.org/officeDocument/2006/relationships/slide" Target="slides/slide63.xml"/><Relationship Id="rId72" Type="http://schemas.openxmlformats.org/officeDocument/2006/relationships/slide" Target="slides/slide62.xml"/><Relationship Id="rId75" Type="http://schemas.openxmlformats.org/officeDocument/2006/relationships/slide" Target="slides/slide65.xml"/><Relationship Id="rId74" Type="http://schemas.openxmlformats.org/officeDocument/2006/relationships/slide" Target="slides/slide64.xml"/><Relationship Id="rId77" Type="http://schemas.openxmlformats.org/officeDocument/2006/relationships/slide" Target="slides/slide67.xml"/><Relationship Id="rId76" Type="http://schemas.openxmlformats.org/officeDocument/2006/relationships/slide" Target="slides/slide66.xml"/><Relationship Id="rId79" Type="http://schemas.openxmlformats.org/officeDocument/2006/relationships/slide" Target="slides/slide69.xml"/><Relationship Id="rId78" Type="http://schemas.openxmlformats.org/officeDocument/2006/relationships/slide" Target="slides/slide68.xml"/><Relationship Id="rId71" Type="http://schemas.openxmlformats.org/officeDocument/2006/relationships/slide" Target="slides/slide61.xml"/><Relationship Id="rId70" Type="http://schemas.openxmlformats.org/officeDocument/2006/relationships/slide" Target="slides/slide60.xml"/><Relationship Id="rId132" Type="http://customschemas.google.com/relationships/presentationmetadata" Target="metadata"/><Relationship Id="rId131" Type="http://schemas.openxmlformats.org/officeDocument/2006/relationships/font" Target="fonts/Tahoma-bold.fntdata"/><Relationship Id="rId130" Type="http://schemas.openxmlformats.org/officeDocument/2006/relationships/font" Target="fonts/Tahoma-regular.fntdata"/><Relationship Id="rId62" Type="http://schemas.openxmlformats.org/officeDocument/2006/relationships/slide" Target="slides/slide52.xml"/><Relationship Id="rId61" Type="http://schemas.openxmlformats.org/officeDocument/2006/relationships/slide" Target="slides/slide51.xml"/><Relationship Id="rId64" Type="http://schemas.openxmlformats.org/officeDocument/2006/relationships/slide" Target="slides/slide54.xml"/><Relationship Id="rId63" Type="http://schemas.openxmlformats.org/officeDocument/2006/relationships/slide" Target="slides/slide53.xml"/><Relationship Id="rId66" Type="http://schemas.openxmlformats.org/officeDocument/2006/relationships/slide" Target="slides/slide56.xml"/><Relationship Id="rId65" Type="http://schemas.openxmlformats.org/officeDocument/2006/relationships/slide" Target="slides/slide55.xml"/><Relationship Id="rId68" Type="http://schemas.openxmlformats.org/officeDocument/2006/relationships/slide" Target="slides/slide58.xml"/><Relationship Id="rId67" Type="http://schemas.openxmlformats.org/officeDocument/2006/relationships/slide" Target="slides/slide57.xml"/><Relationship Id="rId60" Type="http://schemas.openxmlformats.org/officeDocument/2006/relationships/slide" Target="slides/slide50.xml"/><Relationship Id="rId69" Type="http://schemas.openxmlformats.org/officeDocument/2006/relationships/slide" Target="slides/slide59.xml"/><Relationship Id="rId51" Type="http://schemas.openxmlformats.org/officeDocument/2006/relationships/slide" Target="slides/slide41.xml"/><Relationship Id="rId50" Type="http://schemas.openxmlformats.org/officeDocument/2006/relationships/slide" Target="slides/slide40.xml"/><Relationship Id="rId53" Type="http://schemas.openxmlformats.org/officeDocument/2006/relationships/slide" Target="slides/slide43.xml"/><Relationship Id="rId52" Type="http://schemas.openxmlformats.org/officeDocument/2006/relationships/slide" Target="slides/slide42.xml"/><Relationship Id="rId55" Type="http://schemas.openxmlformats.org/officeDocument/2006/relationships/slide" Target="slides/slide45.xml"/><Relationship Id="rId54" Type="http://schemas.openxmlformats.org/officeDocument/2006/relationships/slide" Target="slides/slide44.xml"/><Relationship Id="rId57" Type="http://schemas.openxmlformats.org/officeDocument/2006/relationships/slide" Target="slides/slide47.xml"/><Relationship Id="rId56" Type="http://schemas.openxmlformats.org/officeDocument/2006/relationships/slide" Target="slides/slide46.xml"/><Relationship Id="rId59" Type="http://schemas.openxmlformats.org/officeDocument/2006/relationships/slide" Target="slides/slide49.xml"/><Relationship Id="rId58"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701025" y="4415775"/>
            <a:ext cx="5608300" cy="4183375"/>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7" name="Shape 317"/>
        <p:cNvGrpSpPr/>
        <p:nvPr/>
      </p:nvGrpSpPr>
      <p:grpSpPr>
        <a:xfrm>
          <a:off x="0" y="0"/>
          <a:ext cx="0" cy="0"/>
          <a:chOff x="0" y="0"/>
          <a:chExt cx="0" cy="0"/>
        </a:xfrm>
      </p:grpSpPr>
      <p:sp>
        <p:nvSpPr>
          <p:cNvPr id="318" name="Google Shape;318;p1:notes"/>
          <p:cNvSpPr txBox="1"/>
          <p:nvPr>
            <p:ph idx="1" type="body"/>
          </p:nvPr>
        </p:nvSpPr>
        <p:spPr>
          <a:xfrm>
            <a:off x="701025" y="4415775"/>
            <a:ext cx="5608300" cy="418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p1: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7" name="Shape 767"/>
        <p:cNvGrpSpPr/>
        <p:nvPr/>
      </p:nvGrpSpPr>
      <p:grpSpPr>
        <a:xfrm>
          <a:off x="0" y="0"/>
          <a:ext cx="0" cy="0"/>
          <a:chOff x="0" y="0"/>
          <a:chExt cx="0" cy="0"/>
        </a:xfrm>
      </p:grpSpPr>
      <p:sp>
        <p:nvSpPr>
          <p:cNvPr id="768" name="Google Shape;768;p10:notes"/>
          <p:cNvSpPr txBox="1"/>
          <p:nvPr>
            <p:ph idx="1" type="body"/>
          </p:nvPr>
        </p:nvSpPr>
        <p:spPr>
          <a:xfrm>
            <a:off x="701025" y="4415775"/>
            <a:ext cx="5608300" cy="418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69" name="Google Shape;769;p10: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4" name="Shape 1464"/>
        <p:cNvGrpSpPr/>
        <p:nvPr/>
      </p:nvGrpSpPr>
      <p:grpSpPr>
        <a:xfrm>
          <a:off x="0" y="0"/>
          <a:ext cx="0" cy="0"/>
          <a:chOff x="0" y="0"/>
          <a:chExt cx="0" cy="0"/>
        </a:xfrm>
      </p:grpSpPr>
      <p:sp>
        <p:nvSpPr>
          <p:cNvPr id="1465" name="Google Shape;1465;p100:notes"/>
          <p:cNvSpPr txBox="1"/>
          <p:nvPr>
            <p:ph idx="1" type="body"/>
          </p:nvPr>
        </p:nvSpPr>
        <p:spPr>
          <a:xfrm>
            <a:off x="701025" y="4415775"/>
            <a:ext cx="5608300" cy="418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66" name="Google Shape;1466;p100: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1" name="Shape 1471"/>
        <p:cNvGrpSpPr/>
        <p:nvPr/>
      </p:nvGrpSpPr>
      <p:grpSpPr>
        <a:xfrm>
          <a:off x="0" y="0"/>
          <a:ext cx="0" cy="0"/>
          <a:chOff x="0" y="0"/>
          <a:chExt cx="0" cy="0"/>
        </a:xfrm>
      </p:grpSpPr>
      <p:sp>
        <p:nvSpPr>
          <p:cNvPr id="1472" name="Google Shape;1472;p101:notes"/>
          <p:cNvSpPr txBox="1"/>
          <p:nvPr>
            <p:ph idx="1" type="body"/>
          </p:nvPr>
        </p:nvSpPr>
        <p:spPr>
          <a:xfrm>
            <a:off x="701025" y="4415775"/>
            <a:ext cx="5608300" cy="418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73" name="Google Shape;1473;p101: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8" name="Shape 1478"/>
        <p:cNvGrpSpPr/>
        <p:nvPr/>
      </p:nvGrpSpPr>
      <p:grpSpPr>
        <a:xfrm>
          <a:off x="0" y="0"/>
          <a:ext cx="0" cy="0"/>
          <a:chOff x="0" y="0"/>
          <a:chExt cx="0" cy="0"/>
        </a:xfrm>
      </p:grpSpPr>
      <p:sp>
        <p:nvSpPr>
          <p:cNvPr id="1479" name="Google Shape;1479;p102:notes"/>
          <p:cNvSpPr txBox="1"/>
          <p:nvPr>
            <p:ph idx="1" type="body"/>
          </p:nvPr>
        </p:nvSpPr>
        <p:spPr>
          <a:xfrm>
            <a:off x="701025" y="4415775"/>
            <a:ext cx="5608300" cy="418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80" name="Google Shape;1480;p102: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4" name="Shape 1484"/>
        <p:cNvGrpSpPr/>
        <p:nvPr/>
      </p:nvGrpSpPr>
      <p:grpSpPr>
        <a:xfrm>
          <a:off x="0" y="0"/>
          <a:ext cx="0" cy="0"/>
          <a:chOff x="0" y="0"/>
          <a:chExt cx="0" cy="0"/>
        </a:xfrm>
      </p:grpSpPr>
      <p:sp>
        <p:nvSpPr>
          <p:cNvPr id="1485" name="Google Shape;1485;p103:notes"/>
          <p:cNvSpPr txBox="1"/>
          <p:nvPr>
            <p:ph idx="1" type="body"/>
          </p:nvPr>
        </p:nvSpPr>
        <p:spPr>
          <a:xfrm>
            <a:off x="701025" y="4415775"/>
            <a:ext cx="5608300" cy="418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86" name="Google Shape;1486;p103: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1" name="Shape 1491"/>
        <p:cNvGrpSpPr/>
        <p:nvPr/>
      </p:nvGrpSpPr>
      <p:grpSpPr>
        <a:xfrm>
          <a:off x="0" y="0"/>
          <a:ext cx="0" cy="0"/>
          <a:chOff x="0" y="0"/>
          <a:chExt cx="0" cy="0"/>
        </a:xfrm>
      </p:grpSpPr>
      <p:sp>
        <p:nvSpPr>
          <p:cNvPr id="1492" name="Google Shape;1492;p104:notes"/>
          <p:cNvSpPr txBox="1"/>
          <p:nvPr>
            <p:ph idx="1" type="body"/>
          </p:nvPr>
        </p:nvSpPr>
        <p:spPr>
          <a:xfrm>
            <a:off x="701025" y="4415775"/>
            <a:ext cx="5608300" cy="418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93" name="Google Shape;1493;p104: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8" name="Shape 1498"/>
        <p:cNvGrpSpPr/>
        <p:nvPr/>
      </p:nvGrpSpPr>
      <p:grpSpPr>
        <a:xfrm>
          <a:off x="0" y="0"/>
          <a:ext cx="0" cy="0"/>
          <a:chOff x="0" y="0"/>
          <a:chExt cx="0" cy="0"/>
        </a:xfrm>
      </p:grpSpPr>
      <p:sp>
        <p:nvSpPr>
          <p:cNvPr id="1499" name="Google Shape;1499;p105:notes"/>
          <p:cNvSpPr txBox="1"/>
          <p:nvPr>
            <p:ph idx="1" type="body"/>
          </p:nvPr>
        </p:nvSpPr>
        <p:spPr>
          <a:xfrm>
            <a:off x="701025" y="4415775"/>
            <a:ext cx="5608300" cy="418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00" name="Google Shape;1500;p105: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5" name="Shape 1505"/>
        <p:cNvGrpSpPr/>
        <p:nvPr/>
      </p:nvGrpSpPr>
      <p:grpSpPr>
        <a:xfrm>
          <a:off x="0" y="0"/>
          <a:ext cx="0" cy="0"/>
          <a:chOff x="0" y="0"/>
          <a:chExt cx="0" cy="0"/>
        </a:xfrm>
      </p:grpSpPr>
      <p:sp>
        <p:nvSpPr>
          <p:cNvPr id="1506" name="Google Shape;1506;p106:notes"/>
          <p:cNvSpPr txBox="1"/>
          <p:nvPr>
            <p:ph idx="1" type="body"/>
          </p:nvPr>
        </p:nvSpPr>
        <p:spPr>
          <a:xfrm>
            <a:off x="701025" y="4415775"/>
            <a:ext cx="5608300" cy="418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07" name="Google Shape;1507;p106: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2" name="Shape 1512"/>
        <p:cNvGrpSpPr/>
        <p:nvPr/>
      </p:nvGrpSpPr>
      <p:grpSpPr>
        <a:xfrm>
          <a:off x="0" y="0"/>
          <a:ext cx="0" cy="0"/>
          <a:chOff x="0" y="0"/>
          <a:chExt cx="0" cy="0"/>
        </a:xfrm>
      </p:grpSpPr>
      <p:sp>
        <p:nvSpPr>
          <p:cNvPr id="1513" name="Google Shape;1513;p107:notes"/>
          <p:cNvSpPr txBox="1"/>
          <p:nvPr>
            <p:ph idx="1" type="body"/>
          </p:nvPr>
        </p:nvSpPr>
        <p:spPr>
          <a:xfrm>
            <a:off x="701025" y="4415775"/>
            <a:ext cx="5608300" cy="418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14" name="Google Shape;1514;p107: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9" name="Shape 1519"/>
        <p:cNvGrpSpPr/>
        <p:nvPr/>
      </p:nvGrpSpPr>
      <p:grpSpPr>
        <a:xfrm>
          <a:off x="0" y="0"/>
          <a:ext cx="0" cy="0"/>
          <a:chOff x="0" y="0"/>
          <a:chExt cx="0" cy="0"/>
        </a:xfrm>
      </p:grpSpPr>
      <p:sp>
        <p:nvSpPr>
          <p:cNvPr id="1520" name="Google Shape;1520;p108:notes"/>
          <p:cNvSpPr txBox="1"/>
          <p:nvPr>
            <p:ph idx="1" type="body"/>
          </p:nvPr>
        </p:nvSpPr>
        <p:spPr>
          <a:xfrm>
            <a:off x="701025" y="4415775"/>
            <a:ext cx="5608300" cy="418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21" name="Google Shape;1521;p108: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6" name="Shape 1526"/>
        <p:cNvGrpSpPr/>
        <p:nvPr/>
      </p:nvGrpSpPr>
      <p:grpSpPr>
        <a:xfrm>
          <a:off x="0" y="0"/>
          <a:ext cx="0" cy="0"/>
          <a:chOff x="0" y="0"/>
          <a:chExt cx="0" cy="0"/>
        </a:xfrm>
      </p:grpSpPr>
      <p:sp>
        <p:nvSpPr>
          <p:cNvPr id="1527" name="Google Shape;1527;p109:notes"/>
          <p:cNvSpPr txBox="1"/>
          <p:nvPr>
            <p:ph idx="1" type="body"/>
          </p:nvPr>
        </p:nvSpPr>
        <p:spPr>
          <a:xfrm>
            <a:off x="701025" y="4415775"/>
            <a:ext cx="5608300" cy="418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28" name="Google Shape;1528;p109: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4" name="Shape 774"/>
        <p:cNvGrpSpPr/>
        <p:nvPr/>
      </p:nvGrpSpPr>
      <p:grpSpPr>
        <a:xfrm>
          <a:off x="0" y="0"/>
          <a:ext cx="0" cy="0"/>
          <a:chOff x="0" y="0"/>
          <a:chExt cx="0" cy="0"/>
        </a:xfrm>
      </p:grpSpPr>
      <p:sp>
        <p:nvSpPr>
          <p:cNvPr id="775" name="Google Shape;775;p11:notes"/>
          <p:cNvSpPr txBox="1"/>
          <p:nvPr>
            <p:ph idx="1" type="body"/>
          </p:nvPr>
        </p:nvSpPr>
        <p:spPr>
          <a:xfrm>
            <a:off x="701025" y="4415775"/>
            <a:ext cx="5608300" cy="418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76" name="Google Shape;776;p11: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3" name="Shape 1533"/>
        <p:cNvGrpSpPr/>
        <p:nvPr/>
      </p:nvGrpSpPr>
      <p:grpSpPr>
        <a:xfrm>
          <a:off x="0" y="0"/>
          <a:ext cx="0" cy="0"/>
          <a:chOff x="0" y="0"/>
          <a:chExt cx="0" cy="0"/>
        </a:xfrm>
      </p:grpSpPr>
      <p:sp>
        <p:nvSpPr>
          <p:cNvPr id="1534" name="Google Shape;1534;p110:notes"/>
          <p:cNvSpPr txBox="1"/>
          <p:nvPr>
            <p:ph idx="1" type="body"/>
          </p:nvPr>
        </p:nvSpPr>
        <p:spPr>
          <a:xfrm>
            <a:off x="701025" y="4415775"/>
            <a:ext cx="5608300" cy="418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35" name="Google Shape;1535;p110: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0" name="Shape 1540"/>
        <p:cNvGrpSpPr/>
        <p:nvPr/>
      </p:nvGrpSpPr>
      <p:grpSpPr>
        <a:xfrm>
          <a:off x="0" y="0"/>
          <a:ext cx="0" cy="0"/>
          <a:chOff x="0" y="0"/>
          <a:chExt cx="0" cy="0"/>
        </a:xfrm>
      </p:grpSpPr>
      <p:sp>
        <p:nvSpPr>
          <p:cNvPr id="1541" name="Google Shape;1541;p111:notes"/>
          <p:cNvSpPr txBox="1"/>
          <p:nvPr>
            <p:ph idx="1" type="body"/>
          </p:nvPr>
        </p:nvSpPr>
        <p:spPr>
          <a:xfrm>
            <a:off x="701025" y="4415775"/>
            <a:ext cx="5608300" cy="418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42" name="Google Shape;1542;p111: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7" name="Shape 1547"/>
        <p:cNvGrpSpPr/>
        <p:nvPr/>
      </p:nvGrpSpPr>
      <p:grpSpPr>
        <a:xfrm>
          <a:off x="0" y="0"/>
          <a:ext cx="0" cy="0"/>
          <a:chOff x="0" y="0"/>
          <a:chExt cx="0" cy="0"/>
        </a:xfrm>
      </p:grpSpPr>
      <p:sp>
        <p:nvSpPr>
          <p:cNvPr id="1548" name="Google Shape;1548;p112:notes"/>
          <p:cNvSpPr txBox="1"/>
          <p:nvPr>
            <p:ph idx="1" type="body"/>
          </p:nvPr>
        </p:nvSpPr>
        <p:spPr>
          <a:xfrm>
            <a:off x="701025" y="4415775"/>
            <a:ext cx="5608300" cy="418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49" name="Google Shape;1549;p112: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5" name="Shape 1555"/>
        <p:cNvGrpSpPr/>
        <p:nvPr/>
      </p:nvGrpSpPr>
      <p:grpSpPr>
        <a:xfrm>
          <a:off x="0" y="0"/>
          <a:ext cx="0" cy="0"/>
          <a:chOff x="0" y="0"/>
          <a:chExt cx="0" cy="0"/>
        </a:xfrm>
      </p:grpSpPr>
      <p:sp>
        <p:nvSpPr>
          <p:cNvPr id="1556" name="Google Shape;1556;p113:notes"/>
          <p:cNvSpPr txBox="1"/>
          <p:nvPr>
            <p:ph idx="1" type="body"/>
          </p:nvPr>
        </p:nvSpPr>
        <p:spPr>
          <a:xfrm>
            <a:off x="701025" y="4415775"/>
            <a:ext cx="5608300" cy="418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57" name="Google Shape;1557;p113: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0" name="Shape 1560"/>
        <p:cNvGrpSpPr/>
        <p:nvPr/>
      </p:nvGrpSpPr>
      <p:grpSpPr>
        <a:xfrm>
          <a:off x="0" y="0"/>
          <a:ext cx="0" cy="0"/>
          <a:chOff x="0" y="0"/>
          <a:chExt cx="0" cy="0"/>
        </a:xfrm>
      </p:grpSpPr>
      <p:sp>
        <p:nvSpPr>
          <p:cNvPr id="1561" name="Google Shape;1561;p114:notes"/>
          <p:cNvSpPr/>
          <p:nvPr/>
        </p:nvSpPr>
        <p:spPr>
          <a:xfrm>
            <a:off x="3971880" y="8831160"/>
            <a:ext cx="3036960" cy="463680"/>
          </a:xfrm>
          <a:prstGeom prst="rect">
            <a:avLst/>
          </a:prstGeom>
          <a:noFill/>
          <a:ln>
            <a:noFill/>
          </a:ln>
        </p:spPr>
        <p:txBody>
          <a:bodyPr anchorCtr="0" anchor="b" bIns="46425" lIns="93225" spcFirstLastPara="1" rIns="93225" wrap="square" tIns="46425">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imes New Roman"/>
                <a:ea typeface="Times New Roman"/>
                <a:cs typeface="Times New Roman"/>
                <a:sym typeface="Times New Roman"/>
              </a:rPr>
              <a:t>‹#›</a:t>
            </a:fld>
            <a:endParaRPr b="0" sz="1800" strike="noStrike">
              <a:solidFill>
                <a:srgbClr val="000000"/>
              </a:solidFill>
              <a:latin typeface="Arial"/>
              <a:ea typeface="Arial"/>
              <a:cs typeface="Arial"/>
              <a:sym typeface="Arial"/>
            </a:endParaRPr>
          </a:p>
        </p:txBody>
      </p:sp>
      <p:sp>
        <p:nvSpPr>
          <p:cNvPr id="1562" name="Google Shape;1562;p114:notes"/>
          <p:cNvSpPr txBox="1"/>
          <p:nvPr>
            <p:ph idx="1" type="body"/>
          </p:nvPr>
        </p:nvSpPr>
        <p:spPr>
          <a:xfrm>
            <a:off x="934920" y="4416480"/>
            <a:ext cx="5139000" cy="4181760"/>
          </a:xfrm>
          <a:prstGeom prst="rect">
            <a:avLst/>
          </a:prstGeom>
          <a:noFill/>
          <a:ln>
            <a:noFill/>
          </a:ln>
        </p:spPr>
        <p:txBody>
          <a:bodyPr anchorCtr="0" anchor="t" bIns="46425" lIns="93225" spcFirstLastPara="1" rIns="93225" wrap="square" tIns="46425">
            <a:noAutofit/>
          </a:bodyPr>
          <a:lstStyle/>
          <a:p>
            <a:pPr indent="0" lvl="0" marL="0" rtl="0" algn="l">
              <a:spcBef>
                <a:spcPts val="0"/>
              </a:spcBef>
              <a:spcAft>
                <a:spcPts val="0"/>
              </a:spcAft>
              <a:buNone/>
            </a:pPr>
            <a:r>
              <a:t/>
            </a:r>
            <a:endParaRPr b="0" sz="2000" strike="noStrike">
              <a:solidFill>
                <a:srgbClr val="000000"/>
              </a:solidFill>
              <a:latin typeface="Arial"/>
              <a:ea typeface="Arial"/>
              <a:cs typeface="Arial"/>
              <a:sym typeface="Arial"/>
            </a:endParaRPr>
          </a:p>
        </p:txBody>
      </p:sp>
      <p:sp>
        <p:nvSpPr>
          <p:cNvPr id="1563" name="Google Shape;1563;p114: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8" name="Shape 1568"/>
        <p:cNvGrpSpPr/>
        <p:nvPr/>
      </p:nvGrpSpPr>
      <p:grpSpPr>
        <a:xfrm>
          <a:off x="0" y="0"/>
          <a:ext cx="0" cy="0"/>
          <a:chOff x="0" y="0"/>
          <a:chExt cx="0" cy="0"/>
        </a:xfrm>
      </p:grpSpPr>
      <p:sp>
        <p:nvSpPr>
          <p:cNvPr id="1569" name="Google Shape;1569;p115:notes"/>
          <p:cNvSpPr txBox="1"/>
          <p:nvPr>
            <p:ph idx="1" type="body"/>
          </p:nvPr>
        </p:nvSpPr>
        <p:spPr>
          <a:xfrm>
            <a:off x="701025" y="4415775"/>
            <a:ext cx="5608300" cy="418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70" name="Google Shape;1570;p115: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3" name="Shape 1573"/>
        <p:cNvGrpSpPr/>
        <p:nvPr/>
      </p:nvGrpSpPr>
      <p:grpSpPr>
        <a:xfrm>
          <a:off x="0" y="0"/>
          <a:ext cx="0" cy="0"/>
          <a:chOff x="0" y="0"/>
          <a:chExt cx="0" cy="0"/>
        </a:xfrm>
      </p:grpSpPr>
      <p:sp>
        <p:nvSpPr>
          <p:cNvPr id="1574" name="Google Shape;1574;p116:notes"/>
          <p:cNvSpPr txBox="1"/>
          <p:nvPr>
            <p:ph idx="1" type="body"/>
          </p:nvPr>
        </p:nvSpPr>
        <p:spPr>
          <a:xfrm>
            <a:off x="701025" y="4415775"/>
            <a:ext cx="5608300" cy="418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75" name="Google Shape;1575;p116: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8" name="Shape 1578"/>
        <p:cNvGrpSpPr/>
        <p:nvPr/>
      </p:nvGrpSpPr>
      <p:grpSpPr>
        <a:xfrm>
          <a:off x="0" y="0"/>
          <a:ext cx="0" cy="0"/>
          <a:chOff x="0" y="0"/>
          <a:chExt cx="0" cy="0"/>
        </a:xfrm>
      </p:grpSpPr>
      <p:sp>
        <p:nvSpPr>
          <p:cNvPr id="1579" name="Google Shape;1579;p117:notes"/>
          <p:cNvSpPr txBox="1"/>
          <p:nvPr>
            <p:ph idx="1" type="body"/>
          </p:nvPr>
        </p:nvSpPr>
        <p:spPr>
          <a:xfrm>
            <a:off x="701025" y="4415775"/>
            <a:ext cx="5608300" cy="418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80" name="Google Shape;1580;p117: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5" name="Shape 1585"/>
        <p:cNvGrpSpPr/>
        <p:nvPr/>
      </p:nvGrpSpPr>
      <p:grpSpPr>
        <a:xfrm>
          <a:off x="0" y="0"/>
          <a:ext cx="0" cy="0"/>
          <a:chOff x="0" y="0"/>
          <a:chExt cx="0" cy="0"/>
        </a:xfrm>
      </p:grpSpPr>
      <p:sp>
        <p:nvSpPr>
          <p:cNvPr id="1586" name="Google Shape;1586;p118:notes"/>
          <p:cNvSpPr txBox="1"/>
          <p:nvPr>
            <p:ph idx="1" type="body"/>
          </p:nvPr>
        </p:nvSpPr>
        <p:spPr>
          <a:xfrm>
            <a:off x="701025" y="4415775"/>
            <a:ext cx="5608300" cy="418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87" name="Google Shape;1587;p118: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2" name="Shape 1592"/>
        <p:cNvGrpSpPr/>
        <p:nvPr/>
      </p:nvGrpSpPr>
      <p:grpSpPr>
        <a:xfrm>
          <a:off x="0" y="0"/>
          <a:ext cx="0" cy="0"/>
          <a:chOff x="0" y="0"/>
          <a:chExt cx="0" cy="0"/>
        </a:xfrm>
      </p:grpSpPr>
      <p:sp>
        <p:nvSpPr>
          <p:cNvPr id="1593" name="Google Shape;1593;p119:notes"/>
          <p:cNvSpPr txBox="1"/>
          <p:nvPr>
            <p:ph idx="1" type="body"/>
          </p:nvPr>
        </p:nvSpPr>
        <p:spPr>
          <a:xfrm>
            <a:off x="701025" y="4415775"/>
            <a:ext cx="5608300" cy="418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94" name="Google Shape;1594;p119: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1" name="Shape 781"/>
        <p:cNvGrpSpPr/>
        <p:nvPr/>
      </p:nvGrpSpPr>
      <p:grpSpPr>
        <a:xfrm>
          <a:off x="0" y="0"/>
          <a:ext cx="0" cy="0"/>
          <a:chOff x="0" y="0"/>
          <a:chExt cx="0" cy="0"/>
        </a:xfrm>
      </p:grpSpPr>
      <p:sp>
        <p:nvSpPr>
          <p:cNvPr id="782" name="Google Shape;782;p12:notes"/>
          <p:cNvSpPr txBox="1"/>
          <p:nvPr>
            <p:ph idx="1" type="body"/>
          </p:nvPr>
        </p:nvSpPr>
        <p:spPr>
          <a:xfrm>
            <a:off x="701025" y="4415775"/>
            <a:ext cx="5608300" cy="418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83" name="Google Shape;783;p12: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8" name="Shape 788"/>
        <p:cNvGrpSpPr/>
        <p:nvPr/>
      </p:nvGrpSpPr>
      <p:grpSpPr>
        <a:xfrm>
          <a:off x="0" y="0"/>
          <a:ext cx="0" cy="0"/>
          <a:chOff x="0" y="0"/>
          <a:chExt cx="0" cy="0"/>
        </a:xfrm>
      </p:grpSpPr>
      <p:sp>
        <p:nvSpPr>
          <p:cNvPr id="789" name="Google Shape;789;p13:notes"/>
          <p:cNvSpPr txBox="1"/>
          <p:nvPr>
            <p:ph idx="1" type="body"/>
          </p:nvPr>
        </p:nvSpPr>
        <p:spPr>
          <a:xfrm>
            <a:off x="701025" y="4415775"/>
            <a:ext cx="5608300" cy="418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90" name="Google Shape;790;p13: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5" name="Shape 795"/>
        <p:cNvGrpSpPr/>
        <p:nvPr/>
      </p:nvGrpSpPr>
      <p:grpSpPr>
        <a:xfrm>
          <a:off x="0" y="0"/>
          <a:ext cx="0" cy="0"/>
          <a:chOff x="0" y="0"/>
          <a:chExt cx="0" cy="0"/>
        </a:xfrm>
      </p:grpSpPr>
      <p:sp>
        <p:nvSpPr>
          <p:cNvPr id="796" name="Google Shape;796;p14:notes"/>
          <p:cNvSpPr txBox="1"/>
          <p:nvPr>
            <p:ph idx="1" type="body"/>
          </p:nvPr>
        </p:nvSpPr>
        <p:spPr>
          <a:xfrm>
            <a:off x="701025" y="4415775"/>
            <a:ext cx="5608300" cy="418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97" name="Google Shape;797;p14: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2" name="Shape 802"/>
        <p:cNvGrpSpPr/>
        <p:nvPr/>
      </p:nvGrpSpPr>
      <p:grpSpPr>
        <a:xfrm>
          <a:off x="0" y="0"/>
          <a:ext cx="0" cy="0"/>
          <a:chOff x="0" y="0"/>
          <a:chExt cx="0" cy="0"/>
        </a:xfrm>
      </p:grpSpPr>
      <p:sp>
        <p:nvSpPr>
          <p:cNvPr id="803" name="Google Shape;803;p15:notes"/>
          <p:cNvSpPr txBox="1"/>
          <p:nvPr>
            <p:ph idx="1" type="body"/>
          </p:nvPr>
        </p:nvSpPr>
        <p:spPr>
          <a:xfrm>
            <a:off x="701025" y="4415775"/>
            <a:ext cx="5608300" cy="418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04" name="Google Shape;804;p15: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9" name="Shape 809"/>
        <p:cNvGrpSpPr/>
        <p:nvPr/>
      </p:nvGrpSpPr>
      <p:grpSpPr>
        <a:xfrm>
          <a:off x="0" y="0"/>
          <a:ext cx="0" cy="0"/>
          <a:chOff x="0" y="0"/>
          <a:chExt cx="0" cy="0"/>
        </a:xfrm>
      </p:grpSpPr>
      <p:sp>
        <p:nvSpPr>
          <p:cNvPr id="810" name="Google Shape;810;p16:notes"/>
          <p:cNvSpPr txBox="1"/>
          <p:nvPr>
            <p:ph idx="1" type="body"/>
          </p:nvPr>
        </p:nvSpPr>
        <p:spPr>
          <a:xfrm>
            <a:off x="701025" y="4415775"/>
            <a:ext cx="5608300" cy="418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11" name="Google Shape;811;p16: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6" name="Shape 816"/>
        <p:cNvGrpSpPr/>
        <p:nvPr/>
      </p:nvGrpSpPr>
      <p:grpSpPr>
        <a:xfrm>
          <a:off x="0" y="0"/>
          <a:ext cx="0" cy="0"/>
          <a:chOff x="0" y="0"/>
          <a:chExt cx="0" cy="0"/>
        </a:xfrm>
      </p:grpSpPr>
      <p:sp>
        <p:nvSpPr>
          <p:cNvPr id="817" name="Google Shape;817;p17:notes"/>
          <p:cNvSpPr txBox="1"/>
          <p:nvPr>
            <p:ph idx="1" type="body"/>
          </p:nvPr>
        </p:nvSpPr>
        <p:spPr>
          <a:xfrm>
            <a:off x="701025" y="4415775"/>
            <a:ext cx="5608300" cy="418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18" name="Google Shape;818;p17: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3" name="Shape 823"/>
        <p:cNvGrpSpPr/>
        <p:nvPr/>
      </p:nvGrpSpPr>
      <p:grpSpPr>
        <a:xfrm>
          <a:off x="0" y="0"/>
          <a:ext cx="0" cy="0"/>
          <a:chOff x="0" y="0"/>
          <a:chExt cx="0" cy="0"/>
        </a:xfrm>
      </p:grpSpPr>
      <p:sp>
        <p:nvSpPr>
          <p:cNvPr id="824" name="Google Shape;824;p18:notes"/>
          <p:cNvSpPr txBox="1"/>
          <p:nvPr>
            <p:ph idx="1" type="body"/>
          </p:nvPr>
        </p:nvSpPr>
        <p:spPr>
          <a:xfrm>
            <a:off x="701025" y="4415775"/>
            <a:ext cx="5608300" cy="418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5" name="Google Shape;825;p18: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0" name="Shape 830"/>
        <p:cNvGrpSpPr/>
        <p:nvPr/>
      </p:nvGrpSpPr>
      <p:grpSpPr>
        <a:xfrm>
          <a:off x="0" y="0"/>
          <a:ext cx="0" cy="0"/>
          <a:chOff x="0" y="0"/>
          <a:chExt cx="0" cy="0"/>
        </a:xfrm>
      </p:grpSpPr>
      <p:sp>
        <p:nvSpPr>
          <p:cNvPr id="831" name="Google Shape;831;p19:notes"/>
          <p:cNvSpPr txBox="1"/>
          <p:nvPr>
            <p:ph idx="1" type="body"/>
          </p:nvPr>
        </p:nvSpPr>
        <p:spPr>
          <a:xfrm>
            <a:off x="701025" y="4415775"/>
            <a:ext cx="5608300" cy="418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32" name="Google Shape;832;p19: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p2:notes"/>
          <p:cNvSpPr txBox="1"/>
          <p:nvPr>
            <p:ph idx="1" type="body"/>
          </p:nvPr>
        </p:nvSpPr>
        <p:spPr>
          <a:xfrm>
            <a:off x="701025" y="4415775"/>
            <a:ext cx="5608300" cy="418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p2: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7" name="Shape 837"/>
        <p:cNvGrpSpPr/>
        <p:nvPr/>
      </p:nvGrpSpPr>
      <p:grpSpPr>
        <a:xfrm>
          <a:off x="0" y="0"/>
          <a:ext cx="0" cy="0"/>
          <a:chOff x="0" y="0"/>
          <a:chExt cx="0" cy="0"/>
        </a:xfrm>
      </p:grpSpPr>
      <p:sp>
        <p:nvSpPr>
          <p:cNvPr id="838" name="Google Shape;838;p20:notes"/>
          <p:cNvSpPr txBox="1"/>
          <p:nvPr>
            <p:ph idx="1" type="body"/>
          </p:nvPr>
        </p:nvSpPr>
        <p:spPr>
          <a:xfrm>
            <a:off x="701025" y="4415775"/>
            <a:ext cx="5608300" cy="418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39" name="Google Shape;839;p20: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4" name="Shape 844"/>
        <p:cNvGrpSpPr/>
        <p:nvPr/>
      </p:nvGrpSpPr>
      <p:grpSpPr>
        <a:xfrm>
          <a:off x="0" y="0"/>
          <a:ext cx="0" cy="0"/>
          <a:chOff x="0" y="0"/>
          <a:chExt cx="0" cy="0"/>
        </a:xfrm>
      </p:grpSpPr>
      <p:sp>
        <p:nvSpPr>
          <p:cNvPr id="845" name="Google Shape;845;p21:notes"/>
          <p:cNvSpPr txBox="1"/>
          <p:nvPr>
            <p:ph idx="1" type="body"/>
          </p:nvPr>
        </p:nvSpPr>
        <p:spPr>
          <a:xfrm>
            <a:off x="701025" y="4415775"/>
            <a:ext cx="5608300" cy="418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46" name="Google Shape;846;p21: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1" name="Shape 851"/>
        <p:cNvGrpSpPr/>
        <p:nvPr/>
      </p:nvGrpSpPr>
      <p:grpSpPr>
        <a:xfrm>
          <a:off x="0" y="0"/>
          <a:ext cx="0" cy="0"/>
          <a:chOff x="0" y="0"/>
          <a:chExt cx="0" cy="0"/>
        </a:xfrm>
      </p:grpSpPr>
      <p:sp>
        <p:nvSpPr>
          <p:cNvPr id="852" name="Google Shape;852;p22:notes"/>
          <p:cNvSpPr txBox="1"/>
          <p:nvPr>
            <p:ph idx="1" type="body"/>
          </p:nvPr>
        </p:nvSpPr>
        <p:spPr>
          <a:xfrm>
            <a:off x="701025" y="4415775"/>
            <a:ext cx="5608300" cy="418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53" name="Google Shape;853;p22: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8" name="Shape 858"/>
        <p:cNvGrpSpPr/>
        <p:nvPr/>
      </p:nvGrpSpPr>
      <p:grpSpPr>
        <a:xfrm>
          <a:off x="0" y="0"/>
          <a:ext cx="0" cy="0"/>
          <a:chOff x="0" y="0"/>
          <a:chExt cx="0" cy="0"/>
        </a:xfrm>
      </p:grpSpPr>
      <p:sp>
        <p:nvSpPr>
          <p:cNvPr id="859" name="Google Shape;859;p23:notes"/>
          <p:cNvSpPr txBox="1"/>
          <p:nvPr>
            <p:ph idx="1" type="body"/>
          </p:nvPr>
        </p:nvSpPr>
        <p:spPr>
          <a:xfrm>
            <a:off x="701025" y="4415775"/>
            <a:ext cx="5608300" cy="418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60" name="Google Shape;860;p23: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6" name="Shape 866"/>
        <p:cNvGrpSpPr/>
        <p:nvPr/>
      </p:nvGrpSpPr>
      <p:grpSpPr>
        <a:xfrm>
          <a:off x="0" y="0"/>
          <a:ext cx="0" cy="0"/>
          <a:chOff x="0" y="0"/>
          <a:chExt cx="0" cy="0"/>
        </a:xfrm>
      </p:grpSpPr>
      <p:sp>
        <p:nvSpPr>
          <p:cNvPr id="867" name="Google Shape;867;p24:notes"/>
          <p:cNvSpPr txBox="1"/>
          <p:nvPr>
            <p:ph idx="1" type="body"/>
          </p:nvPr>
        </p:nvSpPr>
        <p:spPr>
          <a:xfrm>
            <a:off x="701025" y="4415775"/>
            <a:ext cx="5608300" cy="418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68" name="Google Shape;868;p24: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3" name="Shape 873"/>
        <p:cNvGrpSpPr/>
        <p:nvPr/>
      </p:nvGrpSpPr>
      <p:grpSpPr>
        <a:xfrm>
          <a:off x="0" y="0"/>
          <a:ext cx="0" cy="0"/>
          <a:chOff x="0" y="0"/>
          <a:chExt cx="0" cy="0"/>
        </a:xfrm>
      </p:grpSpPr>
      <p:sp>
        <p:nvSpPr>
          <p:cNvPr id="874" name="Google Shape;874;p25:notes"/>
          <p:cNvSpPr txBox="1"/>
          <p:nvPr>
            <p:ph idx="1" type="body"/>
          </p:nvPr>
        </p:nvSpPr>
        <p:spPr>
          <a:xfrm>
            <a:off x="701025" y="4415775"/>
            <a:ext cx="5608300" cy="418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75" name="Google Shape;875;p25: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0" name="Shape 880"/>
        <p:cNvGrpSpPr/>
        <p:nvPr/>
      </p:nvGrpSpPr>
      <p:grpSpPr>
        <a:xfrm>
          <a:off x="0" y="0"/>
          <a:ext cx="0" cy="0"/>
          <a:chOff x="0" y="0"/>
          <a:chExt cx="0" cy="0"/>
        </a:xfrm>
      </p:grpSpPr>
      <p:sp>
        <p:nvSpPr>
          <p:cNvPr id="881" name="Google Shape;881;p26:notes"/>
          <p:cNvSpPr txBox="1"/>
          <p:nvPr>
            <p:ph idx="1" type="body"/>
          </p:nvPr>
        </p:nvSpPr>
        <p:spPr>
          <a:xfrm>
            <a:off x="701025" y="4415775"/>
            <a:ext cx="5608300" cy="418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82" name="Google Shape;882;p26: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7" name="Shape 887"/>
        <p:cNvGrpSpPr/>
        <p:nvPr/>
      </p:nvGrpSpPr>
      <p:grpSpPr>
        <a:xfrm>
          <a:off x="0" y="0"/>
          <a:ext cx="0" cy="0"/>
          <a:chOff x="0" y="0"/>
          <a:chExt cx="0" cy="0"/>
        </a:xfrm>
      </p:grpSpPr>
      <p:sp>
        <p:nvSpPr>
          <p:cNvPr id="888" name="Google Shape;888;p27:notes"/>
          <p:cNvSpPr txBox="1"/>
          <p:nvPr>
            <p:ph idx="1" type="body"/>
          </p:nvPr>
        </p:nvSpPr>
        <p:spPr>
          <a:xfrm>
            <a:off x="701025" y="4415775"/>
            <a:ext cx="5608300" cy="418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89" name="Google Shape;889;p27: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4" name="Shape 894"/>
        <p:cNvGrpSpPr/>
        <p:nvPr/>
      </p:nvGrpSpPr>
      <p:grpSpPr>
        <a:xfrm>
          <a:off x="0" y="0"/>
          <a:ext cx="0" cy="0"/>
          <a:chOff x="0" y="0"/>
          <a:chExt cx="0" cy="0"/>
        </a:xfrm>
      </p:grpSpPr>
      <p:sp>
        <p:nvSpPr>
          <p:cNvPr id="895" name="Google Shape;895;p28:notes"/>
          <p:cNvSpPr txBox="1"/>
          <p:nvPr>
            <p:ph idx="1" type="body"/>
          </p:nvPr>
        </p:nvSpPr>
        <p:spPr>
          <a:xfrm>
            <a:off x="701025" y="4415775"/>
            <a:ext cx="5608300" cy="418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96" name="Google Shape;896;p28: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1" name="Shape 901"/>
        <p:cNvGrpSpPr/>
        <p:nvPr/>
      </p:nvGrpSpPr>
      <p:grpSpPr>
        <a:xfrm>
          <a:off x="0" y="0"/>
          <a:ext cx="0" cy="0"/>
          <a:chOff x="0" y="0"/>
          <a:chExt cx="0" cy="0"/>
        </a:xfrm>
      </p:grpSpPr>
      <p:sp>
        <p:nvSpPr>
          <p:cNvPr id="902" name="Google Shape;902;p29:notes"/>
          <p:cNvSpPr txBox="1"/>
          <p:nvPr>
            <p:ph idx="1" type="body"/>
          </p:nvPr>
        </p:nvSpPr>
        <p:spPr>
          <a:xfrm>
            <a:off x="701025" y="4415775"/>
            <a:ext cx="5608300" cy="418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03" name="Google Shape;903;p29: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 name="Shape 332"/>
        <p:cNvGrpSpPr/>
        <p:nvPr/>
      </p:nvGrpSpPr>
      <p:grpSpPr>
        <a:xfrm>
          <a:off x="0" y="0"/>
          <a:ext cx="0" cy="0"/>
          <a:chOff x="0" y="0"/>
          <a:chExt cx="0" cy="0"/>
        </a:xfrm>
      </p:grpSpPr>
      <p:sp>
        <p:nvSpPr>
          <p:cNvPr id="333" name="Google Shape;333;p3:notes"/>
          <p:cNvSpPr txBox="1"/>
          <p:nvPr>
            <p:ph idx="1" type="body"/>
          </p:nvPr>
        </p:nvSpPr>
        <p:spPr>
          <a:xfrm>
            <a:off x="701025" y="4415775"/>
            <a:ext cx="5608300" cy="418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p3: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7" name="Shape 907"/>
        <p:cNvGrpSpPr/>
        <p:nvPr/>
      </p:nvGrpSpPr>
      <p:grpSpPr>
        <a:xfrm>
          <a:off x="0" y="0"/>
          <a:ext cx="0" cy="0"/>
          <a:chOff x="0" y="0"/>
          <a:chExt cx="0" cy="0"/>
        </a:xfrm>
      </p:grpSpPr>
      <p:sp>
        <p:nvSpPr>
          <p:cNvPr id="908" name="Google Shape;908;p30:notes"/>
          <p:cNvSpPr txBox="1"/>
          <p:nvPr>
            <p:ph idx="1" type="body"/>
          </p:nvPr>
        </p:nvSpPr>
        <p:spPr>
          <a:xfrm>
            <a:off x="701025" y="4415775"/>
            <a:ext cx="5608300" cy="418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09" name="Google Shape;909;p30: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4" name="Shape 914"/>
        <p:cNvGrpSpPr/>
        <p:nvPr/>
      </p:nvGrpSpPr>
      <p:grpSpPr>
        <a:xfrm>
          <a:off x="0" y="0"/>
          <a:ext cx="0" cy="0"/>
          <a:chOff x="0" y="0"/>
          <a:chExt cx="0" cy="0"/>
        </a:xfrm>
      </p:grpSpPr>
      <p:sp>
        <p:nvSpPr>
          <p:cNvPr id="915" name="Google Shape;915;p31:notes"/>
          <p:cNvSpPr txBox="1"/>
          <p:nvPr>
            <p:ph idx="1" type="body"/>
          </p:nvPr>
        </p:nvSpPr>
        <p:spPr>
          <a:xfrm>
            <a:off x="701025" y="4415775"/>
            <a:ext cx="5608300" cy="418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16" name="Google Shape;916;p31: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0" name="Shape 920"/>
        <p:cNvGrpSpPr/>
        <p:nvPr/>
      </p:nvGrpSpPr>
      <p:grpSpPr>
        <a:xfrm>
          <a:off x="0" y="0"/>
          <a:ext cx="0" cy="0"/>
          <a:chOff x="0" y="0"/>
          <a:chExt cx="0" cy="0"/>
        </a:xfrm>
      </p:grpSpPr>
      <p:sp>
        <p:nvSpPr>
          <p:cNvPr id="921" name="Google Shape;921;p32:notes"/>
          <p:cNvSpPr txBox="1"/>
          <p:nvPr>
            <p:ph idx="1" type="body"/>
          </p:nvPr>
        </p:nvSpPr>
        <p:spPr>
          <a:xfrm>
            <a:off x="701025" y="4415775"/>
            <a:ext cx="5608300" cy="418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22" name="Google Shape;922;p32: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6" name="Shape 926"/>
        <p:cNvGrpSpPr/>
        <p:nvPr/>
      </p:nvGrpSpPr>
      <p:grpSpPr>
        <a:xfrm>
          <a:off x="0" y="0"/>
          <a:ext cx="0" cy="0"/>
          <a:chOff x="0" y="0"/>
          <a:chExt cx="0" cy="0"/>
        </a:xfrm>
      </p:grpSpPr>
      <p:sp>
        <p:nvSpPr>
          <p:cNvPr id="927" name="Google Shape;927;p33:notes"/>
          <p:cNvSpPr txBox="1"/>
          <p:nvPr>
            <p:ph idx="1" type="body"/>
          </p:nvPr>
        </p:nvSpPr>
        <p:spPr>
          <a:xfrm>
            <a:off x="701025" y="4415775"/>
            <a:ext cx="5608300" cy="418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28" name="Google Shape;928;p33: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2" name="Shape 932"/>
        <p:cNvGrpSpPr/>
        <p:nvPr/>
      </p:nvGrpSpPr>
      <p:grpSpPr>
        <a:xfrm>
          <a:off x="0" y="0"/>
          <a:ext cx="0" cy="0"/>
          <a:chOff x="0" y="0"/>
          <a:chExt cx="0" cy="0"/>
        </a:xfrm>
      </p:grpSpPr>
      <p:sp>
        <p:nvSpPr>
          <p:cNvPr id="933" name="Google Shape;933;p34:notes"/>
          <p:cNvSpPr txBox="1"/>
          <p:nvPr>
            <p:ph idx="1" type="body"/>
          </p:nvPr>
        </p:nvSpPr>
        <p:spPr>
          <a:xfrm>
            <a:off x="701025" y="4415775"/>
            <a:ext cx="5608300" cy="418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34" name="Google Shape;934;p34: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9" name="Shape 939"/>
        <p:cNvGrpSpPr/>
        <p:nvPr/>
      </p:nvGrpSpPr>
      <p:grpSpPr>
        <a:xfrm>
          <a:off x="0" y="0"/>
          <a:ext cx="0" cy="0"/>
          <a:chOff x="0" y="0"/>
          <a:chExt cx="0" cy="0"/>
        </a:xfrm>
      </p:grpSpPr>
      <p:sp>
        <p:nvSpPr>
          <p:cNvPr id="940" name="Google Shape;940;p35:notes"/>
          <p:cNvSpPr txBox="1"/>
          <p:nvPr>
            <p:ph idx="1" type="body"/>
          </p:nvPr>
        </p:nvSpPr>
        <p:spPr>
          <a:xfrm>
            <a:off x="701025" y="4415775"/>
            <a:ext cx="5608300" cy="418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41" name="Google Shape;941;p35: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5" name="Shape 945"/>
        <p:cNvGrpSpPr/>
        <p:nvPr/>
      </p:nvGrpSpPr>
      <p:grpSpPr>
        <a:xfrm>
          <a:off x="0" y="0"/>
          <a:ext cx="0" cy="0"/>
          <a:chOff x="0" y="0"/>
          <a:chExt cx="0" cy="0"/>
        </a:xfrm>
      </p:grpSpPr>
      <p:sp>
        <p:nvSpPr>
          <p:cNvPr id="946" name="Google Shape;946;p36:notes"/>
          <p:cNvSpPr txBox="1"/>
          <p:nvPr>
            <p:ph idx="1" type="body"/>
          </p:nvPr>
        </p:nvSpPr>
        <p:spPr>
          <a:xfrm>
            <a:off x="701025" y="4415775"/>
            <a:ext cx="5608300" cy="418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47" name="Google Shape;947;p36: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2" name="Shape 952"/>
        <p:cNvGrpSpPr/>
        <p:nvPr/>
      </p:nvGrpSpPr>
      <p:grpSpPr>
        <a:xfrm>
          <a:off x="0" y="0"/>
          <a:ext cx="0" cy="0"/>
          <a:chOff x="0" y="0"/>
          <a:chExt cx="0" cy="0"/>
        </a:xfrm>
      </p:grpSpPr>
      <p:sp>
        <p:nvSpPr>
          <p:cNvPr id="953" name="Google Shape;953;p37:notes"/>
          <p:cNvSpPr txBox="1"/>
          <p:nvPr>
            <p:ph idx="1" type="body"/>
          </p:nvPr>
        </p:nvSpPr>
        <p:spPr>
          <a:xfrm>
            <a:off x="701025" y="4415775"/>
            <a:ext cx="5608300" cy="418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54" name="Google Shape;954;p37: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9" name="Shape 959"/>
        <p:cNvGrpSpPr/>
        <p:nvPr/>
      </p:nvGrpSpPr>
      <p:grpSpPr>
        <a:xfrm>
          <a:off x="0" y="0"/>
          <a:ext cx="0" cy="0"/>
          <a:chOff x="0" y="0"/>
          <a:chExt cx="0" cy="0"/>
        </a:xfrm>
      </p:grpSpPr>
      <p:sp>
        <p:nvSpPr>
          <p:cNvPr id="960" name="Google Shape;960;p38:notes"/>
          <p:cNvSpPr txBox="1"/>
          <p:nvPr>
            <p:ph idx="1" type="body"/>
          </p:nvPr>
        </p:nvSpPr>
        <p:spPr>
          <a:xfrm>
            <a:off x="701025" y="4415775"/>
            <a:ext cx="5608300" cy="418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61" name="Google Shape;961;p38: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6" name="Shape 966"/>
        <p:cNvGrpSpPr/>
        <p:nvPr/>
      </p:nvGrpSpPr>
      <p:grpSpPr>
        <a:xfrm>
          <a:off x="0" y="0"/>
          <a:ext cx="0" cy="0"/>
          <a:chOff x="0" y="0"/>
          <a:chExt cx="0" cy="0"/>
        </a:xfrm>
      </p:grpSpPr>
      <p:sp>
        <p:nvSpPr>
          <p:cNvPr id="967" name="Google Shape;967;p39:notes"/>
          <p:cNvSpPr txBox="1"/>
          <p:nvPr>
            <p:ph idx="1" type="body"/>
          </p:nvPr>
        </p:nvSpPr>
        <p:spPr>
          <a:xfrm>
            <a:off x="701025" y="4415775"/>
            <a:ext cx="5608300" cy="418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68" name="Google Shape;968;p39: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1" name="Shape 351"/>
        <p:cNvGrpSpPr/>
        <p:nvPr/>
      </p:nvGrpSpPr>
      <p:grpSpPr>
        <a:xfrm>
          <a:off x="0" y="0"/>
          <a:ext cx="0" cy="0"/>
          <a:chOff x="0" y="0"/>
          <a:chExt cx="0" cy="0"/>
        </a:xfrm>
      </p:grpSpPr>
      <p:sp>
        <p:nvSpPr>
          <p:cNvPr id="352" name="Google Shape;352;p4:notes"/>
          <p:cNvSpPr txBox="1"/>
          <p:nvPr>
            <p:ph idx="1" type="body"/>
          </p:nvPr>
        </p:nvSpPr>
        <p:spPr>
          <a:xfrm>
            <a:off x="701025" y="4415775"/>
            <a:ext cx="5608300" cy="418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p4: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2" name="Shape 972"/>
        <p:cNvGrpSpPr/>
        <p:nvPr/>
      </p:nvGrpSpPr>
      <p:grpSpPr>
        <a:xfrm>
          <a:off x="0" y="0"/>
          <a:ext cx="0" cy="0"/>
          <a:chOff x="0" y="0"/>
          <a:chExt cx="0" cy="0"/>
        </a:xfrm>
      </p:grpSpPr>
      <p:sp>
        <p:nvSpPr>
          <p:cNvPr id="973" name="Google Shape;973;p40:notes"/>
          <p:cNvSpPr txBox="1"/>
          <p:nvPr>
            <p:ph idx="1" type="body"/>
          </p:nvPr>
        </p:nvSpPr>
        <p:spPr>
          <a:xfrm>
            <a:off x="701025" y="4415775"/>
            <a:ext cx="5608300" cy="418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74" name="Google Shape;974;p40: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9" name="Shape 979"/>
        <p:cNvGrpSpPr/>
        <p:nvPr/>
      </p:nvGrpSpPr>
      <p:grpSpPr>
        <a:xfrm>
          <a:off x="0" y="0"/>
          <a:ext cx="0" cy="0"/>
          <a:chOff x="0" y="0"/>
          <a:chExt cx="0" cy="0"/>
        </a:xfrm>
      </p:grpSpPr>
      <p:sp>
        <p:nvSpPr>
          <p:cNvPr id="980" name="Google Shape;980;p41:notes"/>
          <p:cNvSpPr/>
          <p:nvPr/>
        </p:nvSpPr>
        <p:spPr>
          <a:xfrm>
            <a:off x="3971880" y="8831160"/>
            <a:ext cx="3036960" cy="463680"/>
          </a:xfrm>
          <a:prstGeom prst="rect">
            <a:avLst/>
          </a:prstGeom>
          <a:noFill/>
          <a:ln>
            <a:noFill/>
          </a:ln>
        </p:spPr>
        <p:txBody>
          <a:bodyPr anchorCtr="0" anchor="b" bIns="46425" lIns="93225" spcFirstLastPara="1" rIns="93225" wrap="square" tIns="46425">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imes New Roman"/>
                <a:ea typeface="Times New Roman"/>
                <a:cs typeface="Times New Roman"/>
                <a:sym typeface="Times New Roman"/>
              </a:rPr>
              <a:t>‹#›</a:t>
            </a:fld>
            <a:endParaRPr b="0" sz="1800" strike="noStrike">
              <a:solidFill>
                <a:srgbClr val="000000"/>
              </a:solidFill>
              <a:latin typeface="Arial"/>
              <a:ea typeface="Arial"/>
              <a:cs typeface="Arial"/>
              <a:sym typeface="Arial"/>
            </a:endParaRPr>
          </a:p>
        </p:txBody>
      </p:sp>
      <p:sp>
        <p:nvSpPr>
          <p:cNvPr id="981" name="Google Shape;981;p41:notes"/>
          <p:cNvSpPr txBox="1"/>
          <p:nvPr>
            <p:ph idx="1" type="body"/>
          </p:nvPr>
        </p:nvSpPr>
        <p:spPr>
          <a:xfrm>
            <a:off x="701025" y="4415775"/>
            <a:ext cx="5608300" cy="418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82" name="Google Shape;982;p41: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7" name="Shape 987"/>
        <p:cNvGrpSpPr/>
        <p:nvPr/>
      </p:nvGrpSpPr>
      <p:grpSpPr>
        <a:xfrm>
          <a:off x="0" y="0"/>
          <a:ext cx="0" cy="0"/>
          <a:chOff x="0" y="0"/>
          <a:chExt cx="0" cy="0"/>
        </a:xfrm>
      </p:grpSpPr>
      <p:sp>
        <p:nvSpPr>
          <p:cNvPr id="988" name="Google Shape;988;p42:notes"/>
          <p:cNvSpPr/>
          <p:nvPr/>
        </p:nvSpPr>
        <p:spPr>
          <a:xfrm>
            <a:off x="3971880" y="8831160"/>
            <a:ext cx="3036960" cy="463680"/>
          </a:xfrm>
          <a:prstGeom prst="rect">
            <a:avLst/>
          </a:prstGeom>
          <a:noFill/>
          <a:ln>
            <a:noFill/>
          </a:ln>
        </p:spPr>
        <p:txBody>
          <a:bodyPr anchorCtr="0" anchor="b" bIns="46425" lIns="93225" spcFirstLastPara="1" rIns="93225" wrap="square" tIns="46425">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imes New Roman"/>
                <a:ea typeface="Times New Roman"/>
                <a:cs typeface="Times New Roman"/>
                <a:sym typeface="Times New Roman"/>
              </a:rPr>
              <a:t>‹#›</a:t>
            </a:fld>
            <a:endParaRPr b="0" sz="1800" strike="noStrike">
              <a:solidFill>
                <a:srgbClr val="000000"/>
              </a:solidFill>
              <a:latin typeface="Arial"/>
              <a:ea typeface="Arial"/>
              <a:cs typeface="Arial"/>
              <a:sym typeface="Arial"/>
            </a:endParaRPr>
          </a:p>
        </p:txBody>
      </p:sp>
      <p:sp>
        <p:nvSpPr>
          <p:cNvPr id="989" name="Google Shape;989;p42:notes"/>
          <p:cNvSpPr txBox="1"/>
          <p:nvPr>
            <p:ph idx="1" type="body"/>
          </p:nvPr>
        </p:nvSpPr>
        <p:spPr>
          <a:xfrm>
            <a:off x="701025" y="4415775"/>
            <a:ext cx="5608300" cy="418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90" name="Google Shape;990;p42: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5" name="Shape 995"/>
        <p:cNvGrpSpPr/>
        <p:nvPr/>
      </p:nvGrpSpPr>
      <p:grpSpPr>
        <a:xfrm>
          <a:off x="0" y="0"/>
          <a:ext cx="0" cy="0"/>
          <a:chOff x="0" y="0"/>
          <a:chExt cx="0" cy="0"/>
        </a:xfrm>
      </p:grpSpPr>
      <p:sp>
        <p:nvSpPr>
          <p:cNvPr id="996" name="Google Shape;996;p43:notes"/>
          <p:cNvSpPr/>
          <p:nvPr/>
        </p:nvSpPr>
        <p:spPr>
          <a:xfrm>
            <a:off x="3971880" y="8831160"/>
            <a:ext cx="3036960" cy="463680"/>
          </a:xfrm>
          <a:prstGeom prst="rect">
            <a:avLst/>
          </a:prstGeom>
          <a:noFill/>
          <a:ln>
            <a:noFill/>
          </a:ln>
        </p:spPr>
        <p:txBody>
          <a:bodyPr anchorCtr="0" anchor="b" bIns="46425" lIns="93225" spcFirstLastPara="1" rIns="93225" wrap="square" tIns="46425">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imes New Roman"/>
                <a:ea typeface="Times New Roman"/>
                <a:cs typeface="Times New Roman"/>
                <a:sym typeface="Times New Roman"/>
              </a:rPr>
              <a:t>‹#›</a:t>
            </a:fld>
            <a:endParaRPr b="0" sz="1800" strike="noStrike">
              <a:solidFill>
                <a:srgbClr val="000000"/>
              </a:solidFill>
              <a:latin typeface="Arial"/>
              <a:ea typeface="Arial"/>
              <a:cs typeface="Arial"/>
              <a:sym typeface="Arial"/>
            </a:endParaRPr>
          </a:p>
        </p:txBody>
      </p:sp>
      <p:sp>
        <p:nvSpPr>
          <p:cNvPr id="997" name="Google Shape;997;p43:notes"/>
          <p:cNvSpPr txBox="1"/>
          <p:nvPr>
            <p:ph idx="1" type="body"/>
          </p:nvPr>
        </p:nvSpPr>
        <p:spPr>
          <a:xfrm>
            <a:off x="701025" y="4415775"/>
            <a:ext cx="5608300" cy="418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98" name="Google Shape;998;p43: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4" name="Shape 1004"/>
        <p:cNvGrpSpPr/>
        <p:nvPr/>
      </p:nvGrpSpPr>
      <p:grpSpPr>
        <a:xfrm>
          <a:off x="0" y="0"/>
          <a:ext cx="0" cy="0"/>
          <a:chOff x="0" y="0"/>
          <a:chExt cx="0" cy="0"/>
        </a:xfrm>
      </p:grpSpPr>
      <p:sp>
        <p:nvSpPr>
          <p:cNvPr id="1005" name="Google Shape;1005;p44:notes"/>
          <p:cNvSpPr/>
          <p:nvPr/>
        </p:nvSpPr>
        <p:spPr>
          <a:xfrm>
            <a:off x="3971880" y="8831160"/>
            <a:ext cx="3036960" cy="463680"/>
          </a:xfrm>
          <a:prstGeom prst="rect">
            <a:avLst/>
          </a:prstGeom>
          <a:noFill/>
          <a:ln>
            <a:noFill/>
          </a:ln>
        </p:spPr>
        <p:txBody>
          <a:bodyPr anchorCtr="0" anchor="b" bIns="46425" lIns="93225" spcFirstLastPara="1" rIns="93225" wrap="square" tIns="46425">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imes New Roman"/>
                <a:ea typeface="Times New Roman"/>
                <a:cs typeface="Times New Roman"/>
                <a:sym typeface="Times New Roman"/>
              </a:rPr>
              <a:t>‹#›</a:t>
            </a:fld>
            <a:endParaRPr b="0" sz="1800" strike="noStrike">
              <a:solidFill>
                <a:srgbClr val="000000"/>
              </a:solidFill>
              <a:latin typeface="Arial"/>
              <a:ea typeface="Arial"/>
              <a:cs typeface="Arial"/>
              <a:sym typeface="Arial"/>
            </a:endParaRPr>
          </a:p>
        </p:txBody>
      </p:sp>
      <p:sp>
        <p:nvSpPr>
          <p:cNvPr id="1006" name="Google Shape;1006;p44:notes"/>
          <p:cNvSpPr txBox="1"/>
          <p:nvPr>
            <p:ph idx="1" type="body"/>
          </p:nvPr>
        </p:nvSpPr>
        <p:spPr>
          <a:xfrm>
            <a:off x="701025" y="4415775"/>
            <a:ext cx="5608300" cy="418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07" name="Google Shape;1007;p44: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3" name="Shape 1013"/>
        <p:cNvGrpSpPr/>
        <p:nvPr/>
      </p:nvGrpSpPr>
      <p:grpSpPr>
        <a:xfrm>
          <a:off x="0" y="0"/>
          <a:ext cx="0" cy="0"/>
          <a:chOff x="0" y="0"/>
          <a:chExt cx="0" cy="0"/>
        </a:xfrm>
      </p:grpSpPr>
      <p:sp>
        <p:nvSpPr>
          <p:cNvPr id="1014" name="Google Shape;1014;p45:notes"/>
          <p:cNvSpPr/>
          <p:nvPr/>
        </p:nvSpPr>
        <p:spPr>
          <a:xfrm>
            <a:off x="3971880" y="8831160"/>
            <a:ext cx="3036960" cy="463680"/>
          </a:xfrm>
          <a:prstGeom prst="rect">
            <a:avLst/>
          </a:prstGeom>
          <a:noFill/>
          <a:ln>
            <a:noFill/>
          </a:ln>
        </p:spPr>
        <p:txBody>
          <a:bodyPr anchorCtr="0" anchor="b" bIns="46425" lIns="93225" spcFirstLastPara="1" rIns="93225" wrap="square" tIns="46425">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imes New Roman"/>
                <a:ea typeface="Times New Roman"/>
                <a:cs typeface="Times New Roman"/>
                <a:sym typeface="Times New Roman"/>
              </a:rPr>
              <a:t>‹#›</a:t>
            </a:fld>
            <a:endParaRPr b="0" sz="1800" strike="noStrike">
              <a:solidFill>
                <a:srgbClr val="000000"/>
              </a:solidFill>
              <a:latin typeface="Arial"/>
              <a:ea typeface="Arial"/>
              <a:cs typeface="Arial"/>
              <a:sym typeface="Arial"/>
            </a:endParaRPr>
          </a:p>
        </p:txBody>
      </p:sp>
      <p:sp>
        <p:nvSpPr>
          <p:cNvPr id="1015" name="Google Shape;1015;p45:notes"/>
          <p:cNvSpPr txBox="1"/>
          <p:nvPr>
            <p:ph idx="1" type="body"/>
          </p:nvPr>
        </p:nvSpPr>
        <p:spPr>
          <a:xfrm>
            <a:off x="701025" y="4415775"/>
            <a:ext cx="5608300" cy="418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16" name="Google Shape;1016;p45: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1" name="Shape 1021"/>
        <p:cNvGrpSpPr/>
        <p:nvPr/>
      </p:nvGrpSpPr>
      <p:grpSpPr>
        <a:xfrm>
          <a:off x="0" y="0"/>
          <a:ext cx="0" cy="0"/>
          <a:chOff x="0" y="0"/>
          <a:chExt cx="0" cy="0"/>
        </a:xfrm>
      </p:grpSpPr>
      <p:sp>
        <p:nvSpPr>
          <p:cNvPr id="1022" name="Google Shape;1022;p46:notes"/>
          <p:cNvSpPr/>
          <p:nvPr/>
        </p:nvSpPr>
        <p:spPr>
          <a:xfrm>
            <a:off x="3971880" y="8831160"/>
            <a:ext cx="3036960" cy="463680"/>
          </a:xfrm>
          <a:prstGeom prst="rect">
            <a:avLst/>
          </a:prstGeom>
          <a:noFill/>
          <a:ln>
            <a:noFill/>
          </a:ln>
        </p:spPr>
        <p:txBody>
          <a:bodyPr anchorCtr="0" anchor="b" bIns="46425" lIns="93225" spcFirstLastPara="1" rIns="93225" wrap="square" tIns="46425">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imes New Roman"/>
                <a:ea typeface="Times New Roman"/>
                <a:cs typeface="Times New Roman"/>
                <a:sym typeface="Times New Roman"/>
              </a:rPr>
              <a:t>‹#›</a:t>
            </a:fld>
            <a:endParaRPr b="0" sz="1800" strike="noStrike">
              <a:solidFill>
                <a:srgbClr val="000000"/>
              </a:solidFill>
              <a:latin typeface="Arial"/>
              <a:ea typeface="Arial"/>
              <a:cs typeface="Arial"/>
              <a:sym typeface="Arial"/>
            </a:endParaRPr>
          </a:p>
        </p:txBody>
      </p:sp>
      <p:sp>
        <p:nvSpPr>
          <p:cNvPr id="1023" name="Google Shape;1023;p46:notes"/>
          <p:cNvSpPr txBox="1"/>
          <p:nvPr>
            <p:ph idx="1" type="body"/>
          </p:nvPr>
        </p:nvSpPr>
        <p:spPr>
          <a:xfrm>
            <a:off x="701025" y="4415775"/>
            <a:ext cx="5608300" cy="418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24" name="Google Shape;1024;p46: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0" name="Shape 1030"/>
        <p:cNvGrpSpPr/>
        <p:nvPr/>
      </p:nvGrpSpPr>
      <p:grpSpPr>
        <a:xfrm>
          <a:off x="0" y="0"/>
          <a:ext cx="0" cy="0"/>
          <a:chOff x="0" y="0"/>
          <a:chExt cx="0" cy="0"/>
        </a:xfrm>
      </p:grpSpPr>
      <p:sp>
        <p:nvSpPr>
          <p:cNvPr id="1031" name="Google Shape;1031;p47:notes"/>
          <p:cNvSpPr/>
          <p:nvPr/>
        </p:nvSpPr>
        <p:spPr>
          <a:xfrm>
            <a:off x="3971880" y="8831160"/>
            <a:ext cx="3036960" cy="463680"/>
          </a:xfrm>
          <a:prstGeom prst="rect">
            <a:avLst/>
          </a:prstGeom>
          <a:noFill/>
          <a:ln>
            <a:noFill/>
          </a:ln>
        </p:spPr>
        <p:txBody>
          <a:bodyPr anchorCtr="0" anchor="b" bIns="46425" lIns="93225" spcFirstLastPara="1" rIns="93225" wrap="square" tIns="46425">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imes New Roman"/>
                <a:ea typeface="Times New Roman"/>
                <a:cs typeface="Times New Roman"/>
                <a:sym typeface="Times New Roman"/>
              </a:rPr>
              <a:t>‹#›</a:t>
            </a:fld>
            <a:endParaRPr b="0" sz="1800" strike="noStrike">
              <a:solidFill>
                <a:srgbClr val="000000"/>
              </a:solidFill>
              <a:latin typeface="Arial"/>
              <a:ea typeface="Arial"/>
              <a:cs typeface="Arial"/>
              <a:sym typeface="Arial"/>
            </a:endParaRPr>
          </a:p>
        </p:txBody>
      </p:sp>
      <p:sp>
        <p:nvSpPr>
          <p:cNvPr id="1032" name="Google Shape;1032;p47:notes"/>
          <p:cNvSpPr txBox="1"/>
          <p:nvPr>
            <p:ph idx="1" type="body"/>
          </p:nvPr>
        </p:nvSpPr>
        <p:spPr>
          <a:xfrm>
            <a:off x="701025" y="4415775"/>
            <a:ext cx="5608300" cy="418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33" name="Google Shape;1033;p47: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9" name="Shape 1039"/>
        <p:cNvGrpSpPr/>
        <p:nvPr/>
      </p:nvGrpSpPr>
      <p:grpSpPr>
        <a:xfrm>
          <a:off x="0" y="0"/>
          <a:ext cx="0" cy="0"/>
          <a:chOff x="0" y="0"/>
          <a:chExt cx="0" cy="0"/>
        </a:xfrm>
      </p:grpSpPr>
      <p:sp>
        <p:nvSpPr>
          <p:cNvPr id="1040" name="Google Shape;1040;p48:notes"/>
          <p:cNvSpPr/>
          <p:nvPr/>
        </p:nvSpPr>
        <p:spPr>
          <a:xfrm>
            <a:off x="3971880" y="8831160"/>
            <a:ext cx="3036960" cy="463680"/>
          </a:xfrm>
          <a:prstGeom prst="rect">
            <a:avLst/>
          </a:prstGeom>
          <a:noFill/>
          <a:ln>
            <a:noFill/>
          </a:ln>
        </p:spPr>
        <p:txBody>
          <a:bodyPr anchorCtr="0" anchor="b" bIns="46425" lIns="93225" spcFirstLastPara="1" rIns="93225" wrap="square" tIns="46425">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imes New Roman"/>
                <a:ea typeface="Times New Roman"/>
                <a:cs typeface="Times New Roman"/>
                <a:sym typeface="Times New Roman"/>
              </a:rPr>
              <a:t>‹#›</a:t>
            </a:fld>
            <a:endParaRPr b="0" sz="1800" strike="noStrike">
              <a:solidFill>
                <a:srgbClr val="000000"/>
              </a:solidFill>
              <a:latin typeface="Arial"/>
              <a:ea typeface="Arial"/>
              <a:cs typeface="Arial"/>
              <a:sym typeface="Arial"/>
            </a:endParaRPr>
          </a:p>
        </p:txBody>
      </p:sp>
      <p:sp>
        <p:nvSpPr>
          <p:cNvPr id="1041" name="Google Shape;1041;p48:notes"/>
          <p:cNvSpPr txBox="1"/>
          <p:nvPr>
            <p:ph idx="1" type="body"/>
          </p:nvPr>
        </p:nvSpPr>
        <p:spPr>
          <a:xfrm>
            <a:off x="701025" y="4415775"/>
            <a:ext cx="5608300" cy="418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42" name="Google Shape;1042;p48: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7" name="Shape 1047"/>
        <p:cNvGrpSpPr/>
        <p:nvPr/>
      </p:nvGrpSpPr>
      <p:grpSpPr>
        <a:xfrm>
          <a:off x="0" y="0"/>
          <a:ext cx="0" cy="0"/>
          <a:chOff x="0" y="0"/>
          <a:chExt cx="0" cy="0"/>
        </a:xfrm>
      </p:grpSpPr>
      <p:sp>
        <p:nvSpPr>
          <p:cNvPr id="1048" name="Google Shape;1048;p49:notes"/>
          <p:cNvSpPr/>
          <p:nvPr/>
        </p:nvSpPr>
        <p:spPr>
          <a:xfrm>
            <a:off x="3971880" y="8831160"/>
            <a:ext cx="3036960" cy="463680"/>
          </a:xfrm>
          <a:prstGeom prst="rect">
            <a:avLst/>
          </a:prstGeom>
          <a:noFill/>
          <a:ln>
            <a:noFill/>
          </a:ln>
        </p:spPr>
        <p:txBody>
          <a:bodyPr anchorCtr="0" anchor="b" bIns="46425" lIns="93225" spcFirstLastPara="1" rIns="93225" wrap="square" tIns="46425">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Arial"/>
                <a:ea typeface="Arial"/>
                <a:cs typeface="Arial"/>
                <a:sym typeface="Arial"/>
              </a:rPr>
              <a:t>‹#›</a:t>
            </a:fld>
            <a:endParaRPr b="0" sz="1800" strike="noStrike">
              <a:solidFill>
                <a:srgbClr val="000000"/>
              </a:solidFill>
              <a:latin typeface="Arial"/>
              <a:ea typeface="Arial"/>
              <a:cs typeface="Arial"/>
              <a:sym typeface="Arial"/>
            </a:endParaRPr>
          </a:p>
        </p:txBody>
      </p:sp>
      <p:sp>
        <p:nvSpPr>
          <p:cNvPr id="1049" name="Google Shape;1049;p49:notes"/>
          <p:cNvSpPr txBox="1"/>
          <p:nvPr>
            <p:ph idx="1" type="body"/>
          </p:nvPr>
        </p:nvSpPr>
        <p:spPr>
          <a:xfrm>
            <a:off x="685800" y="4343400"/>
            <a:ext cx="5483520" cy="4206960"/>
          </a:xfrm>
          <a:prstGeom prst="rect">
            <a:avLst/>
          </a:prstGeom>
          <a:noFill/>
          <a:ln>
            <a:noFill/>
          </a:ln>
        </p:spPr>
        <p:txBody>
          <a:bodyPr anchorCtr="0" anchor="ctr" bIns="46425" lIns="93225" spcFirstLastPara="1" rIns="93225" wrap="square" tIns="46425">
            <a:noAutofit/>
          </a:bodyPr>
          <a:lstStyle/>
          <a:p>
            <a:pPr indent="0" lvl="0" marL="0" rtl="0" algn="l">
              <a:spcBef>
                <a:spcPts val="0"/>
              </a:spcBef>
              <a:spcAft>
                <a:spcPts val="0"/>
              </a:spcAft>
              <a:buNone/>
            </a:pPr>
            <a:r>
              <a:t/>
            </a:r>
            <a:endParaRPr b="0" sz="2000" strike="noStrike">
              <a:solidFill>
                <a:srgbClr val="000000"/>
              </a:solidFill>
              <a:latin typeface="Arial"/>
              <a:ea typeface="Arial"/>
              <a:cs typeface="Arial"/>
              <a:sym typeface="Arial"/>
            </a:endParaRPr>
          </a:p>
        </p:txBody>
      </p:sp>
      <p:sp>
        <p:nvSpPr>
          <p:cNvPr id="1050" name="Google Shape;1050;p49: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3" name="Shape 543"/>
        <p:cNvGrpSpPr/>
        <p:nvPr/>
      </p:nvGrpSpPr>
      <p:grpSpPr>
        <a:xfrm>
          <a:off x="0" y="0"/>
          <a:ext cx="0" cy="0"/>
          <a:chOff x="0" y="0"/>
          <a:chExt cx="0" cy="0"/>
        </a:xfrm>
      </p:grpSpPr>
      <p:sp>
        <p:nvSpPr>
          <p:cNvPr id="544" name="Google Shape;544;p5:notes"/>
          <p:cNvSpPr txBox="1"/>
          <p:nvPr>
            <p:ph idx="1" type="body"/>
          </p:nvPr>
        </p:nvSpPr>
        <p:spPr>
          <a:xfrm>
            <a:off x="701025" y="4415775"/>
            <a:ext cx="5608300" cy="418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45" name="Google Shape;545;p5: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5" name="Shape 1055"/>
        <p:cNvGrpSpPr/>
        <p:nvPr/>
      </p:nvGrpSpPr>
      <p:grpSpPr>
        <a:xfrm>
          <a:off x="0" y="0"/>
          <a:ext cx="0" cy="0"/>
          <a:chOff x="0" y="0"/>
          <a:chExt cx="0" cy="0"/>
        </a:xfrm>
      </p:grpSpPr>
      <p:sp>
        <p:nvSpPr>
          <p:cNvPr id="1056" name="Google Shape;1056;p50:notes"/>
          <p:cNvSpPr/>
          <p:nvPr/>
        </p:nvSpPr>
        <p:spPr>
          <a:xfrm>
            <a:off x="3971880" y="8831160"/>
            <a:ext cx="3036960" cy="463680"/>
          </a:xfrm>
          <a:prstGeom prst="rect">
            <a:avLst/>
          </a:prstGeom>
          <a:noFill/>
          <a:ln>
            <a:noFill/>
          </a:ln>
        </p:spPr>
        <p:txBody>
          <a:bodyPr anchorCtr="0" anchor="b" bIns="46425" lIns="93225" spcFirstLastPara="1" rIns="93225" wrap="square" tIns="46425">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Arial"/>
                <a:ea typeface="Arial"/>
                <a:cs typeface="Arial"/>
                <a:sym typeface="Arial"/>
              </a:rPr>
              <a:t>‹#›</a:t>
            </a:fld>
            <a:endParaRPr b="0" sz="1800" strike="noStrike">
              <a:solidFill>
                <a:srgbClr val="000000"/>
              </a:solidFill>
              <a:latin typeface="Arial"/>
              <a:ea typeface="Arial"/>
              <a:cs typeface="Arial"/>
              <a:sym typeface="Arial"/>
            </a:endParaRPr>
          </a:p>
        </p:txBody>
      </p:sp>
      <p:sp>
        <p:nvSpPr>
          <p:cNvPr id="1057" name="Google Shape;1057;p50:notes"/>
          <p:cNvSpPr txBox="1"/>
          <p:nvPr>
            <p:ph idx="1" type="body"/>
          </p:nvPr>
        </p:nvSpPr>
        <p:spPr>
          <a:xfrm>
            <a:off x="685800" y="4343400"/>
            <a:ext cx="5483520" cy="4206960"/>
          </a:xfrm>
          <a:prstGeom prst="rect">
            <a:avLst/>
          </a:prstGeom>
          <a:noFill/>
          <a:ln>
            <a:noFill/>
          </a:ln>
        </p:spPr>
        <p:txBody>
          <a:bodyPr anchorCtr="0" anchor="ctr" bIns="46425" lIns="93225" spcFirstLastPara="1" rIns="93225" wrap="square" tIns="46425">
            <a:noAutofit/>
          </a:bodyPr>
          <a:lstStyle/>
          <a:p>
            <a:pPr indent="0" lvl="0" marL="0" rtl="0" algn="l">
              <a:spcBef>
                <a:spcPts val="0"/>
              </a:spcBef>
              <a:spcAft>
                <a:spcPts val="0"/>
              </a:spcAft>
              <a:buNone/>
            </a:pPr>
            <a:r>
              <a:t/>
            </a:r>
            <a:endParaRPr b="0" sz="2000" strike="noStrike">
              <a:solidFill>
                <a:srgbClr val="000000"/>
              </a:solidFill>
              <a:latin typeface="Arial"/>
              <a:ea typeface="Arial"/>
              <a:cs typeface="Arial"/>
              <a:sym typeface="Arial"/>
            </a:endParaRPr>
          </a:p>
        </p:txBody>
      </p:sp>
      <p:sp>
        <p:nvSpPr>
          <p:cNvPr id="1058" name="Google Shape;1058;p50: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3" name="Shape 1063"/>
        <p:cNvGrpSpPr/>
        <p:nvPr/>
      </p:nvGrpSpPr>
      <p:grpSpPr>
        <a:xfrm>
          <a:off x="0" y="0"/>
          <a:ext cx="0" cy="0"/>
          <a:chOff x="0" y="0"/>
          <a:chExt cx="0" cy="0"/>
        </a:xfrm>
      </p:grpSpPr>
      <p:sp>
        <p:nvSpPr>
          <p:cNvPr id="1064" name="Google Shape;1064;p51:notes"/>
          <p:cNvSpPr txBox="1"/>
          <p:nvPr>
            <p:ph idx="1" type="body"/>
          </p:nvPr>
        </p:nvSpPr>
        <p:spPr>
          <a:xfrm>
            <a:off x="701025" y="4415775"/>
            <a:ext cx="5608300" cy="418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65" name="Google Shape;1065;p51: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0" name="Shape 1070"/>
        <p:cNvGrpSpPr/>
        <p:nvPr/>
      </p:nvGrpSpPr>
      <p:grpSpPr>
        <a:xfrm>
          <a:off x="0" y="0"/>
          <a:ext cx="0" cy="0"/>
          <a:chOff x="0" y="0"/>
          <a:chExt cx="0" cy="0"/>
        </a:xfrm>
      </p:grpSpPr>
      <p:sp>
        <p:nvSpPr>
          <p:cNvPr id="1071" name="Google Shape;1071;p52:notes"/>
          <p:cNvSpPr/>
          <p:nvPr/>
        </p:nvSpPr>
        <p:spPr>
          <a:xfrm>
            <a:off x="3971880" y="8831160"/>
            <a:ext cx="3036960" cy="463680"/>
          </a:xfrm>
          <a:prstGeom prst="rect">
            <a:avLst/>
          </a:prstGeom>
          <a:noFill/>
          <a:ln>
            <a:noFill/>
          </a:ln>
        </p:spPr>
        <p:txBody>
          <a:bodyPr anchorCtr="0" anchor="b" bIns="46425" lIns="93225" spcFirstLastPara="1" rIns="93225" wrap="square" tIns="46425">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Arial"/>
                <a:ea typeface="Arial"/>
                <a:cs typeface="Arial"/>
                <a:sym typeface="Arial"/>
              </a:rPr>
              <a:t>‹#›</a:t>
            </a:fld>
            <a:endParaRPr b="0" sz="1800" strike="noStrike">
              <a:solidFill>
                <a:srgbClr val="000000"/>
              </a:solidFill>
              <a:latin typeface="Arial"/>
              <a:ea typeface="Arial"/>
              <a:cs typeface="Arial"/>
              <a:sym typeface="Arial"/>
            </a:endParaRPr>
          </a:p>
        </p:txBody>
      </p:sp>
      <p:sp>
        <p:nvSpPr>
          <p:cNvPr id="1072" name="Google Shape;1072;p52:notes"/>
          <p:cNvSpPr txBox="1"/>
          <p:nvPr>
            <p:ph idx="1" type="body"/>
          </p:nvPr>
        </p:nvSpPr>
        <p:spPr>
          <a:xfrm>
            <a:off x="685800" y="4343400"/>
            <a:ext cx="5483520" cy="4206960"/>
          </a:xfrm>
          <a:prstGeom prst="rect">
            <a:avLst/>
          </a:prstGeom>
          <a:noFill/>
          <a:ln>
            <a:noFill/>
          </a:ln>
        </p:spPr>
        <p:txBody>
          <a:bodyPr anchorCtr="0" anchor="ctr" bIns="46425" lIns="93225" spcFirstLastPara="1" rIns="93225" wrap="square" tIns="46425">
            <a:noAutofit/>
          </a:bodyPr>
          <a:lstStyle/>
          <a:p>
            <a:pPr indent="0" lvl="0" marL="0" rtl="0" algn="l">
              <a:spcBef>
                <a:spcPts val="0"/>
              </a:spcBef>
              <a:spcAft>
                <a:spcPts val="0"/>
              </a:spcAft>
              <a:buNone/>
            </a:pPr>
            <a:r>
              <a:t/>
            </a:r>
            <a:endParaRPr b="0" sz="2000" strike="noStrike">
              <a:solidFill>
                <a:srgbClr val="000000"/>
              </a:solidFill>
              <a:latin typeface="Arial"/>
              <a:ea typeface="Arial"/>
              <a:cs typeface="Arial"/>
              <a:sym typeface="Arial"/>
            </a:endParaRPr>
          </a:p>
        </p:txBody>
      </p:sp>
      <p:sp>
        <p:nvSpPr>
          <p:cNvPr id="1073" name="Google Shape;1073;p52: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2" name="Shape 1092"/>
        <p:cNvGrpSpPr/>
        <p:nvPr/>
      </p:nvGrpSpPr>
      <p:grpSpPr>
        <a:xfrm>
          <a:off x="0" y="0"/>
          <a:ext cx="0" cy="0"/>
          <a:chOff x="0" y="0"/>
          <a:chExt cx="0" cy="0"/>
        </a:xfrm>
      </p:grpSpPr>
      <p:sp>
        <p:nvSpPr>
          <p:cNvPr id="1093" name="Google Shape;1093;p53:notes"/>
          <p:cNvSpPr txBox="1"/>
          <p:nvPr>
            <p:ph idx="1" type="body"/>
          </p:nvPr>
        </p:nvSpPr>
        <p:spPr>
          <a:xfrm>
            <a:off x="701025" y="4415775"/>
            <a:ext cx="5608300" cy="418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94" name="Google Shape;1094;p53: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9" name="Shape 1099"/>
        <p:cNvGrpSpPr/>
        <p:nvPr/>
      </p:nvGrpSpPr>
      <p:grpSpPr>
        <a:xfrm>
          <a:off x="0" y="0"/>
          <a:ext cx="0" cy="0"/>
          <a:chOff x="0" y="0"/>
          <a:chExt cx="0" cy="0"/>
        </a:xfrm>
      </p:grpSpPr>
      <p:sp>
        <p:nvSpPr>
          <p:cNvPr id="1100" name="Google Shape;1100;p54:notes"/>
          <p:cNvSpPr/>
          <p:nvPr/>
        </p:nvSpPr>
        <p:spPr>
          <a:xfrm>
            <a:off x="3971880" y="8831160"/>
            <a:ext cx="3036960" cy="463680"/>
          </a:xfrm>
          <a:prstGeom prst="rect">
            <a:avLst/>
          </a:prstGeom>
          <a:noFill/>
          <a:ln>
            <a:noFill/>
          </a:ln>
        </p:spPr>
        <p:txBody>
          <a:bodyPr anchorCtr="0" anchor="b" bIns="46425" lIns="93225" spcFirstLastPara="1" rIns="93225" wrap="square" tIns="46425">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Arial"/>
                <a:ea typeface="Arial"/>
                <a:cs typeface="Arial"/>
                <a:sym typeface="Arial"/>
              </a:rPr>
              <a:t>‹#›</a:t>
            </a:fld>
            <a:endParaRPr b="0" sz="1800" strike="noStrike">
              <a:solidFill>
                <a:srgbClr val="000000"/>
              </a:solidFill>
              <a:latin typeface="Arial"/>
              <a:ea typeface="Arial"/>
              <a:cs typeface="Arial"/>
              <a:sym typeface="Arial"/>
            </a:endParaRPr>
          </a:p>
        </p:txBody>
      </p:sp>
      <p:sp>
        <p:nvSpPr>
          <p:cNvPr id="1101" name="Google Shape;1101;p54:notes"/>
          <p:cNvSpPr txBox="1"/>
          <p:nvPr>
            <p:ph idx="1" type="body"/>
          </p:nvPr>
        </p:nvSpPr>
        <p:spPr>
          <a:xfrm>
            <a:off x="685800" y="4343400"/>
            <a:ext cx="5483520" cy="4206960"/>
          </a:xfrm>
          <a:prstGeom prst="rect">
            <a:avLst/>
          </a:prstGeom>
          <a:noFill/>
          <a:ln>
            <a:noFill/>
          </a:ln>
        </p:spPr>
        <p:txBody>
          <a:bodyPr anchorCtr="0" anchor="ctr" bIns="46425" lIns="93225" spcFirstLastPara="1" rIns="93225" wrap="square" tIns="46425">
            <a:noAutofit/>
          </a:bodyPr>
          <a:lstStyle/>
          <a:p>
            <a:pPr indent="0" lvl="0" marL="0" rtl="0" algn="l">
              <a:spcBef>
                <a:spcPts val="0"/>
              </a:spcBef>
              <a:spcAft>
                <a:spcPts val="0"/>
              </a:spcAft>
              <a:buNone/>
            </a:pPr>
            <a:r>
              <a:t/>
            </a:r>
            <a:endParaRPr b="0" sz="2000" strike="noStrike">
              <a:solidFill>
                <a:srgbClr val="000000"/>
              </a:solidFill>
              <a:latin typeface="Arial"/>
              <a:ea typeface="Arial"/>
              <a:cs typeface="Arial"/>
              <a:sym typeface="Arial"/>
            </a:endParaRPr>
          </a:p>
        </p:txBody>
      </p:sp>
      <p:sp>
        <p:nvSpPr>
          <p:cNvPr id="1102" name="Google Shape;1102;p54: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1" name="Shape 1121"/>
        <p:cNvGrpSpPr/>
        <p:nvPr/>
      </p:nvGrpSpPr>
      <p:grpSpPr>
        <a:xfrm>
          <a:off x="0" y="0"/>
          <a:ext cx="0" cy="0"/>
          <a:chOff x="0" y="0"/>
          <a:chExt cx="0" cy="0"/>
        </a:xfrm>
      </p:grpSpPr>
      <p:sp>
        <p:nvSpPr>
          <p:cNvPr id="1122" name="Google Shape;1122;p55:notes"/>
          <p:cNvSpPr/>
          <p:nvPr/>
        </p:nvSpPr>
        <p:spPr>
          <a:xfrm>
            <a:off x="3971880" y="8831160"/>
            <a:ext cx="3036960" cy="463680"/>
          </a:xfrm>
          <a:prstGeom prst="rect">
            <a:avLst/>
          </a:prstGeom>
          <a:noFill/>
          <a:ln>
            <a:noFill/>
          </a:ln>
        </p:spPr>
        <p:txBody>
          <a:bodyPr anchorCtr="0" anchor="b" bIns="46425" lIns="93225" spcFirstLastPara="1" rIns="93225" wrap="square" tIns="46425">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Arial"/>
                <a:ea typeface="Arial"/>
                <a:cs typeface="Arial"/>
                <a:sym typeface="Arial"/>
              </a:rPr>
              <a:t>‹#›</a:t>
            </a:fld>
            <a:endParaRPr b="0" sz="1800" strike="noStrike">
              <a:solidFill>
                <a:srgbClr val="000000"/>
              </a:solidFill>
              <a:latin typeface="Arial"/>
              <a:ea typeface="Arial"/>
              <a:cs typeface="Arial"/>
              <a:sym typeface="Arial"/>
            </a:endParaRPr>
          </a:p>
        </p:txBody>
      </p:sp>
      <p:sp>
        <p:nvSpPr>
          <p:cNvPr id="1123" name="Google Shape;1123;p55:notes"/>
          <p:cNvSpPr/>
          <p:nvPr/>
        </p:nvSpPr>
        <p:spPr>
          <a:xfrm>
            <a:off x="2143080" y="695160"/>
            <a:ext cx="2570400" cy="3427560"/>
          </a:xfrm>
          <a:prstGeom prst="rect">
            <a:avLst/>
          </a:prstGeom>
          <a:solidFill>
            <a:srgbClr val="FFFFFF"/>
          </a:solidFill>
          <a:ln cap="flat" cmpd="sng" w="9525">
            <a:solidFill>
              <a:srgbClr val="000000"/>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4" name="Google Shape;1124;p55:notes"/>
          <p:cNvSpPr txBox="1"/>
          <p:nvPr>
            <p:ph idx="1" type="body"/>
          </p:nvPr>
        </p:nvSpPr>
        <p:spPr>
          <a:xfrm>
            <a:off x="685800" y="4343400"/>
            <a:ext cx="5483520" cy="4206960"/>
          </a:xfrm>
          <a:prstGeom prst="rect">
            <a:avLst/>
          </a:prstGeom>
          <a:noFill/>
          <a:ln>
            <a:noFill/>
          </a:ln>
        </p:spPr>
        <p:txBody>
          <a:bodyPr anchorCtr="0" anchor="ctr" bIns="46425" lIns="93225" spcFirstLastPara="1" rIns="93225" wrap="square" tIns="46425">
            <a:noAutofit/>
          </a:bodyPr>
          <a:lstStyle/>
          <a:p>
            <a:pPr indent="0" lvl="0" marL="0" rtl="0" algn="l">
              <a:spcBef>
                <a:spcPts val="0"/>
              </a:spcBef>
              <a:spcAft>
                <a:spcPts val="0"/>
              </a:spcAft>
              <a:buNone/>
            </a:pPr>
            <a:r>
              <a:t/>
            </a:r>
            <a:endParaRPr b="0" sz="2000" strike="noStrike">
              <a:solidFill>
                <a:srgbClr val="000000"/>
              </a:solidFill>
              <a:latin typeface="Arial"/>
              <a:ea typeface="Arial"/>
              <a:cs typeface="Arial"/>
              <a:sym typeface="Arial"/>
            </a:endParaRPr>
          </a:p>
        </p:txBody>
      </p:sp>
      <p:sp>
        <p:nvSpPr>
          <p:cNvPr id="1125" name="Google Shape;1125;p55: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1" name="Shape 1131"/>
        <p:cNvGrpSpPr/>
        <p:nvPr/>
      </p:nvGrpSpPr>
      <p:grpSpPr>
        <a:xfrm>
          <a:off x="0" y="0"/>
          <a:ext cx="0" cy="0"/>
          <a:chOff x="0" y="0"/>
          <a:chExt cx="0" cy="0"/>
        </a:xfrm>
      </p:grpSpPr>
      <p:sp>
        <p:nvSpPr>
          <p:cNvPr id="1132" name="Google Shape;1132;p56:notes"/>
          <p:cNvSpPr/>
          <p:nvPr/>
        </p:nvSpPr>
        <p:spPr>
          <a:xfrm>
            <a:off x="3971880" y="8831160"/>
            <a:ext cx="3036960" cy="463680"/>
          </a:xfrm>
          <a:prstGeom prst="rect">
            <a:avLst/>
          </a:prstGeom>
          <a:noFill/>
          <a:ln>
            <a:noFill/>
          </a:ln>
        </p:spPr>
        <p:txBody>
          <a:bodyPr anchorCtr="0" anchor="b" bIns="46425" lIns="93225" spcFirstLastPara="1" rIns="93225" wrap="square" tIns="46425">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Arial"/>
                <a:ea typeface="Arial"/>
                <a:cs typeface="Arial"/>
                <a:sym typeface="Arial"/>
              </a:rPr>
              <a:t>‹#›</a:t>
            </a:fld>
            <a:endParaRPr b="0" sz="1800" strike="noStrike">
              <a:solidFill>
                <a:srgbClr val="000000"/>
              </a:solidFill>
              <a:latin typeface="Arial"/>
              <a:ea typeface="Arial"/>
              <a:cs typeface="Arial"/>
              <a:sym typeface="Arial"/>
            </a:endParaRPr>
          </a:p>
        </p:txBody>
      </p:sp>
      <p:sp>
        <p:nvSpPr>
          <p:cNvPr id="1133" name="Google Shape;1133;p56:notes"/>
          <p:cNvSpPr/>
          <p:nvPr/>
        </p:nvSpPr>
        <p:spPr>
          <a:xfrm>
            <a:off x="2143080" y="695160"/>
            <a:ext cx="2570400" cy="3427560"/>
          </a:xfrm>
          <a:prstGeom prst="rect">
            <a:avLst/>
          </a:prstGeom>
          <a:solidFill>
            <a:srgbClr val="FFFFFF"/>
          </a:solidFill>
          <a:ln cap="flat" cmpd="sng" w="9525">
            <a:solidFill>
              <a:srgbClr val="000000"/>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4" name="Google Shape;1134;p56:notes"/>
          <p:cNvSpPr txBox="1"/>
          <p:nvPr>
            <p:ph idx="1" type="body"/>
          </p:nvPr>
        </p:nvSpPr>
        <p:spPr>
          <a:xfrm>
            <a:off x="685800" y="4343400"/>
            <a:ext cx="5483520" cy="4206960"/>
          </a:xfrm>
          <a:prstGeom prst="rect">
            <a:avLst/>
          </a:prstGeom>
          <a:noFill/>
          <a:ln>
            <a:noFill/>
          </a:ln>
        </p:spPr>
        <p:txBody>
          <a:bodyPr anchorCtr="0" anchor="ctr" bIns="46425" lIns="93225" spcFirstLastPara="1" rIns="93225" wrap="square" tIns="46425">
            <a:noAutofit/>
          </a:bodyPr>
          <a:lstStyle/>
          <a:p>
            <a:pPr indent="0" lvl="0" marL="0" rtl="0" algn="l">
              <a:spcBef>
                <a:spcPts val="0"/>
              </a:spcBef>
              <a:spcAft>
                <a:spcPts val="0"/>
              </a:spcAft>
              <a:buNone/>
            </a:pPr>
            <a:r>
              <a:t/>
            </a:r>
            <a:endParaRPr b="0" sz="2000" strike="noStrike">
              <a:solidFill>
                <a:srgbClr val="000000"/>
              </a:solidFill>
              <a:latin typeface="Arial"/>
              <a:ea typeface="Arial"/>
              <a:cs typeface="Arial"/>
              <a:sym typeface="Arial"/>
            </a:endParaRPr>
          </a:p>
        </p:txBody>
      </p:sp>
      <p:sp>
        <p:nvSpPr>
          <p:cNvPr id="1135" name="Google Shape;1135;p56: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3" name="Shape 1143"/>
        <p:cNvGrpSpPr/>
        <p:nvPr/>
      </p:nvGrpSpPr>
      <p:grpSpPr>
        <a:xfrm>
          <a:off x="0" y="0"/>
          <a:ext cx="0" cy="0"/>
          <a:chOff x="0" y="0"/>
          <a:chExt cx="0" cy="0"/>
        </a:xfrm>
      </p:grpSpPr>
      <p:sp>
        <p:nvSpPr>
          <p:cNvPr id="1144" name="Google Shape;1144;p57:notes"/>
          <p:cNvSpPr/>
          <p:nvPr/>
        </p:nvSpPr>
        <p:spPr>
          <a:xfrm>
            <a:off x="3971880" y="8831160"/>
            <a:ext cx="3036960" cy="463680"/>
          </a:xfrm>
          <a:prstGeom prst="rect">
            <a:avLst/>
          </a:prstGeom>
          <a:noFill/>
          <a:ln>
            <a:noFill/>
          </a:ln>
        </p:spPr>
        <p:txBody>
          <a:bodyPr anchorCtr="0" anchor="b" bIns="46425" lIns="93225" spcFirstLastPara="1" rIns="93225" wrap="square" tIns="46425">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Arial"/>
                <a:ea typeface="Arial"/>
                <a:cs typeface="Arial"/>
                <a:sym typeface="Arial"/>
              </a:rPr>
              <a:t>‹#›</a:t>
            </a:fld>
            <a:endParaRPr b="0" sz="1800" strike="noStrike">
              <a:solidFill>
                <a:srgbClr val="000000"/>
              </a:solidFill>
              <a:latin typeface="Arial"/>
              <a:ea typeface="Arial"/>
              <a:cs typeface="Arial"/>
              <a:sym typeface="Arial"/>
            </a:endParaRPr>
          </a:p>
        </p:txBody>
      </p:sp>
      <p:sp>
        <p:nvSpPr>
          <p:cNvPr id="1145" name="Google Shape;1145;p57:notes"/>
          <p:cNvSpPr/>
          <p:nvPr/>
        </p:nvSpPr>
        <p:spPr>
          <a:xfrm>
            <a:off x="2143080" y="695160"/>
            <a:ext cx="2570400" cy="3427560"/>
          </a:xfrm>
          <a:prstGeom prst="rect">
            <a:avLst/>
          </a:prstGeom>
          <a:solidFill>
            <a:srgbClr val="FFFFFF"/>
          </a:solidFill>
          <a:ln cap="flat" cmpd="sng" w="9525">
            <a:solidFill>
              <a:srgbClr val="000000"/>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6" name="Google Shape;1146;p57:notes"/>
          <p:cNvSpPr txBox="1"/>
          <p:nvPr>
            <p:ph idx="1" type="body"/>
          </p:nvPr>
        </p:nvSpPr>
        <p:spPr>
          <a:xfrm>
            <a:off x="685800" y="4343400"/>
            <a:ext cx="5483520" cy="4206960"/>
          </a:xfrm>
          <a:prstGeom prst="rect">
            <a:avLst/>
          </a:prstGeom>
          <a:noFill/>
          <a:ln>
            <a:noFill/>
          </a:ln>
        </p:spPr>
        <p:txBody>
          <a:bodyPr anchorCtr="0" anchor="ctr" bIns="46425" lIns="93225" spcFirstLastPara="1" rIns="93225" wrap="square" tIns="46425">
            <a:noAutofit/>
          </a:bodyPr>
          <a:lstStyle/>
          <a:p>
            <a:pPr indent="0" lvl="0" marL="0" rtl="0" algn="l">
              <a:spcBef>
                <a:spcPts val="0"/>
              </a:spcBef>
              <a:spcAft>
                <a:spcPts val="0"/>
              </a:spcAft>
              <a:buNone/>
            </a:pPr>
            <a:r>
              <a:t/>
            </a:r>
            <a:endParaRPr b="0" sz="2000" strike="noStrike">
              <a:solidFill>
                <a:srgbClr val="000000"/>
              </a:solidFill>
              <a:latin typeface="Arial"/>
              <a:ea typeface="Arial"/>
              <a:cs typeface="Arial"/>
              <a:sym typeface="Arial"/>
            </a:endParaRPr>
          </a:p>
        </p:txBody>
      </p:sp>
      <p:sp>
        <p:nvSpPr>
          <p:cNvPr id="1147" name="Google Shape;1147;p57: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2" name="Shape 1152"/>
        <p:cNvGrpSpPr/>
        <p:nvPr/>
      </p:nvGrpSpPr>
      <p:grpSpPr>
        <a:xfrm>
          <a:off x="0" y="0"/>
          <a:ext cx="0" cy="0"/>
          <a:chOff x="0" y="0"/>
          <a:chExt cx="0" cy="0"/>
        </a:xfrm>
      </p:grpSpPr>
      <p:sp>
        <p:nvSpPr>
          <p:cNvPr id="1153" name="Google Shape;1153;p58:notes"/>
          <p:cNvSpPr/>
          <p:nvPr/>
        </p:nvSpPr>
        <p:spPr>
          <a:xfrm>
            <a:off x="3971880" y="8831160"/>
            <a:ext cx="3036960" cy="463680"/>
          </a:xfrm>
          <a:prstGeom prst="rect">
            <a:avLst/>
          </a:prstGeom>
          <a:noFill/>
          <a:ln>
            <a:noFill/>
          </a:ln>
        </p:spPr>
        <p:txBody>
          <a:bodyPr anchorCtr="0" anchor="b" bIns="46425" lIns="93225" spcFirstLastPara="1" rIns="93225" wrap="square" tIns="46425">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Arial"/>
                <a:ea typeface="Arial"/>
                <a:cs typeface="Arial"/>
                <a:sym typeface="Arial"/>
              </a:rPr>
              <a:t>‹#›</a:t>
            </a:fld>
            <a:endParaRPr b="0" sz="1800" strike="noStrike">
              <a:solidFill>
                <a:srgbClr val="000000"/>
              </a:solidFill>
              <a:latin typeface="Arial"/>
              <a:ea typeface="Arial"/>
              <a:cs typeface="Arial"/>
              <a:sym typeface="Arial"/>
            </a:endParaRPr>
          </a:p>
        </p:txBody>
      </p:sp>
      <p:sp>
        <p:nvSpPr>
          <p:cNvPr id="1154" name="Google Shape;1154;p58:notes"/>
          <p:cNvSpPr/>
          <p:nvPr/>
        </p:nvSpPr>
        <p:spPr>
          <a:xfrm>
            <a:off x="2143080" y="695160"/>
            <a:ext cx="2570400" cy="3427560"/>
          </a:xfrm>
          <a:prstGeom prst="rect">
            <a:avLst/>
          </a:prstGeom>
          <a:solidFill>
            <a:srgbClr val="FFFFFF"/>
          </a:solidFill>
          <a:ln cap="flat" cmpd="sng" w="9525">
            <a:solidFill>
              <a:srgbClr val="000000"/>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5" name="Google Shape;1155;p58:notes"/>
          <p:cNvSpPr txBox="1"/>
          <p:nvPr>
            <p:ph idx="1" type="body"/>
          </p:nvPr>
        </p:nvSpPr>
        <p:spPr>
          <a:xfrm>
            <a:off x="685800" y="4343400"/>
            <a:ext cx="5483520" cy="4206960"/>
          </a:xfrm>
          <a:prstGeom prst="rect">
            <a:avLst/>
          </a:prstGeom>
          <a:noFill/>
          <a:ln>
            <a:noFill/>
          </a:ln>
        </p:spPr>
        <p:txBody>
          <a:bodyPr anchorCtr="0" anchor="ctr" bIns="46425" lIns="93225" spcFirstLastPara="1" rIns="93225" wrap="square" tIns="46425">
            <a:noAutofit/>
          </a:bodyPr>
          <a:lstStyle/>
          <a:p>
            <a:pPr indent="0" lvl="0" marL="0" rtl="0" algn="l">
              <a:spcBef>
                <a:spcPts val="0"/>
              </a:spcBef>
              <a:spcAft>
                <a:spcPts val="0"/>
              </a:spcAft>
              <a:buNone/>
            </a:pPr>
            <a:r>
              <a:t/>
            </a:r>
            <a:endParaRPr b="0" sz="2000" strike="noStrike">
              <a:solidFill>
                <a:srgbClr val="000000"/>
              </a:solidFill>
              <a:latin typeface="Arial"/>
              <a:ea typeface="Arial"/>
              <a:cs typeface="Arial"/>
              <a:sym typeface="Arial"/>
            </a:endParaRPr>
          </a:p>
        </p:txBody>
      </p:sp>
      <p:sp>
        <p:nvSpPr>
          <p:cNvPr id="1156" name="Google Shape;1156;p58: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1" name="Shape 1161"/>
        <p:cNvGrpSpPr/>
        <p:nvPr/>
      </p:nvGrpSpPr>
      <p:grpSpPr>
        <a:xfrm>
          <a:off x="0" y="0"/>
          <a:ext cx="0" cy="0"/>
          <a:chOff x="0" y="0"/>
          <a:chExt cx="0" cy="0"/>
        </a:xfrm>
      </p:grpSpPr>
      <p:sp>
        <p:nvSpPr>
          <p:cNvPr id="1162" name="Google Shape;1162;p59:notes"/>
          <p:cNvSpPr/>
          <p:nvPr/>
        </p:nvSpPr>
        <p:spPr>
          <a:xfrm>
            <a:off x="3971880" y="8831160"/>
            <a:ext cx="3036960" cy="463680"/>
          </a:xfrm>
          <a:prstGeom prst="rect">
            <a:avLst/>
          </a:prstGeom>
          <a:noFill/>
          <a:ln>
            <a:noFill/>
          </a:ln>
        </p:spPr>
        <p:txBody>
          <a:bodyPr anchorCtr="0" anchor="b" bIns="46425" lIns="93225" spcFirstLastPara="1" rIns="93225" wrap="square" tIns="46425">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imes New Roman"/>
                <a:ea typeface="Times New Roman"/>
                <a:cs typeface="Times New Roman"/>
                <a:sym typeface="Times New Roman"/>
              </a:rPr>
              <a:t>‹#›</a:t>
            </a:fld>
            <a:endParaRPr b="0" sz="1800" strike="noStrike">
              <a:solidFill>
                <a:srgbClr val="000000"/>
              </a:solidFill>
              <a:latin typeface="Arial"/>
              <a:ea typeface="Arial"/>
              <a:cs typeface="Arial"/>
              <a:sym typeface="Arial"/>
            </a:endParaRPr>
          </a:p>
        </p:txBody>
      </p:sp>
      <p:sp>
        <p:nvSpPr>
          <p:cNvPr id="1163" name="Google Shape;1163;p59:notes"/>
          <p:cNvSpPr txBox="1"/>
          <p:nvPr>
            <p:ph idx="1" type="body"/>
          </p:nvPr>
        </p:nvSpPr>
        <p:spPr>
          <a:xfrm>
            <a:off x="701025" y="4415775"/>
            <a:ext cx="5608300" cy="418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64" name="Google Shape;1164;p59: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6" name="Shape 736"/>
        <p:cNvGrpSpPr/>
        <p:nvPr/>
      </p:nvGrpSpPr>
      <p:grpSpPr>
        <a:xfrm>
          <a:off x="0" y="0"/>
          <a:ext cx="0" cy="0"/>
          <a:chOff x="0" y="0"/>
          <a:chExt cx="0" cy="0"/>
        </a:xfrm>
      </p:grpSpPr>
      <p:sp>
        <p:nvSpPr>
          <p:cNvPr id="737" name="Google Shape;737;p6:notes"/>
          <p:cNvSpPr txBox="1"/>
          <p:nvPr>
            <p:ph idx="1" type="body"/>
          </p:nvPr>
        </p:nvSpPr>
        <p:spPr>
          <a:xfrm>
            <a:off x="701025" y="4415775"/>
            <a:ext cx="5608300" cy="418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38" name="Google Shape;738;p6: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9" name="Shape 1169"/>
        <p:cNvGrpSpPr/>
        <p:nvPr/>
      </p:nvGrpSpPr>
      <p:grpSpPr>
        <a:xfrm>
          <a:off x="0" y="0"/>
          <a:ext cx="0" cy="0"/>
          <a:chOff x="0" y="0"/>
          <a:chExt cx="0" cy="0"/>
        </a:xfrm>
      </p:grpSpPr>
      <p:sp>
        <p:nvSpPr>
          <p:cNvPr id="1170" name="Google Shape;1170;p60:notes"/>
          <p:cNvSpPr/>
          <p:nvPr/>
        </p:nvSpPr>
        <p:spPr>
          <a:xfrm>
            <a:off x="3971880" y="8831160"/>
            <a:ext cx="3036960" cy="463680"/>
          </a:xfrm>
          <a:prstGeom prst="rect">
            <a:avLst/>
          </a:prstGeom>
          <a:noFill/>
          <a:ln>
            <a:noFill/>
          </a:ln>
        </p:spPr>
        <p:txBody>
          <a:bodyPr anchorCtr="0" anchor="b" bIns="46425" lIns="93225" spcFirstLastPara="1" rIns="93225" wrap="square" tIns="46425">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Arial"/>
                <a:ea typeface="Arial"/>
                <a:cs typeface="Arial"/>
                <a:sym typeface="Arial"/>
              </a:rPr>
              <a:t>‹#›</a:t>
            </a:fld>
            <a:endParaRPr b="0" sz="1800" strike="noStrike">
              <a:solidFill>
                <a:srgbClr val="000000"/>
              </a:solidFill>
              <a:latin typeface="Arial"/>
              <a:ea typeface="Arial"/>
              <a:cs typeface="Arial"/>
              <a:sym typeface="Arial"/>
            </a:endParaRPr>
          </a:p>
        </p:txBody>
      </p:sp>
      <p:sp>
        <p:nvSpPr>
          <p:cNvPr id="1171" name="Google Shape;1171;p60:notes"/>
          <p:cNvSpPr txBox="1"/>
          <p:nvPr>
            <p:ph idx="1" type="body"/>
          </p:nvPr>
        </p:nvSpPr>
        <p:spPr>
          <a:xfrm>
            <a:off x="685800" y="4343400"/>
            <a:ext cx="5483520" cy="4206960"/>
          </a:xfrm>
          <a:prstGeom prst="rect">
            <a:avLst/>
          </a:prstGeom>
          <a:noFill/>
          <a:ln>
            <a:noFill/>
          </a:ln>
        </p:spPr>
        <p:txBody>
          <a:bodyPr anchorCtr="0" anchor="ctr" bIns="46425" lIns="93225" spcFirstLastPara="1" rIns="93225" wrap="square" tIns="46425">
            <a:noAutofit/>
          </a:bodyPr>
          <a:lstStyle/>
          <a:p>
            <a:pPr indent="0" lvl="0" marL="0" rtl="0" algn="l">
              <a:spcBef>
                <a:spcPts val="0"/>
              </a:spcBef>
              <a:spcAft>
                <a:spcPts val="0"/>
              </a:spcAft>
              <a:buNone/>
            </a:pPr>
            <a:r>
              <a:t/>
            </a:r>
            <a:endParaRPr b="0" sz="2000" strike="noStrike">
              <a:solidFill>
                <a:srgbClr val="000000"/>
              </a:solidFill>
              <a:latin typeface="Arial"/>
              <a:ea typeface="Arial"/>
              <a:cs typeface="Arial"/>
              <a:sym typeface="Arial"/>
            </a:endParaRPr>
          </a:p>
        </p:txBody>
      </p:sp>
      <p:sp>
        <p:nvSpPr>
          <p:cNvPr id="1172" name="Google Shape;1172;p60: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7" name="Shape 1177"/>
        <p:cNvGrpSpPr/>
        <p:nvPr/>
      </p:nvGrpSpPr>
      <p:grpSpPr>
        <a:xfrm>
          <a:off x="0" y="0"/>
          <a:ext cx="0" cy="0"/>
          <a:chOff x="0" y="0"/>
          <a:chExt cx="0" cy="0"/>
        </a:xfrm>
      </p:grpSpPr>
      <p:sp>
        <p:nvSpPr>
          <p:cNvPr id="1178" name="Google Shape;1178;p61:notes"/>
          <p:cNvSpPr/>
          <p:nvPr/>
        </p:nvSpPr>
        <p:spPr>
          <a:xfrm>
            <a:off x="3970440" y="8829720"/>
            <a:ext cx="3036960" cy="463680"/>
          </a:xfrm>
          <a:prstGeom prst="rect">
            <a:avLst/>
          </a:prstGeom>
          <a:noFill/>
          <a:ln>
            <a:noFill/>
          </a:ln>
        </p:spPr>
        <p:txBody>
          <a:bodyPr anchorCtr="0" anchor="b" bIns="46425" lIns="93225" spcFirstLastPara="1" rIns="93225" wrap="square" tIns="46425">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imes New Roman"/>
                <a:ea typeface="Times New Roman"/>
                <a:cs typeface="Times New Roman"/>
                <a:sym typeface="Times New Roman"/>
              </a:rPr>
              <a:t>‹#›</a:t>
            </a:fld>
            <a:endParaRPr b="0" sz="1800" strike="noStrike">
              <a:solidFill>
                <a:srgbClr val="000000"/>
              </a:solidFill>
              <a:latin typeface="Arial"/>
              <a:ea typeface="Arial"/>
              <a:cs typeface="Arial"/>
              <a:sym typeface="Arial"/>
            </a:endParaRPr>
          </a:p>
        </p:txBody>
      </p:sp>
      <p:sp>
        <p:nvSpPr>
          <p:cNvPr id="1179" name="Google Shape;1179;p61:notes"/>
          <p:cNvSpPr txBox="1"/>
          <p:nvPr>
            <p:ph idx="1" type="body"/>
          </p:nvPr>
        </p:nvSpPr>
        <p:spPr>
          <a:xfrm>
            <a:off x="701640" y="4416480"/>
            <a:ext cx="5604120" cy="4276800"/>
          </a:xfrm>
          <a:prstGeom prst="rect">
            <a:avLst/>
          </a:prstGeom>
          <a:noFill/>
          <a:ln>
            <a:noFill/>
          </a:ln>
        </p:spPr>
        <p:txBody>
          <a:bodyPr anchorCtr="0" anchor="ctr" bIns="46425" lIns="93225" spcFirstLastPara="1" rIns="93225" wrap="square" tIns="46425">
            <a:noAutofit/>
          </a:bodyPr>
          <a:lstStyle/>
          <a:p>
            <a:pPr indent="0" lvl="0" marL="0" rtl="0" algn="l">
              <a:spcBef>
                <a:spcPts val="0"/>
              </a:spcBef>
              <a:spcAft>
                <a:spcPts val="0"/>
              </a:spcAft>
              <a:buNone/>
            </a:pPr>
            <a:r>
              <a:t/>
            </a:r>
            <a:endParaRPr b="0" sz="2000" strike="noStrike">
              <a:solidFill>
                <a:srgbClr val="000000"/>
              </a:solidFill>
              <a:latin typeface="Arial"/>
              <a:ea typeface="Arial"/>
              <a:cs typeface="Arial"/>
              <a:sym typeface="Arial"/>
            </a:endParaRPr>
          </a:p>
        </p:txBody>
      </p:sp>
      <p:sp>
        <p:nvSpPr>
          <p:cNvPr id="1180" name="Google Shape;1180;p61: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6" name="Shape 1186"/>
        <p:cNvGrpSpPr/>
        <p:nvPr/>
      </p:nvGrpSpPr>
      <p:grpSpPr>
        <a:xfrm>
          <a:off x="0" y="0"/>
          <a:ext cx="0" cy="0"/>
          <a:chOff x="0" y="0"/>
          <a:chExt cx="0" cy="0"/>
        </a:xfrm>
      </p:grpSpPr>
      <p:sp>
        <p:nvSpPr>
          <p:cNvPr id="1187" name="Google Shape;1187;p62:notes"/>
          <p:cNvSpPr/>
          <p:nvPr/>
        </p:nvSpPr>
        <p:spPr>
          <a:xfrm>
            <a:off x="3970440" y="8829720"/>
            <a:ext cx="3036960" cy="463680"/>
          </a:xfrm>
          <a:prstGeom prst="rect">
            <a:avLst/>
          </a:prstGeom>
          <a:noFill/>
          <a:ln>
            <a:noFill/>
          </a:ln>
        </p:spPr>
        <p:txBody>
          <a:bodyPr anchorCtr="0" anchor="b" bIns="46425" lIns="93225" spcFirstLastPara="1" rIns="93225" wrap="square" tIns="46425">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imes New Roman"/>
                <a:ea typeface="Times New Roman"/>
                <a:cs typeface="Times New Roman"/>
                <a:sym typeface="Times New Roman"/>
              </a:rPr>
              <a:t>‹#›</a:t>
            </a:fld>
            <a:endParaRPr b="0" sz="1800" strike="noStrike">
              <a:solidFill>
                <a:srgbClr val="000000"/>
              </a:solidFill>
              <a:latin typeface="Arial"/>
              <a:ea typeface="Arial"/>
              <a:cs typeface="Arial"/>
              <a:sym typeface="Arial"/>
            </a:endParaRPr>
          </a:p>
        </p:txBody>
      </p:sp>
      <p:sp>
        <p:nvSpPr>
          <p:cNvPr id="1188" name="Google Shape;1188;p62:notes"/>
          <p:cNvSpPr txBox="1"/>
          <p:nvPr>
            <p:ph idx="1" type="body"/>
          </p:nvPr>
        </p:nvSpPr>
        <p:spPr>
          <a:xfrm>
            <a:off x="701640" y="4416480"/>
            <a:ext cx="5604120" cy="4276800"/>
          </a:xfrm>
          <a:prstGeom prst="rect">
            <a:avLst/>
          </a:prstGeom>
          <a:noFill/>
          <a:ln>
            <a:noFill/>
          </a:ln>
        </p:spPr>
        <p:txBody>
          <a:bodyPr anchorCtr="0" anchor="ctr" bIns="46425" lIns="93225" spcFirstLastPara="1" rIns="93225" wrap="square" tIns="46425">
            <a:noAutofit/>
          </a:bodyPr>
          <a:lstStyle/>
          <a:p>
            <a:pPr indent="0" lvl="0" marL="0" rtl="0" algn="l">
              <a:spcBef>
                <a:spcPts val="0"/>
              </a:spcBef>
              <a:spcAft>
                <a:spcPts val="0"/>
              </a:spcAft>
              <a:buNone/>
            </a:pPr>
            <a:r>
              <a:t/>
            </a:r>
            <a:endParaRPr b="0" sz="2000" strike="noStrike">
              <a:solidFill>
                <a:srgbClr val="000000"/>
              </a:solidFill>
              <a:latin typeface="Arial"/>
              <a:ea typeface="Arial"/>
              <a:cs typeface="Arial"/>
              <a:sym typeface="Arial"/>
            </a:endParaRPr>
          </a:p>
        </p:txBody>
      </p:sp>
      <p:sp>
        <p:nvSpPr>
          <p:cNvPr id="1189" name="Google Shape;1189;p62: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5" name="Shape 1195"/>
        <p:cNvGrpSpPr/>
        <p:nvPr/>
      </p:nvGrpSpPr>
      <p:grpSpPr>
        <a:xfrm>
          <a:off x="0" y="0"/>
          <a:ext cx="0" cy="0"/>
          <a:chOff x="0" y="0"/>
          <a:chExt cx="0" cy="0"/>
        </a:xfrm>
      </p:grpSpPr>
      <p:sp>
        <p:nvSpPr>
          <p:cNvPr id="1196" name="Google Shape;1196;p63:notes"/>
          <p:cNvSpPr/>
          <p:nvPr/>
        </p:nvSpPr>
        <p:spPr>
          <a:xfrm>
            <a:off x="3970440" y="8829720"/>
            <a:ext cx="3036960" cy="463680"/>
          </a:xfrm>
          <a:prstGeom prst="rect">
            <a:avLst/>
          </a:prstGeom>
          <a:noFill/>
          <a:ln>
            <a:noFill/>
          </a:ln>
        </p:spPr>
        <p:txBody>
          <a:bodyPr anchorCtr="0" anchor="b" bIns="46425" lIns="93225" spcFirstLastPara="1" rIns="93225" wrap="square" tIns="46425">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imes New Roman"/>
                <a:ea typeface="Times New Roman"/>
                <a:cs typeface="Times New Roman"/>
                <a:sym typeface="Times New Roman"/>
              </a:rPr>
              <a:t>‹#›</a:t>
            </a:fld>
            <a:endParaRPr b="0" sz="1800" strike="noStrike">
              <a:solidFill>
                <a:srgbClr val="000000"/>
              </a:solidFill>
              <a:latin typeface="Arial"/>
              <a:ea typeface="Arial"/>
              <a:cs typeface="Arial"/>
              <a:sym typeface="Arial"/>
            </a:endParaRPr>
          </a:p>
        </p:txBody>
      </p:sp>
      <p:sp>
        <p:nvSpPr>
          <p:cNvPr id="1197" name="Google Shape;1197;p63:notes"/>
          <p:cNvSpPr txBox="1"/>
          <p:nvPr>
            <p:ph idx="1" type="body"/>
          </p:nvPr>
        </p:nvSpPr>
        <p:spPr>
          <a:xfrm>
            <a:off x="701640" y="4416480"/>
            <a:ext cx="5604120" cy="4276800"/>
          </a:xfrm>
          <a:prstGeom prst="rect">
            <a:avLst/>
          </a:prstGeom>
          <a:noFill/>
          <a:ln>
            <a:noFill/>
          </a:ln>
        </p:spPr>
        <p:txBody>
          <a:bodyPr anchorCtr="0" anchor="ctr" bIns="46425" lIns="93225" spcFirstLastPara="1" rIns="93225" wrap="square" tIns="46425">
            <a:noAutofit/>
          </a:bodyPr>
          <a:lstStyle/>
          <a:p>
            <a:pPr indent="0" lvl="0" marL="0" rtl="0" algn="l">
              <a:spcBef>
                <a:spcPts val="0"/>
              </a:spcBef>
              <a:spcAft>
                <a:spcPts val="0"/>
              </a:spcAft>
              <a:buNone/>
            </a:pPr>
            <a:r>
              <a:t/>
            </a:r>
            <a:endParaRPr b="0" sz="2000" strike="noStrike">
              <a:solidFill>
                <a:srgbClr val="000000"/>
              </a:solidFill>
              <a:latin typeface="Arial"/>
              <a:ea typeface="Arial"/>
              <a:cs typeface="Arial"/>
              <a:sym typeface="Arial"/>
            </a:endParaRPr>
          </a:p>
        </p:txBody>
      </p:sp>
      <p:sp>
        <p:nvSpPr>
          <p:cNvPr id="1198" name="Google Shape;1198;p63: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3" name="Shape 1203"/>
        <p:cNvGrpSpPr/>
        <p:nvPr/>
      </p:nvGrpSpPr>
      <p:grpSpPr>
        <a:xfrm>
          <a:off x="0" y="0"/>
          <a:ext cx="0" cy="0"/>
          <a:chOff x="0" y="0"/>
          <a:chExt cx="0" cy="0"/>
        </a:xfrm>
      </p:grpSpPr>
      <p:sp>
        <p:nvSpPr>
          <p:cNvPr id="1204" name="Google Shape;1204;p64:notes"/>
          <p:cNvSpPr/>
          <p:nvPr/>
        </p:nvSpPr>
        <p:spPr>
          <a:xfrm>
            <a:off x="3971880" y="8831160"/>
            <a:ext cx="3036960" cy="463680"/>
          </a:xfrm>
          <a:prstGeom prst="rect">
            <a:avLst/>
          </a:prstGeom>
          <a:noFill/>
          <a:ln>
            <a:noFill/>
          </a:ln>
        </p:spPr>
        <p:txBody>
          <a:bodyPr anchorCtr="0" anchor="b" bIns="46425" lIns="93225" spcFirstLastPara="1" rIns="93225" wrap="square" tIns="46425">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Arial"/>
                <a:ea typeface="Arial"/>
                <a:cs typeface="Arial"/>
                <a:sym typeface="Arial"/>
              </a:rPr>
              <a:t>‹#›</a:t>
            </a:fld>
            <a:endParaRPr b="0" sz="1800" strike="noStrike">
              <a:solidFill>
                <a:srgbClr val="000000"/>
              </a:solidFill>
              <a:latin typeface="Arial"/>
              <a:ea typeface="Arial"/>
              <a:cs typeface="Arial"/>
              <a:sym typeface="Arial"/>
            </a:endParaRPr>
          </a:p>
        </p:txBody>
      </p:sp>
      <p:sp>
        <p:nvSpPr>
          <p:cNvPr id="1205" name="Google Shape;1205;p64:notes"/>
          <p:cNvSpPr txBox="1"/>
          <p:nvPr>
            <p:ph idx="1" type="body"/>
          </p:nvPr>
        </p:nvSpPr>
        <p:spPr>
          <a:xfrm>
            <a:off x="685800" y="4343400"/>
            <a:ext cx="5483520" cy="4206960"/>
          </a:xfrm>
          <a:prstGeom prst="rect">
            <a:avLst/>
          </a:prstGeom>
          <a:noFill/>
          <a:ln>
            <a:noFill/>
          </a:ln>
        </p:spPr>
        <p:txBody>
          <a:bodyPr anchorCtr="0" anchor="ctr" bIns="46425" lIns="93225" spcFirstLastPara="1" rIns="93225" wrap="square" tIns="46425">
            <a:noAutofit/>
          </a:bodyPr>
          <a:lstStyle/>
          <a:p>
            <a:pPr indent="0" lvl="0" marL="0" rtl="0" algn="l">
              <a:spcBef>
                <a:spcPts val="0"/>
              </a:spcBef>
              <a:spcAft>
                <a:spcPts val="0"/>
              </a:spcAft>
              <a:buNone/>
            </a:pPr>
            <a:r>
              <a:t/>
            </a:r>
            <a:endParaRPr b="0" sz="2000" strike="noStrike">
              <a:solidFill>
                <a:srgbClr val="000000"/>
              </a:solidFill>
              <a:latin typeface="Arial"/>
              <a:ea typeface="Arial"/>
              <a:cs typeface="Arial"/>
              <a:sym typeface="Arial"/>
            </a:endParaRPr>
          </a:p>
        </p:txBody>
      </p:sp>
      <p:sp>
        <p:nvSpPr>
          <p:cNvPr id="1206" name="Google Shape;1206;p64: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1" name="Shape 1211"/>
        <p:cNvGrpSpPr/>
        <p:nvPr/>
      </p:nvGrpSpPr>
      <p:grpSpPr>
        <a:xfrm>
          <a:off x="0" y="0"/>
          <a:ext cx="0" cy="0"/>
          <a:chOff x="0" y="0"/>
          <a:chExt cx="0" cy="0"/>
        </a:xfrm>
      </p:grpSpPr>
      <p:sp>
        <p:nvSpPr>
          <p:cNvPr id="1212" name="Google Shape;1212;p65:notes"/>
          <p:cNvSpPr/>
          <p:nvPr/>
        </p:nvSpPr>
        <p:spPr>
          <a:xfrm>
            <a:off x="3971880" y="8831160"/>
            <a:ext cx="3036960" cy="463680"/>
          </a:xfrm>
          <a:prstGeom prst="rect">
            <a:avLst/>
          </a:prstGeom>
          <a:noFill/>
          <a:ln>
            <a:noFill/>
          </a:ln>
        </p:spPr>
        <p:txBody>
          <a:bodyPr anchorCtr="0" anchor="b" bIns="46425" lIns="93225" spcFirstLastPara="1" rIns="93225" wrap="square" tIns="46425">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Arial"/>
                <a:ea typeface="Arial"/>
                <a:cs typeface="Arial"/>
                <a:sym typeface="Arial"/>
              </a:rPr>
              <a:t>‹#›</a:t>
            </a:fld>
            <a:endParaRPr b="0" sz="1800" strike="noStrike">
              <a:solidFill>
                <a:srgbClr val="000000"/>
              </a:solidFill>
              <a:latin typeface="Arial"/>
              <a:ea typeface="Arial"/>
              <a:cs typeface="Arial"/>
              <a:sym typeface="Arial"/>
            </a:endParaRPr>
          </a:p>
        </p:txBody>
      </p:sp>
      <p:sp>
        <p:nvSpPr>
          <p:cNvPr id="1213" name="Google Shape;1213;p65:notes"/>
          <p:cNvSpPr txBox="1"/>
          <p:nvPr>
            <p:ph idx="1" type="body"/>
          </p:nvPr>
        </p:nvSpPr>
        <p:spPr>
          <a:xfrm>
            <a:off x="685800" y="4343400"/>
            <a:ext cx="5483520" cy="4206960"/>
          </a:xfrm>
          <a:prstGeom prst="rect">
            <a:avLst/>
          </a:prstGeom>
          <a:noFill/>
          <a:ln>
            <a:noFill/>
          </a:ln>
        </p:spPr>
        <p:txBody>
          <a:bodyPr anchorCtr="0" anchor="ctr" bIns="46425" lIns="93225" spcFirstLastPara="1" rIns="93225" wrap="square" tIns="46425">
            <a:noAutofit/>
          </a:bodyPr>
          <a:lstStyle/>
          <a:p>
            <a:pPr indent="0" lvl="0" marL="0" rtl="0" algn="l">
              <a:spcBef>
                <a:spcPts val="0"/>
              </a:spcBef>
              <a:spcAft>
                <a:spcPts val="0"/>
              </a:spcAft>
              <a:buNone/>
            </a:pPr>
            <a:r>
              <a:t/>
            </a:r>
            <a:endParaRPr b="0" sz="2000" strike="noStrike">
              <a:solidFill>
                <a:srgbClr val="000000"/>
              </a:solidFill>
              <a:latin typeface="Arial"/>
              <a:ea typeface="Arial"/>
              <a:cs typeface="Arial"/>
              <a:sym typeface="Arial"/>
            </a:endParaRPr>
          </a:p>
        </p:txBody>
      </p:sp>
      <p:sp>
        <p:nvSpPr>
          <p:cNvPr id="1214" name="Google Shape;1214;p65: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9" name="Shape 1219"/>
        <p:cNvGrpSpPr/>
        <p:nvPr/>
      </p:nvGrpSpPr>
      <p:grpSpPr>
        <a:xfrm>
          <a:off x="0" y="0"/>
          <a:ext cx="0" cy="0"/>
          <a:chOff x="0" y="0"/>
          <a:chExt cx="0" cy="0"/>
        </a:xfrm>
      </p:grpSpPr>
      <p:sp>
        <p:nvSpPr>
          <p:cNvPr id="1220" name="Google Shape;1220;p66:notes"/>
          <p:cNvSpPr/>
          <p:nvPr/>
        </p:nvSpPr>
        <p:spPr>
          <a:xfrm>
            <a:off x="3971880" y="8831160"/>
            <a:ext cx="3036960" cy="463680"/>
          </a:xfrm>
          <a:prstGeom prst="rect">
            <a:avLst/>
          </a:prstGeom>
          <a:noFill/>
          <a:ln>
            <a:noFill/>
          </a:ln>
        </p:spPr>
        <p:txBody>
          <a:bodyPr anchorCtr="0" anchor="b" bIns="46425" lIns="93225" spcFirstLastPara="1" rIns="93225" wrap="square" tIns="46425">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Arial"/>
                <a:ea typeface="Arial"/>
                <a:cs typeface="Arial"/>
                <a:sym typeface="Arial"/>
              </a:rPr>
              <a:t>‹#›</a:t>
            </a:fld>
            <a:endParaRPr b="0" sz="1800" strike="noStrike">
              <a:solidFill>
                <a:srgbClr val="000000"/>
              </a:solidFill>
              <a:latin typeface="Arial"/>
              <a:ea typeface="Arial"/>
              <a:cs typeface="Arial"/>
              <a:sym typeface="Arial"/>
            </a:endParaRPr>
          </a:p>
        </p:txBody>
      </p:sp>
      <p:sp>
        <p:nvSpPr>
          <p:cNvPr id="1221" name="Google Shape;1221;p66:notes"/>
          <p:cNvSpPr txBox="1"/>
          <p:nvPr>
            <p:ph idx="1" type="body"/>
          </p:nvPr>
        </p:nvSpPr>
        <p:spPr>
          <a:xfrm>
            <a:off x="685800" y="4343400"/>
            <a:ext cx="5483520" cy="4206960"/>
          </a:xfrm>
          <a:prstGeom prst="rect">
            <a:avLst/>
          </a:prstGeom>
          <a:noFill/>
          <a:ln>
            <a:noFill/>
          </a:ln>
        </p:spPr>
        <p:txBody>
          <a:bodyPr anchorCtr="0" anchor="ctr" bIns="46425" lIns="93225" spcFirstLastPara="1" rIns="93225" wrap="square" tIns="46425">
            <a:noAutofit/>
          </a:bodyPr>
          <a:lstStyle/>
          <a:p>
            <a:pPr indent="0" lvl="0" marL="0" rtl="0" algn="l">
              <a:spcBef>
                <a:spcPts val="0"/>
              </a:spcBef>
              <a:spcAft>
                <a:spcPts val="0"/>
              </a:spcAft>
              <a:buNone/>
            </a:pPr>
            <a:r>
              <a:t/>
            </a:r>
            <a:endParaRPr b="0" sz="2000" strike="noStrike">
              <a:solidFill>
                <a:srgbClr val="000000"/>
              </a:solidFill>
              <a:latin typeface="Arial"/>
              <a:ea typeface="Arial"/>
              <a:cs typeface="Arial"/>
              <a:sym typeface="Arial"/>
            </a:endParaRPr>
          </a:p>
        </p:txBody>
      </p:sp>
      <p:sp>
        <p:nvSpPr>
          <p:cNvPr id="1222" name="Google Shape;1222;p66: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7" name="Shape 1227"/>
        <p:cNvGrpSpPr/>
        <p:nvPr/>
      </p:nvGrpSpPr>
      <p:grpSpPr>
        <a:xfrm>
          <a:off x="0" y="0"/>
          <a:ext cx="0" cy="0"/>
          <a:chOff x="0" y="0"/>
          <a:chExt cx="0" cy="0"/>
        </a:xfrm>
      </p:grpSpPr>
      <p:sp>
        <p:nvSpPr>
          <p:cNvPr id="1228" name="Google Shape;1228;p67:notes"/>
          <p:cNvSpPr/>
          <p:nvPr/>
        </p:nvSpPr>
        <p:spPr>
          <a:xfrm>
            <a:off x="3971880" y="8831160"/>
            <a:ext cx="3036960" cy="463680"/>
          </a:xfrm>
          <a:prstGeom prst="rect">
            <a:avLst/>
          </a:prstGeom>
          <a:noFill/>
          <a:ln>
            <a:noFill/>
          </a:ln>
        </p:spPr>
        <p:txBody>
          <a:bodyPr anchorCtr="0" anchor="b" bIns="46425" lIns="93225" spcFirstLastPara="1" rIns="93225" wrap="square" tIns="46425">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Arial"/>
                <a:ea typeface="Arial"/>
                <a:cs typeface="Arial"/>
                <a:sym typeface="Arial"/>
              </a:rPr>
              <a:t>‹#›</a:t>
            </a:fld>
            <a:endParaRPr b="0" sz="1800" strike="noStrike">
              <a:solidFill>
                <a:srgbClr val="000000"/>
              </a:solidFill>
              <a:latin typeface="Arial"/>
              <a:ea typeface="Arial"/>
              <a:cs typeface="Arial"/>
              <a:sym typeface="Arial"/>
            </a:endParaRPr>
          </a:p>
        </p:txBody>
      </p:sp>
      <p:sp>
        <p:nvSpPr>
          <p:cNvPr id="1229" name="Google Shape;1229;p67:notes"/>
          <p:cNvSpPr txBox="1"/>
          <p:nvPr>
            <p:ph idx="1" type="body"/>
          </p:nvPr>
        </p:nvSpPr>
        <p:spPr>
          <a:xfrm>
            <a:off x="685800" y="4343400"/>
            <a:ext cx="5483520" cy="4206960"/>
          </a:xfrm>
          <a:prstGeom prst="rect">
            <a:avLst/>
          </a:prstGeom>
          <a:noFill/>
          <a:ln>
            <a:noFill/>
          </a:ln>
        </p:spPr>
        <p:txBody>
          <a:bodyPr anchorCtr="0" anchor="ctr" bIns="46425" lIns="93225" spcFirstLastPara="1" rIns="93225" wrap="square" tIns="46425">
            <a:noAutofit/>
          </a:bodyPr>
          <a:lstStyle/>
          <a:p>
            <a:pPr indent="0" lvl="0" marL="0" rtl="0" algn="l">
              <a:spcBef>
                <a:spcPts val="0"/>
              </a:spcBef>
              <a:spcAft>
                <a:spcPts val="0"/>
              </a:spcAft>
              <a:buNone/>
            </a:pPr>
            <a:r>
              <a:t/>
            </a:r>
            <a:endParaRPr b="0" sz="2000" strike="noStrike">
              <a:solidFill>
                <a:srgbClr val="000000"/>
              </a:solidFill>
              <a:latin typeface="Arial"/>
              <a:ea typeface="Arial"/>
              <a:cs typeface="Arial"/>
              <a:sym typeface="Arial"/>
            </a:endParaRPr>
          </a:p>
        </p:txBody>
      </p:sp>
      <p:sp>
        <p:nvSpPr>
          <p:cNvPr id="1230" name="Google Shape;1230;p67: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5" name="Shape 1235"/>
        <p:cNvGrpSpPr/>
        <p:nvPr/>
      </p:nvGrpSpPr>
      <p:grpSpPr>
        <a:xfrm>
          <a:off x="0" y="0"/>
          <a:ext cx="0" cy="0"/>
          <a:chOff x="0" y="0"/>
          <a:chExt cx="0" cy="0"/>
        </a:xfrm>
      </p:grpSpPr>
      <p:sp>
        <p:nvSpPr>
          <p:cNvPr id="1236" name="Google Shape;1236;p68:notes"/>
          <p:cNvSpPr txBox="1"/>
          <p:nvPr>
            <p:ph idx="1" type="body"/>
          </p:nvPr>
        </p:nvSpPr>
        <p:spPr>
          <a:xfrm>
            <a:off x="701025" y="4415775"/>
            <a:ext cx="5608300" cy="418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37" name="Google Shape;1237;p68: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2" name="Shape 1242"/>
        <p:cNvGrpSpPr/>
        <p:nvPr/>
      </p:nvGrpSpPr>
      <p:grpSpPr>
        <a:xfrm>
          <a:off x="0" y="0"/>
          <a:ext cx="0" cy="0"/>
          <a:chOff x="0" y="0"/>
          <a:chExt cx="0" cy="0"/>
        </a:xfrm>
      </p:grpSpPr>
      <p:sp>
        <p:nvSpPr>
          <p:cNvPr id="1243" name="Google Shape;1243;p69:notes"/>
          <p:cNvSpPr txBox="1"/>
          <p:nvPr>
            <p:ph idx="1" type="body"/>
          </p:nvPr>
        </p:nvSpPr>
        <p:spPr>
          <a:xfrm>
            <a:off x="701025" y="4415775"/>
            <a:ext cx="5608300" cy="418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44" name="Google Shape;1244;p69: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3" name="Shape 743"/>
        <p:cNvGrpSpPr/>
        <p:nvPr/>
      </p:nvGrpSpPr>
      <p:grpSpPr>
        <a:xfrm>
          <a:off x="0" y="0"/>
          <a:ext cx="0" cy="0"/>
          <a:chOff x="0" y="0"/>
          <a:chExt cx="0" cy="0"/>
        </a:xfrm>
      </p:grpSpPr>
      <p:sp>
        <p:nvSpPr>
          <p:cNvPr id="744" name="Google Shape;744;p7:notes"/>
          <p:cNvSpPr/>
          <p:nvPr/>
        </p:nvSpPr>
        <p:spPr>
          <a:xfrm>
            <a:off x="3971880" y="8831160"/>
            <a:ext cx="3036960" cy="463680"/>
          </a:xfrm>
          <a:prstGeom prst="rect">
            <a:avLst/>
          </a:prstGeom>
          <a:noFill/>
          <a:ln>
            <a:noFill/>
          </a:ln>
        </p:spPr>
        <p:txBody>
          <a:bodyPr anchorCtr="0" anchor="b" bIns="46425" lIns="93225" spcFirstLastPara="1" rIns="93225" wrap="square" tIns="46425">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Arial"/>
                <a:ea typeface="Arial"/>
                <a:cs typeface="Arial"/>
                <a:sym typeface="Arial"/>
              </a:rPr>
              <a:t>‹#›</a:t>
            </a:fld>
            <a:endParaRPr b="0" sz="1800" strike="noStrike">
              <a:solidFill>
                <a:srgbClr val="000000"/>
              </a:solidFill>
              <a:latin typeface="Arial"/>
              <a:ea typeface="Arial"/>
              <a:cs typeface="Arial"/>
              <a:sym typeface="Arial"/>
            </a:endParaRPr>
          </a:p>
        </p:txBody>
      </p:sp>
      <p:sp>
        <p:nvSpPr>
          <p:cNvPr id="745" name="Google Shape;745;p7:notes"/>
          <p:cNvSpPr/>
          <p:nvPr/>
        </p:nvSpPr>
        <p:spPr>
          <a:xfrm>
            <a:off x="2143080" y="695160"/>
            <a:ext cx="2570400" cy="3427560"/>
          </a:xfrm>
          <a:prstGeom prst="rect">
            <a:avLst/>
          </a:prstGeom>
          <a:solidFill>
            <a:srgbClr val="FFFFFF"/>
          </a:solidFill>
          <a:ln cap="flat" cmpd="sng" w="9525">
            <a:solidFill>
              <a:srgbClr val="000000"/>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6" name="Google Shape;746;p7:notes"/>
          <p:cNvSpPr txBox="1"/>
          <p:nvPr>
            <p:ph idx="1" type="body"/>
          </p:nvPr>
        </p:nvSpPr>
        <p:spPr>
          <a:xfrm>
            <a:off x="685800" y="4343400"/>
            <a:ext cx="5480280" cy="4110120"/>
          </a:xfrm>
          <a:prstGeom prst="rect">
            <a:avLst/>
          </a:prstGeom>
          <a:noFill/>
          <a:ln>
            <a:noFill/>
          </a:ln>
        </p:spPr>
        <p:txBody>
          <a:bodyPr anchorCtr="0" anchor="ctr" bIns="46425" lIns="93225" spcFirstLastPara="1" rIns="93225" wrap="square" tIns="46425">
            <a:noAutofit/>
          </a:bodyPr>
          <a:lstStyle/>
          <a:p>
            <a:pPr indent="0" lvl="0" marL="0" rtl="0" algn="l">
              <a:spcBef>
                <a:spcPts val="0"/>
              </a:spcBef>
              <a:spcAft>
                <a:spcPts val="0"/>
              </a:spcAft>
              <a:buNone/>
            </a:pPr>
            <a:r>
              <a:t/>
            </a:r>
            <a:endParaRPr b="0" sz="2000" strike="noStrike">
              <a:solidFill>
                <a:srgbClr val="000000"/>
              </a:solidFill>
              <a:latin typeface="Arial"/>
              <a:ea typeface="Arial"/>
              <a:cs typeface="Arial"/>
              <a:sym typeface="Arial"/>
            </a:endParaRPr>
          </a:p>
        </p:txBody>
      </p:sp>
      <p:sp>
        <p:nvSpPr>
          <p:cNvPr id="747" name="Google Shape;747;p7: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9" name="Shape 1249"/>
        <p:cNvGrpSpPr/>
        <p:nvPr/>
      </p:nvGrpSpPr>
      <p:grpSpPr>
        <a:xfrm>
          <a:off x="0" y="0"/>
          <a:ext cx="0" cy="0"/>
          <a:chOff x="0" y="0"/>
          <a:chExt cx="0" cy="0"/>
        </a:xfrm>
      </p:grpSpPr>
      <p:sp>
        <p:nvSpPr>
          <p:cNvPr id="1250" name="Google Shape;1250;p70:notes"/>
          <p:cNvSpPr txBox="1"/>
          <p:nvPr>
            <p:ph idx="1" type="body"/>
          </p:nvPr>
        </p:nvSpPr>
        <p:spPr>
          <a:xfrm>
            <a:off x="701025" y="4415775"/>
            <a:ext cx="5608300" cy="418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51" name="Google Shape;1251;p70: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6" name="Shape 1256"/>
        <p:cNvGrpSpPr/>
        <p:nvPr/>
      </p:nvGrpSpPr>
      <p:grpSpPr>
        <a:xfrm>
          <a:off x="0" y="0"/>
          <a:ext cx="0" cy="0"/>
          <a:chOff x="0" y="0"/>
          <a:chExt cx="0" cy="0"/>
        </a:xfrm>
      </p:grpSpPr>
      <p:sp>
        <p:nvSpPr>
          <p:cNvPr id="1257" name="Google Shape;1257;p71:notes"/>
          <p:cNvSpPr txBox="1"/>
          <p:nvPr>
            <p:ph idx="1" type="body"/>
          </p:nvPr>
        </p:nvSpPr>
        <p:spPr>
          <a:xfrm>
            <a:off x="701025" y="4415775"/>
            <a:ext cx="5608300" cy="418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58" name="Google Shape;1258;p71: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3" name="Shape 1263"/>
        <p:cNvGrpSpPr/>
        <p:nvPr/>
      </p:nvGrpSpPr>
      <p:grpSpPr>
        <a:xfrm>
          <a:off x="0" y="0"/>
          <a:ext cx="0" cy="0"/>
          <a:chOff x="0" y="0"/>
          <a:chExt cx="0" cy="0"/>
        </a:xfrm>
      </p:grpSpPr>
      <p:sp>
        <p:nvSpPr>
          <p:cNvPr id="1264" name="Google Shape;1264;p72:notes"/>
          <p:cNvSpPr txBox="1"/>
          <p:nvPr>
            <p:ph idx="1" type="body"/>
          </p:nvPr>
        </p:nvSpPr>
        <p:spPr>
          <a:xfrm>
            <a:off x="701025" y="4415775"/>
            <a:ext cx="5608300" cy="418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65" name="Google Shape;1265;p72: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0" name="Shape 1270"/>
        <p:cNvGrpSpPr/>
        <p:nvPr/>
      </p:nvGrpSpPr>
      <p:grpSpPr>
        <a:xfrm>
          <a:off x="0" y="0"/>
          <a:ext cx="0" cy="0"/>
          <a:chOff x="0" y="0"/>
          <a:chExt cx="0" cy="0"/>
        </a:xfrm>
      </p:grpSpPr>
      <p:sp>
        <p:nvSpPr>
          <p:cNvPr id="1271" name="Google Shape;1271;p73:notes"/>
          <p:cNvSpPr/>
          <p:nvPr/>
        </p:nvSpPr>
        <p:spPr>
          <a:xfrm>
            <a:off x="3971880" y="8831160"/>
            <a:ext cx="3036960" cy="463680"/>
          </a:xfrm>
          <a:prstGeom prst="rect">
            <a:avLst/>
          </a:prstGeom>
          <a:noFill/>
          <a:ln>
            <a:noFill/>
          </a:ln>
        </p:spPr>
        <p:txBody>
          <a:bodyPr anchorCtr="0" anchor="b" bIns="46425" lIns="93225" spcFirstLastPara="1" rIns="93225" wrap="square" tIns="46425">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imes New Roman"/>
                <a:ea typeface="Times New Roman"/>
                <a:cs typeface="Times New Roman"/>
                <a:sym typeface="Times New Roman"/>
              </a:rPr>
              <a:t>‹#›</a:t>
            </a:fld>
            <a:endParaRPr b="0" sz="1800" strike="noStrike">
              <a:solidFill>
                <a:srgbClr val="000000"/>
              </a:solidFill>
              <a:latin typeface="Arial"/>
              <a:ea typeface="Arial"/>
              <a:cs typeface="Arial"/>
              <a:sym typeface="Arial"/>
            </a:endParaRPr>
          </a:p>
        </p:txBody>
      </p:sp>
      <p:sp>
        <p:nvSpPr>
          <p:cNvPr id="1272" name="Google Shape;1272;p73:notes"/>
          <p:cNvSpPr txBox="1"/>
          <p:nvPr>
            <p:ph idx="1" type="body"/>
          </p:nvPr>
        </p:nvSpPr>
        <p:spPr>
          <a:xfrm>
            <a:off x="701025" y="4415775"/>
            <a:ext cx="5608300" cy="418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73" name="Google Shape;1273;p73: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8" name="Shape 1278"/>
        <p:cNvGrpSpPr/>
        <p:nvPr/>
      </p:nvGrpSpPr>
      <p:grpSpPr>
        <a:xfrm>
          <a:off x="0" y="0"/>
          <a:ext cx="0" cy="0"/>
          <a:chOff x="0" y="0"/>
          <a:chExt cx="0" cy="0"/>
        </a:xfrm>
      </p:grpSpPr>
      <p:sp>
        <p:nvSpPr>
          <p:cNvPr id="1279" name="Google Shape;1279;p74:notes"/>
          <p:cNvSpPr/>
          <p:nvPr/>
        </p:nvSpPr>
        <p:spPr>
          <a:xfrm>
            <a:off x="3971880" y="8831160"/>
            <a:ext cx="3036960" cy="463680"/>
          </a:xfrm>
          <a:prstGeom prst="rect">
            <a:avLst/>
          </a:prstGeom>
          <a:noFill/>
          <a:ln>
            <a:noFill/>
          </a:ln>
        </p:spPr>
        <p:txBody>
          <a:bodyPr anchorCtr="0" anchor="b" bIns="46425" lIns="93225" spcFirstLastPara="1" rIns="93225" wrap="square" tIns="46425">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imes New Roman"/>
                <a:ea typeface="Times New Roman"/>
                <a:cs typeface="Times New Roman"/>
                <a:sym typeface="Times New Roman"/>
              </a:rPr>
              <a:t>‹#›</a:t>
            </a:fld>
            <a:endParaRPr b="0" sz="1800" strike="noStrike">
              <a:solidFill>
                <a:srgbClr val="000000"/>
              </a:solidFill>
              <a:latin typeface="Arial"/>
              <a:ea typeface="Arial"/>
              <a:cs typeface="Arial"/>
              <a:sym typeface="Arial"/>
            </a:endParaRPr>
          </a:p>
        </p:txBody>
      </p:sp>
      <p:sp>
        <p:nvSpPr>
          <p:cNvPr id="1280" name="Google Shape;1280;p74:notes"/>
          <p:cNvSpPr txBox="1"/>
          <p:nvPr>
            <p:ph idx="1" type="body"/>
          </p:nvPr>
        </p:nvSpPr>
        <p:spPr>
          <a:xfrm>
            <a:off x="701025" y="4415775"/>
            <a:ext cx="5608300" cy="418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81" name="Google Shape;1281;p74: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6" name="Shape 1286"/>
        <p:cNvGrpSpPr/>
        <p:nvPr/>
      </p:nvGrpSpPr>
      <p:grpSpPr>
        <a:xfrm>
          <a:off x="0" y="0"/>
          <a:ext cx="0" cy="0"/>
          <a:chOff x="0" y="0"/>
          <a:chExt cx="0" cy="0"/>
        </a:xfrm>
      </p:grpSpPr>
      <p:sp>
        <p:nvSpPr>
          <p:cNvPr id="1287" name="Google Shape;1287;p75:notes"/>
          <p:cNvSpPr/>
          <p:nvPr/>
        </p:nvSpPr>
        <p:spPr>
          <a:xfrm>
            <a:off x="3971880" y="8831160"/>
            <a:ext cx="3036960" cy="463680"/>
          </a:xfrm>
          <a:prstGeom prst="rect">
            <a:avLst/>
          </a:prstGeom>
          <a:noFill/>
          <a:ln>
            <a:noFill/>
          </a:ln>
        </p:spPr>
        <p:txBody>
          <a:bodyPr anchorCtr="0" anchor="b" bIns="46425" lIns="93225" spcFirstLastPara="1" rIns="93225" wrap="square" tIns="46425">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imes New Roman"/>
                <a:ea typeface="Times New Roman"/>
                <a:cs typeface="Times New Roman"/>
                <a:sym typeface="Times New Roman"/>
              </a:rPr>
              <a:t>‹#›</a:t>
            </a:fld>
            <a:endParaRPr b="0" sz="1800" strike="noStrike">
              <a:solidFill>
                <a:srgbClr val="000000"/>
              </a:solidFill>
              <a:latin typeface="Arial"/>
              <a:ea typeface="Arial"/>
              <a:cs typeface="Arial"/>
              <a:sym typeface="Arial"/>
            </a:endParaRPr>
          </a:p>
        </p:txBody>
      </p:sp>
      <p:sp>
        <p:nvSpPr>
          <p:cNvPr id="1288" name="Google Shape;1288;p75:notes"/>
          <p:cNvSpPr txBox="1"/>
          <p:nvPr>
            <p:ph idx="1" type="body"/>
          </p:nvPr>
        </p:nvSpPr>
        <p:spPr>
          <a:xfrm>
            <a:off x="701025" y="4415775"/>
            <a:ext cx="5608300" cy="418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89" name="Google Shape;1289;p75: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4" name="Shape 1294"/>
        <p:cNvGrpSpPr/>
        <p:nvPr/>
      </p:nvGrpSpPr>
      <p:grpSpPr>
        <a:xfrm>
          <a:off x="0" y="0"/>
          <a:ext cx="0" cy="0"/>
          <a:chOff x="0" y="0"/>
          <a:chExt cx="0" cy="0"/>
        </a:xfrm>
      </p:grpSpPr>
      <p:sp>
        <p:nvSpPr>
          <p:cNvPr id="1295" name="Google Shape;1295;p76:notes"/>
          <p:cNvSpPr/>
          <p:nvPr/>
        </p:nvSpPr>
        <p:spPr>
          <a:xfrm>
            <a:off x="3971880" y="8831160"/>
            <a:ext cx="3036960" cy="463680"/>
          </a:xfrm>
          <a:prstGeom prst="rect">
            <a:avLst/>
          </a:prstGeom>
          <a:noFill/>
          <a:ln>
            <a:noFill/>
          </a:ln>
        </p:spPr>
        <p:txBody>
          <a:bodyPr anchorCtr="0" anchor="b" bIns="46425" lIns="93225" spcFirstLastPara="1" rIns="93225" wrap="square" tIns="46425">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imes New Roman"/>
                <a:ea typeface="Times New Roman"/>
                <a:cs typeface="Times New Roman"/>
                <a:sym typeface="Times New Roman"/>
              </a:rPr>
              <a:t>‹#›</a:t>
            </a:fld>
            <a:endParaRPr b="0" sz="1800" strike="noStrike">
              <a:solidFill>
                <a:srgbClr val="000000"/>
              </a:solidFill>
              <a:latin typeface="Arial"/>
              <a:ea typeface="Arial"/>
              <a:cs typeface="Arial"/>
              <a:sym typeface="Arial"/>
            </a:endParaRPr>
          </a:p>
        </p:txBody>
      </p:sp>
      <p:sp>
        <p:nvSpPr>
          <p:cNvPr id="1296" name="Google Shape;1296;p76:notes"/>
          <p:cNvSpPr txBox="1"/>
          <p:nvPr>
            <p:ph idx="1" type="body"/>
          </p:nvPr>
        </p:nvSpPr>
        <p:spPr>
          <a:xfrm>
            <a:off x="701025" y="4415775"/>
            <a:ext cx="5608300" cy="418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97" name="Google Shape;1297;p76: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3" name="Shape 1303"/>
        <p:cNvGrpSpPr/>
        <p:nvPr/>
      </p:nvGrpSpPr>
      <p:grpSpPr>
        <a:xfrm>
          <a:off x="0" y="0"/>
          <a:ext cx="0" cy="0"/>
          <a:chOff x="0" y="0"/>
          <a:chExt cx="0" cy="0"/>
        </a:xfrm>
      </p:grpSpPr>
      <p:sp>
        <p:nvSpPr>
          <p:cNvPr id="1304" name="Google Shape;1304;p77:notes"/>
          <p:cNvSpPr txBox="1"/>
          <p:nvPr>
            <p:ph idx="1" type="body"/>
          </p:nvPr>
        </p:nvSpPr>
        <p:spPr>
          <a:xfrm>
            <a:off x="701025" y="4415775"/>
            <a:ext cx="5608300" cy="418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05" name="Google Shape;1305;p77: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0" name="Shape 1310"/>
        <p:cNvGrpSpPr/>
        <p:nvPr/>
      </p:nvGrpSpPr>
      <p:grpSpPr>
        <a:xfrm>
          <a:off x="0" y="0"/>
          <a:ext cx="0" cy="0"/>
          <a:chOff x="0" y="0"/>
          <a:chExt cx="0" cy="0"/>
        </a:xfrm>
      </p:grpSpPr>
      <p:sp>
        <p:nvSpPr>
          <p:cNvPr id="1311" name="Google Shape;1311;p78:notes"/>
          <p:cNvSpPr txBox="1"/>
          <p:nvPr>
            <p:ph idx="1" type="body"/>
          </p:nvPr>
        </p:nvSpPr>
        <p:spPr>
          <a:xfrm>
            <a:off x="701025" y="4415775"/>
            <a:ext cx="5608300" cy="418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12" name="Google Shape;1312;p78: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7" name="Shape 1317"/>
        <p:cNvGrpSpPr/>
        <p:nvPr/>
      </p:nvGrpSpPr>
      <p:grpSpPr>
        <a:xfrm>
          <a:off x="0" y="0"/>
          <a:ext cx="0" cy="0"/>
          <a:chOff x="0" y="0"/>
          <a:chExt cx="0" cy="0"/>
        </a:xfrm>
      </p:grpSpPr>
      <p:sp>
        <p:nvSpPr>
          <p:cNvPr id="1318" name="Google Shape;1318;p79:notes"/>
          <p:cNvSpPr txBox="1"/>
          <p:nvPr>
            <p:ph idx="1" type="body"/>
          </p:nvPr>
        </p:nvSpPr>
        <p:spPr>
          <a:xfrm>
            <a:off x="701025" y="4415775"/>
            <a:ext cx="5608300" cy="418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19" name="Google Shape;1319;p79: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3" name="Shape 753"/>
        <p:cNvGrpSpPr/>
        <p:nvPr/>
      </p:nvGrpSpPr>
      <p:grpSpPr>
        <a:xfrm>
          <a:off x="0" y="0"/>
          <a:ext cx="0" cy="0"/>
          <a:chOff x="0" y="0"/>
          <a:chExt cx="0" cy="0"/>
        </a:xfrm>
      </p:grpSpPr>
      <p:sp>
        <p:nvSpPr>
          <p:cNvPr id="754" name="Google Shape;754;p8:notes"/>
          <p:cNvSpPr txBox="1"/>
          <p:nvPr>
            <p:ph idx="1" type="body"/>
          </p:nvPr>
        </p:nvSpPr>
        <p:spPr>
          <a:xfrm>
            <a:off x="701025" y="4415775"/>
            <a:ext cx="5608300" cy="418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55" name="Google Shape;755;p8: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4" name="Shape 1324"/>
        <p:cNvGrpSpPr/>
        <p:nvPr/>
      </p:nvGrpSpPr>
      <p:grpSpPr>
        <a:xfrm>
          <a:off x="0" y="0"/>
          <a:ext cx="0" cy="0"/>
          <a:chOff x="0" y="0"/>
          <a:chExt cx="0" cy="0"/>
        </a:xfrm>
      </p:grpSpPr>
      <p:sp>
        <p:nvSpPr>
          <p:cNvPr id="1325" name="Google Shape;1325;p80:notes"/>
          <p:cNvSpPr txBox="1"/>
          <p:nvPr>
            <p:ph idx="1" type="body"/>
          </p:nvPr>
        </p:nvSpPr>
        <p:spPr>
          <a:xfrm>
            <a:off x="701025" y="4415775"/>
            <a:ext cx="5608300" cy="418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26" name="Google Shape;1326;p80: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1" name="Shape 1331"/>
        <p:cNvGrpSpPr/>
        <p:nvPr/>
      </p:nvGrpSpPr>
      <p:grpSpPr>
        <a:xfrm>
          <a:off x="0" y="0"/>
          <a:ext cx="0" cy="0"/>
          <a:chOff x="0" y="0"/>
          <a:chExt cx="0" cy="0"/>
        </a:xfrm>
      </p:grpSpPr>
      <p:sp>
        <p:nvSpPr>
          <p:cNvPr id="1332" name="Google Shape;1332;p81:notes"/>
          <p:cNvSpPr txBox="1"/>
          <p:nvPr>
            <p:ph idx="1" type="body"/>
          </p:nvPr>
        </p:nvSpPr>
        <p:spPr>
          <a:xfrm>
            <a:off x="701025" y="4415775"/>
            <a:ext cx="5608300" cy="418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33" name="Google Shape;1333;p81: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8" name="Shape 1338"/>
        <p:cNvGrpSpPr/>
        <p:nvPr/>
      </p:nvGrpSpPr>
      <p:grpSpPr>
        <a:xfrm>
          <a:off x="0" y="0"/>
          <a:ext cx="0" cy="0"/>
          <a:chOff x="0" y="0"/>
          <a:chExt cx="0" cy="0"/>
        </a:xfrm>
      </p:grpSpPr>
      <p:sp>
        <p:nvSpPr>
          <p:cNvPr id="1339" name="Google Shape;1339;p82:notes"/>
          <p:cNvSpPr txBox="1"/>
          <p:nvPr>
            <p:ph idx="1" type="body"/>
          </p:nvPr>
        </p:nvSpPr>
        <p:spPr>
          <a:xfrm>
            <a:off x="701025" y="4415775"/>
            <a:ext cx="5608300" cy="418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40" name="Google Shape;1340;p82: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5" name="Shape 1345"/>
        <p:cNvGrpSpPr/>
        <p:nvPr/>
      </p:nvGrpSpPr>
      <p:grpSpPr>
        <a:xfrm>
          <a:off x="0" y="0"/>
          <a:ext cx="0" cy="0"/>
          <a:chOff x="0" y="0"/>
          <a:chExt cx="0" cy="0"/>
        </a:xfrm>
      </p:grpSpPr>
      <p:sp>
        <p:nvSpPr>
          <p:cNvPr id="1346" name="Google Shape;1346;p83:notes"/>
          <p:cNvSpPr txBox="1"/>
          <p:nvPr>
            <p:ph idx="1" type="body"/>
          </p:nvPr>
        </p:nvSpPr>
        <p:spPr>
          <a:xfrm>
            <a:off x="701025" y="4415775"/>
            <a:ext cx="5608300" cy="418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47" name="Google Shape;1347;p83: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2" name="Shape 1352"/>
        <p:cNvGrpSpPr/>
        <p:nvPr/>
      </p:nvGrpSpPr>
      <p:grpSpPr>
        <a:xfrm>
          <a:off x="0" y="0"/>
          <a:ext cx="0" cy="0"/>
          <a:chOff x="0" y="0"/>
          <a:chExt cx="0" cy="0"/>
        </a:xfrm>
      </p:grpSpPr>
      <p:sp>
        <p:nvSpPr>
          <p:cNvPr id="1353" name="Google Shape;1353;p84:notes"/>
          <p:cNvSpPr txBox="1"/>
          <p:nvPr>
            <p:ph idx="1" type="body"/>
          </p:nvPr>
        </p:nvSpPr>
        <p:spPr>
          <a:xfrm>
            <a:off x="701025" y="4415775"/>
            <a:ext cx="5608300" cy="418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54" name="Google Shape;1354;p84: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9" name="Shape 1359"/>
        <p:cNvGrpSpPr/>
        <p:nvPr/>
      </p:nvGrpSpPr>
      <p:grpSpPr>
        <a:xfrm>
          <a:off x="0" y="0"/>
          <a:ext cx="0" cy="0"/>
          <a:chOff x="0" y="0"/>
          <a:chExt cx="0" cy="0"/>
        </a:xfrm>
      </p:grpSpPr>
      <p:sp>
        <p:nvSpPr>
          <p:cNvPr id="1360" name="Google Shape;1360;p85:notes"/>
          <p:cNvSpPr txBox="1"/>
          <p:nvPr>
            <p:ph idx="1" type="body"/>
          </p:nvPr>
        </p:nvSpPr>
        <p:spPr>
          <a:xfrm>
            <a:off x="701025" y="4415775"/>
            <a:ext cx="5608300" cy="418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61" name="Google Shape;1361;p85: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6" name="Shape 1366"/>
        <p:cNvGrpSpPr/>
        <p:nvPr/>
      </p:nvGrpSpPr>
      <p:grpSpPr>
        <a:xfrm>
          <a:off x="0" y="0"/>
          <a:ext cx="0" cy="0"/>
          <a:chOff x="0" y="0"/>
          <a:chExt cx="0" cy="0"/>
        </a:xfrm>
      </p:grpSpPr>
      <p:sp>
        <p:nvSpPr>
          <p:cNvPr id="1367" name="Google Shape;1367;p86:notes"/>
          <p:cNvSpPr txBox="1"/>
          <p:nvPr>
            <p:ph idx="1" type="body"/>
          </p:nvPr>
        </p:nvSpPr>
        <p:spPr>
          <a:xfrm>
            <a:off x="701025" y="4415775"/>
            <a:ext cx="5608300" cy="418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68" name="Google Shape;1368;p86: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3" name="Shape 1373"/>
        <p:cNvGrpSpPr/>
        <p:nvPr/>
      </p:nvGrpSpPr>
      <p:grpSpPr>
        <a:xfrm>
          <a:off x="0" y="0"/>
          <a:ext cx="0" cy="0"/>
          <a:chOff x="0" y="0"/>
          <a:chExt cx="0" cy="0"/>
        </a:xfrm>
      </p:grpSpPr>
      <p:sp>
        <p:nvSpPr>
          <p:cNvPr id="1374" name="Google Shape;1374;p87:notes"/>
          <p:cNvSpPr txBox="1"/>
          <p:nvPr>
            <p:ph idx="1" type="body"/>
          </p:nvPr>
        </p:nvSpPr>
        <p:spPr>
          <a:xfrm>
            <a:off x="701025" y="4415775"/>
            <a:ext cx="5608300" cy="418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75" name="Google Shape;1375;p87: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0" name="Shape 1380"/>
        <p:cNvGrpSpPr/>
        <p:nvPr/>
      </p:nvGrpSpPr>
      <p:grpSpPr>
        <a:xfrm>
          <a:off x="0" y="0"/>
          <a:ext cx="0" cy="0"/>
          <a:chOff x="0" y="0"/>
          <a:chExt cx="0" cy="0"/>
        </a:xfrm>
      </p:grpSpPr>
      <p:sp>
        <p:nvSpPr>
          <p:cNvPr id="1381" name="Google Shape;1381;p88:notes"/>
          <p:cNvSpPr txBox="1"/>
          <p:nvPr>
            <p:ph idx="1" type="body"/>
          </p:nvPr>
        </p:nvSpPr>
        <p:spPr>
          <a:xfrm>
            <a:off x="701025" y="4415775"/>
            <a:ext cx="5608300" cy="418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82" name="Google Shape;1382;p88: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7" name="Shape 1387"/>
        <p:cNvGrpSpPr/>
        <p:nvPr/>
      </p:nvGrpSpPr>
      <p:grpSpPr>
        <a:xfrm>
          <a:off x="0" y="0"/>
          <a:ext cx="0" cy="0"/>
          <a:chOff x="0" y="0"/>
          <a:chExt cx="0" cy="0"/>
        </a:xfrm>
      </p:grpSpPr>
      <p:sp>
        <p:nvSpPr>
          <p:cNvPr id="1388" name="Google Shape;1388;p89:notes"/>
          <p:cNvSpPr txBox="1"/>
          <p:nvPr>
            <p:ph idx="1" type="body"/>
          </p:nvPr>
        </p:nvSpPr>
        <p:spPr>
          <a:xfrm>
            <a:off x="701025" y="4415775"/>
            <a:ext cx="5608300" cy="418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89" name="Google Shape;1389;p89: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0" name="Shape 760"/>
        <p:cNvGrpSpPr/>
        <p:nvPr/>
      </p:nvGrpSpPr>
      <p:grpSpPr>
        <a:xfrm>
          <a:off x="0" y="0"/>
          <a:ext cx="0" cy="0"/>
          <a:chOff x="0" y="0"/>
          <a:chExt cx="0" cy="0"/>
        </a:xfrm>
      </p:grpSpPr>
      <p:sp>
        <p:nvSpPr>
          <p:cNvPr id="761" name="Google Shape;761;p9:notes"/>
          <p:cNvSpPr txBox="1"/>
          <p:nvPr>
            <p:ph idx="1" type="body"/>
          </p:nvPr>
        </p:nvSpPr>
        <p:spPr>
          <a:xfrm>
            <a:off x="701025" y="4415775"/>
            <a:ext cx="5608300" cy="418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62" name="Google Shape;762;p9: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4" name="Shape 1394"/>
        <p:cNvGrpSpPr/>
        <p:nvPr/>
      </p:nvGrpSpPr>
      <p:grpSpPr>
        <a:xfrm>
          <a:off x="0" y="0"/>
          <a:ext cx="0" cy="0"/>
          <a:chOff x="0" y="0"/>
          <a:chExt cx="0" cy="0"/>
        </a:xfrm>
      </p:grpSpPr>
      <p:sp>
        <p:nvSpPr>
          <p:cNvPr id="1395" name="Google Shape;1395;p90:notes"/>
          <p:cNvSpPr txBox="1"/>
          <p:nvPr>
            <p:ph idx="1" type="body"/>
          </p:nvPr>
        </p:nvSpPr>
        <p:spPr>
          <a:xfrm>
            <a:off x="701025" y="4415775"/>
            <a:ext cx="5608300" cy="418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96" name="Google Shape;1396;p90: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1" name="Shape 1401"/>
        <p:cNvGrpSpPr/>
        <p:nvPr/>
      </p:nvGrpSpPr>
      <p:grpSpPr>
        <a:xfrm>
          <a:off x="0" y="0"/>
          <a:ext cx="0" cy="0"/>
          <a:chOff x="0" y="0"/>
          <a:chExt cx="0" cy="0"/>
        </a:xfrm>
      </p:grpSpPr>
      <p:sp>
        <p:nvSpPr>
          <p:cNvPr id="1402" name="Google Shape;1402;p91:notes"/>
          <p:cNvSpPr txBox="1"/>
          <p:nvPr>
            <p:ph idx="1" type="body"/>
          </p:nvPr>
        </p:nvSpPr>
        <p:spPr>
          <a:xfrm>
            <a:off x="701025" y="4415775"/>
            <a:ext cx="5608300" cy="418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03" name="Google Shape;1403;p91: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8" name="Shape 1408"/>
        <p:cNvGrpSpPr/>
        <p:nvPr/>
      </p:nvGrpSpPr>
      <p:grpSpPr>
        <a:xfrm>
          <a:off x="0" y="0"/>
          <a:ext cx="0" cy="0"/>
          <a:chOff x="0" y="0"/>
          <a:chExt cx="0" cy="0"/>
        </a:xfrm>
      </p:grpSpPr>
      <p:sp>
        <p:nvSpPr>
          <p:cNvPr id="1409" name="Google Shape;1409;p92:notes"/>
          <p:cNvSpPr txBox="1"/>
          <p:nvPr>
            <p:ph idx="1" type="body"/>
          </p:nvPr>
        </p:nvSpPr>
        <p:spPr>
          <a:xfrm>
            <a:off x="701025" y="4415775"/>
            <a:ext cx="5608300" cy="418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10" name="Google Shape;1410;p92: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5" name="Shape 1415"/>
        <p:cNvGrpSpPr/>
        <p:nvPr/>
      </p:nvGrpSpPr>
      <p:grpSpPr>
        <a:xfrm>
          <a:off x="0" y="0"/>
          <a:ext cx="0" cy="0"/>
          <a:chOff x="0" y="0"/>
          <a:chExt cx="0" cy="0"/>
        </a:xfrm>
      </p:grpSpPr>
      <p:sp>
        <p:nvSpPr>
          <p:cNvPr id="1416" name="Google Shape;1416;p93:notes"/>
          <p:cNvSpPr txBox="1"/>
          <p:nvPr>
            <p:ph idx="1" type="body"/>
          </p:nvPr>
        </p:nvSpPr>
        <p:spPr>
          <a:xfrm>
            <a:off x="701025" y="4415775"/>
            <a:ext cx="5608300" cy="418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17" name="Google Shape;1417;p93: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2" name="Shape 1422"/>
        <p:cNvGrpSpPr/>
        <p:nvPr/>
      </p:nvGrpSpPr>
      <p:grpSpPr>
        <a:xfrm>
          <a:off x="0" y="0"/>
          <a:ext cx="0" cy="0"/>
          <a:chOff x="0" y="0"/>
          <a:chExt cx="0" cy="0"/>
        </a:xfrm>
      </p:grpSpPr>
      <p:sp>
        <p:nvSpPr>
          <p:cNvPr id="1423" name="Google Shape;1423;p94:notes"/>
          <p:cNvSpPr txBox="1"/>
          <p:nvPr>
            <p:ph idx="1" type="body"/>
          </p:nvPr>
        </p:nvSpPr>
        <p:spPr>
          <a:xfrm>
            <a:off x="701025" y="4415775"/>
            <a:ext cx="5608300" cy="418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24" name="Google Shape;1424;p94: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9" name="Shape 1429"/>
        <p:cNvGrpSpPr/>
        <p:nvPr/>
      </p:nvGrpSpPr>
      <p:grpSpPr>
        <a:xfrm>
          <a:off x="0" y="0"/>
          <a:ext cx="0" cy="0"/>
          <a:chOff x="0" y="0"/>
          <a:chExt cx="0" cy="0"/>
        </a:xfrm>
      </p:grpSpPr>
      <p:sp>
        <p:nvSpPr>
          <p:cNvPr id="1430" name="Google Shape;1430;p95:notes"/>
          <p:cNvSpPr txBox="1"/>
          <p:nvPr>
            <p:ph idx="1" type="body"/>
          </p:nvPr>
        </p:nvSpPr>
        <p:spPr>
          <a:xfrm>
            <a:off x="701025" y="4415775"/>
            <a:ext cx="5608300" cy="418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31" name="Google Shape;1431;p95: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6" name="Shape 1436"/>
        <p:cNvGrpSpPr/>
        <p:nvPr/>
      </p:nvGrpSpPr>
      <p:grpSpPr>
        <a:xfrm>
          <a:off x="0" y="0"/>
          <a:ext cx="0" cy="0"/>
          <a:chOff x="0" y="0"/>
          <a:chExt cx="0" cy="0"/>
        </a:xfrm>
      </p:grpSpPr>
      <p:sp>
        <p:nvSpPr>
          <p:cNvPr id="1437" name="Google Shape;1437;p96:notes"/>
          <p:cNvSpPr txBox="1"/>
          <p:nvPr>
            <p:ph idx="1" type="body"/>
          </p:nvPr>
        </p:nvSpPr>
        <p:spPr>
          <a:xfrm>
            <a:off x="701025" y="4415775"/>
            <a:ext cx="5608300" cy="418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38" name="Google Shape;1438;p96: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3" name="Shape 1443"/>
        <p:cNvGrpSpPr/>
        <p:nvPr/>
      </p:nvGrpSpPr>
      <p:grpSpPr>
        <a:xfrm>
          <a:off x="0" y="0"/>
          <a:ext cx="0" cy="0"/>
          <a:chOff x="0" y="0"/>
          <a:chExt cx="0" cy="0"/>
        </a:xfrm>
      </p:grpSpPr>
      <p:sp>
        <p:nvSpPr>
          <p:cNvPr id="1444" name="Google Shape;1444;p97:notes"/>
          <p:cNvSpPr txBox="1"/>
          <p:nvPr>
            <p:ph idx="1" type="body"/>
          </p:nvPr>
        </p:nvSpPr>
        <p:spPr>
          <a:xfrm>
            <a:off x="701025" y="4415775"/>
            <a:ext cx="5608300" cy="418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45" name="Google Shape;1445;p97: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0" name="Shape 1450"/>
        <p:cNvGrpSpPr/>
        <p:nvPr/>
      </p:nvGrpSpPr>
      <p:grpSpPr>
        <a:xfrm>
          <a:off x="0" y="0"/>
          <a:ext cx="0" cy="0"/>
          <a:chOff x="0" y="0"/>
          <a:chExt cx="0" cy="0"/>
        </a:xfrm>
      </p:grpSpPr>
      <p:sp>
        <p:nvSpPr>
          <p:cNvPr id="1451" name="Google Shape;1451;p98:notes"/>
          <p:cNvSpPr txBox="1"/>
          <p:nvPr>
            <p:ph idx="1" type="body"/>
          </p:nvPr>
        </p:nvSpPr>
        <p:spPr>
          <a:xfrm>
            <a:off x="701025" y="4415775"/>
            <a:ext cx="5608300" cy="418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52" name="Google Shape;1452;p98: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7" name="Shape 1457"/>
        <p:cNvGrpSpPr/>
        <p:nvPr/>
      </p:nvGrpSpPr>
      <p:grpSpPr>
        <a:xfrm>
          <a:off x="0" y="0"/>
          <a:ext cx="0" cy="0"/>
          <a:chOff x="0" y="0"/>
          <a:chExt cx="0" cy="0"/>
        </a:xfrm>
      </p:grpSpPr>
      <p:sp>
        <p:nvSpPr>
          <p:cNvPr id="1458" name="Google Shape;1458;p99:notes"/>
          <p:cNvSpPr txBox="1"/>
          <p:nvPr>
            <p:ph idx="1" type="body"/>
          </p:nvPr>
        </p:nvSpPr>
        <p:spPr>
          <a:xfrm>
            <a:off x="701025" y="4415775"/>
            <a:ext cx="5608300" cy="41833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59" name="Google Shape;1459;p99:notes"/>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4.pn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4.png"/></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1" name="Shape 11"/>
        <p:cNvGrpSpPr/>
        <p:nvPr/>
      </p:nvGrpSpPr>
      <p:grpSpPr>
        <a:xfrm>
          <a:off x="0" y="0"/>
          <a:ext cx="0" cy="0"/>
          <a:chOff x="0" y="0"/>
          <a:chExt cx="0" cy="0"/>
        </a:xfrm>
      </p:grpSpPr>
      <p:sp>
        <p:nvSpPr>
          <p:cNvPr id="12" name="Google Shape;12;p121"/>
          <p:cNvSpPr txBox="1"/>
          <p:nvPr>
            <p:ph type="title"/>
          </p:nvPr>
        </p:nvSpPr>
        <p:spPr>
          <a:xfrm>
            <a:off x="457200" y="273600"/>
            <a:ext cx="8229240" cy="11448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over Content" type="objOverTx">
  <p:cSld name="OBJECT_OVER_TEXT">
    <p:spTree>
      <p:nvGrpSpPr>
        <p:cNvPr id="41" name="Shape 41"/>
        <p:cNvGrpSpPr/>
        <p:nvPr/>
      </p:nvGrpSpPr>
      <p:grpSpPr>
        <a:xfrm>
          <a:off x="0" y="0"/>
          <a:ext cx="0" cy="0"/>
          <a:chOff x="0" y="0"/>
          <a:chExt cx="0" cy="0"/>
        </a:xfrm>
      </p:grpSpPr>
      <p:sp>
        <p:nvSpPr>
          <p:cNvPr id="42" name="Google Shape;42;p141"/>
          <p:cNvSpPr txBox="1"/>
          <p:nvPr>
            <p:ph type="title"/>
          </p:nvPr>
        </p:nvSpPr>
        <p:spPr>
          <a:xfrm>
            <a:off x="457200" y="273600"/>
            <a:ext cx="8229240" cy="11448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141"/>
          <p:cNvSpPr txBox="1"/>
          <p:nvPr>
            <p:ph idx="1" type="body"/>
          </p:nvPr>
        </p:nvSpPr>
        <p:spPr>
          <a:xfrm>
            <a:off x="457200" y="1604520"/>
            <a:ext cx="8229240" cy="189684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44" name="Google Shape;44;p141"/>
          <p:cNvSpPr txBox="1"/>
          <p:nvPr>
            <p:ph idx="2" type="body"/>
          </p:nvPr>
        </p:nvSpPr>
        <p:spPr>
          <a:xfrm>
            <a:off x="457200" y="3682080"/>
            <a:ext cx="8229240" cy="189684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4 Content" type="fourObj">
  <p:cSld name="FOUR_OBJECTS">
    <p:spTree>
      <p:nvGrpSpPr>
        <p:cNvPr id="45" name="Shape 45"/>
        <p:cNvGrpSpPr/>
        <p:nvPr/>
      </p:nvGrpSpPr>
      <p:grpSpPr>
        <a:xfrm>
          <a:off x="0" y="0"/>
          <a:ext cx="0" cy="0"/>
          <a:chOff x="0" y="0"/>
          <a:chExt cx="0" cy="0"/>
        </a:xfrm>
      </p:grpSpPr>
      <p:sp>
        <p:nvSpPr>
          <p:cNvPr id="46" name="Google Shape;46;p142"/>
          <p:cNvSpPr txBox="1"/>
          <p:nvPr>
            <p:ph type="title"/>
          </p:nvPr>
        </p:nvSpPr>
        <p:spPr>
          <a:xfrm>
            <a:off x="457200" y="273600"/>
            <a:ext cx="8229240" cy="11448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142"/>
          <p:cNvSpPr txBox="1"/>
          <p:nvPr>
            <p:ph idx="1" type="body"/>
          </p:nvPr>
        </p:nvSpPr>
        <p:spPr>
          <a:xfrm>
            <a:off x="457200" y="1604520"/>
            <a:ext cx="4015800" cy="189684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48" name="Google Shape;48;p142"/>
          <p:cNvSpPr txBox="1"/>
          <p:nvPr>
            <p:ph idx="2" type="body"/>
          </p:nvPr>
        </p:nvSpPr>
        <p:spPr>
          <a:xfrm>
            <a:off x="4674240" y="1604520"/>
            <a:ext cx="4015800" cy="189684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49" name="Google Shape;49;p142"/>
          <p:cNvSpPr txBox="1"/>
          <p:nvPr>
            <p:ph idx="3" type="body"/>
          </p:nvPr>
        </p:nvSpPr>
        <p:spPr>
          <a:xfrm>
            <a:off x="4674240" y="3682080"/>
            <a:ext cx="4015800" cy="189684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50" name="Google Shape;50;p142"/>
          <p:cNvSpPr txBox="1"/>
          <p:nvPr>
            <p:ph idx="4" type="body"/>
          </p:nvPr>
        </p:nvSpPr>
        <p:spPr>
          <a:xfrm>
            <a:off x="457200" y="3682080"/>
            <a:ext cx="4015800" cy="189684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6 Content">
  <p:cSld name="Title, 6 Content">
    <p:spTree>
      <p:nvGrpSpPr>
        <p:cNvPr id="51" name="Shape 51"/>
        <p:cNvGrpSpPr/>
        <p:nvPr/>
      </p:nvGrpSpPr>
      <p:grpSpPr>
        <a:xfrm>
          <a:off x="0" y="0"/>
          <a:ext cx="0" cy="0"/>
          <a:chOff x="0" y="0"/>
          <a:chExt cx="0" cy="0"/>
        </a:xfrm>
      </p:grpSpPr>
      <p:sp>
        <p:nvSpPr>
          <p:cNvPr id="52" name="Google Shape;52;p143"/>
          <p:cNvSpPr txBox="1"/>
          <p:nvPr>
            <p:ph type="title"/>
          </p:nvPr>
        </p:nvSpPr>
        <p:spPr>
          <a:xfrm>
            <a:off x="457200" y="273600"/>
            <a:ext cx="8229240" cy="11448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143"/>
          <p:cNvSpPr txBox="1"/>
          <p:nvPr>
            <p:ph idx="1" type="body"/>
          </p:nvPr>
        </p:nvSpPr>
        <p:spPr>
          <a:xfrm>
            <a:off x="457200" y="1604520"/>
            <a:ext cx="8229240" cy="397728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54" name="Google Shape;54;p143"/>
          <p:cNvSpPr txBox="1"/>
          <p:nvPr>
            <p:ph idx="2" type="body"/>
          </p:nvPr>
        </p:nvSpPr>
        <p:spPr>
          <a:xfrm>
            <a:off x="457200" y="1604520"/>
            <a:ext cx="8229240" cy="397728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pic>
        <p:nvPicPr>
          <p:cNvPr id="55" name="Google Shape;55;p143"/>
          <p:cNvPicPr preferRelativeResize="0"/>
          <p:nvPr/>
        </p:nvPicPr>
        <p:blipFill rotWithShape="1">
          <a:blip r:embed="rId2">
            <a:alphaModFix/>
          </a:blip>
          <a:srcRect b="0" l="0" r="0" t="0"/>
          <a:stretch/>
        </p:blipFill>
        <p:spPr>
          <a:xfrm>
            <a:off x="2079000" y="1604520"/>
            <a:ext cx="4984920" cy="3977280"/>
          </a:xfrm>
          <a:prstGeom prst="rect">
            <a:avLst/>
          </a:prstGeom>
          <a:noFill/>
          <a:ln>
            <a:noFill/>
          </a:ln>
        </p:spPr>
      </p:pic>
      <p:pic>
        <p:nvPicPr>
          <p:cNvPr id="56" name="Google Shape;56;p143"/>
          <p:cNvPicPr preferRelativeResize="0"/>
          <p:nvPr/>
        </p:nvPicPr>
        <p:blipFill rotWithShape="1">
          <a:blip r:embed="rId2">
            <a:alphaModFix/>
          </a:blip>
          <a:srcRect b="0" l="0" r="0" t="0"/>
          <a:stretch/>
        </p:blipFill>
        <p:spPr>
          <a:xfrm>
            <a:off x="2079000" y="1604520"/>
            <a:ext cx="4984920" cy="3977280"/>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lide" type="blank">
  <p:cSld name="BLANK">
    <p:spTree>
      <p:nvGrpSpPr>
        <p:cNvPr id="63" name="Shape 63"/>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x">
  <p:cSld name="TITLE_AND_BODY">
    <p:spTree>
      <p:nvGrpSpPr>
        <p:cNvPr id="64" name="Shape 64"/>
        <p:cNvGrpSpPr/>
        <p:nvPr/>
      </p:nvGrpSpPr>
      <p:grpSpPr>
        <a:xfrm>
          <a:off x="0" y="0"/>
          <a:ext cx="0" cy="0"/>
          <a:chOff x="0" y="0"/>
          <a:chExt cx="0" cy="0"/>
        </a:xfrm>
      </p:grpSpPr>
      <p:sp>
        <p:nvSpPr>
          <p:cNvPr id="65" name="Google Shape;65;p132"/>
          <p:cNvSpPr txBox="1"/>
          <p:nvPr>
            <p:ph type="title"/>
          </p:nvPr>
        </p:nvSpPr>
        <p:spPr>
          <a:xfrm>
            <a:off x="457200" y="273600"/>
            <a:ext cx="8229240" cy="11448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32"/>
          <p:cNvSpPr txBox="1"/>
          <p:nvPr>
            <p:ph idx="1" type="subTitle"/>
          </p:nvPr>
        </p:nvSpPr>
        <p:spPr>
          <a:xfrm>
            <a:off x="457200" y="1604520"/>
            <a:ext cx="8229240" cy="397728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type="obj">
  <p:cSld name="OBJECT">
    <p:spTree>
      <p:nvGrpSpPr>
        <p:cNvPr id="67" name="Shape 67"/>
        <p:cNvGrpSpPr/>
        <p:nvPr/>
      </p:nvGrpSpPr>
      <p:grpSpPr>
        <a:xfrm>
          <a:off x="0" y="0"/>
          <a:ext cx="0" cy="0"/>
          <a:chOff x="0" y="0"/>
          <a:chExt cx="0" cy="0"/>
        </a:xfrm>
      </p:grpSpPr>
      <p:sp>
        <p:nvSpPr>
          <p:cNvPr id="68" name="Google Shape;68;p144"/>
          <p:cNvSpPr txBox="1"/>
          <p:nvPr>
            <p:ph type="title"/>
          </p:nvPr>
        </p:nvSpPr>
        <p:spPr>
          <a:xfrm>
            <a:off x="457200" y="273600"/>
            <a:ext cx="8229240" cy="11448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44"/>
          <p:cNvSpPr txBox="1"/>
          <p:nvPr>
            <p:ph idx="1" type="body"/>
          </p:nvPr>
        </p:nvSpPr>
        <p:spPr>
          <a:xfrm>
            <a:off x="457200" y="1604520"/>
            <a:ext cx="8229240" cy="397728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type="twoObj">
  <p:cSld name="TWO_OBJECTS">
    <p:spTree>
      <p:nvGrpSpPr>
        <p:cNvPr id="70" name="Shape 70"/>
        <p:cNvGrpSpPr/>
        <p:nvPr/>
      </p:nvGrpSpPr>
      <p:grpSpPr>
        <a:xfrm>
          <a:off x="0" y="0"/>
          <a:ext cx="0" cy="0"/>
          <a:chOff x="0" y="0"/>
          <a:chExt cx="0" cy="0"/>
        </a:xfrm>
      </p:grpSpPr>
      <p:sp>
        <p:nvSpPr>
          <p:cNvPr id="71" name="Google Shape;71;p145"/>
          <p:cNvSpPr txBox="1"/>
          <p:nvPr>
            <p:ph type="title"/>
          </p:nvPr>
        </p:nvSpPr>
        <p:spPr>
          <a:xfrm>
            <a:off x="457200" y="273600"/>
            <a:ext cx="8229240" cy="11448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45"/>
          <p:cNvSpPr txBox="1"/>
          <p:nvPr>
            <p:ph idx="1" type="body"/>
          </p:nvPr>
        </p:nvSpPr>
        <p:spPr>
          <a:xfrm>
            <a:off x="457200" y="1604520"/>
            <a:ext cx="4015800" cy="397728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73" name="Google Shape;73;p145"/>
          <p:cNvSpPr txBox="1"/>
          <p:nvPr>
            <p:ph idx="2" type="body"/>
          </p:nvPr>
        </p:nvSpPr>
        <p:spPr>
          <a:xfrm>
            <a:off x="4674240" y="1604520"/>
            <a:ext cx="4015800" cy="397728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4" name="Shape 74"/>
        <p:cNvGrpSpPr/>
        <p:nvPr/>
      </p:nvGrpSpPr>
      <p:grpSpPr>
        <a:xfrm>
          <a:off x="0" y="0"/>
          <a:ext cx="0" cy="0"/>
          <a:chOff x="0" y="0"/>
          <a:chExt cx="0" cy="0"/>
        </a:xfrm>
      </p:grpSpPr>
      <p:sp>
        <p:nvSpPr>
          <p:cNvPr id="75" name="Google Shape;75;p146"/>
          <p:cNvSpPr txBox="1"/>
          <p:nvPr>
            <p:ph type="title"/>
          </p:nvPr>
        </p:nvSpPr>
        <p:spPr>
          <a:xfrm>
            <a:off x="457200" y="273600"/>
            <a:ext cx="8229240" cy="11448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entered Text" type="objOnly">
  <p:cSld name="OBJECT_ONLY">
    <p:spTree>
      <p:nvGrpSpPr>
        <p:cNvPr id="76" name="Shape 76"/>
        <p:cNvGrpSpPr/>
        <p:nvPr/>
      </p:nvGrpSpPr>
      <p:grpSpPr>
        <a:xfrm>
          <a:off x="0" y="0"/>
          <a:ext cx="0" cy="0"/>
          <a:chOff x="0" y="0"/>
          <a:chExt cx="0" cy="0"/>
        </a:xfrm>
      </p:grpSpPr>
      <p:sp>
        <p:nvSpPr>
          <p:cNvPr id="77" name="Google Shape;77;p147"/>
          <p:cNvSpPr txBox="1"/>
          <p:nvPr>
            <p:ph idx="1" type="subTitle"/>
          </p:nvPr>
        </p:nvSpPr>
        <p:spPr>
          <a:xfrm>
            <a:off x="457200" y="273600"/>
            <a:ext cx="8229240" cy="530784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and Content" type="twoObjAndObj">
  <p:cSld name="TWO_OBJECTS_AND_OBJECT">
    <p:spTree>
      <p:nvGrpSpPr>
        <p:cNvPr id="78" name="Shape 78"/>
        <p:cNvGrpSpPr/>
        <p:nvPr/>
      </p:nvGrpSpPr>
      <p:grpSpPr>
        <a:xfrm>
          <a:off x="0" y="0"/>
          <a:ext cx="0" cy="0"/>
          <a:chOff x="0" y="0"/>
          <a:chExt cx="0" cy="0"/>
        </a:xfrm>
      </p:grpSpPr>
      <p:sp>
        <p:nvSpPr>
          <p:cNvPr id="79" name="Google Shape;79;p148"/>
          <p:cNvSpPr txBox="1"/>
          <p:nvPr>
            <p:ph type="title"/>
          </p:nvPr>
        </p:nvSpPr>
        <p:spPr>
          <a:xfrm>
            <a:off x="457200" y="273600"/>
            <a:ext cx="8229240" cy="11448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 name="Google Shape;80;p148"/>
          <p:cNvSpPr txBox="1"/>
          <p:nvPr>
            <p:ph idx="1" type="body"/>
          </p:nvPr>
        </p:nvSpPr>
        <p:spPr>
          <a:xfrm>
            <a:off x="457200" y="1604520"/>
            <a:ext cx="4015800" cy="189684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81" name="Google Shape;81;p148"/>
          <p:cNvSpPr txBox="1"/>
          <p:nvPr>
            <p:ph idx="2" type="body"/>
          </p:nvPr>
        </p:nvSpPr>
        <p:spPr>
          <a:xfrm>
            <a:off x="457200" y="3682080"/>
            <a:ext cx="4015800" cy="189684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82" name="Google Shape;82;p148"/>
          <p:cNvSpPr txBox="1"/>
          <p:nvPr>
            <p:ph idx="3" type="body"/>
          </p:nvPr>
        </p:nvSpPr>
        <p:spPr>
          <a:xfrm>
            <a:off x="4674240" y="1604520"/>
            <a:ext cx="4015800" cy="397728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lide" type="blank">
  <p:cSld name="BLANK">
    <p:spTree>
      <p:nvGrpSpPr>
        <p:cNvPr id="13" name="Shape 13"/>
        <p:cNvGrpSpPr/>
        <p:nvPr/>
      </p:nvGrpSpPr>
      <p:grpSpPr>
        <a:xfrm>
          <a:off x="0" y="0"/>
          <a:ext cx="0" cy="0"/>
          <a:chOff x="0" y="0"/>
          <a:chExt cx="0" cy="0"/>
        </a:xfrm>
      </p:grpSpPr>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and 2 Content" type="objAndTwoObj">
  <p:cSld name="OBJECT_AND_TWO_OBJECTS">
    <p:spTree>
      <p:nvGrpSpPr>
        <p:cNvPr id="83" name="Shape 83"/>
        <p:cNvGrpSpPr/>
        <p:nvPr/>
      </p:nvGrpSpPr>
      <p:grpSpPr>
        <a:xfrm>
          <a:off x="0" y="0"/>
          <a:ext cx="0" cy="0"/>
          <a:chOff x="0" y="0"/>
          <a:chExt cx="0" cy="0"/>
        </a:xfrm>
      </p:grpSpPr>
      <p:sp>
        <p:nvSpPr>
          <p:cNvPr id="84" name="Google Shape;84;p149"/>
          <p:cNvSpPr txBox="1"/>
          <p:nvPr>
            <p:ph type="title"/>
          </p:nvPr>
        </p:nvSpPr>
        <p:spPr>
          <a:xfrm>
            <a:off x="457200" y="273600"/>
            <a:ext cx="8229240" cy="11448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5" name="Google Shape;85;p149"/>
          <p:cNvSpPr txBox="1"/>
          <p:nvPr>
            <p:ph idx="1" type="body"/>
          </p:nvPr>
        </p:nvSpPr>
        <p:spPr>
          <a:xfrm>
            <a:off x="457200" y="1604520"/>
            <a:ext cx="4015800" cy="397728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86" name="Google Shape;86;p149"/>
          <p:cNvSpPr txBox="1"/>
          <p:nvPr>
            <p:ph idx="2" type="body"/>
          </p:nvPr>
        </p:nvSpPr>
        <p:spPr>
          <a:xfrm>
            <a:off x="4674240" y="1604520"/>
            <a:ext cx="4015800" cy="189684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87" name="Google Shape;87;p149"/>
          <p:cNvSpPr txBox="1"/>
          <p:nvPr>
            <p:ph idx="3" type="body"/>
          </p:nvPr>
        </p:nvSpPr>
        <p:spPr>
          <a:xfrm>
            <a:off x="4674240" y="3682080"/>
            <a:ext cx="4015800" cy="189684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over Content" type="twoObjOverTx">
  <p:cSld name="TWO_OBJECTS_OVER_TEXT">
    <p:spTree>
      <p:nvGrpSpPr>
        <p:cNvPr id="88" name="Shape 88"/>
        <p:cNvGrpSpPr/>
        <p:nvPr/>
      </p:nvGrpSpPr>
      <p:grpSpPr>
        <a:xfrm>
          <a:off x="0" y="0"/>
          <a:ext cx="0" cy="0"/>
          <a:chOff x="0" y="0"/>
          <a:chExt cx="0" cy="0"/>
        </a:xfrm>
      </p:grpSpPr>
      <p:sp>
        <p:nvSpPr>
          <p:cNvPr id="89" name="Google Shape;89;p150"/>
          <p:cNvSpPr txBox="1"/>
          <p:nvPr>
            <p:ph type="title"/>
          </p:nvPr>
        </p:nvSpPr>
        <p:spPr>
          <a:xfrm>
            <a:off x="457200" y="273600"/>
            <a:ext cx="8229240" cy="11448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50"/>
          <p:cNvSpPr txBox="1"/>
          <p:nvPr>
            <p:ph idx="1" type="body"/>
          </p:nvPr>
        </p:nvSpPr>
        <p:spPr>
          <a:xfrm>
            <a:off x="457200" y="1604520"/>
            <a:ext cx="4015800" cy="189684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91" name="Google Shape;91;p150"/>
          <p:cNvSpPr txBox="1"/>
          <p:nvPr>
            <p:ph idx="2" type="body"/>
          </p:nvPr>
        </p:nvSpPr>
        <p:spPr>
          <a:xfrm>
            <a:off x="4674240" y="1604520"/>
            <a:ext cx="4015800" cy="189684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92" name="Google Shape;92;p150"/>
          <p:cNvSpPr txBox="1"/>
          <p:nvPr>
            <p:ph idx="3" type="body"/>
          </p:nvPr>
        </p:nvSpPr>
        <p:spPr>
          <a:xfrm>
            <a:off x="457200" y="3682080"/>
            <a:ext cx="8229240" cy="189684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over Content" type="objOverTx">
  <p:cSld name="OBJECT_OVER_TEXT">
    <p:spTree>
      <p:nvGrpSpPr>
        <p:cNvPr id="93" name="Shape 93"/>
        <p:cNvGrpSpPr/>
        <p:nvPr/>
      </p:nvGrpSpPr>
      <p:grpSpPr>
        <a:xfrm>
          <a:off x="0" y="0"/>
          <a:ext cx="0" cy="0"/>
          <a:chOff x="0" y="0"/>
          <a:chExt cx="0" cy="0"/>
        </a:xfrm>
      </p:grpSpPr>
      <p:sp>
        <p:nvSpPr>
          <p:cNvPr id="94" name="Google Shape;94;p151"/>
          <p:cNvSpPr txBox="1"/>
          <p:nvPr>
            <p:ph type="title"/>
          </p:nvPr>
        </p:nvSpPr>
        <p:spPr>
          <a:xfrm>
            <a:off x="457200" y="273600"/>
            <a:ext cx="8229240" cy="11448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51"/>
          <p:cNvSpPr txBox="1"/>
          <p:nvPr>
            <p:ph idx="1" type="body"/>
          </p:nvPr>
        </p:nvSpPr>
        <p:spPr>
          <a:xfrm>
            <a:off x="457200" y="1604520"/>
            <a:ext cx="8229240" cy="189684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96" name="Google Shape;96;p151"/>
          <p:cNvSpPr txBox="1"/>
          <p:nvPr>
            <p:ph idx="2" type="body"/>
          </p:nvPr>
        </p:nvSpPr>
        <p:spPr>
          <a:xfrm>
            <a:off x="457200" y="3682080"/>
            <a:ext cx="8229240" cy="189684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4 Content" type="fourObj">
  <p:cSld name="FOUR_OBJECTS">
    <p:spTree>
      <p:nvGrpSpPr>
        <p:cNvPr id="97" name="Shape 97"/>
        <p:cNvGrpSpPr/>
        <p:nvPr/>
      </p:nvGrpSpPr>
      <p:grpSpPr>
        <a:xfrm>
          <a:off x="0" y="0"/>
          <a:ext cx="0" cy="0"/>
          <a:chOff x="0" y="0"/>
          <a:chExt cx="0" cy="0"/>
        </a:xfrm>
      </p:grpSpPr>
      <p:sp>
        <p:nvSpPr>
          <p:cNvPr id="98" name="Google Shape;98;p152"/>
          <p:cNvSpPr txBox="1"/>
          <p:nvPr>
            <p:ph type="title"/>
          </p:nvPr>
        </p:nvSpPr>
        <p:spPr>
          <a:xfrm>
            <a:off x="457200" y="273600"/>
            <a:ext cx="8229240" cy="11448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152"/>
          <p:cNvSpPr txBox="1"/>
          <p:nvPr>
            <p:ph idx="1" type="body"/>
          </p:nvPr>
        </p:nvSpPr>
        <p:spPr>
          <a:xfrm>
            <a:off x="457200" y="1604520"/>
            <a:ext cx="4015800" cy="189684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100" name="Google Shape;100;p152"/>
          <p:cNvSpPr txBox="1"/>
          <p:nvPr>
            <p:ph idx="2" type="body"/>
          </p:nvPr>
        </p:nvSpPr>
        <p:spPr>
          <a:xfrm>
            <a:off x="4674240" y="1604520"/>
            <a:ext cx="4015800" cy="189684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101" name="Google Shape;101;p152"/>
          <p:cNvSpPr txBox="1"/>
          <p:nvPr>
            <p:ph idx="3" type="body"/>
          </p:nvPr>
        </p:nvSpPr>
        <p:spPr>
          <a:xfrm>
            <a:off x="4674240" y="3682080"/>
            <a:ext cx="4015800" cy="189684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102" name="Google Shape;102;p152"/>
          <p:cNvSpPr txBox="1"/>
          <p:nvPr>
            <p:ph idx="4" type="body"/>
          </p:nvPr>
        </p:nvSpPr>
        <p:spPr>
          <a:xfrm>
            <a:off x="457200" y="3682080"/>
            <a:ext cx="4015800" cy="189684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6 Content">
  <p:cSld name="Title, 6 Content">
    <p:spTree>
      <p:nvGrpSpPr>
        <p:cNvPr id="103" name="Shape 103"/>
        <p:cNvGrpSpPr/>
        <p:nvPr/>
      </p:nvGrpSpPr>
      <p:grpSpPr>
        <a:xfrm>
          <a:off x="0" y="0"/>
          <a:ext cx="0" cy="0"/>
          <a:chOff x="0" y="0"/>
          <a:chExt cx="0" cy="0"/>
        </a:xfrm>
      </p:grpSpPr>
      <p:sp>
        <p:nvSpPr>
          <p:cNvPr id="104" name="Google Shape;104;p153"/>
          <p:cNvSpPr txBox="1"/>
          <p:nvPr>
            <p:ph type="title"/>
          </p:nvPr>
        </p:nvSpPr>
        <p:spPr>
          <a:xfrm>
            <a:off x="457200" y="273600"/>
            <a:ext cx="8229240" cy="11448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5" name="Google Shape;105;p153"/>
          <p:cNvSpPr txBox="1"/>
          <p:nvPr>
            <p:ph idx="1" type="body"/>
          </p:nvPr>
        </p:nvSpPr>
        <p:spPr>
          <a:xfrm>
            <a:off x="457200" y="1604520"/>
            <a:ext cx="8229240" cy="397728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106" name="Google Shape;106;p153"/>
          <p:cNvSpPr txBox="1"/>
          <p:nvPr>
            <p:ph idx="2" type="body"/>
          </p:nvPr>
        </p:nvSpPr>
        <p:spPr>
          <a:xfrm>
            <a:off x="457200" y="1604520"/>
            <a:ext cx="8229240" cy="397728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pic>
        <p:nvPicPr>
          <p:cNvPr id="107" name="Google Shape;107;p153"/>
          <p:cNvPicPr preferRelativeResize="0"/>
          <p:nvPr/>
        </p:nvPicPr>
        <p:blipFill rotWithShape="1">
          <a:blip r:embed="rId2">
            <a:alphaModFix/>
          </a:blip>
          <a:srcRect b="0" l="0" r="0" t="0"/>
          <a:stretch/>
        </p:blipFill>
        <p:spPr>
          <a:xfrm>
            <a:off x="2079000" y="1604520"/>
            <a:ext cx="4984920" cy="3977280"/>
          </a:xfrm>
          <a:prstGeom prst="rect">
            <a:avLst/>
          </a:prstGeom>
          <a:noFill/>
          <a:ln>
            <a:noFill/>
          </a:ln>
        </p:spPr>
      </p:pic>
      <p:pic>
        <p:nvPicPr>
          <p:cNvPr id="108" name="Google Shape;108;p153"/>
          <p:cNvPicPr preferRelativeResize="0"/>
          <p:nvPr/>
        </p:nvPicPr>
        <p:blipFill rotWithShape="1">
          <a:blip r:embed="rId2">
            <a:alphaModFix/>
          </a:blip>
          <a:srcRect b="0" l="0" r="0" t="0"/>
          <a:stretch/>
        </p:blipFill>
        <p:spPr>
          <a:xfrm>
            <a:off x="2079000" y="1604520"/>
            <a:ext cx="4984920" cy="3977280"/>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lide" type="blank">
  <p:cSld name="BLANK">
    <p:spTree>
      <p:nvGrpSpPr>
        <p:cNvPr id="115" name="Shape 115"/>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x">
  <p:cSld name="TITLE_AND_BODY">
    <p:spTree>
      <p:nvGrpSpPr>
        <p:cNvPr id="116" name="Shape 116"/>
        <p:cNvGrpSpPr/>
        <p:nvPr/>
      </p:nvGrpSpPr>
      <p:grpSpPr>
        <a:xfrm>
          <a:off x="0" y="0"/>
          <a:ext cx="0" cy="0"/>
          <a:chOff x="0" y="0"/>
          <a:chExt cx="0" cy="0"/>
        </a:xfrm>
      </p:grpSpPr>
      <p:sp>
        <p:nvSpPr>
          <p:cNvPr id="117" name="Google Shape;117;p154"/>
          <p:cNvSpPr txBox="1"/>
          <p:nvPr>
            <p:ph type="title"/>
          </p:nvPr>
        </p:nvSpPr>
        <p:spPr>
          <a:xfrm>
            <a:off x="457200" y="273600"/>
            <a:ext cx="8229240" cy="11448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8" name="Google Shape;118;p154"/>
          <p:cNvSpPr txBox="1"/>
          <p:nvPr>
            <p:ph idx="1" type="subTitle"/>
          </p:nvPr>
        </p:nvSpPr>
        <p:spPr>
          <a:xfrm>
            <a:off x="457200" y="1604520"/>
            <a:ext cx="8229240" cy="397728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type="obj">
  <p:cSld name="OBJECT">
    <p:spTree>
      <p:nvGrpSpPr>
        <p:cNvPr id="119" name="Shape 119"/>
        <p:cNvGrpSpPr/>
        <p:nvPr/>
      </p:nvGrpSpPr>
      <p:grpSpPr>
        <a:xfrm>
          <a:off x="0" y="0"/>
          <a:ext cx="0" cy="0"/>
          <a:chOff x="0" y="0"/>
          <a:chExt cx="0" cy="0"/>
        </a:xfrm>
      </p:grpSpPr>
      <p:sp>
        <p:nvSpPr>
          <p:cNvPr id="120" name="Google Shape;120;p155"/>
          <p:cNvSpPr txBox="1"/>
          <p:nvPr>
            <p:ph type="title"/>
          </p:nvPr>
        </p:nvSpPr>
        <p:spPr>
          <a:xfrm>
            <a:off x="457200" y="273600"/>
            <a:ext cx="8229240" cy="11448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1" name="Google Shape;121;p155"/>
          <p:cNvSpPr txBox="1"/>
          <p:nvPr>
            <p:ph idx="1" type="body"/>
          </p:nvPr>
        </p:nvSpPr>
        <p:spPr>
          <a:xfrm>
            <a:off x="457200" y="1604520"/>
            <a:ext cx="8229240" cy="397728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type="twoObj">
  <p:cSld name="TWO_OBJECTS">
    <p:spTree>
      <p:nvGrpSpPr>
        <p:cNvPr id="122" name="Shape 122"/>
        <p:cNvGrpSpPr/>
        <p:nvPr/>
      </p:nvGrpSpPr>
      <p:grpSpPr>
        <a:xfrm>
          <a:off x="0" y="0"/>
          <a:ext cx="0" cy="0"/>
          <a:chOff x="0" y="0"/>
          <a:chExt cx="0" cy="0"/>
        </a:xfrm>
      </p:grpSpPr>
      <p:sp>
        <p:nvSpPr>
          <p:cNvPr id="123" name="Google Shape;123;p156"/>
          <p:cNvSpPr txBox="1"/>
          <p:nvPr>
            <p:ph type="title"/>
          </p:nvPr>
        </p:nvSpPr>
        <p:spPr>
          <a:xfrm>
            <a:off x="457200" y="273600"/>
            <a:ext cx="8229240" cy="11448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4" name="Google Shape;124;p156"/>
          <p:cNvSpPr txBox="1"/>
          <p:nvPr>
            <p:ph idx="1" type="body"/>
          </p:nvPr>
        </p:nvSpPr>
        <p:spPr>
          <a:xfrm>
            <a:off x="457200" y="1604520"/>
            <a:ext cx="4015800" cy="397728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125" name="Google Shape;125;p156"/>
          <p:cNvSpPr txBox="1"/>
          <p:nvPr>
            <p:ph idx="2" type="body"/>
          </p:nvPr>
        </p:nvSpPr>
        <p:spPr>
          <a:xfrm>
            <a:off x="4674240" y="1604520"/>
            <a:ext cx="4015800" cy="397728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26" name="Shape 126"/>
        <p:cNvGrpSpPr/>
        <p:nvPr/>
      </p:nvGrpSpPr>
      <p:grpSpPr>
        <a:xfrm>
          <a:off x="0" y="0"/>
          <a:ext cx="0" cy="0"/>
          <a:chOff x="0" y="0"/>
          <a:chExt cx="0" cy="0"/>
        </a:xfrm>
      </p:grpSpPr>
      <p:sp>
        <p:nvSpPr>
          <p:cNvPr id="127" name="Google Shape;127;p157"/>
          <p:cNvSpPr txBox="1"/>
          <p:nvPr>
            <p:ph type="title"/>
          </p:nvPr>
        </p:nvSpPr>
        <p:spPr>
          <a:xfrm>
            <a:off x="457200" y="273600"/>
            <a:ext cx="8229240" cy="11448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x">
  <p:cSld name="TITLE_AND_BODY">
    <p:spTree>
      <p:nvGrpSpPr>
        <p:cNvPr id="14" name="Shape 14"/>
        <p:cNvGrpSpPr/>
        <p:nvPr/>
      </p:nvGrpSpPr>
      <p:grpSpPr>
        <a:xfrm>
          <a:off x="0" y="0"/>
          <a:ext cx="0" cy="0"/>
          <a:chOff x="0" y="0"/>
          <a:chExt cx="0" cy="0"/>
        </a:xfrm>
      </p:grpSpPr>
      <p:sp>
        <p:nvSpPr>
          <p:cNvPr id="15" name="Google Shape;15;p134"/>
          <p:cNvSpPr txBox="1"/>
          <p:nvPr>
            <p:ph type="title"/>
          </p:nvPr>
        </p:nvSpPr>
        <p:spPr>
          <a:xfrm>
            <a:off x="457200" y="273600"/>
            <a:ext cx="8229240" cy="11448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 name="Google Shape;16;p134"/>
          <p:cNvSpPr txBox="1"/>
          <p:nvPr>
            <p:ph idx="1" type="subTitle"/>
          </p:nvPr>
        </p:nvSpPr>
        <p:spPr>
          <a:xfrm>
            <a:off x="457200" y="1604520"/>
            <a:ext cx="8229240" cy="397728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entered Text" type="objOnly">
  <p:cSld name="OBJECT_ONLY">
    <p:spTree>
      <p:nvGrpSpPr>
        <p:cNvPr id="128" name="Shape 128"/>
        <p:cNvGrpSpPr/>
        <p:nvPr/>
      </p:nvGrpSpPr>
      <p:grpSpPr>
        <a:xfrm>
          <a:off x="0" y="0"/>
          <a:ext cx="0" cy="0"/>
          <a:chOff x="0" y="0"/>
          <a:chExt cx="0" cy="0"/>
        </a:xfrm>
      </p:grpSpPr>
      <p:sp>
        <p:nvSpPr>
          <p:cNvPr id="129" name="Google Shape;129;p158"/>
          <p:cNvSpPr txBox="1"/>
          <p:nvPr>
            <p:ph idx="1" type="subTitle"/>
          </p:nvPr>
        </p:nvSpPr>
        <p:spPr>
          <a:xfrm>
            <a:off x="457200" y="273600"/>
            <a:ext cx="8229240" cy="530784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and Content" type="twoObjAndObj">
  <p:cSld name="TWO_OBJECTS_AND_OBJECT">
    <p:spTree>
      <p:nvGrpSpPr>
        <p:cNvPr id="130" name="Shape 130"/>
        <p:cNvGrpSpPr/>
        <p:nvPr/>
      </p:nvGrpSpPr>
      <p:grpSpPr>
        <a:xfrm>
          <a:off x="0" y="0"/>
          <a:ext cx="0" cy="0"/>
          <a:chOff x="0" y="0"/>
          <a:chExt cx="0" cy="0"/>
        </a:xfrm>
      </p:grpSpPr>
      <p:sp>
        <p:nvSpPr>
          <p:cNvPr id="131" name="Google Shape;131;p159"/>
          <p:cNvSpPr txBox="1"/>
          <p:nvPr>
            <p:ph type="title"/>
          </p:nvPr>
        </p:nvSpPr>
        <p:spPr>
          <a:xfrm>
            <a:off x="457200" y="273600"/>
            <a:ext cx="8229240" cy="11448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2" name="Google Shape;132;p159"/>
          <p:cNvSpPr txBox="1"/>
          <p:nvPr>
            <p:ph idx="1" type="body"/>
          </p:nvPr>
        </p:nvSpPr>
        <p:spPr>
          <a:xfrm>
            <a:off x="457200" y="1604520"/>
            <a:ext cx="4015800" cy="189684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133" name="Google Shape;133;p159"/>
          <p:cNvSpPr txBox="1"/>
          <p:nvPr>
            <p:ph idx="2" type="body"/>
          </p:nvPr>
        </p:nvSpPr>
        <p:spPr>
          <a:xfrm>
            <a:off x="457200" y="3682080"/>
            <a:ext cx="4015800" cy="189684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134" name="Google Shape;134;p159"/>
          <p:cNvSpPr txBox="1"/>
          <p:nvPr>
            <p:ph idx="3" type="body"/>
          </p:nvPr>
        </p:nvSpPr>
        <p:spPr>
          <a:xfrm>
            <a:off x="4674240" y="1604520"/>
            <a:ext cx="4015800" cy="397728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and 2 Content" type="objAndTwoObj">
  <p:cSld name="OBJECT_AND_TWO_OBJECTS">
    <p:spTree>
      <p:nvGrpSpPr>
        <p:cNvPr id="135" name="Shape 135"/>
        <p:cNvGrpSpPr/>
        <p:nvPr/>
      </p:nvGrpSpPr>
      <p:grpSpPr>
        <a:xfrm>
          <a:off x="0" y="0"/>
          <a:ext cx="0" cy="0"/>
          <a:chOff x="0" y="0"/>
          <a:chExt cx="0" cy="0"/>
        </a:xfrm>
      </p:grpSpPr>
      <p:sp>
        <p:nvSpPr>
          <p:cNvPr id="136" name="Google Shape;136;p160"/>
          <p:cNvSpPr txBox="1"/>
          <p:nvPr>
            <p:ph type="title"/>
          </p:nvPr>
        </p:nvSpPr>
        <p:spPr>
          <a:xfrm>
            <a:off x="457200" y="273600"/>
            <a:ext cx="8229240" cy="11448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7" name="Google Shape;137;p160"/>
          <p:cNvSpPr txBox="1"/>
          <p:nvPr>
            <p:ph idx="1" type="body"/>
          </p:nvPr>
        </p:nvSpPr>
        <p:spPr>
          <a:xfrm>
            <a:off x="457200" y="1604520"/>
            <a:ext cx="4015800" cy="397728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138" name="Google Shape;138;p160"/>
          <p:cNvSpPr txBox="1"/>
          <p:nvPr>
            <p:ph idx="2" type="body"/>
          </p:nvPr>
        </p:nvSpPr>
        <p:spPr>
          <a:xfrm>
            <a:off x="4674240" y="1604520"/>
            <a:ext cx="4015800" cy="189684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139" name="Google Shape;139;p160"/>
          <p:cNvSpPr txBox="1"/>
          <p:nvPr>
            <p:ph idx="3" type="body"/>
          </p:nvPr>
        </p:nvSpPr>
        <p:spPr>
          <a:xfrm>
            <a:off x="4674240" y="3682080"/>
            <a:ext cx="4015800" cy="189684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over Content" type="twoObjOverTx">
  <p:cSld name="TWO_OBJECTS_OVER_TEXT">
    <p:spTree>
      <p:nvGrpSpPr>
        <p:cNvPr id="140" name="Shape 140"/>
        <p:cNvGrpSpPr/>
        <p:nvPr/>
      </p:nvGrpSpPr>
      <p:grpSpPr>
        <a:xfrm>
          <a:off x="0" y="0"/>
          <a:ext cx="0" cy="0"/>
          <a:chOff x="0" y="0"/>
          <a:chExt cx="0" cy="0"/>
        </a:xfrm>
      </p:grpSpPr>
      <p:sp>
        <p:nvSpPr>
          <p:cNvPr id="141" name="Google Shape;141;p161"/>
          <p:cNvSpPr txBox="1"/>
          <p:nvPr>
            <p:ph type="title"/>
          </p:nvPr>
        </p:nvSpPr>
        <p:spPr>
          <a:xfrm>
            <a:off x="457200" y="273600"/>
            <a:ext cx="8229240" cy="11448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2" name="Google Shape;142;p161"/>
          <p:cNvSpPr txBox="1"/>
          <p:nvPr>
            <p:ph idx="1" type="body"/>
          </p:nvPr>
        </p:nvSpPr>
        <p:spPr>
          <a:xfrm>
            <a:off x="457200" y="1604520"/>
            <a:ext cx="4015800" cy="189684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143" name="Google Shape;143;p161"/>
          <p:cNvSpPr txBox="1"/>
          <p:nvPr>
            <p:ph idx="2" type="body"/>
          </p:nvPr>
        </p:nvSpPr>
        <p:spPr>
          <a:xfrm>
            <a:off x="4674240" y="1604520"/>
            <a:ext cx="4015800" cy="189684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144" name="Google Shape;144;p161"/>
          <p:cNvSpPr txBox="1"/>
          <p:nvPr>
            <p:ph idx="3" type="body"/>
          </p:nvPr>
        </p:nvSpPr>
        <p:spPr>
          <a:xfrm>
            <a:off x="457200" y="3682080"/>
            <a:ext cx="8229240" cy="189684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over Content" type="objOverTx">
  <p:cSld name="OBJECT_OVER_TEXT">
    <p:spTree>
      <p:nvGrpSpPr>
        <p:cNvPr id="145" name="Shape 145"/>
        <p:cNvGrpSpPr/>
        <p:nvPr/>
      </p:nvGrpSpPr>
      <p:grpSpPr>
        <a:xfrm>
          <a:off x="0" y="0"/>
          <a:ext cx="0" cy="0"/>
          <a:chOff x="0" y="0"/>
          <a:chExt cx="0" cy="0"/>
        </a:xfrm>
      </p:grpSpPr>
      <p:sp>
        <p:nvSpPr>
          <p:cNvPr id="146" name="Google Shape;146;p162"/>
          <p:cNvSpPr txBox="1"/>
          <p:nvPr>
            <p:ph type="title"/>
          </p:nvPr>
        </p:nvSpPr>
        <p:spPr>
          <a:xfrm>
            <a:off x="457200" y="273600"/>
            <a:ext cx="8229240" cy="11448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7" name="Google Shape;147;p162"/>
          <p:cNvSpPr txBox="1"/>
          <p:nvPr>
            <p:ph idx="1" type="body"/>
          </p:nvPr>
        </p:nvSpPr>
        <p:spPr>
          <a:xfrm>
            <a:off x="457200" y="1604520"/>
            <a:ext cx="8229240" cy="189684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148" name="Google Shape;148;p162"/>
          <p:cNvSpPr txBox="1"/>
          <p:nvPr>
            <p:ph idx="2" type="body"/>
          </p:nvPr>
        </p:nvSpPr>
        <p:spPr>
          <a:xfrm>
            <a:off x="457200" y="3682080"/>
            <a:ext cx="8229240" cy="189684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4 Content" type="fourObj">
  <p:cSld name="FOUR_OBJECTS">
    <p:spTree>
      <p:nvGrpSpPr>
        <p:cNvPr id="149" name="Shape 149"/>
        <p:cNvGrpSpPr/>
        <p:nvPr/>
      </p:nvGrpSpPr>
      <p:grpSpPr>
        <a:xfrm>
          <a:off x="0" y="0"/>
          <a:ext cx="0" cy="0"/>
          <a:chOff x="0" y="0"/>
          <a:chExt cx="0" cy="0"/>
        </a:xfrm>
      </p:grpSpPr>
      <p:sp>
        <p:nvSpPr>
          <p:cNvPr id="150" name="Google Shape;150;p163"/>
          <p:cNvSpPr txBox="1"/>
          <p:nvPr>
            <p:ph type="title"/>
          </p:nvPr>
        </p:nvSpPr>
        <p:spPr>
          <a:xfrm>
            <a:off x="457200" y="273600"/>
            <a:ext cx="8229240" cy="11448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1" name="Google Shape;151;p163"/>
          <p:cNvSpPr txBox="1"/>
          <p:nvPr>
            <p:ph idx="1" type="body"/>
          </p:nvPr>
        </p:nvSpPr>
        <p:spPr>
          <a:xfrm>
            <a:off x="457200" y="1604520"/>
            <a:ext cx="4015800" cy="189684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152" name="Google Shape;152;p163"/>
          <p:cNvSpPr txBox="1"/>
          <p:nvPr>
            <p:ph idx="2" type="body"/>
          </p:nvPr>
        </p:nvSpPr>
        <p:spPr>
          <a:xfrm>
            <a:off x="4674240" y="1604520"/>
            <a:ext cx="4015800" cy="189684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153" name="Google Shape;153;p163"/>
          <p:cNvSpPr txBox="1"/>
          <p:nvPr>
            <p:ph idx="3" type="body"/>
          </p:nvPr>
        </p:nvSpPr>
        <p:spPr>
          <a:xfrm>
            <a:off x="4674240" y="3682080"/>
            <a:ext cx="4015800" cy="189684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154" name="Google Shape;154;p163"/>
          <p:cNvSpPr txBox="1"/>
          <p:nvPr>
            <p:ph idx="4" type="body"/>
          </p:nvPr>
        </p:nvSpPr>
        <p:spPr>
          <a:xfrm>
            <a:off x="457200" y="3682080"/>
            <a:ext cx="4015800" cy="189684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6 Content">
  <p:cSld name="Title, 6 Content">
    <p:spTree>
      <p:nvGrpSpPr>
        <p:cNvPr id="155" name="Shape 155"/>
        <p:cNvGrpSpPr/>
        <p:nvPr/>
      </p:nvGrpSpPr>
      <p:grpSpPr>
        <a:xfrm>
          <a:off x="0" y="0"/>
          <a:ext cx="0" cy="0"/>
          <a:chOff x="0" y="0"/>
          <a:chExt cx="0" cy="0"/>
        </a:xfrm>
      </p:grpSpPr>
      <p:sp>
        <p:nvSpPr>
          <p:cNvPr id="156" name="Google Shape;156;p164"/>
          <p:cNvSpPr txBox="1"/>
          <p:nvPr>
            <p:ph type="title"/>
          </p:nvPr>
        </p:nvSpPr>
        <p:spPr>
          <a:xfrm>
            <a:off x="457200" y="273600"/>
            <a:ext cx="8229240" cy="11448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7" name="Google Shape;157;p164"/>
          <p:cNvSpPr txBox="1"/>
          <p:nvPr>
            <p:ph idx="1" type="body"/>
          </p:nvPr>
        </p:nvSpPr>
        <p:spPr>
          <a:xfrm>
            <a:off x="457200" y="1604520"/>
            <a:ext cx="8229240" cy="397728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158" name="Google Shape;158;p164"/>
          <p:cNvSpPr txBox="1"/>
          <p:nvPr>
            <p:ph idx="2" type="body"/>
          </p:nvPr>
        </p:nvSpPr>
        <p:spPr>
          <a:xfrm>
            <a:off x="457200" y="1604520"/>
            <a:ext cx="8229240" cy="397728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pic>
        <p:nvPicPr>
          <p:cNvPr id="159" name="Google Shape;159;p164"/>
          <p:cNvPicPr preferRelativeResize="0"/>
          <p:nvPr/>
        </p:nvPicPr>
        <p:blipFill rotWithShape="1">
          <a:blip r:embed="rId2">
            <a:alphaModFix/>
          </a:blip>
          <a:srcRect b="0" l="0" r="0" t="0"/>
          <a:stretch/>
        </p:blipFill>
        <p:spPr>
          <a:xfrm>
            <a:off x="2079000" y="1604520"/>
            <a:ext cx="4984920" cy="3977280"/>
          </a:xfrm>
          <a:prstGeom prst="rect">
            <a:avLst/>
          </a:prstGeom>
          <a:noFill/>
          <a:ln>
            <a:noFill/>
          </a:ln>
        </p:spPr>
      </p:pic>
      <p:pic>
        <p:nvPicPr>
          <p:cNvPr id="160" name="Google Shape;160;p164"/>
          <p:cNvPicPr preferRelativeResize="0"/>
          <p:nvPr/>
        </p:nvPicPr>
        <p:blipFill rotWithShape="1">
          <a:blip r:embed="rId2">
            <a:alphaModFix/>
          </a:blip>
          <a:srcRect b="0" l="0" r="0" t="0"/>
          <a:stretch/>
        </p:blipFill>
        <p:spPr>
          <a:xfrm>
            <a:off x="2079000" y="1604520"/>
            <a:ext cx="4984920" cy="3977280"/>
          </a:xfrm>
          <a:prstGeom prst="rect">
            <a:avLst/>
          </a:prstGeom>
          <a:noFill/>
          <a:ln>
            <a:noFill/>
          </a:ln>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lide" type="blank">
  <p:cSld name="BLANK">
    <p:spTree>
      <p:nvGrpSpPr>
        <p:cNvPr id="167" name="Shape 167"/>
        <p:cNvGrpSpPr/>
        <p:nvPr/>
      </p:nvGrpSpPr>
      <p:grpSpPr>
        <a:xfrm>
          <a:off x="0" y="0"/>
          <a:ext cx="0" cy="0"/>
          <a:chOff x="0" y="0"/>
          <a:chExt cx="0" cy="0"/>
        </a:xfrm>
      </p:grpSpPr>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x">
  <p:cSld name="TITLE_AND_BODY">
    <p:spTree>
      <p:nvGrpSpPr>
        <p:cNvPr id="168" name="Shape 168"/>
        <p:cNvGrpSpPr/>
        <p:nvPr/>
      </p:nvGrpSpPr>
      <p:grpSpPr>
        <a:xfrm>
          <a:off x="0" y="0"/>
          <a:ext cx="0" cy="0"/>
          <a:chOff x="0" y="0"/>
          <a:chExt cx="0" cy="0"/>
        </a:xfrm>
      </p:grpSpPr>
      <p:sp>
        <p:nvSpPr>
          <p:cNvPr id="169" name="Google Shape;169;p165"/>
          <p:cNvSpPr txBox="1"/>
          <p:nvPr>
            <p:ph type="title"/>
          </p:nvPr>
        </p:nvSpPr>
        <p:spPr>
          <a:xfrm>
            <a:off x="457200" y="273600"/>
            <a:ext cx="8229240" cy="11448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0" name="Google Shape;170;p165"/>
          <p:cNvSpPr txBox="1"/>
          <p:nvPr>
            <p:ph idx="1" type="subTitle"/>
          </p:nvPr>
        </p:nvSpPr>
        <p:spPr>
          <a:xfrm>
            <a:off x="457200" y="1604520"/>
            <a:ext cx="8229240" cy="397728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type="obj">
  <p:cSld name="OBJECT">
    <p:spTree>
      <p:nvGrpSpPr>
        <p:cNvPr id="171" name="Shape 171"/>
        <p:cNvGrpSpPr/>
        <p:nvPr/>
      </p:nvGrpSpPr>
      <p:grpSpPr>
        <a:xfrm>
          <a:off x="0" y="0"/>
          <a:ext cx="0" cy="0"/>
          <a:chOff x="0" y="0"/>
          <a:chExt cx="0" cy="0"/>
        </a:xfrm>
      </p:grpSpPr>
      <p:sp>
        <p:nvSpPr>
          <p:cNvPr id="172" name="Google Shape;172;p166"/>
          <p:cNvSpPr txBox="1"/>
          <p:nvPr>
            <p:ph type="title"/>
          </p:nvPr>
        </p:nvSpPr>
        <p:spPr>
          <a:xfrm>
            <a:off x="457200" y="273600"/>
            <a:ext cx="8229240" cy="11448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3" name="Google Shape;173;p166"/>
          <p:cNvSpPr txBox="1"/>
          <p:nvPr>
            <p:ph idx="1" type="body"/>
          </p:nvPr>
        </p:nvSpPr>
        <p:spPr>
          <a:xfrm>
            <a:off x="457200" y="1604520"/>
            <a:ext cx="8229240" cy="397728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type="obj">
  <p:cSld name="OBJECT">
    <p:spTree>
      <p:nvGrpSpPr>
        <p:cNvPr id="17" name="Shape 17"/>
        <p:cNvGrpSpPr/>
        <p:nvPr/>
      </p:nvGrpSpPr>
      <p:grpSpPr>
        <a:xfrm>
          <a:off x="0" y="0"/>
          <a:ext cx="0" cy="0"/>
          <a:chOff x="0" y="0"/>
          <a:chExt cx="0" cy="0"/>
        </a:xfrm>
      </p:grpSpPr>
      <p:sp>
        <p:nvSpPr>
          <p:cNvPr id="18" name="Google Shape;18;p135"/>
          <p:cNvSpPr txBox="1"/>
          <p:nvPr>
            <p:ph type="title"/>
          </p:nvPr>
        </p:nvSpPr>
        <p:spPr>
          <a:xfrm>
            <a:off x="457200" y="273600"/>
            <a:ext cx="8229240" cy="11448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135"/>
          <p:cNvSpPr txBox="1"/>
          <p:nvPr>
            <p:ph idx="1" type="body"/>
          </p:nvPr>
        </p:nvSpPr>
        <p:spPr>
          <a:xfrm>
            <a:off x="457200" y="1604520"/>
            <a:ext cx="8229240" cy="397728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type="twoObj">
  <p:cSld name="TWO_OBJECTS">
    <p:spTree>
      <p:nvGrpSpPr>
        <p:cNvPr id="174" name="Shape 174"/>
        <p:cNvGrpSpPr/>
        <p:nvPr/>
      </p:nvGrpSpPr>
      <p:grpSpPr>
        <a:xfrm>
          <a:off x="0" y="0"/>
          <a:ext cx="0" cy="0"/>
          <a:chOff x="0" y="0"/>
          <a:chExt cx="0" cy="0"/>
        </a:xfrm>
      </p:grpSpPr>
      <p:sp>
        <p:nvSpPr>
          <p:cNvPr id="175" name="Google Shape;175;p167"/>
          <p:cNvSpPr txBox="1"/>
          <p:nvPr>
            <p:ph type="title"/>
          </p:nvPr>
        </p:nvSpPr>
        <p:spPr>
          <a:xfrm>
            <a:off x="457200" y="273600"/>
            <a:ext cx="8229240" cy="11448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6" name="Google Shape;176;p167"/>
          <p:cNvSpPr txBox="1"/>
          <p:nvPr>
            <p:ph idx="1" type="body"/>
          </p:nvPr>
        </p:nvSpPr>
        <p:spPr>
          <a:xfrm>
            <a:off x="457200" y="1604520"/>
            <a:ext cx="4015800" cy="397728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177" name="Google Shape;177;p167"/>
          <p:cNvSpPr txBox="1"/>
          <p:nvPr>
            <p:ph idx="2" type="body"/>
          </p:nvPr>
        </p:nvSpPr>
        <p:spPr>
          <a:xfrm>
            <a:off x="4674240" y="1604520"/>
            <a:ext cx="4015800" cy="397728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78" name="Shape 178"/>
        <p:cNvGrpSpPr/>
        <p:nvPr/>
      </p:nvGrpSpPr>
      <p:grpSpPr>
        <a:xfrm>
          <a:off x="0" y="0"/>
          <a:ext cx="0" cy="0"/>
          <a:chOff x="0" y="0"/>
          <a:chExt cx="0" cy="0"/>
        </a:xfrm>
      </p:grpSpPr>
      <p:sp>
        <p:nvSpPr>
          <p:cNvPr id="179" name="Google Shape;179;p168"/>
          <p:cNvSpPr txBox="1"/>
          <p:nvPr>
            <p:ph type="title"/>
          </p:nvPr>
        </p:nvSpPr>
        <p:spPr>
          <a:xfrm>
            <a:off x="457200" y="273600"/>
            <a:ext cx="8229240" cy="11448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entered Text" type="objOnly">
  <p:cSld name="OBJECT_ONLY">
    <p:spTree>
      <p:nvGrpSpPr>
        <p:cNvPr id="180" name="Shape 180"/>
        <p:cNvGrpSpPr/>
        <p:nvPr/>
      </p:nvGrpSpPr>
      <p:grpSpPr>
        <a:xfrm>
          <a:off x="0" y="0"/>
          <a:ext cx="0" cy="0"/>
          <a:chOff x="0" y="0"/>
          <a:chExt cx="0" cy="0"/>
        </a:xfrm>
      </p:grpSpPr>
      <p:sp>
        <p:nvSpPr>
          <p:cNvPr id="181" name="Google Shape;181;p169"/>
          <p:cNvSpPr txBox="1"/>
          <p:nvPr>
            <p:ph idx="1" type="subTitle"/>
          </p:nvPr>
        </p:nvSpPr>
        <p:spPr>
          <a:xfrm>
            <a:off x="457200" y="273600"/>
            <a:ext cx="8229240" cy="530784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and Content" type="twoObjAndObj">
  <p:cSld name="TWO_OBJECTS_AND_OBJECT">
    <p:spTree>
      <p:nvGrpSpPr>
        <p:cNvPr id="182" name="Shape 182"/>
        <p:cNvGrpSpPr/>
        <p:nvPr/>
      </p:nvGrpSpPr>
      <p:grpSpPr>
        <a:xfrm>
          <a:off x="0" y="0"/>
          <a:ext cx="0" cy="0"/>
          <a:chOff x="0" y="0"/>
          <a:chExt cx="0" cy="0"/>
        </a:xfrm>
      </p:grpSpPr>
      <p:sp>
        <p:nvSpPr>
          <p:cNvPr id="183" name="Google Shape;183;p170"/>
          <p:cNvSpPr txBox="1"/>
          <p:nvPr>
            <p:ph type="title"/>
          </p:nvPr>
        </p:nvSpPr>
        <p:spPr>
          <a:xfrm>
            <a:off x="457200" y="273600"/>
            <a:ext cx="8229240" cy="11448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4" name="Google Shape;184;p170"/>
          <p:cNvSpPr txBox="1"/>
          <p:nvPr>
            <p:ph idx="1" type="body"/>
          </p:nvPr>
        </p:nvSpPr>
        <p:spPr>
          <a:xfrm>
            <a:off x="457200" y="1604520"/>
            <a:ext cx="4015800" cy="189684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185" name="Google Shape;185;p170"/>
          <p:cNvSpPr txBox="1"/>
          <p:nvPr>
            <p:ph idx="2" type="body"/>
          </p:nvPr>
        </p:nvSpPr>
        <p:spPr>
          <a:xfrm>
            <a:off x="457200" y="3682080"/>
            <a:ext cx="4015800" cy="189684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186" name="Google Shape;186;p170"/>
          <p:cNvSpPr txBox="1"/>
          <p:nvPr>
            <p:ph idx="3" type="body"/>
          </p:nvPr>
        </p:nvSpPr>
        <p:spPr>
          <a:xfrm>
            <a:off x="4674240" y="1604520"/>
            <a:ext cx="4015800" cy="397728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and 2 Content" type="objAndTwoObj">
  <p:cSld name="OBJECT_AND_TWO_OBJECTS">
    <p:spTree>
      <p:nvGrpSpPr>
        <p:cNvPr id="187" name="Shape 187"/>
        <p:cNvGrpSpPr/>
        <p:nvPr/>
      </p:nvGrpSpPr>
      <p:grpSpPr>
        <a:xfrm>
          <a:off x="0" y="0"/>
          <a:ext cx="0" cy="0"/>
          <a:chOff x="0" y="0"/>
          <a:chExt cx="0" cy="0"/>
        </a:xfrm>
      </p:grpSpPr>
      <p:sp>
        <p:nvSpPr>
          <p:cNvPr id="188" name="Google Shape;188;p171"/>
          <p:cNvSpPr txBox="1"/>
          <p:nvPr>
            <p:ph type="title"/>
          </p:nvPr>
        </p:nvSpPr>
        <p:spPr>
          <a:xfrm>
            <a:off x="457200" y="273600"/>
            <a:ext cx="8229240" cy="11448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9" name="Google Shape;189;p171"/>
          <p:cNvSpPr txBox="1"/>
          <p:nvPr>
            <p:ph idx="1" type="body"/>
          </p:nvPr>
        </p:nvSpPr>
        <p:spPr>
          <a:xfrm>
            <a:off x="457200" y="1604520"/>
            <a:ext cx="4015800" cy="397728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190" name="Google Shape;190;p171"/>
          <p:cNvSpPr txBox="1"/>
          <p:nvPr>
            <p:ph idx="2" type="body"/>
          </p:nvPr>
        </p:nvSpPr>
        <p:spPr>
          <a:xfrm>
            <a:off x="4674240" y="1604520"/>
            <a:ext cx="4015800" cy="189684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191" name="Google Shape;191;p171"/>
          <p:cNvSpPr txBox="1"/>
          <p:nvPr>
            <p:ph idx="3" type="body"/>
          </p:nvPr>
        </p:nvSpPr>
        <p:spPr>
          <a:xfrm>
            <a:off x="4674240" y="3682080"/>
            <a:ext cx="4015800" cy="189684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over Content" type="twoObjOverTx">
  <p:cSld name="TWO_OBJECTS_OVER_TEXT">
    <p:spTree>
      <p:nvGrpSpPr>
        <p:cNvPr id="192" name="Shape 192"/>
        <p:cNvGrpSpPr/>
        <p:nvPr/>
      </p:nvGrpSpPr>
      <p:grpSpPr>
        <a:xfrm>
          <a:off x="0" y="0"/>
          <a:ext cx="0" cy="0"/>
          <a:chOff x="0" y="0"/>
          <a:chExt cx="0" cy="0"/>
        </a:xfrm>
      </p:grpSpPr>
      <p:sp>
        <p:nvSpPr>
          <p:cNvPr id="193" name="Google Shape;193;p172"/>
          <p:cNvSpPr txBox="1"/>
          <p:nvPr>
            <p:ph type="title"/>
          </p:nvPr>
        </p:nvSpPr>
        <p:spPr>
          <a:xfrm>
            <a:off x="457200" y="273600"/>
            <a:ext cx="8229240" cy="11448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4" name="Google Shape;194;p172"/>
          <p:cNvSpPr txBox="1"/>
          <p:nvPr>
            <p:ph idx="1" type="body"/>
          </p:nvPr>
        </p:nvSpPr>
        <p:spPr>
          <a:xfrm>
            <a:off x="457200" y="1604520"/>
            <a:ext cx="4015800" cy="189684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195" name="Google Shape;195;p172"/>
          <p:cNvSpPr txBox="1"/>
          <p:nvPr>
            <p:ph idx="2" type="body"/>
          </p:nvPr>
        </p:nvSpPr>
        <p:spPr>
          <a:xfrm>
            <a:off x="4674240" y="1604520"/>
            <a:ext cx="4015800" cy="189684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196" name="Google Shape;196;p172"/>
          <p:cNvSpPr txBox="1"/>
          <p:nvPr>
            <p:ph idx="3" type="body"/>
          </p:nvPr>
        </p:nvSpPr>
        <p:spPr>
          <a:xfrm>
            <a:off x="457200" y="3682080"/>
            <a:ext cx="8229240" cy="189684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over Content" type="objOverTx">
  <p:cSld name="OBJECT_OVER_TEXT">
    <p:spTree>
      <p:nvGrpSpPr>
        <p:cNvPr id="197" name="Shape 197"/>
        <p:cNvGrpSpPr/>
        <p:nvPr/>
      </p:nvGrpSpPr>
      <p:grpSpPr>
        <a:xfrm>
          <a:off x="0" y="0"/>
          <a:ext cx="0" cy="0"/>
          <a:chOff x="0" y="0"/>
          <a:chExt cx="0" cy="0"/>
        </a:xfrm>
      </p:grpSpPr>
      <p:sp>
        <p:nvSpPr>
          <p:cNvPr id="198" name="Google Shape;198;p173"/>
          <p:cNvSpPr txBox="1"/>
          <p:nvPr>
            <p:ph type="title"/>
          </p:nvPr>
        </p:nvSpPr>
        <p:spPr>
          <a:xfrm>
            <a:off x="457200" y="273600"/>
            <a:ext cx="8229240" cy="11448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9" name="Google Shape;199;p173"/>
          <p:cNvSpPr txBox="1"/>
          <p:nvPr>
            <p:ph idx="1" type="body"/>
          </p:nvPr>
        </p:nvSpPr>
        <p:spPr>
          <a:xfrm>
            <a:off x="457200" y="1604520"/>
            <a:ext cx="8229240" cy="189684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200" name="Google Shape;200;p173"/>
          <p:cNvSpPr txBox="1"/>
          <p:nvPr>
            <p:ph idx="2" type="body"/>
          </p:nvPr>
        </p:nvSpPr>
        <p:spPr>
          <a:xfrm>
            <a:off x="457200" y="3682080"/>
            <a:ext cx="8229240" cy="189684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4 Content" type="fourObj">
  <p:cSld name="FOUR_OBJECTS">
    <p:spTree>
      <p:nvGrpSpPr>
        <p:cNvPr id="201" name="Shape 201"/>
        <p:cNvGrpSpPr/>
        <p:nvPr/>
      </p:nvGrpSpPr>
      <p:grpSpPr>
        <a:xfrm>
          <a:off x="0" y="0"/>
          <a:ext cx="0" cy="0"/>
          <a:chOff x="0" y="0"/>
          <a:chExt cx="0" cy="0"/>
        </a:xfrm>
      </p:grpSpPr>
      <p:sp>
        <p:nvSpPr>
          <p:cNvPr id="202" name="Google Shape;202;p174"/>
          <p:cNvSpPr txBox="1"/>
          <p:nvPr>
            <p:ph type="title"/>
          </p:nvPr>
        </p:nvSpPr>
        <p:spPr>
          <a:xfrm>
            <a:off x="457200" y="273600"/>
            <a:ext cx="8229240" cy="11448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3" name="Google Shape;203;p174"/>
          <p:cNvSpPr txBox="1"/>
          <p:nvPr>
            <p:ph idx="1" type="body"/>
          </p:nvPr>
        </p:nvSpPr>
        <p:spPr>
          <a:xfrm>
            <a:off x="457200" y="1604520"/>
            <a:ext cx="4015800" cy="189684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204" name="Google Shape;204;p174"/>
          <p:cNvSpPr txBox="1"/>
          <p:nvPr>
            <p:ph idx="2" type="body"/>
          </p:nvPr>
        </p:nvSpPr>
        <p:spPr>
          <a:xfrm>
            <a:off x="4674240" y="1604520"/>
            <a:ext cx="4015800" cy="189684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205" name="Google Shape;205;p174"/>
          <p:cNvSpPr txBox="1"/>
          <p:nvPr>
            <p:ph idx="3" type="body"/>
          </p:nvPr>
        </p:nvSpPr>
        <p:spPr>
          <a:xfrm>
            <a:off x="4674240" y="3682080"/>
            <a:ext cx="4015800" cy="189684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206" name="Google Shape;206;p174"/>
          <p:cNvSpPr txBox="1"/>
          <p:nvPr>
            <p:ph idx="4" type="body"/>
          </p:nvPr>
        </p:nvSpPr>
        <p:spPr>
          <a:xfrm>
            <a:off x="457200" y="3682080"/>
            <a:ext cx="4015800" cy="189684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6 Content">
  <p:cSld name="Title, 6 Content">
    <p:spTree>
      <p:nvGrpSpPr>
        <p:cNvPr id="207" name="Shape 207"/>
        <p:cNvGrpSpPr/>
        <p:nvPr/>
      </p:nvGrpSpPr>
      <p:grpSpPr>
        <a:xfrm>
          <a:off x="0" y="0"/>
          <a:ext cx="0" cy="0"/>
          <a:chOff x="0" y="0"/>
          <a:chExt cx="0" cy="0"/>
        </a:xfrm>
      </p:grpSpPr>
      <p:sp>
        <p:nvSpPr>
          <p:cNvPr id="208" name="Google Shape;208;p175"/>
          <p:cNvSpPr txBox="1"/>
          <p:nvPr>
            <p:ph type="title"/>
          </p:nvPr>
        </p:nvSpPr>
        <p:spPr>
          <a:xfrm>
            <a:off x="457200" y="273600"/>
            <a:ext cx="8229240" cy="11448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9" name="Google Shape;209;p175"/>
          <p:cNvSpPr txBox="1"/>
          <p:nvPr>
            <p:ph idx="1" type="body"/>
          </p:nvPr>
        </p:nvSpPr>
        <p:spPr>
          <a:xfrm>
            <a:off x="457200" y="1604520"/>
            <a:ext cx="8229240" cy="397728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210" name="Google Shape;210;p175"/>
          <p:cNvSpPr txBox="1"/>
          <p:nvPr>
            <p:ph idx="2" type="body"/>
          </p:nvPr>
        </p:nvSpPr>
        <p:spPr>
          <a:xfrm>
            <a:off x="457200" y="1604520"/>
            <a:ext cx="8229240" cy="397728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pic>
        <p:nvPicPr>
          <p:cNvPr id="211" name="Google Shape;211;p175"/>
          <p:cNvPicPr preferRelativeResize="0"/>
          <p:nvPr/>
        </p:nvPicPr>
        <p:blipFill rotWithShape="1">
          <a:blip r:embed="rId2">
            <a:alphaModFix/>
          </a:blip>
          <a:srcRect b="0" l="0" r="0" t="0"/>
          <a:stretch/>
        </p:blipFill>
        <p:spPr>
          <a:xfrm>
            <a:off x="2079000" y="1604520"/>
            <a:ext cx="4984920" cy="3977280"/>
          </a:xfrm>
          <a:prstGeom prst="rect">
            <a:avLst/>
          </a:prstGeom>
          <a:noFill/>
          <a:ln>
            <a:noFill/>
          </a:ln>
        </p:spPr>
      </p:pic>
      <p:pic>
        <p:nvPicPr>
          <p:cNvPr id="212" name="Google Shape;212;p175"/>
          <p:cNvPicPr preferRelativeResize="0"/>
          <p:nvPr/>
        </p:nvPicPr>
        <p:blipFill rotWithShape="1">
          <a:blip r:embed="rId2">
            <a:alphaModFix/>
          </a:blip>
          <a:srcRect b="0" l="0" r="0" t="0"/>
          <a:stretch/>
        </p:blipFill>
        <p:spPr>
          <a:xfrm>
            <a:off x="2079000" y="1604520"/>
            <a:ext cx="4984920" cy="3977280"/>
          </a:xfrm>
          <a:prstGeom prst="rect">
            <a:avLst/>
          </a:prstGeom>
          <a:noFill/>
          <a:ln>
            <a:noFill/>
          </a:ln>
        </p:spPr>
      </p:pic>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lide" type="blank">
  <p:cSld name="BLANK">
    <p:spTree>
      <p:nvGrpSpPr>
        <p:cNvPr id="219" name="Shape 219"/>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type="twoObj">
  <p:cSld name="TWO_OBJECTS">
    <p:spTree>
      <p:nvGrpSpPr>
        <p:cNvPr id="20" name="Shape 20"/>
        <p:cNvGrpSpPr/>
        <p:nvPr/>
      </p:nvGrpSpPr>
      <p:grpSpPr>
        <a:xfrm>
          <a:off x="0" y="0"/>
          <a:ext cx="0" cy="0"/>
          <a:chOff x="0" y="0"/>
          <a:chExt cx="0" cy="0"/>
        </a:xfrm>
      </p:grpSpPr>
      <p:sp>
        <p:nvSpPr>
          <p:cNvPr id="21" name="Google Shape;21;p136"/>
          <p:cNvSpPr txBox="1"/>
          <p:nvPr>
            <p:ph type="title"/>
          </p:nvPr>
        </p:nvSpPr>
        <p:spPr>
          <a:xfrm>
            <a:off x="457200" y="273600"/>
            <a:ext cx="8229240" cy="11448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136"/>
          <p:cNvSpPr txBox="1"/>
          <p:nvPr>
            <p:ph idx="1" type="body"/>
          </p:nvPr>
        </p:nvSpPr>
        <p:spPr>
          <a:xfrm>
            <a:off x="457200" y="1604520"/>
            <a:ext cx="4015800" cy="397728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23" name="Google Shape;23;p136"/>
          <p:cNvSpPr txBox="1"/>
          <p:nvPr>
            <p:ph idx="2" type="body"/>
          </p:nvPr>
        </p:nvSpPr>
        <p:spPr>
          <a:xfrm>
            <a:off x="4674240" y="1604520"/>
            <a:ext cx="4015800" cy="397728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x">
  <p:cSld name="TITLE_AND_BODY">
    <p:spTree>
      <p:nvGrpSpPr>
        <p:cNvPr id="220" name="Shape 220"/>
        <p:cNvGrpSpPr/>
        <p:nvPr/>
      </p:nvGrpSpPr>
      <p:grpSpPr>
        <a:xfrm>
          <a:off x="0" y="0"/>
          <a:ext cx="0" cy="0"/>
          <a:chOff x="0" y="0"/>
          <a:chExt cx="0" cy="0"/>
        </a:xfrm>
      </p:grpSpPr>
      <p:sp>
        <p:nvSpPr>
          <p:cNvPr id="221" name="Google Shape;221;p176"/>
          <p:cNvSpPr txBox="1"/>
          <p:nvPr>
            <p:ph type="title"/>
          </p:nvPr>
        </p:nvSpPr>
        <p:spPr>
          <a:xfrm>
            <a:off x="457200" y="273600"/>
            <a:ext cx="8229240" cy="11448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2" name="Google Shape;222;p176"/>
          <p:cNvSpPr txBox="1"/>
          <p:nvPr>
            <p:ph idx="1" type="subTitle"/>
          </p:nvPr>
        </p:nvSpPr>
        <p:spPr>
          <a:xfrm>
            <a:off x="457200" y="1604520"/>
            <a:ext cx="8229240" cy="397728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type="obj">
  <p:cSld name="OBJECT">
    <p:spTree>
      <p:nvGrpSpPr>
        <p:cNvPr id="223" name="Shape 223"/>
        <p:cNvGrpSpPr/>
        <p:nvPr/>
      </p:nvGrpSpPr>
      <p:grpSpPr>
        <a:xfrm>
          <a:off x="0" y="0"/>
          <a:ext cx="0" cy="0"/>
          <a:chOff x="0" y="0"/>
          <a:chExt cx="0" cy="0"/>
        </a:xfrm>
      </p:grpSpPr>
      <p:sp>
        <p:nvSpPr>
          <p:cNvPr id="224" name="Google Shape;224;p177"/>
          <p:cNvSpPr txBox="1"/>
          <p:nvPr>
            <p:ph type="title"/>
          </p:nvPr>
        </p:nvSpPr>
        <p:spPr>
          <a:xfrm>
            <a:off x="457200" y="273600"/>
            <a:ext cx="8229240" cy="11448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5" name="Google Shape;225;p177"/>
          <p:cNvSpPr txBox="1"/>
          <p:nvPr>
            <p:ph idx="1" type="body"/>
          </p:nvPr>
        </p:nvSpPr>
        <p:spPr>
          <a:xfrm>
            <a:off x="457200" y="1604520"/>
            <a:ext cx="8229240" cy="397728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type="twoObj">
  <p:cSld name="TWO_OBJECTS">
    <p:spTree>
      <p:nvGrpSpPr>
        <p:cNvPr id="226" name="Shape 226"/>
        <p:cNvGrpSpPr/>
        <p:nvPr/>
      </p:nvGrpSpPr>
      <p:grpSpPr>
        <a:xfrm>
          <a:off x="0" y="0"/>
          <a:ext cx="0" cy="0"/>
          <a:chOff x="0" y="0"/>
          <a:chExt cx="0" cy="0"/>
        </a:xfrm>
      </p:grpSpPr>
      <p:sp>
        <p:nvSpPr>
          <p:cNvPr id="227" name="Google Shape;227;p178"/>
          <p:cNvSpPr txBox="1"/>
          <p:nvPr>
            <p:ph type="title"/>
          </p:nvPr>
        </p:nvSpPr>
        <p:spPr>
          <a:xfrm>
            <a:off x="457200" y="273600"/>
            <a:ext cx="8229240" cy="11448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8" name="Google Shape;228;p178"/>
          <p:cNvSpPr txBox="1"/>
          <p:nvPr>
            <p:ph idx="1" type="body"/>
          </p:nvPr>
        </p:nvSpPr>
        <p:spPr>
          <a:xfrm>
            <a:off x="457200" y="1604520"/>
            <a:ext cx="4015800" cy="397728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229" name="Google Shape;229;p178"/>
          <p:cNvSpPr txBox="1"/>
          <p:nvPr>
            <p:ph idx="2" type="body"/>
          </p:nvPr>
        </p:nvSpPr>
        <p:spPr>
          <a:xfrm>
            <a:off x="4674240" y="1604520"/>
            <a:ext cx="4015800" cy="397728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30" name="Shape 230"/>
        <p:cNvGrpSpPr/>
        <p:nvPr/>
      </p:nvGrpSpPr>
      <p:grpSpPr>
        <a:xfrm>
          <a:off x="0" y="0"/>
          <a:ext cx="0" cy="0"/>
          <a:chOff x="0" y="0"/>
          <a:chExt cx="0" cy="0"/>
        </a:xfrm>
      </p:grpSpPr>
      <p:sp>
        <p:nvSpPr>
          <p:cNvPr id="231" name="Google Shape;231;p179"/>
          <p:cNvSpPr txBox="1"/>
          <p:nvPr>
            <p:ph type="title"/>
          </p:nvPr>
        </p:nvSpPr>
        <p:spPr>
          <a:xfrm>
            <a:off x="457200" y="273600"/>
            <a:ext cx="8229240" cy="11448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entered Text" type="objOnly">
  <p:cSld name="OBJECT_ONLY">
    <p:spTree>
      <p:nvGrpSpPr>
        <p:cNvPr id="232" name="Shape 232"/>
        <p:cNvGrpSpPr/>
        <p:nvPr/>
      </p:nvGrpSpPr>
      <p:grpSpPr>
        <a:xfrm>
          <a:off x="0" y="0"/>
          <a:ext cx="0" cy="0"/>
          <a:chOff x="0" y="0"/>
          <a:chExt cx="0" cy="0"/>
        </a:xfrm>
      </p:grpSpPr>
      <p:sp>
        <p:nvSpPr>
          <p:cNvPr id="233" name="Google Shape;233;p180"/>
          <p:cNvSpPr txBox="1"/>
          <p:nvPr>
            <p:ph idx="1" type="subTitle"/>
          </p:nvPr>
        </p:nvSpPr>
        <p:spPr>
          <a:xfrm>
            <a:off x="457200" y="273600"/>
            <a:ext cx="8229240" cy="530784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and Content" type="twoObjAndObj">
  <p:cSld name="TWO_OBJECTS_AND_OBJECT">
    <p:spTree>
      <p:nvGrpSpPr>
        <p:cNvPr id="234" name="Shape 234"/>
        <p:cNvGrpSpPr/>
        <p:nvPr/>
      </p:nvGrpSpPr>
      <p:grpSpPr>
        <a:xfrm>
          <a:off x="0" y="0"/>
          <a:ext cx="0" cy="0"/>
          <a:chOff x="0" y="0"/>
          <a:chExt cx="0" cy="0"/>
        </a:xfrm>
      </p:grpSpPr>
      <p:sp>
        <p:nvSpPr>
          <p:cNvPr id="235" name="Google Shape;235;p181"/>
          <p:cNvSpPr txBox="1"/>
          <p:nvPr>
            <p:ph type="title"/>
          </p:nvPr>
        </p:nvSpPr>
        <p:spPr>
          <a:xfrm>
            <a:off x="457200" y="273600"/>
            <a:ext cx="8229240" cy="11448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6" name="Google Shape;236;p181"/>
          <p:cNvSpPr txBox="1"/>
          <p:nvPr>
            <p:ph idx="1" type="body"/>
          </p:nvPr>
        </p:nvSpPr>
        <p:spPr>
          <a:xfrm>
            <a:off x="457200" y="1604520"/>
            <a:ext cx="4015800" cy="189684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237" name="Google Shape;237;p181"/>
          <p:cNvSpPr txBox="1"/>
          <p:nvPr>
            <p:ph idx="2" type="body"/>
          </p:nvPr>
        </p:nvSpPr>
        <p:spPr>
          <a:xfrm>
            <a:off x="457200" y="3682080"/>
            <a:ext cx="4015800" cy="189684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238" name="Google Shape;238;p181"/>
          <p:cNvSpPr txBox="1"/>
          <p:nvPr>
            <p:ph idx="3" type="body"/>
          </p:nvPr>
        </p:nvSpPr>
        <p:spPr>
          <a:xfrm>
            <a:off x="4674240" y="1604520"/>
            <a:ext cx="4015800" cy="397728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and 2 Content" type="objAndTwoObj">
  <p:cSld name="OBJECT_AND_TWO_OBJECTS">
    <p:spTree>
      <p:nvGrpSpPr>
        <p:cNvPr id="239" name="Shape 239"/>
        <p:cNvGrpSpPr/>
        <p:nvPr/>
      </p:nvGrpSpPr>
      <p:grpSpPr>
        <a:xfrm>
          <a:off x="0" y="0"/>
          <a:ext cx="0" cy="0"/>
          <a:chOff x="0" y="0"/>
          <a:chExt cx="0" cy="0"/>
        </a:xfrm>
      </p:grpSpPr>
      <p:sp>
        <p:nvSpPr>
          <p:cNvPr id="240" name="Google Shape;240;p182"/>
          <p:cNvSpPr txBox="1"/>
          <p:nvPr>
            <p:ph type="title"/>
          </p:nvPr>
        </p:nvSpPr>
        <p:spPr>
          <a:xfrm>
            <a:off x="457200" y="273600"/>
            <a:ext cx="8229240" cy="11448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1" name="Google Shape;241;p182"/>
          <p:cNvSpPr txBox="1"/>
          <p:nvPr>
            <p:ph idx="1" type="body"/>
          </p:nvPr>
        </p:nvSpPr>
        <p:spPr>
          <a:xfrm>
            <a:off x="457200" y="1604520"/>
            <a:ext cx="4015800" cy="397728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242" name="Google Shape;242;p182"/>
          <p:cNvSpPr txBox="1"/>
          <p:nvPr>
            <p:ph idx="2" type="body"/>
          </p:nvPr>
        </p:nvSpPr>
        <p:spPr>
          <a:xfrm>
            <a:off x="4674240" y="1604520"/>
            <a:ext cx="4015800" cy="189684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243" name="Google Shape;243;p182"/>
          <p:cNvSpPr txBox="1"/>
          <p:nvPr>
            <p:ph idx="3" type="body"/>
          </p:nvPr>
        </p:nvSpPr>
        <p:spPr>
          <a:xfrm>
            <a:off x="4674240" y="3682080"/>
            <a:ext cx="4015800" cy="189684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over Content" type="twoObjOverTx">
  <p:cSld name="TWO_OBJECTS_OVER_TEXT">
    <p:spTree>
      <p:nvGrpSpPr>
        <p:cNvPr id="244" name="Shape 244"/>
        <p:cNvGrpSpPr/>
        <p:nvPr/>
      </p:nvGrpSpPr>
      <p:grpSpPr>
        <a:xfrm>
          <a:off x="0" y="0"/>
          <a:ext cx="0" cy="0"/>
          <a:chOff x="0" y="0"/>
          <a:chExt cx="0" cy="0"/>
        </a:xfrm>
      </p:grpSpPr>
      <p:sp>
        <p:nvSpPr>
          <p:cNvPr id="245" name="Google Shape;245;p183"/>
          <p:cNvSpPr txBox="1"/>
          <p:nvPr>
            <p:ph type="title"/>
          </p:nvPr>
        </p:nvSpPr>
        <p:spPr>
          <a:xfrm>
            <a:off x="457200" y="273600"/>
            <a:ext cx="8229240" cy="11448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6" name="Google Shape;246;p183"/>
          <p:cNvSpPr txBox="1"/>
          <p:nvPr>
            <p:ph idx="1" type="body"/>
          </p:nvPr>
        </p:nvSpPr>
        <p:spPr>
          <a:xfrm>
            <a:off x="457200" y="1604520"/>
            <a:ext cx="4015800" cy="189684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247" name="Google Shape;247;p183"/>
          <p:cNvSpPr txBox="1"/>
          <p:nvPr>
            <p:ph idx="2" type="body"/>
          </p:nvPr>
        </p:nvSpPr>
        <p:spPr>
          <a:xfrm>
            <a:off x="4674240" y="1604520"/>
            <a:ext cx="4015800" cy="189684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248" name="Google Shape;248;p183"/>
          <p:cNvSpPr txBox="1"/>
          <p:nvPr>
            <p:ph idx="3" type="body"/>
          </p:nvPr>
        </p:nvSpPr>
        <p:spPr>
          <a:xfrm>
            <a:off x="457200" y="3682080"/>
            <a:ext cx="8229240" cy="189684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over Content" type="objOverTx">
  <p:cSld name="OBJECT_OVER_TEXT">
    <p:spTree>
      <p:nvGrpSpPr>
        <p:cNvPr id="249" name="Shape 249"/>
        <p:cNvGrpSpPr/>
        <p:nvPr/>
      </p:nvGrpSpPr>
      <p:grpSpPr>
        <a:xfrm>
          <a:off x="0" y="0"/>
          <a:ext cx="0" cy="0"/>
          <a:chOff x="0" y="0"/>
          <a:chExt cx="0" cy="0"/>
        </a:xfrm>
      </p:grpSpPr>
      <p:sp>
        <p:nvSpPr>
          <p:cNvPr id="250" name="Google Shape;250;p184"/>
          <p:cNvSpPr txBox="1"/>
          <p:nvPr>
            <p:ph type="title"/>
          </p:nvPr>
        </p:nvSpPr>
        <p:spPr>
          <a:xfrm>
            <a:off x="457200" y="273600"/>
            <a:ext cx="8229240" cy="11448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1" name="Google Shape;251;p184"/>
          <p:cNvSpPr txBox="1"/>
          <p:nvPr>
            <p:ph idx="1" type="body"/>
          </p:nvPr>
        </p:nvSpPr>
        <p:spPr>
          <a:xfrm>
            <a:off x="457200" y="1604520"/>
            <a:ext cx="8229240" cy="189684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252" name="Google Shape;252;p184"/>
          <p:cNvSpPr txBox="1"/>
          <p:nvPr>
            <p:ph idx="2" type="body"/>
          </p:nvPr>
        </p:nvSpPr>
        <p:spPr>
          <a:xfrm>
            <a:off x="457200" y="3682080"/>
            <a:ext cx="8229240" cy="189684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4 Content" type="fourObj">
  <p:cSld name="FOUR_OBJECTS">
    <p:spTree>
      <p:nvGrpSpPr>
        <p:cNvPr id="253" name="Shape 253"/>
        <p:cNvGrpSpPr/>
        <p:nvPr/>
      </p:nvGrpSpPr>
      <p:grpSpPr>
        <a:xfrm>
          <a:off x="0" y="0"/>
          <a:ext cx="0" cy="0"/>
          <a:chOff x="0" y="0"/>
          <a:chExt cx="0" cy="0"/>
        </a:xfrm>
      </p:grpSpPr>
      <p:sp>
        <p:nvSpPr>
          <p:cNvPr id="254" name="Google Shape;254;p185"/>
          <p:cNvSpPr txBox="1"/>
          <p:nvPr>
            <p:ph type="title"/>
          </p:nvPr>
        </p:nvSpPr>
        <p:spPr>
          <a:xfrm>
            <a:off x="457200" y="273600"/>
            <a:ext cx="8229240" cy="11448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5" name="Google Shape;255;p185"/>
          <p:cNvSpPr txBox="1"/>
          <p:nvPr>
            <p:ph idx="1" type="body"/>
          </p:nvPr>
        </p:nvSpPr>
        <p:spPr>
          <a:xfrm>
            <a:off x="457200" y="1604520"/>
            <a:ext cx="4015800" cy="189684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256" name="Google Shape;256;p185"/>
          <p:cNvSpPr txBox="1"/>
          <p:nvPr>
            <p:ph idx="2" type="body"/>
          </p:nvPr>
        </p:nvSpPr>
        <p:spPr>
          <a:xfrm>
            <a:off x="4674240" y="1604520"/>
            <a:ext cx="4015800" cy="189684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257" name="Google Shape;257;p185"/>
          <p:cNvSpPr txBox="1"/>
          <p:nvPr>
            <p:ph idx="3" type="body"/>
          </p:nvPr>
        </p:nvSpPr>
        <p:spPr>
          <a:xfrm>
            <a:off x="4674240" y="3682080"/>
            <a:ext cx="4015800" cy="189684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258" name="Google Shape;258;p185"/>
          <p:cNvSpPr txBox="1"/>
          <p:nvPr>
            <p:ph idx="4" type="body"/>
          </p:nvPr>
        </p:nvSpPr>
        <p:spPr>
          <a:xfrm>
            <a:off x="457200" y="3682080"/>
            <a:ext cx="4015800" cy="189684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entered Text" type="objOnly">
  <p:cSld name="OBJECT_ONLY">
    <p:spTree>
      <p:nvGrpSpPr>
        <p:cNvPr id="24" name="Shape 24"/>
        <p:cNvGrpSpPr/>
        <p:nvPr/>
      </p:nvGrpSpPr>
      <p:grpSpPr>
        <a:xfrm>
          <a:off x="0" y="0"/>
          <a:ext cx="0" cy="0"/>
          <a:chOff x="0" y="0"/>
          <a:chExt cx="0" cy="0"/>
        </a:xfrm>
      </p:grpSpPr>
      <p:sp>
        <p:nvSpPr>
          <p:cNvPr id="25" name="Google Shape;25;p137"/>
          <p:cNvSpPr txBox="1"/>
          <p:nvPr>
            <p:ph idx="1" type="subTitle"/>
          </p:nvPr>
        </p:nvSpPr>
        <p:spPr>
          <a:xfrm>
            <a:off x="457200" y="273600"/>
            <a:ext cx="8229240" cy="530784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6 Content">
  <p:cSld name="Title, 6 Content">
    <p:spTree>
      <p:nvGrpSpPr>
        <p:cNvPr id="259" name="Shape 259"/>
        <p:cNvGrpSpPr/>
        <p:nvPr/>
      </p:nvGrpSpPr>
      <p:grpSpPr>
        <a:xfrm>
          <a:off x="0" y="0"/>
          <a:ext cx="0" cy="0"/>
          <a:chOff x="0" y="0"/>
          <a:chExt cx="0" cy="0"/>
        </a:xfrm>
      </p:grpSpPr>
      <p:sp>
        <p:nvSpPr>
          <p:cNvPr id="260" name="Google Shape;260;p186"/>
          <p:cNvSpPr txBox="1"/>
          <p:nvPr>
            <p:ph type="title"/>
          </p:nvPr>
        </p:nvSpPr>
        <p:spPr>
          <a:xfrm>
            <a:off x="457200" y="273600"/>
            <a:ext cx="8229240" cy="11448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1" name="Google Shape;261;p186"/>
          <p:cNvSpPr txBox="1"/>
          <p:nvPr>
            <p:ph idx="1" type="body"/>
          </p:nvPr>
        </p:nvSpPr>
        <p:spPr>
          <a:xfrm>
            <a:off x="457200" y="1604520"/>
            <a:ext cx="8229240" cy="397728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262" name="Google Shape;262;p186"/>
          <p:cNvSpPr txBox="1"/>
          <p:nvPr>
            <p:ph idx="2" type="body"/>
          </p:nvPr>
        </p:nvSpPr>
        <p:spPr>
          <a:xfrm>
            <a:off x="457200" y="1604520"/>
            <a:ext cx="8229240" cy="397728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pic>
        <p:nvPicPr>
          <p:cNvPr id="263" name="Google Shape;263;p186"/>
          <p:cNvPicPr preferRelativeResize="0"/>
          <p:nvPr/>
        </p:nvPicPr>
        <p:blipFill rotWithShape="1">
          <a:blip r:embed="rId2">
            <a:alphaModFix/>
          </a:blip>
          <a:srcRect b="0" l="0" r="0" t="0"/>
          <a:stretch/>
        </p:blipFill>
        <p:spPr>
          <a:xfrm>
            <a:off x="2079000" y="1604520"/>
            <a:ext cx="4984920" cy="3977280"/>
          </a:xfrm>
          <a:prstGeom prst="rect">
            <a:avLst/>
          </a:prstGeom>
          <a:noFill/>
          <a:ln>
            <a:noFill/>
          </a:ln>
        </p:spPr>
      </p:pic>
      <p:pic>
        <p:nvPicPr>
          <p:cNvPr id="264" name="Google Shape;264;p186"/>
          <p:cNvPicPr preferRelativeResize="0"/>
          <p:nvPr/>
        </p:nvPicPr>
        <p:blipFill rotWithShape="1">
          <a:blip r:embed="rId2">
            <a:alphaModFix/>
          </a:blip>
          <a:srcRect b="0" l="0" r="0" t="0"/>
          <a:stretch/>
        </p:blipFill>
        <p:spPr>
          <a:xfrm>
            <a:off x="2079000" y="1604520"/>
            <a:ext cx="4984920" cy="3977280"/>
          </a:xfrm>
          <a:prstGeom prst="rect">
            <a:avLst/>
          </a:prstGeom>
          <a:noFill/>
          <a:ln>
            <a:noFill/>
          </a:ln>
        </p:spPr>
      </p:pic>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lide" type="blank">
  <p:cSld name="BLANK">
    <p:spTree>
      <p:nvGrpSpPr>
        <p:cNvPr id="271" name="Shape 271"/>
        <p:cNvGrpSpPr/>
        <p:nvPr/>
      </p:nvGrpSpPr>
      <p:grpSpPr>
        <a:xfrm>
          <a:off x="0" y="0"/>
          <a:ext cx="0" cy="0"/>
          <a:chOff x="0" y="0"/>
          <a:chExt cx="0" cy="0"/>
        </a:xfrm>
      </p:grpSpPr>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x">
  <p:cSld name="TITLE_AND_BODY">
    <p:spTree>
      <p:nvGrpSpPr>
        <p:cNvPr id="272" name="Shape 272"/>
        <p:cNvGrpSpPr/>
        <p:nvPr/>
      </p:nvGrpSpPr>
      <p:grpSpPr>
        <a:xfrm>
          <a:off x="0" y="0"/>
          <a:ext cx="0" cy="0"/>
          <a:chOff x="0" y="0"/>
          <a:chExt cx="0" cy="0"/>
        </a:xfrm>
      </p:grpSpPr>
      <p:sp>
        <p:nvSpPr>
          <p:cNvPr id="273" name="Google Shape;273;p187"/>
          <p:cNvSpPr txBox="1"/>
          <p:nvPr>
            <p:ph type="title"/>
          </p:nvPr>
        </p:nvSpPr>
        <p:spPr>
          <a:xfrm>
            <a:off x="457200" y="273600"/>
            <a:ext cx="8229240" cy="11448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4" name="Google Shape;274;p187"/>
          <p:cNvSpPr txBox="1"/>
          <p:nvPr>
            <p:ph idx="1" type="subTitle"/>
          </p:nvPr>
        </p:nvSpPr>
        <p:spPr>
          <a:xfrm>
            <a:off x="457200" y="1604520"/>
            <a:ext cx="8229240" cy="397728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type="obj">
  <p:cSld name="OBJECT">
    <p:spTree>
      <p:nvGrpSpPr>
        <p:cNvPr id="275" name="Shape 275"/>
        <p:cNvGrpSpPr/>
        <p:nvPr/>
      </p:nvGrpSpPr>
      <p:grpSpPr>
        <a:xfrm>
          <a:off x="0" y="0"/>
          <a:ext cx="0" cy="0"/>
          <a:chOff x="0" y="0"/>
          <a:chExt cx="0" cy="0"/>
        </a:xfrm>
      </p:grpSpPr>
      <p:sp>
        <p:nvSpPr>
          <p:cNvPr id="276" name="Google Shape;276;p188"/>
          <p:cNvSpPr txBox="1"/>
          <p:nvPr>
            <p:ph type="title"/>
          </p:nvPr>
        </p:nvSpPr>
        <p:spPr>
          <a:xfrm>
            <a:off x="457200" y="273600"/>
            <a:ext cx="8229240" cy="11448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7" name="Google Shape;277;p188"/>
          <p:cNvSpPr txBox="1"/>
          <p:nvPr>
            <p:ph idx="1" type="body"/>
          </p:nvPr>
        </p:nvSpPr>
        <p:spPr>
          <a:xfrm>
            <a:off x="457200" y="1604520"/>
            <a:ext cx="8229240" cy="397728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type="twoObj">
  <p:cSld name="TWO_OBJECTS">
    <p:spTree>
      <p:nvGrpSpPr>
        <p:cNvPr id="278" name="Shape 278"/>
        <p:cNvGrpSpPr/>
        <p:nvPr/>
      </p:nvGrpSpPr>
      <p:grpSpPr>
        <a:xfrm>
          <a:off x="0" y="0"/>
          <a:ext cx="0" cy="0"/>
          <a:chOff x="0" y="0"/>
          <a:chExt cx="0" cy="0"/>
        </a:xfrm>
      </p:grpSpPr>
      <p:sp>
        <p:nvSpPr>
          <p:cNvPr id="279" name="Google Shape;279;p189"/>
          <p:cNvSpPr txBox="1"/>
          <p:nvPr>
            <p:ph type="title"/>
          </p:nvPr>
        </p:nvSpPr>
        <p:spPr>
          <a:xfrm>
            <a:off x="457200" y="273600"/>
            <a:ext cx="8229240" cy="11448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0" name="Google Shape;280;p189"/>
          <p:cNvSpPr txBox="1"/>
          <p:nvPr>
            <p:ph idx="1" type="body"/>
          </p:nvPr>
        </p:nvSpPr>
        <p:spPr>
          <a:xfrm>
            <a:off x="457200" y="1604520"/>
            <a:ext cx="4015800" cy="397728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281" name="Google Shape;281;p189"/>
          <p:cNvSpPr txBox="1"/>
          <p:nvPr>
            <p:ph idx="2" type="body"/>
          </p:nvPr>
        </p:nvSpPr>
        <p:spPr>
          <a:xfrm>
            <a:off x="4674240" y="1604520"/>
            <a:ext cx="4015800" cy="397728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82" name="Shape 282"/>
        <p:cNvGrpSpPr/>
        <p:nvPr/>
      </p:nvGrpSpPr>
      <p:grpSpPr>
        <a:xfrm>
          <a:off x="0" y="0"/>
          <a:ext cx="0" cy="0"/>
          <a:chOff x="0" y="0"/>
          <a:chExt cx="0" cy="0"/>
        </a:xfrm>
      </p:grpSpPr>
      <p:sp>
        <p:nvSpPr>
          <p:cNvPr id="283" name="Google Shape;283;p190"/>
          <p:cNvSpPr txBox="1"/>
          <p:nvPr>
            <p:ph type="title"/>
          </p:nvPr>
        </p:nvSpPr>
        <p:spPr>
          <a:xfrm>
            <a:off x="457200" y="273600"/>
            <a:ext cx="8229240" cy="11448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entered Text" type="objOnly">
  <p:cSld name="OBJECT_ONLY">
    <p:spTree>
      <p:nvGrpSpPr>
        <p:cNvPr id="284" name="Shape 284"/>
        <p:cNvGrpSpPr/>
        <p:nvPr/>
      </p:nvGrpSpPr>
      <p:grpSpPr>
        <a:xfrm>
          <a:off x="0" y="0"/>
          <a:ext cx="0" cy="0"/>
          <a:chOff x="0" y="0"/>
          <a:chExt cx="0" cy="0"/>
        </a:xfrm>
      </p:grpSpPr>
      <p:sp>
        <p:nvSpPr>
          <p:cNvPr id="285" name="Google Shape;285;p191"/>
          <p:cNvSpPr txBox="1"/>
          <p:nvPr>
            <p:ph idx="1" type="subTitle"/>
          </p:nvPr>
        </p:nvSpPr>
        <p:spPr>
          <a:xfrm>
            <a:off x="457200" y="273600"/>
            <a:ext cx="8229240" cy="530784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and Content" type="twoObjAndObj">
  <p:cSld name="TWO_OBJECTS_AND_OBJECT">
    <p:spTree>
      <p:nvGrpSpPr>
        <p:cNvPr id="286" name="Shape 286"/>
        <p:cNvGrpSpPr/>
        <p:nvPr/>
      </p:nvGrpSpPr>
      <p:grpSpPr>
        <a:xfrm>
          <a:off x="0" y="0"/>
          <a:ext cx="0" cy="0"/>
          <a:chOff x="0" y="0"/>
          <a:chExt cx="0" cy="0"/>
        </a:xfrm>
      </p:grpSpPr>
      <p:sp>
        <p:nvSpPr>
          <p:cNvPr id="287" name="Google Shape;287;p192"/>
          <p:cNvSpPr txBox="1"/>
          <p:nvPr>
            <p:ph type="title"/>
          </p:nvPr>
        </p:nvSpPr>
        <p:spPr>
          <a:xfrm>
            <a:off x="457200" y="273600"/>
            <a:ext cx="8229240" cy="11448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8" name="Google Shape;288;p192"/>
          <p:cNvSpPr txBox="1"/>
          <p:nvPr>
            <p:ph idx="1" type="body"/>
          </p:nvPr>
        </p:nvSpPr>
        <p:spPr>
          <a:xfrm>
            <a:off x="457200" y="1604520"/>
            <a:ext cx="4015800" cy="189684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289" name="Google Shape;289;p192"/>
          <p:cNvSpPr txBox="1"/>
          <p:nvPr>
            <p:ph idx="2" type="body"/>
          </p:nvPr>
        </p:nvSpPr>
        <p:spPr>
          <a:xfrm>
            <a:off x="457200" y="3682080"/>
            <a:ext cx="4015800" cy="189684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290" name="Google Shape;290;p192"/>
          <p:cNvSpPr txBox="1"/>
          <p:nvPr>
            <p:ph idx="3" type="body"/>
          </p:nvPr>
        </p:nvSpPr>
        <p:spPr>
          <a:xfrm>
            <a:off x="4674240" y="1604520"/>
            <a:ext cx="4015800" cy="397728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and 2 Content" type="objAndTwoObj">
  <p:cSld name="OBJECT_AND_TWO_OBJECTS">
    <p:spTree>
      <p:nvGrpSpPr>
        <p:cNvPr id="291" name="Shape 291"/>
        <p:cNvGrpSpPr/>
        <p:nvPr/>
      </p:nvGrpSpPr>
      <p:grpSpPr>
        <a:xfrm>
          <a:off x="0" y="0"/>
          <a:ext cx="0" cy="0"/>
          <a:chOff x="0" y="0"/>
          <a:chExt cx="0" cy="0"/>
        </a:xfrm>
      </p:grpSpPr>
      <p:sp>
        <p:nvSpPr>
          <p:cNvPr id="292" name="Google Shape;292;p193"/>
          <p:cNvSpPr txBox="1"/>
          <p:nvPr>
            <p:ph type="title"/>
          </p:nvPr>
        </p:nvSpPr>
        <p:spPr>
          <a:xfrm>
            <a:off x="457200" y="273600"/>
            <a:ext cx="8229240" cy="11448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3" name="Google Shape;293;p193"/>
          <p:cNvSpPr txBox="1"/>
          <p:nvPr>
            <p:ph idx="1" type="body"/>
          </p:nvPr>
        </p:nvSpPr>
        <p:spPr>
          <a:xfrm>
            <a:off x="457200" y="1604520"/>
            <a:ext cx="4015800" cy="397728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294" name="Google Shape;294;p193"/>
          <p:cNvSpPr txBox="1"/>
          <p:nvPr>
            <p:ph idx="2" type="body"/>
          </p:nvPr>
        </p:nvSpPr>
        <p:spPr>
          <a:xfrm>
            <a:off x="4674240" y="1604520"/>
            <a:ext cx="4015800" cy="189684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295" name="Google Shape;295;p193"/>
          <p:cNvSpPr txBox="1"/>
          <p:nvPr>
            <p:ph idx="3" type="body"/>
          </p:nvPr>
        </p:nvSpPr>
        <p:spPr>
          <a:xfrm>
            <a:off x="4674240" y="3682080"/>
            <a:ext cx="4015800" cy="189684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over Content" type="twoObjOverTx">
  <p:cSld name="TWO_OBJECTS_OVER_TEXT">
    <p:spTree>
      <p:nvGrpSpPr>
        <p:cNvPr id="296" name="Shape 296"/>
        <p:cNvGrpSpPr/>
        <p:nvPr/>
      </p:nvGrpSpPr>
      <p:grpSpPr>
        <a:xfrm>
          <a:off x="0" y="0"/>
          <a:ext cx="0" cy="0"/>
          <a:chOff x="0" y="0"/>
          <a:chExt cx="0" cy="0"/>
        </a:xfrm>
      </p:grpSpPr>
      <p:sp>
        <p:nvSpPr>
          <p:cNvPr id="297" name="Google Shape;297;p194"/>
          <p:cNvSpPr txBox="1"/>
          <p:nvPr>
            <p:ph type="title"/>
          </p:nvPr>
        </p:nvSpPr>
        <p:spPr>
          <a:xfrm>
            <a:off x="457200" y="273600"/>
            <a:ext cx="8229240" cy="11448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8" name="Google Shape;298;p194"/>
          <p:cNvSpPr txBox="1"/>
          <p:nvPr>
            <p:ph idx="1" type="body"/>
          </p:nvPr>
        </p:nvSpPr>
        <p:spPr>
          <a:xfrm>
            <a:off x="457200" y="1604520"/>
            <a:ext cx="4015800" cy="189684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299" name="Google Shape;299;p194"/>
          <p:cNvSpPr txBox="1"/>
          <p:nvPr>
            <p:ph idx="2" type="body"/>
          </p:nvPr>
        </p:nvSpPr>
        <p:spPr>
          <a:xfrm>
            <a:off x="4674240" y="1604520"/>
            <a:ext cx="4015800" cy="189684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300" name="Google Shape;300;p194"/>
          <p:cNvSpPr txBox="1"/>
          <p:nvPr>
            <p:ph idx="3" type="body"/>
          </p:nvPr>
        </p:nvSpPr>
        <p:spPr>
          <a:xfrm>
            <a:off x="457200" y="3682080"/>
            <a:ext cx="8229240" cy="189684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and Content" type="twoObjAndObj">
  <p:cSld name="TWO_OBJECTS_AND_OBJECT">
    <p:spTree>
      <p:nvGrpSpPr>
        <p:cNvPr id="26" name="Shape 26"/>
        <p:cNvGrpSpPr/>
        <p:nvPr/>
      </p:nvGrpSpPr>
      <p:grpSpPr>
        <a:xfrm>
          <a:off x="0" y="0"/>
          <a:ext cx="0" cy="0"/>
          <a:chOff x="0" y="0"/>
          <a:chExt cx="0" cy="0"/>
        </a:xfrm>
      </p:grpSpPr>
      <p:sp>
        <p:nvSpPr>
          <p:cNvPr id="27" name="Google Shape;27;p138"/>
          <p:cNvSpPr txBox="1"/>
          <p:nvPr>
            <p:ph type="title"/>
          </p:nvPr>
        </p:nvSpPr>
        <p:spPr>
          <a:xfrm>
            <a:off x="457200" y="273600"/>
            <a:ext cx="8229240" cy="11448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138"/>
          <p:cNvSpPr txBox="1"/>
          <p:nvPr>
            <p:ph idx="1" type="body"/>
          </p:nvPr>
        </p:nvSpPr>
        <p:spPr>
          <a:xfrm>
            <a:off x="457200" y="1604520"/>
            <a:ext cx="4015800" cy="189684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29" name="Google Shape;29;p138"/>
          <p:cNvSpPr txBox="1"/>
          <p:nvPr>
            <p:ph idx="2" type="body"/>
          </p:nvPr>
        </p:nvSpPr>
        <p:spPr>
          <a:xfrm>
            <a:off x="457200" y="3682080"/>
            <a:ext cx="4015800" cy="189684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30" name="Google Shape;30;p138"/>
          <p:cNvSpPr txBox="1"/>
          <p:nvPr>
            <p:ph idx="3" type="body"/>
          </p:nvPr>
        </p:nvSpPr>
        <p:spPr>
          <a:xfrm>
            <a:off x="4674240" y="1604520"/>
            <a:ext cx="4015800" cy="397728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over Content" type="objOverTx">
  <p:cSld name="OBJECT_OVER_TEXT">
    <p:spTree>
      <p:nvGrpSpPr>
        <p:cNvPr id="301" name="Shape 301"/>
        <p:cNvGrpSpPr/>
        <p:nvPr/>
      </p:nvGrpSpPr>
      <p:grpSpPr>
        <a:xfrm>
          <a:off x="0" y="0"/>
          <a:ext cx="0" cy="0"/>
          <a:chOff x="0" y="0"/>
          <a:chExt cx="0" cy="0"/>
        </a:xfrm>
      </p:grpSpPr>
      <p:sp>
        <p:nvSpPr>
          <p:cNvPr id="302" name="Google Shape;302;p195"/>
          <p:cNvSpPr txBox="1"/>
          <p:nvPr>
            <p:ph type="title"/>
          </p:nvPr>
        </p:nvSpPr>
        <p:spPr>
          <a:xfrm>
            <a:off x="457200" y="273600"/>
            <a:ext cx="8229240" cy="11448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3" name="Google Shape;303;p195"/>
          <p:cNvSpPr txBox="1"/>
          <p:nvPr>
            <p:ph idx="1" type="body"/>
          </p:nvPr>
        </p:nvSpPr>
        <p:spPr>
          <a:xfrm>
            <a:off x="457200" y="1604520"/>
            <a:ext cx="8229240" cy="189684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304" name="Google Shape;304;p195"/>
          <p:cNvSpPr txBox="1"/>
          <p:nvPr>
            <p:ph idx="2" type="body"/>
          </p:nvPr>
        </p:nvSpPr>
        <p:spPr>
          <a:xfrm>
            <a:off x="457200" y="3682080"/>
            <a:ext cx="8229240" cy="189684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4 Content" type="fourObj">
  <p:cSld name="FOUR_OBJECTS">
    <p:spTree>
      <p:nvGrpSpPr>
        <p:cNvPr id="305" name="Shape 305"/>
        <p:cNvGrpSpPr/>
        <p:nvPr/>
      </p:nvGrpSpPr>
      <p:grpSpPr>
        <a:xfrm>
          <a:off x="0" y="0"/>
          <a:ext cx="0" cy="0"/>
          <a:chOff x="0" y="0"/>
          <a:chExt cx="0" cy="0"/>
        </a:xfrm>
      </p:grpSpPr>
      <p:sp>
        <p:nvSpPr>
          <p:cNvPr id="306" name="Google Shape;306;p196"/>
          <p:cNvSpPr txBox="1"/>
          <p:nvPr>
            <p:ph type="title"/>
          </p:nvPr>
        </p:nvSpPr>
        <p:spPr>
          <a:xfrm>
            <a:off x="457200" y="273600"/>
            <a:ext cx="8229240" cy="11448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7" name="Google Shape;307;p196"/>
          <p:cNvSpPr txBox="1"/>
          <p:nvPr>
            <p:ph idx="1" type="body"/>
          </p:nvPr>
        </p:nvSpPr>
        <p:spPr>
          <a:xfrm>
            <a:off x="457200" y="1604520"/>
            <a:ext cx="4015800" cy="189684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308" name="Google Shape;308;p196"/>
          <p:cNvSpPr txBox="1"/>
          <p:nvPr>
            <p:ph idx="2" type="body"/>
          </p:nvPr>
        </p:nvSpPr>
        <p:spPr>
          <a:xfrm>
            <a:off x="4674240" y="1604520"/>
            <a:ext cx="4015800" cy="189684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309" name="Google Shape;309;p196"/>
          <p:cNvSpPr txBox="1"/>
          <p:nvPr>
            <p:ph idx="3" type="body"/>
          </p:nvPr>
        </p:nvSpPr>
        <p:spPr>
          <a:xfrm>
            <a:off x="4674240" y="3682080"/>
            <a:ext cx="4015800" cy="189684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310" name="Google Shape;310;p196"/>
          <p:cNvSpPr txBox="1"/>
          <p:nvPr>
            <p:ph idx="4" type="body"/>
          </p:nvPr>
        </p:nvSpPr>
        <p:spPr>
          <a:xfrm>
            <a:off x="457200" y="3682080"/>
            <a:ext cx="4015800" cy="189684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6 Content">
  <p:cSld name="Title, 6 Content">
    <p:spTree>
      <p:nvGrpSpPr>
        <p:cNvPr id="311" name="Shape 311"/>
        <p:cNvGrpSpPr/>
        <p:nvPr/>
      </p:nvGrpSpPr>
      <p:grpSpPr>
        <a:xfrm>
          <a:off x="0" y="0"/>
          <a:ext cx="0" cy="0"/>
          <a:chOff x="0" y="0"/>
          <a:chExt cx="0" cy="0"/>
        </a:xfrm>
      </p:grpSpPr>
      <p:sp>
        <p:nvSpPr>
          <p:cNvPr id="312" name="Google Shape;312;p197"/>
          <p:cNvSpPr txBox="1"/>
          <p:nvPr>
            <p:ph type="title"/>
          </p:nvPr>
        </p:nvSpPr>
        <p:spPr>
          <a:xfrm>
            <a:off x="457200" y="273600"/>
            <a:ext cx="8229240" cy="11448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3" name="Google Shape;313;p197"/>
          <p:cNvSpPr txBox="1"/>
          <p:nvPr>
            <p:ph idx="1" type="body"/>
          </p:nvPr>
        </p:nvSpPr>
        <p:spPr>
          <a:xfrm>
            <a:off x="457200" y="1604520"/>
            <a:ext cx="8229240" cy="397728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314" name="Google Shape;314;p197"/>
          <p:cNvSpPr txBox="1"/>
          <p:nvPr>
            <p:ph idx="2" type="body"/>
          </p:nvPr>
        </p:nvSpPr>
        <p:spPr>
          <a:xfrm>
            <a:off x="457200" y="1604520"/>
            <a:ext cx="8229240" cy="397728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pic>
        <p:nvPicPr>
          <p:cNvPr id="315" name="Google Shape;315;p197"/>
          <p:cNvPicPr preferRelativeResize="0"/>
          <p:nvPr/>
        </p:nvPicPr>
        <p:blipFill rotWithShape="1">
          <a:blip r:embed="rId2">
            <a:alphaModFix/>
          </a:blip>
          <a:srcRect b="0" l="0" r="0" t="0"/>
          <a:stretch/>
        </p:blipFill>
        <p:spPr>
          <a:xfrm>
            <a:off x="2079000" y="1604520"/>
            <a:ext cx="4984920" cy="3977280"/>
          </a:xfrm>
          <a:prstGeom prst="rect">
            <a:avLst/>
          </a:prstGeom>
          <a:noFill/>
          <a:ln>
            <a:noFill/>
          </a:ln>
        </p:spPr>
      </p:pic>
      <p:pic>
        <p:nvPicPr>
          <p:cNvPr id="316" name="Google Shape;316;p197"/>
          <p:cNvPicPr preferRelativeResize="0"/>
          <p:nvPr/>
        </p:nvPicPr>
        <p:blipFill rotWithShape="1">
          <a:blip r:embed="rId2">
            <a:alphaModFix/>
          </a:blip>
          <a:srcRect b="0" l="0" r="0" t="0"/>
          <a:stretch/>
        </p:blipFill>
        <p:spPr>
          <a:xfrm>
            <a:off x="2079000" y="1604520"/>
            <a:ext cx="4984920" cy="3977280"/>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and 2 Content" type="objAndTwoObj">
  <p:cSld name="OBJECT_AND_TWO_OBJECTS">
    <p:spTree>
      <p:nvGrpSpPr>
        <p:cNvPr id="31" name="Shape 31"/>
        <p:cNvGrpSpPr/>
        <p:nvPr/>
      </p:nvGrpSpPr>
      <p:grpSpPr>
        <a:xfrm>
          <a:off x="0" y="0"/>
          <a:ext cx="0" cy="0"/>
          <a:chOff x="0" y="0"/>
          <a:chExt cx="0" cy="0"/>
        </a:xfrm>
      </p:grpSpPr>
      <p:sp>
        <p:nvSpPr>
          <p:cNvPr id="32" name="Google Shape;32;p139"/>
          <p:cNvSpPr txBox="1"/>
          <p:nvPr>
            <p:ph type="title"/>
          </p:nvPr>
        </p:nvSpPr>
        <p:spPr>
          <a:xfrm>
            <a:off x="457200" y="273600"/>
            <a:ext cx="8229240" cy="11448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 name="Google Shape;33;p139"/>
          <p:cNvSpPr txBox="1"/>
          <p:nvPr>
            <p:ph idx="1" type="body"/>
          </p:nvPr>
        </p:nvSpPr>
        <p:spPr>
          <a:xfrm>
            <a:off x="457200" y="1604520"/>
            <a:ext cx="4015800" cy="397728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34" name="Google Shape;34;p139"/>
          <p:cNvSpPr txBox="1"/>
          <p:nvPr>
            <p:ph idx="2" type="body"/>
          </p:nvPr>
        </p:nvSpPr>
        <p:spPr>
          <a:xfrm>
            <a:off x="4674240" y="1604520"/>
            <a:ext cx="4015800" cy="189684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35" name="Google Shape;35;p139"/>
          <p:cNvSpPr txBox="1"/>
          <p:nvPr>
            <p:ph idx="3" type="body"/>
          </p:nvPr>
        </p:nvSpPr>
        <p:spPr>
          <a:xfrm>
            <a:off x="4674240" y="3682080"/>
            <a:ext cx="4015800" cy="189684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over Content" type="twoObjOverTx">
  <p:cSld name="TWO_OBJECTS_OVER_TEXT">
    <p:spTree>
      <p:nvGrpSpPr>
        <p:cNvPr id="36" name="Shape 36"/>
        <p:cNvGrpSpPr/>
        <p:nvPr/>
      </p:nvGrpSpPr>
      <p:grpSpPr>
        <a:xfrm>
          <a:off x="0" y="0"/>
          <a:ext cx="0" cy="0"/>
          <a:chOff x="0" y="0"/>
          <a:chExt cx="0" cy="0"/>
        </a:xfrm>
      </p:grpSpPr>
      <p:sp>
        <p:nvSpPr>
          <p:cNvPr id="37" name="Google Shape;37;p140"/>
          <p:cNvSpPr txBox="1"/>
          <p:nvPr>
            <p:ph type="title"/>
          </p:nvPr>
        </p:nvSpPr>
        <p:spPr>
          <a:xfrm>
            <a:off x="457200" y="273600"/>
            <a:ext cx="8229240" cy="11448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140"/>
          <p:cNvSpPr txBox="1"/>
          <p:nvPr>
            <p:ph idx="1" type="body"/>
          </p:nvPr>
        </p:nvSpPr>
        <p:spPr>
          <a:xfrm>
            <a:off x="457200" y="1604520"/>
            <a:ext cx="4015800" cy="189684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39" name="Google Shape;39;p140"/>
          <p:cNvSpPr txBox="1"/>
          <p:nvPr>
            <p:ph idx="2" type="body"/>
          </p:nvPr>
        </p:nvSpPr>
        <p:spPr>
          <a:xfrm>
            <a:off x="4674240" y="1604520"/>
            <a:ext cx="4015800" cy="189684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40" name="Google Shape;40;p140"/>
          <p:cNvSpPr txBox="1"/>
          <p:nvPr>
            <p:ph idx="3" type="body"/>
          </p:nvPr>
        </p:nvSpPr>
        <p:spPr>
          <a:xfrm>
            <a:off x="457200" y="3682080"/>
            <a:ext cx="8229240" cy="1896840"/>
          </a:xfrm>
          <a:prstGeom prst="rect">
            <a:avLst/>
          </a:prstGeom>
          <a:noFill/>
          <a:ln>
            <a:noFill/>
          </a:ln>
        </p:spPr>
        <p:txBody>
          <a:bodyPr anchorCtr="0" anchor="t" bIns="0" lIns="0" spcFirstLastPara="1" rIns="0" wrap="square" tIns="0">
            <a:no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1.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4" Type="http://schemas.openxmlformats.org/officeDocument/2006/relationships/theme" Target="../theme/theme1.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0" Type="http://schemas.openxmlformats.org/officeDocument/2006/relationships/slideLayout" Target="../slideLayouts/slideLayout21.xml"/><Relationship Id="rId13" Type="http://schemas.openxmlformats.org/officeDocument/2006/relationships/slideLayout" Target="../slideLayouts/slideLayout24.xml"/><Relationship Id="rId12" Type="http://schemas.openxmlformats.org/officeDocument/2006/relationships/slideLayout" Target="../slideLayouts/slideLayout23.xml"/><Relationship Id="rId1" Type="http://schemas.openxmlformats.org/officeDocument/2006/relationships/image" Target="../media/image1.jpg"/><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4.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4.xml"/><Relationship Id="rId10" Type="http://schemas.openxmlformats.org/officeDocument/2006/relationships/slideLayout" Target="../slideLayouts/slideLayout33.xml"/><Relationship Id="rId13" Type="http://schemas.openxmlformats.org/officeDocument/2006/relationships/slideLayout" Target="../slideLayouts/slideLayout36.xml"/><Relationship Id="rId12" Type="http://schemas.openxmlformats.org/officeDocument/2006/relationships/slideLayout" Target="../slideLayouts/slideLayout35.xml"/><Relationship Id="rId1" Type="http://schemas.openxmlformats.org/officeDocument/2006/relationships/image" Target="../media/image1.jpg"/><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theme" Target="../theme/theme5.xml"/><Relationship Id="rId5" Type="http://schemas.openxmlformats.org/officeDocument/2006/relationships/slideLayout" Target="../slideLayouts/slideLayout28.xml"/><Relationship Id="rId6" Type="http://schemas.openxmlformats.org/officeDocument/2006/relationships/slideLayout" Target="../slideLayouts/slideLayout29.xml"/><Relationship Id="rId7" Type="http://schemas.openxmlformats.org/officeDocument/2006/relationships/slideLayout" Target="../slideLayouts/slideLayout30.xml"/><Relationship Id="rId8"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11" Type="http://schemas.openxmlformats.org/officeDocument/2006/relationships/slideLayout" Target="../slideLayouts/slideLayout47.xml"/><Relationship Id="rId10" Type="http://schemas.openxmlformats.org/officeDocument/2006/relationships/slideLayout" Target="../slideLayouts/slideLayout46.xml"/><Relationship Id="rId13" Type="http://schemas.openxmlformats.org/officeDocument/2006/relationships/theme" Target="../theme/theme2.xml"/><Relationship Id="rId12" Type="http://schemas.openxmlformats.org/officeDocument/2006/relationships/slideLayout" Target="../slideLayouts/slideLayout48.xml"/><Relationship Id="rId1" Type="http://schemas.openxmlformats.org/officeDocument/2006/relationships/slideLayout" Target="../slideLayouts/slideLayout37.xml"/><Relationship Id="rId2" Type="http://schemas.openxmlformats.org/officeDocument/2006/relationships/slideLayout" Target="../slideLayouts/slideLayout38.xml"/><Relationship Id="rId3" Type="http://schemas.openxmlformats.org/officeDocument/2006/relationships/slideLayout" Target="../slideLayouts/slideLayout39.xml"/><Relationship Id="rId4" Type="http://schemas.openxmlformats.org/officeDocument/2006/relationships/slideLayout" Target="../slideLayouts/slideLayout40.xml"/><Relationship Id="rId9" Type="http://schemas.openxmlformats.org/officeDocument/2006/relationships/slideLayout" Target="../slideLayouts/slideLayout45.xml"/><Relationship Id="rId5" Type="http://schemas.openxmlformats.org/officeDocument/2006/relationships/slideLayout" Target="../slideLayouts/slideLayout41.xml"/><Relationship Id="rId6" Type="http://schemas.openxmlformats.org/officeDocument/2006/relationships/slideLayout" Target="../slideLayouts/slideLayout42.xml"/><Relationship Id="rId7" Type="http://schemas.openxmlformats.org/officeDocument/2006/relationships/slideLayout" Target="../slideLayouts/slideLayout43.xml"/><Relationship Id="rId8" Type="http://schemas.openxmlformats.org/officeDocument/2006/relationships/slideLayout" Target="../slideLayouts/slideLayout44.xml"/></Relationships>
</file>

<file path=ppt/slideMasters/_rels/slideMaster5.xml.rels><?xml version="1.0" encoding="UTF-8" standalone="yes"?><Relationships xmlns="http://schemas.openxmlformats.org/package/2006/relationships"><Relationship Id="rId11" Type="http://schemas.openxmlformats.org/officeDocument/2006/relationships/slideLayout" Target="../slideLayouts/slideLayout58.xml"/><Relationship Id="rId10" Type="http://schemas.openxmlformats.org/officeDocument/2006/relationships/slideLayout" Target="../slideLayouts/slideLayout57.xml"/><Relationship Id="rId13" Type="http://schemas.openxmlformats.org/officeDocument/2006/relationships/slideLayout" Target="../slideLayouts/slideLayout60.xml"/><Relationship Id="rId12" Type="http://schemas.openxmlformats.org/officeDocument/2006/relationships/slideLayout" Target="../slideLayouts/slideLayout59.xml"/><Relationship Id="rId1" Type="http://schemas.openxmlformats.org/officeDocument/2006/relationships/image" Target="../media/image1.jpg"/><Relationship Id="rId2" Type="http://schemas.openxmlformats.org/officeDocument/2006/relationships/slideLayout" Target="../slideLayouts/slideLayout49.xml"/><Relationship Id="rId3" Type="http://schemas.openxmlformats.org/officeDocument/2006/relationships/slideLayout" Target="../slideLayouts/slideLayout50.xml"/><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theme" Target="../theme/theme6.xml"/><Relationship Id="rId5" Type="http://schemas.openxmlformats.org/officeDocument/2006/relationships/slideLayout" Target="../slideLayouts/slideLayout52.xml"/><Relationship Id="rId6" Type="http://schemas.openxmlformats.org/officeDocument/2006/relationships/slideLayout" Target="../slideLayouts/slideLayout53.xml"/><Relationship Id="rId7" Type="http://schemas.openxmlformats.org/officeDocument/2006/relationships/slideLayout" Target="../slideLayouts/slideLayout54.xml"/><Relationship Id="rId8" Type="http://schemas.openxmlformats.org/officeDocument/2006/relationships/slideLayout" Target="../slideLayouts/slideLayout55.xml"/></Relationships>
</file>

<file path=ppt/slideMasters/_rels/slideMaster6.xml.rels><?xml version="1.0" encoding="UTF-8" standalone="yes"?><Relationships xmlns="http://schemas.openxmlformats.org/package/2006/relationships"><Relationship Id="rId11" Type="http://schemas.openxmlformats.org/officeDocument/2006/relationships/slideLayout" Target="../slideLayouts/slideLayout70.xml"/><Relationship Id="rId10" Type="http://schemas.openxmlformats.org/officeDocument/2006/relationships/slideLayout" Target="../slideLayouts/slideLayout69.xml"/><Relationship Id="rId13" Type="http://schemas.openxmlformats.org/officeDocument/2006/relationships/slideLayout" Target="../slideLayouts/slideLayout72.xml"/><Relationship Id="rId12" Type="http://schemas.openxmlformats.org/officeDocument/2006/relationships/slideLayout" Target="../slideLayouts/slideLayout71.xml"/><Relationship Id="rId1" Type="http://schemas.openxmlformats.org/officeDocument/2006/relationships/image" Target="../media/image1.jpg"/><Relationship Id="rId2" Type="http://schemas.openxmlformats.org/officeDocument/2006/relationships/slideLayout" Target="../slideLayouts/slideLayout61.xml"/><Relationship Id="rId3" Type="http://schemas.openxmlformats.org/officeDocument/2006/relationships/slideLayout" Target="../slideLayouts/slideLayout62.xml"/><Relationship Id="rId4" Type="http://schemas.openxmlformats.org/officeDocument/2006/relationships/slideLayout" Target="../slideLayouts/slideLayout63.xml"/><Relationship Id="rId9" Type="http://schemas.openxmlformats.org/officeDocument/2006/relationships/slideLayout" Target="../slideLayouts/slideLayout68.xml"/><Relationship Id="rId14" Type="http://schemas.openxmlformats.org/officeDocument/2006/relationships/theme" Target="../theme/theme7.xml"/><Relationship Id="rId5" Type="http://schemas.openxmlformats.org/officeDocument/2006/relationships/slideLayout" Target="../slideLayouts/slideLayout64.xml"/><Relationship Id="rId6" Type="http://schemas.openxmlformats.org/officeDocument/2006/relationships/slideLayout" Target="../slideLayouts/slideLayout65.xml"/><Relationship Id="rId7" Type="http://schemas.openxmlformats.org/officeDocument/2006/relationships/slideLayout" Target="../slideLayouts/slideLayout66.xml"/><Relationship Id="rId8" Type="http://schemas.openxmlformats.org/officeDocument/2006/relationships/slideLayout" Target="../slideLayouts/slideLayout6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 name="Shape 5"/>
        <p:cNvGrpSpPr/>
        <p:nvPr/>
      </p:nvGrpSpPr>
      <p:grpSpPr>
        <a:xfrm>
          <a:off x="0" y="0"/>
          <a:ext cx="0" cy="0"/>
          <a:chOff x="0" y="0"/>
          <a:chExt cx="0" cy="0"/>
        </a:xfrm>
      </p:grpSpPr>
      <p:sp>
        <p:nvSpPr>
          <p:cNvPr id="6" name="Google Shape;6;p120"/>
          <p:cNvSpPr/>
          <p:nvPr/>
        </p:nvSpPr>
        <p:spPr>
          <a:xfrm>
            <a:off x="380880" y="1219320"/>
            <a:ext cx="8409240" cy="44640"/>
          </a:xfrm>
          <a:prstGeom prst="rect">
            <a:avLst/>
          </a:prstGeom>
          <a:solidFill>
            <a:srgbClr val="1F497D">
              <a:alpha val="509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 name="Google Shape;7;p120"/>
          <p:cNvPicPr preferRelativeResize="0"/>
          <p:nvPr/>
        </p:nvPicPr>
        <p:blipFill rotWithShape="1">
          <a:blip r:embed="rId1">
            <a:alphaModFix/>
          </a:blip>
          <a:srcRect b="0" l="0" r="0" t="0"/>
          <a:stretch/>
        </p:blipFill>
        <p:spPr>
          <a:xfrm>
            <a:off x="0" y="-11160"/>
            <a:ext cx="2055960" cy="1155960"/>
          </a:xfrm>
          <a:prstGeom prst="rect">
            <a:avLst/>
          </a:prstGeom>
          <a:noFill/>
          <a:ln>
            <a:noFill/>
          </a:ln>
        </p:spPr>
      </p:pic>
      <p:sp>
        <p:nvSpPr>
          <p:cNvPr id="8" name="Google Shape;8;p120"/>
          <p:cNvSpPr/>
          <p:nvPr/>
        </p:nvSpPr>
        <p:spPr>
          <a:xfrm>
            <a:off x="2590920" y="0"/>
            <a:ext cx="6551640" cy="1217880"/>
          </a:xfrm>
          <a:prstGeom prst="rect">
            <a:avLst/>
          </a:prstGeom>
          <a:solidFill>
            <a:srgbClr val="000000"/>
          </a:solidFill>
          <a:ln cap="flat" cmpd="sng" w="9525">
            <a:solidFill>
              <a:srgbClr val="000000"/>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 name="Google Shape;9;p120"/>
          <p:cNvSpPr txBox="1"/>
          <p:nvPr>
            <p:ph type="title"/>
          </p:nvPr>
        </p:nvSpPr>
        <p:spPr>
          <a:xfrm>
            <a:off x="457200" y="273600"/>
            <a:ext cx="8228880" cy="1144440"/>
          </a:xfrm>
          <a:prstGeom prst="rect">
            <a:avLst/>
          </a:prstGeom>
          <a:noFill/>
          <a:ln>
            <a:noFill/>
          </a:ln>
        </p:spPr>
        <p:txBody>
          <a:bodyPr anchorCtr="0" anchor="ctr" bIns="0" lIns="0" spcFirstLastPara="1" rIns="0" wrap="square" tIns="0">
            <a:noAutofit/>
          </a:bodyPr>
          <a:lstStyle>
            <a:lvl1pPr lvl="0" marR="0" rtl="0" algn="l">
              <a:spcBef>
                <a:spcPts val="0"/>
              </a:spcBef>
              <a:spcAft>
                <a:spcPts val="0"/>
              </a:spcAft>
              <a:buSzPts val="1400"/>
              <a:buNone/>
              <a:defRPr b="0" i="0" sz="18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10" name="Google Shape;10;p120"/>
          <p:cNvSpPr txBox="1"/>
          <p:nvPr>
            <p:ph idx="1" type="body"/>
          </p:nvPr>
        </p:nvSpPr>
        <p:spPr>
          <a:xfrm>
            <a:off x="457200" y="1604520"/>
            <a:ext cx="8229240" cy="3977280"/>
          </a:xfrm>
          <a:prstGeom prst="rect">
            <a:avLst/>
          </a:prstGeom>
          <a:noFill/>
          <a:ln>
            <a:noFill/>
          </a:ln>
        </p:spPr>
        <p:txBody>
          <a:bodyPr anchorCtr="0" anchor="t" bIns="0" lIns="0" spcFirstLastPara="1" rIns="0" wrap="square" tIns="0">
            <a:noAutofit/>
          </a:bodyPr>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7" name="Shape 57"/>
        <p:cNvGrpSpPr/>
        <p:nvPr/>
      </p:nvGrpSpPr>
      <p:grpSpPr>
        <a:xfrm>
          <a:off x="0" y="0"/>
          <a:ext cx="0" cy="0"/>
          <a:chOff x="0" y="0"/>
          <a:chExt cx="0" cy="0"/>
        </a:xfrm>
      </p:grpSpPr>
      <p:sp>
        <p:nvSpPr>
          <p:cNvPr id="58" name="Google Shape;58;p122"/>
          <p:cNvSpPr/>
          <p:nvPr/>
        </p:nvSpPr>
        <p:spPr>
          <a:xfrm>
            <a:off x="380880" y="1219320"/>
            <a:ext cx="8409240" cy="44640"/>
          </a:xfrm>
          <a:prstGeom prst="rect">
            <a:avLst/>
          </a:prstGeom>
          <a:solidFill>
            <a:srgbClr val="1F497D">
              <a:alpha val="509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9" name="Google Shape;59;p122"/>
          <p:cNvPicPr preferRelativeResize="0"/>
          <p:nvPr/>
        </p:nvPicPr>
        <p:blipFill rotWithShape="1">
          <a:blip r:embed="rId1">
            <a:alphaModFix/>
          </a:blip>
          <a:srcRect b="0" l="0" r="0" t="0"/>
          <a:stretch/>
        </p:blipFill>
        <p:spPr>
          <a:xfrm>
            <a:off x="0" y="-11160"/>
            <a:ext cx="2055960" cy="1155960"/>
          </a:xfrm>
          <a:prstGeom prst="rect">
            <a:avLst/>
          </a:prstGeom>
          <a:noFill/>
          <a:ln>
            <a:noFill/>
          </a:ln>
        </p:spPr>
      </p:pic>
      <p:sp>
        <p:nvSpPr>
          <p:cNvPr id="60" name="Google Shape;60;p122"/>
          <p:cNvSpPr/>
          <p:nvPr/>
        </p:nvSpPr>
        <p:spPr>
          <a:xfrm>
            <a:off x="2590920" y="0"/>
            <a:ext cx="6551640" cy="1217880"/>
          </a:xfrm>
          <a:prstGeom prst="rect">
            <a:avLst/>
          </a:prstGeom>
          <a:solidFill>
            <a:srgbClr val="000000"/>
          </a:solidFill>
          <a:ln cap="flat" cmpd="sng" w="9525">
            <a:solidFill>
              <a:srgbClr val="000000"/>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122"/>
          <p:cNvSpPr txBox="1"/>
          <p:nvPr>
            <p:ph type="title"/>
          </p:nvPr>
        </p:nvSpPr>
        <p:spPr>
          <a:xfrm>
            <a:off x="457200" y="273600"/>
            <a:ext cx="8229240" cy="1144800"/>
          </a:xfrm>
          <a:prstGeom prst="rect">
            <a:avLst/>
          </a:prstGeom>
          <a:noFill/>
          <a:ln>
            <a:noFill/>
          </a:ln>
        </p:spPr>
        <p:txBody>
          <a:bodyPr anchorCtr="0" anchor="ctr" bIns="0" lIns="0" spcFirstLastPara="1" rIns="0" wrap="square" tIns="0">
            <a:noAutofit/>
          </a:bodyPr>
          <a:lstStyle>
            <a:lvl1pPr lvl="0" marR="0" rtl="0" algn="l">
              <a:spcBef>
                <a:spcPts val="0"/>
              </a:spcBef>
              <a:spcAft>
                <a:spcPts val="0"/>
              </a:spcAft>
              <a:buSzPts val="1400"/>
              <a:buNone/>
              <a:defRPr b="0" i="0" sz="18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62" name="Google Shape;62;p122"/>
          <p:cNvSpPr txBox="1"/>
          <p:nvPr>
            <p:ph idx="1" type="body"/>
          </p:nvPr>
        </p:nvSpPr>
        <p:spPr>
          <a:xfrm>
            <a:off x="457200" y="1604520"/>
            <a:ext cx="8229240" cy="3977280"/>
          </a:xfrm>
          <a:prstGeom prst="rect">
            <a:avLst/>
          </a:prstGeom>
          <a:noFill/>
          <a:ln>
            <a:noFill/>
          </a:ln>
        </p:spPr>
        <p:txBody>
          <a:bodyPr anchorCtr="0" anchor="t" bIns="0" lIns="0" spcFirstLastPara="1" rIns="0" wrap="square" tIns="0">
            <a:noAutofit/>
          </a:bodyPr>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Tree>
  </p:cSld>
  <p:clrMap accent1="accent1" accent2="accent2" accent3="accent3" accent4="accent4" accent5="accent5" accent6="accent6" bg1="lt1" bg2="dk2" tx1="dk1" tx2="lt2" folHlink="folHlink" hlink="hlink"/>
  <p:sldLayoutIdLst>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09" name="Shape 109"/>
        <p:cNvGrpSpPr/>
        <p:nvPr/>
      </p:nvGrpSpPr>
      <p:grpSpPr>
        <a:xfrm>
          <a:off x="0" y="0"/>
          <a:ext cx="0" cy="0"/>
          <a:chOff x="0" y="0"/>
          <a:chExt cx="0" cy="0"/>
        </a:xfrm>
      </p:grpSpPr>
      <p:sp>
        <p:nvSpPr>
          <p:cNvPr id="110" name="Google Shape;110;p124"/>
          <p:cNvSpPr/>
          <p:nvPr/>
        </p:nvSpPr>
        <p:spPr>
          <a:xfrm>
            <a:off x="380880" y="1219320"/>
            <a:ext cx="8409240" cy="44640"/>
          </a:xfrm>
          <a:prstGeom prst="rect">
            <a:avLst/>
          </a:prstGeom>
          <a:solidFill>
            <a:srgbClr val="1F497D">
              <a:alpha val="509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11" name="Google Shape;111;p124"/>
          <p:cNvPicPr preferRelativeResize="0"/>
          <p:nvPr/>
        </p:nvPicPr>
        <p:blipFill rotWithShape="1">
          <a:blip r:embed="rId1">
            <a:alphaModFix/>
          </a:blip>
          <a:srcRect b="0" l="0" r="0" t="0"/>
          <a:stretch/>
        </p:blipFill>
        <p:spPr>
          <a:xfrm>
            <a:off x="0" y="-11160"/>
            <a:ext cx="2055960" cy="1155960"/>
          </a:xfrm>
          <a:prstGeom prst="rect">
            <a:avLst/>
          </a:prstGeom>
          <a:noFill/>
          <a:ln>
            <a:noFill/>
          </a:ln>
        </p:spPr>
      </p:pic>
      <p:sp>
        <p:nvSpPr>
          <p:cNvPr id="112" name="Google Shape;112;p124"/>
          <p:cNvSpPr/>
          <p:nvPr/>
        </p:nvSpPr>
        <p:spPr>
          <a:xfrm>
            <a:off x="2590920" y="0"/>
            <a:ext cx="6551640" cy="1217880"/>
          </a:xfrm>
          <a:prstGeom prst="rect">
            <a:avLst/>
          </a:prstGeom>
          <a:solidFill>
            <a:srgbClr val="000000"/>
          </a:solidFill>
          <a:ln cap="flat" cmpd="sng" w="9525">
            <a:solidFill>
              <a:srgbClr val="000000"/>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124"/>
          <p:cNvSpPr txBox="1"/>
          <p:nvPr>
            <p:ph type="title"/>
          </p:nvPr>
        </p:nvSpPr>
        <p:spPr>
          <a:xfrm>
            <a:off x="457200" y="273600"/>
            <a:ext cx="8229240" cy="1144800"/>
          </a:xfrm>
          <a:prstGeom prst="rect">
            <a:avLst/>
          </a:prstGeom>
          <a:noFill/>
          <a:ln>
            <a:noFill/>
          </a:ln>
        </p:spPr>
        <p:txBody>
          <a:bodyPr anchorCtr="0" anchor="ctr" bIns="0" lIns="0" spcFirstLastPara="1" rIns="0" wrap="square" tIns="0">
            <a:noAutofit/>
          </a:bodyPr>
          <a:lstStyle>
            <a:lvl1pPr lvl="0" marR="0" rtl="0" algn="l">
              <a:spcBef>
                <a:spcPts val="0"/>
              </a:spcBef>
              <a:spcAft>
                <a:spcPts val="0"/>
              </a:spcAft>
              <a:buSzPts val="1400"/>
              <a:buNone/>
              <a:defRPr b="0" i="0" sz="18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114" name="Google Shape;114;p124"/>
          <p:cNvSpPr txBox="1"/>
          <p:nvPr>
            <p:ph idx="1" type="body"/>
          </p:nvPr>
        </p:nvSpPr>
        <p:spPr>
          <a:xfrm>
            <a:off x="457200" y="1604520"/>
            <a:ext cx="8229240" cy="3977280"/>
          </a:xfrm>
          <a:prstGeom prst="rect">
            <a:avLst/>
          </a:prstGeom>
          <a:noFill/>
          <a:ln>
            <a:noFill/>
          </a:ln>
        </p:spPr>
        <p:txBody>
          <a:bodyPr anchorCtr="0" anchor="t" bIns="0" lIns="0" spcFirstLastPara="1" rIns="0" wrap="square" tIns="0">
            <a:noAutofit/>
          </a:bodyPr>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Tree>
  </p:cSld>
  <p:clrMap accent1="accent1" accent2="accent2" accent3="accent3" accent4="accent4" accent5="accent5" accent6="accent6" bg1="lt1" bg2="dk2" tx1="dk1" tx2="lt2" folHlink="folHlink" hlink="hlink"/>
  <p:sldLayoutIdLst>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61" name="Shape 161"/>
        <p:cNvGrpSpPr/>
        <p:nvPr/>
      </p:nvGrpSpPr>
      <p:grpSpPr>
        <a:xfrm>
          <a:off x="0" y="0"/>
          <a:ext cx="0" cy="0"/>
          <a:chOff x="0" y="0"/>
          <a:chExt cx="0" cy="0"/>
        </a:xfrm>
      </p:grpSpPr>
      <p:sp>
        <p:nvSpPr>
          <p:cNvPr id="162" name="Google Shape;162;p126"/>
          <p:cNvSpPr/>
          <p:nvPr/>
        </p:nvSpPr>
        <p:spPr>
          <a:xfrm>
            <a:off x="380880" y="1219320"/>
            <a:ext cx="8409240" cy="44640"/>
          </a:xfrm>
          <a:prstGeom prst="rect">
            <a:avLst/>
          </a:prstGeom>
          <a:solidFill>
            <a:srgbClr val="1F497D">
              <a:alpha val="509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126"/>
          <p:cNvSpPr/>
          <p:nvPr/>
        </p:nvSpPr>
        <p:spPr>
          <a:xfrm>
            <a:off x="0" y="-11160"/>
            <a:ext cx="2055960" cy="1155960"/>
          </a:xfrm>
          <a:prstGeom prst="rect">
            <a:avLst/>
          </a:prstGeom>
          <a:noFill/>
          <a:ln>
            <a:noFill/>
          </a:ln>
        </p:spPr>
      </p:sp>
      <p:sp>
        <p:nvSpPr>
          <p:cNvPr id="164" name="Google Shape;164;p126"/>
          <p:cNvSpPr/>
          <p:nvPr/>
        </p:nvSpPr>
        <p:spPr>
          <a:xfrm>
            <a:off x="2590920" y="0"/>
            <a:ext cx="6551640" cy="1217880"/>
          </a:xfrm>
          <a:prstGeom prst="rect">
            <a:avLst/>
          </a:prstGeom>
          <a:solidFill>
            <a:srgbClr val="000000"/>
          </a:solidFill>
          <a:ln cap="flat" cmpd="sng" w="9525">
            <a:solidFill>
              <a:srgbClr val="000000"/>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126"/>
          <p:cNvSpPr txBox="1"/>
          <p:nvPr>
            <p:ph type="title"/>
          </p:nvPr>
        </p:nvSpPr>
        <p:spPr>
          <a:xfrm>
            <a:off x="457200" y="273600"/>
            <a:ext cx="8229240" cy="1144800"/>
          </a:xfrm>
          <a:prstGeom prst="rect">
            <a:avLst/>
          </a:prstGeom>
          <a:noFill/>
          <a:ln>
            <a:noFill/>
          </a:ln>
        </p:spPr>
        <p:txBody>
          <a:bodyPr anchorCtr="0" anchor="ctr" bIns="0" lIns="0" spcFirstLastPara="1" rIns="0" wrap="square" tIns="0">
            <a:noAutofit/>
          </a:bodyPr>
          <a:lstStyle>
            <a:lvl1pPr lvl="0" marR="0" rtl="0" algn="l">
              <a:spcBef>
                <a:spcPts val="0"/>
              </a:spcBef>
              <a:spcAft>
                <a:spcPts val="0"/>
              </a:spcAft>
              <a:buSzPts val="1400"/>
              <a:buNone/>
              <a:defRPr b="0" i="0" sz="18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166" name="Google Shape;166;p126"/>
          <p:cNvSpPr txBox="1"/>
          <p:nvPr>
            <p:ph idx="1" type="body"/>
          </p:nvPr>
        </p:nvSpPr>
        <p:spPr>
          <a:xfrm>
            <a:off x="457200" y="1604520"/>
            <a:ext cx="8229240" cy="3977280"/>
          </a:xfrm>
          <a:prstGeom prst="rect">
            <a:avLst/>
          </a:prstGeom>
          <a:noFill/>
          <a:ln>
            <a:noFill/>
          </a:ln>
        </p:spPr>
        <p:txBody>
          <a:bodyPr anchorCtr="0" anchor="t" bIns="0" lIns="0" spcFirstLastPara="1" rIns="0" wrap="square" tIns="0">
            <a:noAutofit/>
          </a:bodyPr>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Tree>
  </p:cSld>
  <p:clrMap accent1="accent1" accent2="accent2" accent3="accent3" accent4="accent4" accent5="accent5" accent6="accent6" bg1="lt1" bg2="dk2" tx1="dk1" tx2="lt2" folHlink="folHlink" hlink="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13" name="Shape 213"/>
        <p:cNvGrpSpPr/>
        <p:nvPr/>
      </p:nvGrpSpPr>
      <p:grpSpPr>
        <a:xfrm>
          <a:off x="0" y="0"/>
          <a:ext cx="0" cy="0"/>
          <a:chOff x="0" y="0"/>
          <a:chExt cx="0" cy="0"/>
        </a:xfrm>
      </p:grpSpPr>
      <p:sp>
        <p:nvSpPr>
          <p:cNvPr id="214" name="Google Shape;214;p128"/>
          <p:cNvSpPr/>
          <p:nvPr/>
        </p:nvSpPr>
        <p:spPr>
          <a:xfrm>
            <a:off x="380880" y="1219320"/>
            <a:ext cx="8409240" cy="44640"/>
          </a:xfrm>
          <a:prstGeom prst="rect">
            <a:avLst/>
          </a:prstGeom>
          <a:solidFill>
            <a:srgbClr val="1F497D">
              <a:alpha val="509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15" name="Google Shape;215;p128"/>
          <p:cNvPicPr preferRelativeResize="0"/>
          <p:nvPr/>
        </p:nvPicPr>
        <p:blipFill rotWithShape="1">
          <a:blip r:embed="rId1">
            <a:alphaModFix/>
          </a:blip>
          <a:srcRect b="0" l="0" r="0" t="0"/>
          <a:stretch/>
        </p:blipFill>
        <p:spPr>
          <a:xfrm>
            <a:off x="0" y="-11160"/>
            <a:ext cx="2055960" cy="1155960"/>
          </a:xfrm>
          <a:prstGeom prst="rect">
            <a:avLst/>
          </a:prstGeom>
          <a:noFill/>
          <a:ln>
            <a:noFill/>
          </a:ln>
        </p:spPr>
      </p:pic>
      <p:sp>
        <p:nvSpPr>
          <p:cNvPr id="216" name="Google Shape;216;p128"/>
          <p:cNvSpPr/>
          <p:nvPr/>
        </p:nvSpPr>
        <p:spPr>
          <a:xfrm>
            <a:off x="2590920" y="0"/>
            <a:ext cx="6551640" cy="1217880"/>
          </a:xfrm>
          <a:prstGeom prst="rect">
            <a:avLst/>
          </a:prstGeom>
          <a:solidFill>
            <a:srgbClr val="000000"/>
          </a:solidFill>
          <a:ln cap="flat" cmpd="sng" w="9525">
            <a:solidFill>
              <a:srgbClr val="000000"/>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p128"/>
          <p:cNvSpPr txBox="1"/>
          <p:nvPr>
            <p:ph type="title"/>
          </p:nvPr>
        </p:nvSpPr>
        <p:spPr>
          <a:xfrm>
            <a:off x="457200" y="273600"/>
            <a:ext cx="8229240" cy="1144800"/>
          </a:xfrm>
          <a:prstGeom prst="rect">
            <a:avLst/>
          </a:prstGeom>
          <a:noFill/>
          <a:ln>
            <a:noFill/>
          </a:ln>
        </p:spPr>
        <p:txBody>
          <a:bodyPr anchorCtr="0" anchor="ctr" bIns="0" lIns="0" spcFirstLastPara="1" rIns="0" wrap="square" tIns="0">
            <a:noAutofit/>
          </a:bodyPr>
          <a:lstStyle>
            <a:lvl1pPr lvl="0" marR="0" rtl="0" algn="l">
              <a:spcBef>
                <a:spcPts val="0"/>
              </a:spcBef>
              <a:spcAft>
                <a:spcPts val="0"/>
              </a:spcAft>
              <a:buSzPts val="1400"/>
              <a:buNone/>
              <a:defRPr b="0" i="0" sz="18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218" name="Google Shape;218;p128"/>
          <p:cNvSpPr txBox="1"/>
          <p:nvPr>
            <p:ph idx="1" type="body"/>
          </p:nvPr>
        </p:nvSpPr>
        <p:spPr>
          <a:xfrm>
            <a:off x="457200" y="1604520"/>
            <a:ext cx="8229240" cy="3977280"/>
          </a:xfrm>
          <a:prstGeom prst="rect">
            <a:avLst/>
          </a:prstGeom>
          <a:noFill/>
          <a:ln>
            <a:noFill/>
          </a:ln>
        </p:spPr>
        <p:txBody>
          <a:bodyPr anchorCtr="0" anchor="t" bIns="0" lIns="0" spcFirstLastPara="1" rIns="0" wrap="square" tIns="0">
            <a:noAutofit/>
          </a:bodyPr>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Tree>
  </p:cSld>
  <p:clrMap accent1="accent1" accent2="accent2" accent3="accent3" accent4="accent4" accent5="accent5" accent6="accent6" bg1="lt1" bg2="dk2" tx1="dk1" tx2="lt2" folHlink="folHlink" hlink="hlink"/>
  <p:sldLayoutIdLst>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 id="2147483712"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65" name="Shape 265"/>
        <p:cNvGrpSpPr/>
        <p:nvPr/>
      </p:nvGrpSpPr>
      <p:grpSpPr>
        <a:xfrm>
          <a:off x="0" y="0"/>
          <a:ext cx="0" cy="0"/>
          <a:chOff x="0" y="0"/>
          <a:chExt cx="0" cy="0"/>
        </a:xfrm>
      </p:grpSpPr>
      <p:sp>
        <p:nvSpPr>
          <p:cNvPr id="266" name="Google Shape;266;p130"/>
          <p:cNvSpPr/>
          <p:nvPr/>
        </p:nvSpPr>
        <p:spPr>
          <a:xfrm>
            <a:off x="380880" y="1219320"/>
            <a:ext cx="8409240" cy="44640"/>
          </a:xfrm>
          <a:prstGeom prst="rect">
            <a:avLst/>
          </a:prstGeom>
          <a:solidFill>
            <a:srgbClr val="1F497D">
              <a:alpha val="509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67" name="Google Shape;267;p130"/>
          <p:cNvPicPr preferRelativeResize="0"/>
          <p:nvPr/>
        </p:nvPicPr>
        <p:blipFill rotWithShape="1">
          <a:blip r:embed="rId1">
            <a:alphaModFix/>
          </a:blip>
          <a:srcRect b="0" l="0" r="0" t="0"/>
          <a:stretch/>
        </p:blipFill>
        <p:spPr>
          <a:xfrm>
            <a:off x="0" y="-11160"/>
            <a:ext cx="2055960" cy="1155960"/>
          </a:xfrm>
          <a:prstGeom prst="rect">
            <a:avLst/>
          </a:prstGeom>
          <a:noFill/>
          <a:ln>
            <a:noFill/>
          </a:ln>
        </p:spPr>
      </p:pic>
      <p:sp>
        <p:nvSpPr>
          <p:cNvPr id="268" name="Google Shape;268;p130"/>
          <p:cNvSpPr/>
          <p:nvPr/>
        </p:nvSpPr>
        <p:spPr>
          <a:xfrm>
            <a:off x="2590920" y="0"/>
            <a:ext cx="6551640" cy="1217880"/>
          </a:xfrm>
          <a:prstGeom prst="rect">
            <a:avLst/>
          </a:prstGeom>
          <a:solidFill>
            <a:srgbClr val="000000"/>
          </a:solidFill>
          <a:ln cap="flat" cmpd="sng" w="9525">
            <a:solidFill>
              <a:srgbClr val="000000"/>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p130"/>
          <p:cNvSpPr txBox="1"/>
          <p:nvPr>
            <p:ph type="title"/>
          </p:nvPr>
        </p:nvSpPr>
        <p:spPr>
          <a:xfrm>
            <a:off x="457200" y="273600"/>
            <a:ext cx="8229240" cy="1144800"/>
          </a:xfrm>
          <a:prstGeom prst="rect">
            <a:avLst/>
          </a:prstGeom>
          <a:noFill/>
          <a:ln>
            <a:noFill/>
          </a:ln>
        </p:spPr>
        <p:txBody>
          <a:bodyPr anchorCtr="0" anchor="ctr" bIns="0" lIns="0" spcFirstLastPara="1" rIns="0" wrap="square" tIns="0">
            <a:noAutofit/>
          </a:bodyPr>
          <a:lstStyle>
            <a:lvl1pPr lvl="0" marR="0" rtl="0" algn="l">
              <a:spcBef>
                <a:spcPts val="0"/>
              </a:spcBef>
              <a:spcAft>
                <a:spcPts val="0"/>
              </a:spcAft>
              <a:buSzPts val="1400"/>
              <a:buNone/>
              <a:defRPr b="0" i="0" sz="18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270" name="Google Shape;270;p130"/>
          <p:cNvSpPr txBox="1"/>
          <p:nvPr>
            <p:ph idx="1" type="body"/>
          </p:nvPr>
        </p:nvSpPr>
        <p:spPr>
          <a:xfrm>
            <a:off x="457200" y="1604520"/>
            <a:ext cx="8229240" cy="3977280"/>
          </a:xfrm>
          <a:prstGeom prst="rect">
            <a:avLst/>
          </a:prstGeom>
          <a:noFill/>
          <a:ln>
            <a:noFill/>
          </a:ln>
        </p:spPr>
        <p:txBody>
          <a:bodyPr anchorCtr="0" anchor="t" bIns="0" lIns="0" spcFirstLastPara="1" rIns="0" wrap="square" tIns="0">
            <a:noAutofit/>
          </a:bodyPr>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Tree>
  </p:cSld>
  <p:clrMap accent1="accent1" accent2="accent2" accent3="accent3" accent4="accent4" accent5="accent5" accent6="accent6" bg1="lt1" bg2="dk2" tx1="dk1" tx2="lt2" folHlink="folHlink" hlink="hlink"/>
  <p:sldLayoutIdLst>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 id="2147483725"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9.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0.xml"/><Relationship Id="rId3" Type="http://schemas.openxmlformats.org/officeDocument/2006/relationships/image" Target="../media/image23.png"/></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00.xml"/><Relationship Id="rId3" Type="http://schemas.openxmlformats.org/officeDocument/2006/relationships/image" Target="../media/image54.jpg"/></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01.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0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03.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04.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05.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06.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07.xml"/><Relationship Id="rId3" Type="http://schemas.openxmlformats.org/officeDocument/2006/relationships/image" Target="../media/image56.jpg"/></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08.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09.xml"/><Relationship Id="rId3" Type="http://schemas.openxmlformats.org/officeDocument/2006/relationships/image" Target="../media/image60.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1.xml"/><Relationship Id="rId3" Type="http://schemas.openxmlformats.org/officeDocument/2006/relationships/image" Target="../media/image24.png"/></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10.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11.xml"/><Relationship Id="rId3" Type="http://schemas.openxmlformats.org/officeDocument/2006/relationships/image" Target="../media/image57.jpg"/></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12.xml"/><Relationship Id="rId3" Type="http://schemas.openxmlformats.org/officeDocument/2006/relationships/image" Target="../media/image58.png"/></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13.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14.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15.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16.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1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18.xml"/><Relationship Id="rId3" Type="http://schemas.openxmlformats.org/officeDocument/2006/relationships/image" Target="../media/image59.png"/></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1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4.xml"/><Relationship Id="rId3" Type="http://schemas.openxmlformats.org/officeDocument/2006/relationships/image" Target="../media/image2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7.xml"/><Relationship Id="rId3" Type="http://schemas.openxmlformats.org/officeDocument/2006/relationships/image" Target="../media/image2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0.xml"/><Relationship Id="rId3" Type="http://schemas.openxmlformats.org/officeDocument/2006/relationships/image" Target="../media/image2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3.xml"/><Relationship Id="rId3" Type="http://schemas.openxmlformats.org/officeDocument/2006/relationships/image" Target="../media/image2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27.xml"/><Relationship Id="rId3" Type="http://schemas.openxmlformats.org/officeDocument/2006/relationships/image" Target="../media/image3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7.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0.xml"/><Relationship Id="rId3" Type="http://schemas.openxmlformats.org/officeDocument/2006/relationships/image" Target="../media/image30.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xml"/><Relationship Id="rId3" Type="http://schemas.openxmlformats.org/officeDocument/2006/relationships/image" Target="../media/image19.png"/><Relationship Id="rId4" Type="http://schemas.openxmlformats.org/officeDocument/2006/relationships/image" Target="../media/image18.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3.xml"/><Relationship Id="rId3" Type="http://schemas.openxmlformats.org/officeDocument/2006/relationships/image" Target="../media/image32.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4.xml"/><Relationship Id="rId3" Type="http://schemas.openxmlformats.org/officeDocument/2006/relationships/image" Target="../media/image34.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5.xml"/><Relationship Id="rId3" Type="http://schemas.openxmlformats.org/officeDocument/2006/relationships/image" Target="../media/image33.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6.xml"/><Relationship Id="rId3" Type="http://schemas.openxmlformats.org/officeDocument/2006/relationships/image" Target="../media/image43.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7.xml"/><Relationship Id="rId3" Type="http://schemas.openxmlformats.org/officeDocument/2006/relationships/image" Target="../media/image35.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0.png"/><Relationship Id="rId4" Type="http://schemas.openxmlformats.org/officeDocument/2006/relationships/image" Target="../media/image21.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56.xml"/><Relationship Id="rId3" Type="http://schemas.openxmlformats.org/officeDocument/2006/relationships/image" Target="../media/image36.png"/><Relationship Id="rId4" Type="http://schemas.openxmlformats.org/officeDocument/2006/relationships/image" Target="../media/image45.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61.xml"/><Relationship Id="rId3" Type="http://schemas.openxmlformats.org/officeDocument/2006/relationships/image" Target="../media/image38.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62.xml"/><Relationship Id="rId3" Type="http://schemas.openxmlformats.org/officeDocument/2006/relationships/image" Target="../media/image37.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63.xml"/><Relationship Id="rId3" Type="http://schemas.openxmlformats.org/officeDocument/2006/relationships/image" Target="../media/image39.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67.xml"/><Relationship Id="rId3" Type="http://schemas.openxmlformats.org/officeDocument/2006/relationships/image" Target="../media/image41.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69.xml"/><Relationship Id="rId3" Type="http://schemas.openxmlformats.org/officeDocument/2006/relationships/image" Target="../media/image4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72.xml"/><Relationship Id="rId3" Type="http://schemas.openxmlformats.org/officeDocument/2006/relationships/image" Target="../media/image42.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6.xml"/><Relationship Id="rId3" Type="http://schemas.openxmlformats.org/officeDocument/2006/relationships/image" Target="../media/image46.png"/><Relationship Id="rId4" Type="http://schemas.openxmlformats.org/officeDocument/2006/relationships/image" Target="../media/image44.pn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0.xml"/><Relationship Id="rId3" Type="http://schemas.openxmlformats.org/officeDocument/2006/relationships/image" Target="../media/image47.pn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2.xml"/><Relationship Id="rId3" Type="http://schemas.openxmlformats.org/officeDocument/2006/relationships/image" Target="../media/image55.pn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4.xml"/><Relationship Id="rId3" Type="http://schemas.openxmlformats.org/officeDocument/2006/relationships/image" Target="../media/image48.pn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5.xml"/><Relationship Id="rId3" Type="http://schemas.openxmlformats.org/officeDocument/2006/relationships/image" Target="../media/image51.pn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7.xml"/><Relationship Id="rId3" Type="http://schemas.openxmlformats.org/officeDocument/2006/relationships/image" Target="../media/image49.png"/></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8.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9.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90.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9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92.xml"/><Relationship Id="rId3" Type="http://schemas.openxmlformats.org/officeDocument/2006/relationships/image" Target="../media/image50.png"/></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9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9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95.xml"/><Relationship Id="rId3" Type="http://schemas.openxmlformats.org/officeDocument/2006/relationships/image" Target="../media/image53.png"/></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96.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9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98.xml"/><Relationship Id="rId3" Type="http://schemas.openxmlformats.org/officeDocument/2006/relationships/image" Target="../media/image52.png"/></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9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0" name="Shape 320"/>
        <p:cNvGrpSpPr/>
        <p:nvPr/>
      </p:nvGrpSpPr>
      <p:grpSpPr>
        <a:xfrm>
          <a:off x="0" y="0"/>
          <a:ext cx="0" cy="0"/>
          <a:chOff x="0" y="0"/>
          <a:chExt cx="0" cy="0"/>
        </a:xfrm>
      </p:grpSpPr>
      <p:sp>
        <p:nvSpPr>
          <p:cNvPr id="321" name="Google Shape;321;p1"/>
          <p:cNvSpPr/>
          <p:nvPr/>
        </p:nvSpPr>
        <p:spPr>
          <a:xfrm>
            <a:off x="2590920" y="380880"/>
            <a:ext cx="6170760" cy="68436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22" name="Google Shape;322;p1"/>
          <p:cNvPicPr preferRelativeResize="0"/>
          <p:nvPr/>
        </p:nvPicPr>
        <p:blipFill rotWithShape="1">
          <a:blip r:embed="rId3">
            <a:alphaModFix/>
          </a:blip>
          <a:srcRect b="0" l="0" r="0" t="0"/>
          <a:stretch/>
        </p:blipFill>
        <p:spPr>
          <a:xfrm>
            <a:off x="2795760" y="1417680"/>
            <a:ext cx="3791160" cy="1384560"/>
          </a:xfrm>
          <a:prstGeom prst="rect">
            <a:avLst/>
          </a:prstGeom>
          <a:noFill/>
          <a:ln>
            <a:noFill/>
          </a:ln>
        </p:spPr>
      </p:pic>
      <p:sp>
        <p:nvSpPr>
          <p:cNvPr id="323" name="Google Shape;323;p1"/>
          <p:cNvSpPr/>
          <p:nvPr/>
        </p:nvSpPr>
        <p:spPr>
          <a:xfrm>
            <a:off x="304920" y="3505320"/>
            <a:ext cx="8304480" cy="942480"/>
          </a:xfrm>
          <a:prstGeom prst="rect">
            <a:avLst/>
          </a:prstGeom>
          <a:noFill/>
          <a:ln>
            <a:noFill/>
          </a:ln>
        </p:spPr>
        <p:txBody>
          <a:bodyPr anchorCtr="0" anchor="t" bIns="45000" lIns="90000" spcFirstLastPara="1" rIns="90000" wrap="square" tIns="45000">
            <a:noAutofit/>
          </a:bodyPr>
          <a:lstStyle/>
          <a:p>
            <a:pPr indent="0" lvl="0" marL="0" marR="0" rtl="0" algn="l">
              <a:spcBef>
                <a:spcPts val="0"/>
              </a:spcBef>
              <a:spcAft>
                <a:spcPts val="0"/>
              </a:spcAft>
              <a:buNone/>
            </a:pPr>
            <a:r>
              <a:rPr b="1" i="0" lang="en-IN" sz="2800" u="none" cap="none" strike="noStrike">
                <a:solidFill>
                  <a:srgbClr val="002060"/>
                </a:solidFill>
                <a:latin typeface="Tahoma"/>
                <a:ea typeface="Tahoma"/>
                <a:cs typeface="Tahoma"/>
                <a:sym typeface="Tahoma"/>
              </a:rPr>
              <a:t>(Computer Engineering and Technology)</a:t>
            </a:r>
            <a:endParaRPr b="0" sz="1800"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None/>
            </a:pPr>
            <a:r>
              <a:rPr b="1" lang="en-IN" sz="2800" strike="noStrike">
                <a:solidFill>
                  <a:srgbClr val="002060"/>
                </a:solidFill>
                <a:latin typeface="Tahoma"/>
                <a:ea typeface="Tahoma"/>
                <a:cs typeface="Tahoma"/>
                <a:sym typeface="Tahoma"/>
              </a:rPr>
              <a:t> (TYB.Tech) </a:t>
            </a:r>
            <a:endParaRPr b="0" sz="1800" strike="noStrike">
              <a:solidFill>
                <a:srgbClr val="000000"/>
              </a:solidFill>
              <a:latin typeface="Arial"/>
              <a:ea typeface="Arial"/>
              <a:cs typeface="Arial"/>
              <a:sym typeface="Arial"/>
            </a:endParaRPr>
          </a:p>
        </p:txBody>
      </p:sp>
      <p:sp>
        <p:nvSpPr>
          <p:cNvPr id="324" name="Google Shape;324;p1"/>
          <p:cNvSpPr/>
          <p:nvPr/>
        </p:nvSpPr>
        <p:spPr>
          <a:xfrm>
            <a:off x="7238880" y="6400800"/>
            <a:ext cx="1903680" cy="45576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ahoma"/>
                <a:ea typeface="Tahoma"/>
                <a:cs typeface="Tahoma"/>
                <a:sym typeface="Tahoma"/>
              </a:rPr>
              <a:t>‹#›</a:t>
            </a:fld>
            <a:endParaRPr b="0" sz="1800" strike="noStrike">
              <a:solidFill>
                <a:srgbClr val="000000"/>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0" name="Shape 770"/>
        <p:cNvGrpSpPr/>
        <p:nvPr/>
      </p:nvGrpSpPr>
      <p:grpSpPr>
        <a:xfrm>
          <a:off x="0" y="0"/>
          <a:ext cx="0" cy="0"/>
          <a:chOff x="0" y="0"/>
          <a:chExt cx="0" cy="0"/>
        </a:xfrm>
      </p:grpSpPr>
      <p:sp>
        <p:nvSpPr>
          <p:cNvPr id="771" name="Google Shape;771;p10"/>
          <p:cNvSpPr/>
          <p:nvPr/>
        </p:nvSpPr>
        <p:spPr>
          <a:xfrm>
            <a:off x="2590920" y="380880"/>
            <a:ext cx="6170760" cy="684360"/>
          </a:xfrm>
          <a:prstGeom prst="rect">
            <a:avLst/>
          </a:prstGeom>
          <a:noFill/>
          <a:ln>
            <a:noFill/>
          </a:ln>
        </p:spPr>
        <p:txBody>
          <a:bodyPr anchorCtr="0" anchor="b" bIns="45000" lIns="90000" spcFirstLastPara="1" rIns="90000" wrap="square" tIns="45000">
            <a:noAutofit/>
          </a:bodyPr>
          <a:lstStyle/>
          <a:p>
            <a:pPr indent="0" lvl="0" marL="0" marR="0" rtl="0" algn="l">
              <a:spcBef>
                <a:spcPts val="0"/>
              </a:spcBef>
              <a:spcAft>
                <a:spcPts val="0"/>
              </a:spcAft>
              <a:buNone/>
            </a:pPr>
            <a:r>
              <a:rPr b="0" lang="en-IN" sz="3600" strike="noStrike">
                <a:solidFill>
                  <a:srgbClr val="FFFFFF"/>
                </a:solidFill>
                <a:latin typeface="Calibri"/>
                <a:ea typeface="Calibri"/>
                <a:cs typeface="Calibri"/>
                <a:sym typeface="Calibri"/>
              </a:rPr>
              <a:t>Example :</a:t>
            </a:r>
            <a:endParaRPr b="0" sz="1800"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None/>
            </a:pPr>
            <a:r>
              <a:rPr b="0" lang="en-IN" sz="3600" strike="noStrike">
                <a:solidFill>
                  <a:srgbClr val="FFFFFF"/>
                </a:solidFill>
                <a:latin typeface="Calibri"/>
                <a:ea typeface="Calibri"/>
                <a:cs typeface="Calibri"/>
                <a:sym typeface="Calibri"/>
              </a:rPr>
              <a:t>Subject area—customer</a:t>
            </a:r>
            <a:endParaRPr b="0" sz="1800" strike="noStrike">
              <a:solidFill>
                <a:srgbClr val="000000"/>
              </a:solidFill>
              <a:latin typeface="Arial"/>
              <a:ea typeface="Arial"/>
              <a:cs typeface="Arial"/>
              <a:sym typeface="Arial"/>
            </a:endParaRPr>
          </a:p>
        </p:txBody>
      </p:sp>
      <p:sp>
        <p:nvSpPr>
          <p:cNvPr id="772" name="Google Shape;772;p10"/>
          <p:cNvSpPr/>
          <p:nvPr/>
        </p:nvSpPr>
        <p:spPr>
          <a:xfrm>
            <a:off x="7238880" y="6400800"/>
            <a:ext cx="1903680" cy="45576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ahoma"/>
                <a:ea typeface="Tahoma"/>
                <a:cs typeface="Tahoma"/>
                <a:sym typeface="Tahoma"/>
              </a:rPr>
              <a:t>‹#›</a:t>
            </a:fld>
            <a:endParaRPr b="0" sz="1800" strike="noStrike">
              <a:solidFill>
                <a:srgbClr val="000000"/>
              </a:solidFill>
              <a:latin typeface="Arial"/>
              <a:ea typeface="Arial"/>
              <a:cs typeface="Arial"/>
              <a:sym typeface="Arial"/>
            </a:endParaRPr>
          </a:p>
        </p:txBody>
      </p:sp>
      <p:pic>
        <p:nvPicPr>
          <p:cNvPr id="773" name="Google Shape;773;p10"/>
          <p:cNvPicPr preferRelativeResize="0"/>
          <p:nvPr/>
        </p:nvPicPr>
        <p:blipFill rotWithShape="1">
          <a:blip r:embed="rId3">
            <a:alphaModFix/>
          </a:blip>
          <a:srcRect b="8860" l="33118" r="26459" t="14114"/>
          <a:stretch/>
        </p:blipFill>
        <p:spPr>
          <a:xfrm>
            <a:off x="1447920" y="1447920"/>
            <a:ext cx="5637240" cy="502776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73"/>
                                        </p:tgtEl>
                                        <p:attrNameLst>
                                          <p:attrName>style.visibility</p:attrName>
                                        </p:attrNameLst>
                                      </p:cBhvr>
                                      <p:to>
                                        <p:strVal val="visible"/>
                                      </p:to>
                                    </p:set>
                                    <p:animEffect filter="fade" transition="in">
                                      <p:cBhvr>
                                        <p:cTn dur="500"/>
                                        <p:tgtEl>
                                          <p:spTgt spid="77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500"/>
                                        <p:tgtEl>
                                          <p:spTgt spid="773"/>
                                        </p:tgtEl>
                                      </p:cBhvr>
                                    </p:animEffect>
                                    <p:set>
                                      <p:cBhvr>
                                        <p:cTn dur="1" fill="hold">
                                          <p:stCondLst>
                                            <p:cond delay="500"/>
                                          </p:stCondLst>
                                        </p:cTn>
                                        <p:tgtEl>
                                          <p:spTgt spid="773"/>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7" name="Shape 1467"/>
        <p:cNvGrpSpPr/>
        <p:nvPr/>
      </p:nvGrpSpPr>
      <p:grpSpPr>
        <a:xfrm>
          <a:off x="0" y="0"/>
          <a:ext cx="0" cy="0"/>
          <a:chOff x="0" y="0"/>
          <a:chExt cx="0" cy="0"/>
        </a:xfrm>
      </p:grpSpPr>
      <p:sp>
        <p:nvSpPr>
          <p:cNvPr id="1468" name="Google Shape;1468;p100"/>
          <p:cNvSpPr/>
          <p:nvPr/>
        </p:nvSpPr>
        <p:spPr>
          <a:xfrm>
            <a:off x="2514600" y="380880"/>
            <a:ext cx="6247080" cy="684360"/>
          </a:xfrm>
          <a:prstGeom prst="rect">
            <a:avLst/>
          </a:prstGeom>
          <a:noFill/>
          <a:ln>
            <a:noFill/>
          </a:ln>
        </p:spPr>
        <p:txBody>
          <a:bodyPr anchorCtr="0" anchor="b" bIns="45000" lIns="90000" spcFirstLastPara="1" rIns="90000" wrap="square" tIns="45000">
            <a:noAutofit/>
          </a:bodyPr>
          <a:lstStyle/>
          <a:p>
            <a:pPr indent="0" lvl="0" marL="0" marR="0" rtl="0" algn="ctr">
              <a:lnSpc>
                <a:spcPct val="100000"/>
              </a:lnSpc>
              <a:spcBef>
                <a:spcPts val="0"/>
              </a:spcBef>
              <a:spcAft>
                <a:spcPts val="0"/>
              </a:spcAft>
              <a:buNone/>
            </a:pPr>
            <a:r>
              <a:rPr b="0" lang="en-IN" sz="3600" strike="noStrike">
                <a:solidFill>
                  <a:srgbClr val="FFFFFF"/>
                </a:solidFill>
                <a:latin typeface="Calibri"/>
                <a:ea typeface="Calibri"/>
                <a:cs typeface="Calibri"/>
                <a:sym typeface="Calibri"/>
              </a:rPr>
              <a:t>Bottom Up Approach</a:t>
            </a:r>
            <a:endParaRPr b="0" sz="1800" strike="noStrike">
              <a:solidFill>
                <a:srgbClr val="000000"/>
              </a:solidFill>
              <a:latin typeface="Arial"/>
              <a:ea typeface="Arial"/>
              <a:cs typeface="Arial"/>
              <a:sym typeface="Arial"/>
            </a:endParaRPr>
          </a:p>
        </p:txBody>
      </p:sp>
      <p:sp>
        <p:nvSpPr>
          <p:cNvPr id="1469" name="Google Shape;1469;p100"/>
          <p:cNvSpPr/>
          <p:nvPr/>
        </p:nvSpPr>
        <p:spPr>
          <a:xfrm>
            <a:off x="7238880" y="6400800"/>
            <a:ext cx="1903680" cy="45576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ahoma"/>
                <a:ea typeface="Tahoma"/>
                <a:cs typeface="Tahoma"/>
                <a:sym typeface="Tahoma"/>
              </a:rPr>
              <a:t>‹#›</a:t>
            </a:fld>
            <a:endParaRPr b="0" sz="1800" strike="noStrike">
              <a:solidFill>
                <a:srgbClr val="000000"/>
              </a:solidFill>
              <a:latin typeface="Arial"/>
              <a:ea typeface="Arial"/>
              <a:cs typeface="Arial"/>
              <a:sym typeface="Arial"/>
            </a:endParaRPr>
          </a:p>
        </p:txBody>
      </p:sp>
      <p:pic>
        <p:nvPicPr>
          <p:cNvPr id="1470" name="Google Shape;1470;p100"/>
          <p:cNvPicPr preferRelativeResize="0"/>
          <p:nvPr/>
        </p:nvPicPr>
        <p:blipFill rotWithShape="1">
          <a:blip r:embed="rId3">
            <a:alphaModFix/>
          </a:blip>
          <a:srcRect b="0" l="0" r="0" t="0"/>
          <a:stretch/>
        </p:blipFill>
        <p:spPr>
          <a:xfrm>
            <a:off x="2824200" y="1971720"/>
            <a:ext cx="3494160" cy="3980160"/>
          </a:xfrm>
          <a:prstGeom prst="rect">
            <a:avLst/>
          </a:prstGeom>
          <a:noFill/>
          <a:ln>
            <a:noFill/>
          </a:ln>
        </p:spPr>
      </p:pic>
    </p:spTree>
  </p:cSld>
  <p:clrMapOvr>
    <a:masterClrMapping/>
  </p:clrMapOvr>
</p:sld>
</file>

<file path=ppt/slides/slide10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4" name="Shape 1474"/>
        <p:cNvGrpSpPr/>
        <p:nvPr/>
      </p:nvGrpSpPr>
      <p:grpSpPr>
        <a:xfrm>
          <a:off x="0" y="0"/>
          <a:ext cx="0" cy="0"/>
          <a:chOff x="0" y="0"/>
          <a:chExt cx="0" cy="0"/>
        </a:xfrm>
      </p:grpSpPr>
      <p:sp>
        <p:nvSpPr>
          <p:cNvPr id="1475" name="Google Shape;1475;p101"/>
          <p:cNvSpPr/>
          <p:nvPr/>
        </p:nvSpPr>
        <p:spPr>
          <a:xfrm>
            <a:off x="380880" y="380880"/>
            <a:ext cx="8380440" cy="68436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6" name="Google Shape;1476;p101"/>
          <p:cNvSpPr/>
          <p:nvPr/>
        </p:nvSpPr>
        <p:spPr>
          <a:xfrm>
            <a:off x="380880" y="1447920"/>
            <a:ext cx="8380440" cy="5027760"/>
          </a:xfrm>
          <a:prstGeom prst="rect">
            <a:avLst/>
          </a:prstGeom>
          <a:noFill/>
          <a:ln>
            <a:noFill/>
          </a:ln>
        </p:spPr>
        <p:txBody>
          <a:bodyPr anchorCtr="0" anchor="t" bIns="45000" lIns="90000" spcFirstLastPara="1" rIns="90000" wrap="square" tIns="45000">
            <a:noAutofit/>
          </a:bodyPr>
          <a:lstStyle/>
          <a:p>
            <a:pPr indent="-341640" lvl="0" marL="343080" marR="0" rtl="0" algn="l">
              <a:lnSpc>
                <a:spcPct val="100000"/>
              </a:lnSpc>
              <a:spcBef>
                <a:spcPts val="0"/>
              </a:spcBef>
              <a:spcAft>
                <a:spcPts val="0"/>
              </a:spcAft>
              <a:buClr>
                <a:srgbClr val="3333CC"/>
              </a:buClr>
              <a:buSzPts val="1200"/>
              <a:buFont typeface="Noto Sans Symbols"/>
              <a:buChar char="■"/>
            </a:pPr>
            <a:r>
              <a:rPr b="1" lang="en-IN" sz="2000" strike="noStrike">
                <a:solidFill>
                  <a:srgbClr val="000000"/>
                </a:solidFill>
                <a:latin typeface="Calibri"/>
                <a:ea typeface="Calibri"/>
                <a:cs typeface="Calibri"/>
                <a:sym typeface="Calibri"/>
              </a:rPr>
              <a:t>Advantages Of  Bottom Up Design :</a:t>
            </a:r>
            <a:endParaRPr b="0" sz="1800" strike="noStrike">
              <a:solidFill>
                <a:srgbClr val="000000"/>
              </a:solidFill>
              <a:latin typeface="Arial"/>
              <a:ea typeface="Arial"/>
              <a:cs typeface="Arial"/>
              <a:sym typeface="Arial"/>
            </a:endParaRPr>
          </a:p>
          <a:p>
            <a:pPr indent="-284400" lvl="1" marL="743040" marR="0" rtl="0" algn="l">
              <a:lnSpc>
                <a:spcPct val="100000"/>
              </a:lnSpc>
              <a:spcBef>
                <a:spcPts val="0"/>
              </a:spcBef>
              <a:spcAft>
                <a:spcPts val="0"/>
              </a:spcAft>
              <a:buClr>
                <a:srgbClr val="FF0000"/>
              </a:buClr>
              <a:buSzPts val="1100"/>
              <a:buFont typeface="Noto Sans Symbols"/>
              <a:buChar char="■"/>
            </a:pPr>
            <a:r>
              <a:rPr b="0" i="0" lang="en-IN" sz="2000" u="none" cap="none" strike="noStrike">
                <a:solidFill>
                  <a:srgbClr val="000000"/>
                </a:solidFill>
                <a:latin typeface="Calibri"/>
                <a:ea typeface="Calibri"/>
                <a:cs typeface="Calibri"/>
                <a:sym typeface="Calibri"/>
              </a:rPr>
              <a:t>This model contains consistent data marts and these data marts can be delivered quickly.</a:t>
            </a:r>
            <a:endParaRPr b="0" i="0" sz="1800" u="none" cap="none" strike="noStrike">
              <a:solidFill>
                <a:srgbClr val="000000"/>
              </a:solidFill>
              <a:latin typeface="Arial"/>
              <a:ea typeface="Arial"/>
              <a:cs typeface="Arial"/>
              <a:sym typeface="Arial"/>
            </a:endParaRPr>
          </a:p>
          <a:p>
            <a:pPr indent="-284400" lvl="1" marL="743040" marR="0" rtl="0" algn="l">
              <a:lnSpc>
                <a:spcPct val="100000"/>
              </a:lnSpc>
              <a:spcBef>
                <a:spcPts val="0"/>
              </a:spcBef>
              <a:spcAft>
                <a:spcPts val="0"/>
              </a:spcAft>
              <a:buClr>
                <a:srgbClr val="FF0000"/>
              </a:buClr>
              <a:buSzPts val="1100"/>
              <a:buFont typeface="Noto Sans Symbols"/>
              <a:buChar char="■"/>
            </a:pPr>
            <a:r>
              <a:rPr b="0" i="0" lang="en-IN" sz="2000" u="none" cap="none" strike="noStrike">
                <a:solidFill>
                  <a:srgbClr val="000000"/>
                </a:solidFill>
                <a:latin typeface="Calibri"/>
                <a:ea typeface="Calibri"/>
                <a:cs typeface="Calibri"/>
                <a:sym typeface="Calibri"/>
              </a:rPr>
              <a:t>The data marts are created first to provide reporting capability</a:t>
            </a:r>
            <a:endParaRPr b="0" i="0" sz="1800" u="none" cap="none" strike="noStrike">
              <a:solidFill>
                <a:srgbClr val="000000"/>
              </a:solidFill>
              <a:latin typeface="Arial"/>
              <a:ea typeface="Arial"/>
              <a:cs typeface="Arial"/>
              <a:sym typeface="Arial"/>
            </a:endParaRPr>
          </a:p>
          <a:p>
            <a:pPr indent="-284400" lvl="1" marL="743040" marR="0" rtl="0" algn="l">
              <a:lnSpc>
                <a:spcPct val="100000"/>
              </a:lnSpc>
              <a:spcBef>
                <a:spcPts val="0"/>
              </a:spcBef>
              <a:spcAft>
                <a:spcPts val="0"/>
              </a:spcAft>
              <a:buClr>
                <a:srgbClr val="FF0000"/>
              </a:buClr>
              <a:buSzPts val="1100"/>
              <a:buFont typeface="Noto Sans Symbols"/>
              <a:buChar char="■"/>
            </a:pPr>
            <a:r>
              <a:rPr b="0" i="0" lang="en-IN" sz="2000" u="none" cap="none" strike="noStrike">
                <a:solidFill>
                  <a:srgbClr val="000000"/>
                </a:solidFill>
                <a:latin typeface="Calibri"/>
                <a:ea typeface="Calibri"/>
                <a:cs typeface="Calibri"/>
                <a:sym typeface="Calibri"/>
              </a:rPr>
              <a:t>It is easier to extend the data warehouse as it can easily accommodate new business units. It is just creating new data marts and then integrating with other data marts.</a:t>
            </a:r>
            <a:endParaRPr b="0" i="0" sz="1800" u="none" cap="none" strike="noStrike">
              <a:solidFill>
                <a:srgbClr val="000000"/>
              </a:solidFill>
              <a:latin typeface="Arial"/>
              <a:ea typeface="Arial"/>
              <a:cs typeface="Arial"/>
              <a:sym typeface="Arial"/>
            </a:endParaRPr>
          </a:p>
          <a:p>
            <a:pPr indent="-284400" lvl="1" marL="743040" marR="0" rtl="0" algn="l">
              <a:lnSpc>
                <a:spcPct val="100000"/>
              </a:lnSpc>
              <a:spcBef>
                <a:spcPts val="0"/>
              </a:spcBef>
              <a:spcAft>
                <a:spcPts val="0"/>
              </a:spcAft>
              <a:buClr>
                <a:srgbClr val="FF0000"/>
              </a:buClr>
              <a:buSzPts val="1100"/>
              <a:buFont typeface="Noto Sans Symbols"/>
              <a:buChar char="■"/>
            </a:pPr>
            <a:r>
              <a:rPr b="0" i="0" lang="en-IN" sz="2000" u="none" cap="none" strike="noStrike">
                <a:solidFill>
                  <a:srgbClr val="000000"/>
                </a:solidFill>
                <a:latin typeface="Calibri"/>
                <a:ea typeface="Calibri"/>
                <a:cs typeface="Calibri"/>
                <a:sym typeface="Calibri"/>
              </a:rPr>
              <a:t>This Approach take less time. Initial set up is very quickly</a:t>
            </a:r>
            <a:endParaRPr b="0" i="0" sz="1800" u="none" cap="none" strike="noStrike">
              <a:solidFill>
                <a:srgbClr val="000000"/>
              </a:solidFill>
              <a:latin typeface="Arial"/>
              <a:ea typeface="Arial"/>
              <a:cs typeface="Arial"/>
              <a:sym typeface="Arial"/>
            </a:endParaRPr>
          </a:p>
          <a:p>
            <a:pPr indent="-341640" lvl="0" marL="343080" marR="0" rtl="0" algn="l">
              <a:lnSpc>
                <a:spcPct val="100000"/>
              </a:lnSpc>
              <a:spcBef>
                <a:spcPts val="0"/>
              </a:spcBef>
              <a:spcAft>
                <a:spcPts val="0"/>
              </a:spcAft>
              <a:buClr>
                <a:srgbClr val="3333CC"/>
              </a:buClr>
              <a:buSzPts val="1200"/>
              <a:buFont typeface="Noto Sans Symbols"/>
              <a:buChar char="■"/>
            </a:pPr>
            <a:r>
              <a:rPr b="1" lang="en-IN" sz="2000" strike="noStrike">
                <a:solidFill>
                  <a:srgbClr val="000000"/>
                </a:solidFill>
                <a:latin typeface="Calibri"/>
                <a:ea typeface="Calibri"/>
                <a:cs typeface="Calibri"/>
                <a:sym typeface="Calibri"/>
              </a:rPr>
              <a:t>Disadvantage of Bottom Up Design  :</a:t>
            </a:r>
            <a:endParaRPr b="0" sz="1800" strike="noStrike">
              <a:solidFill>
                <a:srgbClr val="000000"/>
              </a:solidFill>
              <a:latin typeface="Arial"/>
              <a:ea typeface="Arial"/>
              <a:cs typeface="Arial"/>
              <a:sym typeface="Arial"/>
            </a:endParaRPr>
          </a:p>
          <a:p>
            <a:pPr indent="-284400" lvl="1" marL="743040" marR="0" rtl="0" algn="l">
              <a:lnSpc>
                <a:spcPct val="100000"/>
              </a:lnSpc>
              <a:spcBef>
                <a:spcPts val="0"/>
              </a:spcBef>
              <a:spcAft>
                <a:spcPts val="0"/>
              </a:spcAft>
              <a:buClr>
                <a:srgbClr val="FF0000"/>
              </a:buClr>
              <a:buSzPts val="1100"/>
              <a:buFont typeface="Noto Sans Symbols"/>
              <a:buChar char="■"/>
            </a:pPr>
            <a:r>
              <a:rPr b="0" i="0" lang="en-IN" sz="2000" u="none" cap="none" strike="noStrike">
                <a:solidFill>
                  <a:srgbClr val="000000"/>
                </a:solidFill>
                <a:latin typeface="Calibri"/>
                <a:ea typeface="Calibri"/>
                <a:cs typeface="Calibri"/>
                <a:sym typeface="Calibri"/>
              </a:rPr>
              <a:t>Initial cost is low but each subsequent phase will cost same</a:t>
            </a:r>
            <a:endParaRPr b="0" i="0" sz="1800" u="none" cap="none" strike="noStrike">
              <a:solidFill>
                <a:srgbClr val="000000"/>
              </a:solidFill>
              <a:latin typeface="Arial"/>
              <a:ea typeface="Arial"/>
              <a:cs typeface="Arial"/>
              <a:sym typeface="Arial"/>
            </a:endParaRPr>
          </a:p>
          <a:p>
            <a:pPr indent="-284400" lvl="1" marL="743040" marR="0" rtl="0" algn="l">
              <a:lnSpc>
                <a:spcPct val="100000"/>
              </a:lnSpc>
              <a:spcBef>
                <a:spcPts val="0"/>
              </a:spcBef>
              <a:spcAft>
                <a:spcPts val="0"/>
              </a:spcAft>
              <a:buClr>
                <a:srgbClr val="FF0000"/>
              </a:buClr>
              <a:buSzPts val="1100"/>
              <a:buFont typeface="Noto Sans Symbols"/>
              <a:buChar char="■"/>
            </a:pPr>
            <a:r>
              <a:rPr b="0" i="0" lang="en-IN" sz="2000" u="none" cap="none" strike="noStrike">
                <a:solidFill>
                  <a:srgbClr val="000000"/>
                </a:solidFill>
                <a:latin typeface="Calibri"/>
                <a:ea typeface="Calibri"/>
                <a:cs typeface="Calibri"/>
                <a:sym typeface="Calibri"/>
              </a:rPr>
              <a:t>The positions of the data warehouse and the data marts are reversed in the bottom-up approach design.</a:t>
            </a:r>
            <a:endParaRPr b="0" i="0" sz="1800" u="none" cap="none" strike="noStrike">
              <a:solidFill>
                <a:srgbClr val="000000"/>
              </a:solidFill>
              <a:latin typeface="Arial"/>
              <a:ea typeface="Arial"/>
              <a:cs typeface="Arial"/>
              <a:sym typeface="Arial"/>
            </a:endParaRPr>
          </a:p>
          <a:p>
            <a:pPr indent="-284400" lvl="1" marL="743040" marR="0" rtl="0" algn="l">
              <a:lnSpc>
                <a:spcPct val="100000"/>
              </a:lnSpc>
              <a:spcBef>
                <a:spcPts val="0"/>
              </a:spcBef>
              <a:spcAft>
                <a:spcPts val="0"/>
              </a:spcAft>
              <a:buClr>
                <a:srgbClr val="FF0000"/>
              </a:buClr>
              <a:buSzPts val="1100"/>
              <a:buFont typeface="Noto Sans Symbols"/>
              <a:buChar char="■"/>
            </a:pPr>
            <a:r>
              <a:rPr b="0" i="0" lang="en-IN" sz="2000" u="none" cap="none" strike="noStrike">
                <a:solidFill>
                  <a:srgbClr val="000000"/>
                </a:solidFill>
                <a:latin typeface="Calibri"/>
                <a:ea typeface="Calibri"/>
                <a:cs typeface="Calibri"/>
                <a:sym typeface="Calibri"/>
              </a:rPr>
              <a:t>It is difficult to maintain and often redundant and subject to revisions</a:t>
            </a:r>
            <a:endParaRPr b="0" i="0" sz="18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1477" name="Google Shape;1477;p101"/>
          <p:cNvSpPr/>
          <p:nvPr/>
        </p:nvSpPr>
        <p:spPr>
          <a:xfrm>
            <a:off x="7238880" y="6400800"/>
            <a:ext cx="1903680" cy="45576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ahoma"/>
                <a:ea typeface="Tahoma"/>
                <a:cs typeface="Tahoma"/>
                <a:sym typeface="Tahoma"/>
              </a:rPr>
              <a:t>‹#›</a:t>
            </a:fld>
            <a:endParaRPr b="0" sz="1800" strike="noStrike">
              <a:solidFill>
                <a:srgbClr val="000000"/>
              </a:solidFill>
              <a:latin typeface="Arial"/>
              <a:ea typeface="Arial"/>
              <a:cs typeface="Arial"/>
              <a:sym typeface="Arial"/>
            </a:endParaRPr>
          </a:p>
        </p:txBody>
      </p:sp>
    </p:spTree>
  </p:cSld>
  <p:clrMapOvr>
    <a:masterClrMapping/>
  </p:clrMapOvr>
</p:sld>
</file>

<file path=ppt/slides/slide10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1" name="Shape 1481"/>
        <p:cNvGrpSpPr/>
        <p:nvPr/>
      </p:nvGrpSpPr>
      <p:grpSpPr>
        <a:xfrm>
          <a:off x="0" y="0"/>
          <a:ext cx="0" cy="0"/>
          <a:chOff x="0" y="0"/>
          <a:chExt cx="0" cy="0"/>
        </a:xfrm>
      </p:grpSpPr>
      <p:sp>
        <p:nvSpPr>
          <p:cNvPr id="1482" name="Google Shape;1482;p102"/>
          <p:cNvSpPr txBox="1"/>
          <p:nvPr/>
        </p:nvSpPr>
        <p:spPr>
          <a:xfrm>
            <a:off x="457200" y="1604520"/>
            <a:ext cx="8229240" cy="397728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b="0" sz="3200" strike="noStrike">
              <a:solidFill>
                <a:srgbClr val="000000"/>
              </a:solidFill>
              <a:latin typeface="Arial"/>
              <a:ea typeface="Arial"/>
              <a:cs typeface="Arial"/>
              <a:sym typeface="Arial"/>
            </a:endParaRPr>
          </a:p>
        </p:txBody>
      </p:sp>
      <p:graphicFrame>
        <p:nvGraphicFramePr>
          <p:cNvPr id="1483" name="Google Shape;1483;p102"/>
          <p:cNvGraphicFramePr/>
          <p:nvPr/>
        </p:nvGraphicFramePr>
        <p:xfrm>
          <a:off x="288000" y="1299240"/>
          <a:ext cx="3000000" cy="3000000"/>
        </p:xfrm>
        <a:graphic>
          <a:graphicData uri="http://schemas.openxmlformats.org/drawingml/2006/table">
            <a:tbl>
              <a:tblPr>
                <a:noFill/>
                <a:tableStyleId>{A33572FC-77BF-4FDD-9BC9-B06F240B2E53}</a:tableStyleId>
              </a:tblPr>
              <a:tblGrid>
                <a:gridCol w="4198325"/>
                <a:gridCol w="4200125"/>
              </a:tblGrid>
              <a:tr h="545050">
                <a:tc>
                  <a:txBody>
                    <a:bodyPr/>
                    <a:lstStyle/>
                    <a:p>
                      <a:pPr indent="0" lvl="0" marL="0" marR="0" rtl="0" algn="l">
                        <a:spcBef>
                          <a:spcPts val="0"/>
                        </a:spcBef>
                        <a:spcAft>
                          <a:spcPts val="0"/>
                        </a:spcAft>
                        <a:buNone/>
                      </a:pPr>
                      <a:r>
                        <a:rPr b="0" lang="en-IN" sz="1800" u="none" cap="none" strike="noStrike">
                          <a:solidFill>
                            <a:srgbClr val="000000"/>
                          </a:solidFill>
                          <a:latin typeface="Arial"/>
                          <a:ea typeface="Arial"/>
                          <a:cs typeface="Arial"/>
                          <a:sym typeface="Arial"/>
                        </a:rPr>
                        <a:t>Top-Down Design Approach 	</a:t>
                      </a:r>
                      <a:endParaRPr b="0" sz="1800" strike="noStrike">
                        <a:solidFill>
                          <a:srgbClr val="000000"/>
                        </a:solidFill>
                        <a:latin typeface="Arial"/>
                        <a:ea typeface="Arial"/>
                        <a:cs typeface="Arial"/>
                        <a:sym typeface="Arial"/>
                      </a:endParaRPr>
                    </a:p>
                  </a:txBody>
                  <a:tcPr marT="45725" marB="45725" marR="90000" marL="90000">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B3B3B3"/>
                    </a:solidFill>
                  </a:tcPr>
                </a:tc>
                <a:tc>
                  <a:txBody>
                    <a:bodyPr/>
                    <a:lstStyle/>
                    <a:p>
                      <a:pPr indent="0" lvl="0" marL="0" marR="0" rtl="0" algn="l">
                        <a:spcBef>
                          <a:spcPts val="0"/>
                        </a:spcBef>
                        <a:spcAft>
                          <a:spcPts val="0"/>
                        </a:spcAft>
                        <a:buNone/>
                      </a:pPr>
                      <a:r>
                        <a:rPr b="0" lang="en-IN" sz="1800" strike="noStrike">
                          <a:solidFill>
                            <a:srgbClr val="000000"/>
                          </a:solidFill>
                          <a:latin typeface="Arial"/>
                          <a:ea typeface="Arial"/>
                          <a:cs typeface="Arial"/>
                          <a:sym typeface="Arial"/>
                        </a:rPr>
                        <a:t>Bottom-Up Design Approach</a:t>
                      </a:r>
                      <a:endParaRPr b="0" sz="1800" strike="noStrike">
                        <a:solidFill>
                          <a:srgbClr val="000000"/>
                        </a:solidFill>
                        <a:latin typeface="Arial"/>
                        <a:ea typeface="Arial"/>
                        <a:cs typeface="Arial"/>
                        <a:sym typeface="Arial"/>
                      </a:endParaRPr>
                    </a:p>
                  </a:txBody>
                  <a:tcPr marT="45725" marB="45725" marR="90000" marL="90000">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B3B3B3"/>
                    </a:solidFill>
                  </a:tcPr>
                </a:tc>
              </a:tr>
              <a:tr h="925925">
                <a:tc>
                  <a:txBody>
                    <a:bodyPr/>
                    <a:lstStyle/>
                    <a:p>
                      <a:pPr indent="0" lvl="0" marL="0" marR="0" rtl="0" algn="l">
                        <a:spcBef>
                          <a:spcPts val="0"/>
                        </a:spcBef>
                        <a:spcAft>
                          <a:spcPts val="0"/>
                        </a:spcAft>
                        <a:buNone/>
                      </a:pPr>
                      <a:r>
                        <a:rPr b="0" lang="en-IN" sz="1800" strike="noStrike">
                          <a:solidFill>
                            <a:srgbClr val="000000"/>
                          </a:solidFill>
                          <a:latin typeface="Arial"/>
                          <a:ea typeface="Arial"/>
                          <a:cs typeface="Arial"/>
                          <a:sym typeface="Arial"/>
                        </a:rPr>
                        <a:t>Breaks the vast problem into smaller subproblems. 	</a:t>
                      </a:r>
                      <a:endParaRPr b="0" sz="1800" strike="noStrike">
                        <a:solidFill>
                          <a:srgbClr val="000000"/>
                        </a:solidFill>
                        <a:latin typeface="Arial"/>
                        <a:ea typeface="Arial"/>
                        <a:cs typeface="Arial"/>
                        <a:sym typeface="Arial"/>
                      </a:endParaRPr>
                    </a:p>
                  </a:txBody>
                  <a:tcPr marT="45725" marB="45725" marR="90000" marL="90000">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CCCCCC"/>
                    </a:solidFill>
                  </a:tcPr>
                </a:tc>
                <a:tc>
                  <a:txBody>
                    <a:bodyPr/>
                    <a:lstStyle/>
                    <a:p>
                      <a:pPr indent="0" lvl="0" marL="0" marR="0" rtl="0" algn="l">
                        <a:spcBef>
                          <a:spcPts val="0"/>
                        </a:spcBef>
                        <a:spcAft>
                          <a:spcPts val="0"/>
                        </a:spcAft>
                        <a:buNone/>
                      </a:pPr>
                      <a:r>
                        <a:rPr b="0" lang="en-IN" sz="1800" strike="noStrike">
                          <a:solidFill>
                            <a:srgbClr val="000000"/>
                          </a:solidFill>
                          <a:latin typeface="Arial"/>
                          <a:ea typeface="Arial"/>
                          <a:cs typeface="Arial"/>
                          <a:sym typeface="Arial"/>
                        </a:rPr>
                        <a:t>Solves the essential low-level problem and integrates them into a higher one.</a:t>
                      </a:r>
                      <a:endParaRPr b="0" sz="1800" strike="noStrike">
                        <a:solidFill>
                          <a:srgbClr val="000000"/>
                        </a:solidFill>
                        <a:latin typeface="Arial"/>
                        <a:ea typeface="Arial"/>
                        <a:cs typeface="Arial"/>
                        <a:sym typeface="Arial"/>
                      </a:endParaRPr>
                    </a:p>
                  </a:txBody>
                  <a:tcPr marT="45725" marB="45725" marR="90000" marL="90000">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CCCCCC"/>
                    </a:solidFill>
                  </a:tcPr>
                </a:tc>
              </a:tr>
              <a:tr h="925925">
                <a:tc>
                  <a:txBody>
                    <a:bodyPr/>
                    <a:lstStyle/>
                    <a:p>
                      <a:pPr indent="0" lvl="0" marL="0" marR="0" rtl="0" algn="l">
                        <a:spcBef>
                          <a:spcPts val="0"/>
                        </a:spcBef>
                        <a:spcAft>
                          <a:spcPts val="0"/>
                        </a:spcAft>
                        <a:buNone/>
                      </a:pPr>
                      <a:r>
                        <a:rPr b="0" lang="en-IN" sz="1800" strike="noStrike">
                          <a:solidFill>
                            <a:srgbClr val="000000"/>
                          </a:solidFill>
                          <a:latin typeface="Arial"/>
                          <a:ea typeface="Arial"/>
                          <a:cs typeface="Arial"/>
                          <a:sym typeface="Arial"/>
                        </a:rPr>
                        <a:t>Inherently architected- not a union of several data marts. 	</a:t>
                      </a:r>
                      <a:endParaRPr b="0" sz="1800" strike="noStrike">
                        <a:solidFill>
                          <a:srgbClr val="000000"/>
                        </a:solidFill>
                        <a:latin typeface="Arial"/>
                        <a:ea typeface="Arial"/>
                        <a:cs typeface="Arial"/>
                        <a:sym typeface="Arial"/>
                      </a:endParaRPr>
                    </a:p>
                  </a:txBody>
                  <a:tcPr marT="45725" marB="45725" marR="90000" marL="90000">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E6E6E6"/>
                    </a:solidFill>
                  </a:tcPr>
                </a:tc>
                <a:tc>
                  <a:txBody>
                    <a:bodyPr/>
                    <a:lstStyle/>
                    <a:p>
                      <a:pPr indent="0" lvl="0" marL="0" marR="0" rtl="0" algn="l">
                        <a:spcBef>
                          <a:spcPts val="0"/>
                        </a:spcBef>
                        <a:spcAft>
                          <a:spcPts val="0"/>
                        </a:spcAft>
                        <a:buNone/>
                      </a:pPr>
                      <a:r>
                        <a:rPr b="0" lang="en-IN" sz="1800" strike="noStrike">
                          <a:solidFill>
                            <a:srgbClr val="000000"/>
                          </a:solidFill>
                          <a:latin typeface="Arial"/>
                          <a:ea typeface="Arial"/>
                          <a:cs typeface="Arial"/>
                          <a:sym typeface="Arial"/>
                        </a:rPr>
                        <a:t>Inherently incremental; can schedule essential data marts first.</a:t>
                      </a:r>
                      <a:endParaRPr b="0" sz="1800" strike="noStrike">
                        <a:solidFill>
                          <a:srgbClr val="000000"/>
                        </a:solidFill>
                        <a:latin typeface="Arial"/>
                        <a:ea typeface="Arial"/>
                        <a:cs typeface="Arial"/>
                        <a:sym typeface="Arial"/>
                      </a:endParaRPr>
                    </a:p>
                  </a:txBody>
                  <a:tcPr marT="45725" marB="45725" marR="90000" marL="90000">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E6E6E6"/>
                    </a:solidFill>
                  </a:tcPr>
                </a:tc>
              </a:tr>
              <a:tr h="925925">
                <a:tc>
                  <a:txBody>
                    <a:bodyPr/>
                    <a:lstStyle/>
                    <a:p>
                      <a:pPr indent="0" lvl="0" marL="0" marR="0" rtl="0" algn="l">
                        <a:spcBef>
                          <a:spcPts val="0"/>
                        </a:spcBef>
                        <a:spcAft>
                          <a:spcPts val="0"/>
                        </a:spcAft>
                        <a:buNone/>
                      </a:pPr>
                      <a:r>
                        <a:rPr b="0" lang="en-IN" sz="1800" strike="noStrike">
                          <a:solidFill>
                            <a:srgbClr val="000000"/>
                          </a:solidFill>
                          <a:latin typeface="Arial"/>
                          <a:ea typeface="Arial"/>
                          <a:cs typeface="Arial"/>
                          <a:sym typeface="Arial"/>
                        </a:rPr>
                        <a:t>Single, central storage of information about the content. 	</a:t>
                      </a:r>
                      <a:endParaRPr b="0" sz="1800" strike="noStrike">
                        <a:solidFill>
                          <a:srgbClr val="000000"/>
                        </a:solidFill>
                        <a:latin typeface="Arial"/>
                        <a:ea typeface="Arial"/>
                        <a:cs typeface="Arial"/>
                        <a:sym typeface="Arial"/>
                      </a:endParaRPr>
                    </a:p>
                  </a:txBody>
                  <a:tcPr marT="45725" marB="45725" marR="90000" marL="90000">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CCCCCC"/>
                    </a:solidFill>
                  </a:tcPr>
                </a:tc>
                <a:tc>
                  <a:txBody>
                    <a:bodyPr/>
                    <a:lstStyle/>
                    <a:p>
                      <a:pPr indent="0" lvl="0" marL="0" marR="0" rtl="0" algn="l">
                        <a:spcBef>
                          <a:spcPts val="0"/>
                        </a:spcBef>
                        <a:spcAft>
                          <a:spcPts val="0"/>
                        </a:spcAft>
                        <a:buNone/>
                      </a:pPr>
                      <a:r>
                        <a:rPr b="0" lang="en-IN" sz="1800" strike="noStrike">
                          <a:solidFill>
                            <a:srgbClr val="000000"/>
                          </a:solidFill>
                          <a:latin typeface="Arial"/>
                          <a:ea typeface="Arial"/>
                          <a:cs typeface="Arial"/>
                          <a:sym typeface="Arial"/>
                        </a:rPr>
                        <a:t>Departmental information stored.</a:t>
                      </a:r>
                      <a:endParaRPr b="0" sz="1800" strike="noStrike">
                        <a:solidFill>
                          <a:srgbClr val="000000"/>
                        </a:solidFill>
                        <a:latin typeface="Arial"/>
                        <a:ea typeface="Arial"/>
                        <a:cs typeface="Arial"/>
                        <a:sym typeface="Arial"/>
                      </a:endParaRPr>
                    </a:p>
                  </a:txBody>
                  <a:tcPr marT="45725" marB="45725" marR="90000" marL="90000">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CCCCCC"/>
                    </a:solidFill>
                  </a:tcPr>
                </a:tc>
              </a:tr>
              <a:tr h="925925">
                <a:tc>
                  <a:txBody>
                    <a:bodyPr/>
                    <a:lstStyle/>
                    <a:p>
                      <a:pPr indent="0" lvl="0" marL="0" marR="0" rtl="0" algn="l">
                        <a:spcBef>
                          <a:spcPts val="0"/>
                        </a:spcBef>
                        <a:spcAft>
                          <a:spcPts val="0"/>
                        </a:spcAft>
                        <a:buNone/>
                      </a:pPr>
                      <a:r>
                        <a:rPr b="0" lang="en-IN" sz="1800" strike="noStrike">
                          <a:solidFill>
                            <a:srgbClr val="000000"/>
                          </a:solidFill>
                          <a:latin typeface="Arial"/>
                          <a:ea typeface="Arial"/>
                          <a:cs typeface="Arial"/>
                          <a:sym typeface="Arial"/>
                        </a:rPr>
                        <a:t>Centralized rules and control. 	</a:t>
                      </a:r>
                      <a:endParaRPr b="0" sz="1800" strike="noStrike">
                        <a:solidFill>
                          <a:srgbClr val="000000"/>
                        </a:solidFill>
                        <a:latin typeface="Arial"/>
                        <a:ea typeface="Arial"/>
                        <a:cs typeface="Arial"/>
                        <a:sym typeface="Arial"/>
                      </a:endParaRPr>
                    </a:p>
                  </a:txBody>
                  <a:tcPr marT="45725" marB="45725" marR="90000" marL="90000">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E6E6E6"/>
                    </a:solidFill>
                  </a:tcPr>
                </a:tc>
                <a:tc>
                  <a:txBody>
                    <a:bodyPr/>
                    <a:lstStyle/>
                    <a:p>
                      <a:pPr indent="0" lvl="0" marL="0" marR="0" rtl="0" algn="l">
                        <a:spcBef>
                          <a:spcPts val="0"/>
                        </a:spcBef>
                        <a:spcAft>
                          <a:spcPts val="0"/>
                        </a:spcAft>
                        <a:buNone/>
                      </a:pPr>
                      <a:r>
                        <a:rPr b="0" lang="en-IN" sz="1800" strike="noStrike">
                          <a:solidFill>
                            <a:srgbClr val="000000"/>
                          </a:solidFill>
                          <a:latin typeface="Arial"/>
                          <a:ea typeface="Arial"/>
                          <a:cs typeface="Arial"/>
                          <a:sym typeface="Arial"/>
                        </a:rPr>
                        <a:t>Departmental rules and control.</a:t>
                      </a:r>
                      <a:endParaRPr b="0" sz="1800" strike="noStrike">
                        <a:solidFill>
                          <a:srgbClr val="000000"/>
                        </a:solidFill>
                        <a:latin typeface="Arial"/>
                        <a:ea typeface="Arial"/>
                        <a:cs typeface="Arial"/>
                        <a:sym typeface="Arial"/>
                      </a:endParaRPr>
                    </a:p>
                  </a:txBody>
                  <a:tcPr marT="45725" marB="45725" marR="90000" marL="90000">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E6E6E6"/>
                    </a:solidFill>
                  </a:tcPr>
                </a:tc>
              </a:tr>
              <a:tr h="216000">
                <a:tc>
                  <a:txBody>
                    <a:bodyPr/>
                    <a:lstStyle/>
                    <a:p>
                      <a:pPr indent="0" lvl="0" marL="0" marR="0" rtl="0" algn="l">
                        <a:spcBef>
                          <a:spcPts val="0"/>
                        </a:spcBef>
                        <a:spcAft>
                          <a:spcPts val="0"/>
                        </a:spcAft>
                        <a:buNone/>
                      </a:pPr>
                      <a:r>
                        <a:rPr b="0" lang="en-IN" sz="1800" strike="noStrike">
                          <a:solidFill>
                            <a:srgbClr val="000000"/>
                          </a:solidFill>
                          <a:latin typeface="Arial"/>
                          <a:ea typeface="Arial"/>
                          <a:cs typeface="Arial"/>
                          <a:sym typeface="Arial"/>
                        </a:rPr>
                        <a:t>It includes redundant information. 	</a:t>
                      </a:r>
                      <a:endParaRPr b="0" sz="1800" strike="noStrike">
                        <a:solidFill>
                          <a:srgbClr val="000000"/>
                        </a:solidFill>
                        <a:latin typeface="Arial"/>
                        <a:ea typeface="Arial"/>
                        <a:cs typeface="Arial"/>
                        <a:sym typeface="Arial"/>
                      </a:endParaRPr>
                    </a:p>
                  </a:txBody>
                  <a:tcPr marT="45725" marB="45725" marR="90000" marL="90000">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CCCCCC"/>
                    </a:solidFill>
                  </a:tcPr>
                </a:tc>
                <a:tc>
                  <a:txBody>
                    <a:bodyPr/>
                    <a:lstStyle/>
                    <a:p>
                      <a:pPr indent="0" lvl="0" marL="0" marR="0" rtl="0" algn="l">
                        <a:spcBef>
                          <a:spcPts val="0"/>
                        </a:spcBef>
                        <a:spcAft>
                          <a:spcPts val="0"/>
                        </a:spcAft>
                        <a:buNone/>
                      </a:pPr>
                      <a:r>
                        <a:rPr b="0" lang="en-IN" sz="1800" strike="noStrike">
                          <a:solidFill>
                            <a:srgbClr val="000000"/>
                          </a:solidFill>
                          <a:latin typeface="Arial"/>
                          <a:ea typeface="Arial"/>
                          <a:cs typeface="Arial"/>
                          <a:sym typeface="Arial"/>
                        </a:rPr>
                        <a:t>Redundancy can be removed.</a:t>
                      </a:r>
                      <a:endParaRPr b="0" sz="1800" strike="noStrike">
                        <a:solidFill>
                          <a:srgbClr val="000000"/>
                        </a:solidFill>
                        <a:latin typeface="Arial"/>
                        <a:ea typeface="Arial"/>
                        <a:cs typeface="Arial"/>
                        <a:sym typeface="Arial"/>
                      </a:endParaRPr>
                    </a:p>
                  </a:txBody>
                  <a:tcPr marT="45725" marB="45725" marR="90000" marL="90000">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CCCCCC"/>
                    </a:solidFill>
                  </a:tcPr>
                </a:tc>
              </a:tr>
            </a:tbl>
          </a:graphicData>
        </a:graphic>
      </p:graphicFrame>
    </p:spTree>
  </p:cSld>
  <p:clrMapOvr>
    <a:masterClrMapping/>
  </p:clrMapOvr>
</p:sld>
</file>

<file path=ppt/slides/slide10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7" name="Shape 1487"/>
        <p:cNvGrpSpPr/>
        <p:nvPr/>
      </p:nvGrpSpPr>
      <p:grpSpPr>
        <a:xfrm>
          <a:off x="0" y="0"/>
          <a:ext cx="0" cy="0"/>
          <a:chOff x="0" y="0"/>
          <a:chExt cx="0" cy="0"/>
        </a:xfrm>
      </p:grpSpPr>
      <p:sp>
        <p:nvSpPr>
          <p:cNvPr id="1488" name="Google Shape;1488;p103"/>
          <p:cNvSpPr/>
          <p:nvPr/>
        </p:nvSpPr>
        <p:spPr>
          <a:xfrm>
            <a:off x="2666880" y="304920"/>
            <a:ext cx="6094440" cy="684360"/>
          </a:xfrm>
          <a:prstGeom prst="rect">
            <a:avLst/>
          </a:prstGeom>
          <a:noFill/>
          <a:ln>
            <a:noFill/>
          </a:ln>
        </p:spPr>
        <p:txBody>
          <a:bodyPr anchorCtr="0" anchor="b" bIns="46075" lIns="92150" spcFirstLastPara="1" rIns="92150" wrap="square" tIns="46075">
            <a:noAutofit/>
          </a:bodyPr>
          <a:lstStyle/>
          <a:p>
            <a:pPr indent="0" lvl="0" marL="0" marR="0" rtl="0" algn="ctr">
              <a:lnSpc>
                <a:spcPct val="100000"/>
              </a:lnSpc>
              <a:spcBef>
                <a:spcPts val="0"/>
              </a:spcBef>
              <a:spcAft>
                <a:spcPts val="0"/>
              </a:spcAft>
              <a:buNone/>
            </a:pPr>
            <a:r>
              <a:rPr b="0" lang="en-IN" sz="3600" strike="noStrike">
                <a:solidFill>
                  <a:srgbClr val="FFFFFF"/>
                </a:solidFill>
                <a:latin typeface="Calibri"/>
                <a:ea typeface="Calibri"/>
                <a:cs typeface="Calibri"/>
                <a:sym typeface="Calibri"/>
              </a:rPr>
              <a:t>Data Warehouse Usage</a:t>
            </a:r>
            <a:endParaRPr b="0" sz="1800" strike="noStrike">
              <a:solidFill>
                <a:srgbClr val="000000"/>
              </a:solidFill>
              <a:latin typeface="Arial"/>
              <a:ea typeface="Arial"/>
              <a:cs typeface="Arial"/>
              <a:sym typeface="Arial"/>
            </a:endParaRPr>
          </a:p>
        </p:txBody>
      </p:sp>
      <p:sp>
        <p:nvSpPr>
          <p:cNvPr id="1489" name="Google Shape;1489;p103"/>
          <p:cNvSpPr/>
          <p:nvPr/>
        </p:nvSpPr>
        <p:spPr>
          <a:xfrm>
            <a:off x="380880" y="1371600"/>
            <a:ext cx="8380440" cy="5104080"/>
          </a:xfrm>
          <a:prstGeom prst="rect">
            <a:avLst/>
          </a:prstGeom>
          <a:noFill/>
          <a:ln>
            <a:noFill/>
          </a:ln>
        </p:spPr>
        <p:txBody>
          <a:bodyPr anchorCtr="0" anchor="t" bIns="46075" lIns="92150" spcFirstLastPara="1" rIns="92150" wrap="square" tIns="46075">
            <a:noAutofit/>
          </a:bodyPr>
          <a:lstStyle/>
          <a:p>
            <a:pPr indent="-341640" lvl="0" marL="343080" marR="0" rtl="0" algn="l">
              <a:lnSpc>
                <a:spcPct val="120000"/>
              </a:lnSpc>
              <a:spcBef>
                <a:spcPts val="0"/>
              </a:spcBef>
              <a:spcAft>
                <a:spcPts val="0"/>
              </a:spcAft>
              <a:buClr>
                <a:srgbClr val="3333CC"/>
              </a:buClr>
              <a:buSzPts val="1200"/>
              <a:buFont typeface="Noto Sans Symbols"/>
              <a:buChar char="■"/>
            </a:pPr>
            <a:r>
              <a:rPr b="0" lang="en-IN" sz="2000" strike="noStrike">
                <a:solidFill>
                  <a:srgbClr val="000000"/>
                </a:solidFill>
                <a:latin typeface="Calibri"/>
                <a:ea typeface="Calibri"/>
                <a:cs typeface="Calibri"/>
                <a:sym typeface="Calibri"/>
              </a:rPr>
              <a:t>Three kinds of data warehouse applications</a:t>
            </a:r>
            <a:endParaRPr b="0" sz="1800" strike="noStrike">
              <a:solidFill>
                <a:srgbClr val="000000"/>
              </a:solidFill>
              <a:latin typeface="Arial"/>
              <a:ea typeface="Arial"/>
              <a:cs typeface="Arial"/>
              <a:sym typeface="Arial"/>
            </a:endParaRPr>
          </a:p>
          <a:p>
            <a:pPr indent="-284400" lvl="1" marL="743040" marR="0" rtl="0" algn="l">
              <a:lnSpc>
                <a:spcPct val="120000"/>
              </a:lnSpc>
              <a:spcBef>
                <a:spcPts val="0"/>
              </a:spcBef>
              <a:spcAft>
                <a:spcPts val="0"/>
              </a:spcAft>
              <a:buClr>
                <a:srgbClr val="FF0000"/>
              </a:buClr>
              <a:buSzPts val="1100"/>
              <a:buFont typeface="Noto Sans Symbols"/>
              <a:buChar char="■"/>
            </a:pPr>
            <a:r>
              <a:rPr b="0" i="0" lang="en-IN" sz="2000" u="none" cap="none" strike="noStrike">
                <a:solidFill>
                  <a:srgbClr val="FF0000"/>
                </a:solidFill>
                <a:latin typeface="Calibri"/>
                <a:ea typeface="Calibri"/>
                <a:cs typeface="Calibri"/>
                <a:sym typeface="Calibri"/>
              </a:rPr>
              <a:t>Information processing</a:t>
            </a:r>
            <a:endParaRPr b="0" i="0" sz="1800" u="none" cap="none" strike="noStrike">
              <a:solidFill>
                <a:srgbClr val="000000"/>
              </a:solidFill>
              <a:latin typeface="Arial"/>
              <a:ea typeface="Arial"/>
              <a:cs typeface="Arial"/>
              <a:sym typeface="Arial"/>
            </a:endParaRPr>
          </a:p>
          <a:p>
            <a:pPr indent="-227159" lvl="2" marL="1143000" marR="0" rtl="0" algn="l">
              <a:lnSpc>
                <a:spcPct val="120000"/>
              </a:lnSpc>
              <a:spcBef>
                <a:spcPts val="0"/>
              </a:spcBef>
              <a:spcAft>
                <a:spcPts val="0"/>
              </a:spcAft>
              <a:buClr>
                <a:srgbClr val="3333CC"/>
              </a:buClr>
              <a:buSzPts val="1000"/>
              <a:buFont typeface="Noto Sans Symbols"/>
              <a:buChar char="■"/>
            </a:pPr>
            <a:r>
              <a:rPr b="0" i="0" lang="en-IN" sz="2000" u="none" cap="none" strike="noStrike">
                <a:solidFill>
                  <a:srgbClr val="000000"/>
                </a:solidFill>
                <a:latin typeface="Calibri"/>
                <a:ea typeface="Calibri"/>
                <a:cs typeface="Calibri"/>
                <a:sym typeface="Calibri"/>
              </a:rPr>
              <a:t>supports querying, basic statistical analysis, and reporting using crosstabs, tables, charts and graphs</a:t>
            </a:r>
            <a:endParaRPr b="0" i="0" sz="1800" u="none" cap="none" strike="noStrike">
              <a:solidFill>
                <a:srgbClr val="000000"/>
              </a:solidFill>
              <a:latin typeface="Arial"/>
              <a:ea typeface="Arial"/>
              <a:cs typeface="Arial"/>
              <a:sym typeface="Arial"/>
            </a:endParaRPr>
          </a:p>
          <a:p>
            <a:pPr indent="-284400" lvl="1" marL="743040" marR="0" rtl="0" algn="l">
              <a:lnSpc>
                <a:spcPct val="120000"/>
              </a:lnSpc>
              <a:spcBef>
                <a:spcPts val="0"/>
              </a:spcBef>
              <a:spcAft>
                <a:spcPts val="0"/>
              </a:spcAft>
              <a:buClr>
                <a:srgbClr val="FF0000"/>
              </a:buClr>
              <a:buSzPts val="1100"/>
              <a:buFont typeface="Noto Sans Symbols"/>
              <a:buChar char="■"/>
            </a:pPr>
            <a:r>
              <a:rPr b="0" i="0" lang="en-IN" sz="2000" u="none" cap="none" strike="noStrike">
                <a:solidFill>
                  <a:srgbClr val="FF0000"/>
                </a:solidFill>
                <a:latin typeface="Calibri"/>
                <a:ea typeface="Calibri"/>
                <a:cs typeface="Calibri"/>
                <a:sym typeface="Calibri"/>
              </a:rPr>
              <a:t>Analytical processing</a:t>
            </a:r>
            <a:endParaRPr b="0" i="0" sz="1800" u="none" cap="none" strike="noStrike">
              <a:solidFill>
                <a:srgbClr val="000000"/>
              </a:solidFill>
              <a:latin typeface="Arial"/>
              <a:ea typeface="Arial"/>
              <a:cs typeface="Arial"/>
              <a:sym typeface="Arial"/>
            </a:endParaRPr>
          </a:p>
          <a:p>
            <a:pPr indent="-227159" lvl="2" marL="1143000" marR="0" rtl="0" algn="l">
              <a:lnSpc>
                <a:spcPct val="120000"/>
              </a:lnSpc>
              <a:spcBef>
                <a:spcPts val="0"/>
              </a:spcBef>
              <a:spcAft>
                <a:spcPts val="0"/>
              </a:spcAft>
              <a:buClr>
                <a:srgbClr val="3333CC"/>
              </a:buClr>
              <a:buSzPts val="1000"/>
              <a:buFont typeface="Noto Sans Symbols"/>
              <a:buChar char="■"/>
            </a:pPr>
            <a:r>
              <a:rPr b="0" i="0" lang="en-IN" sz="2000" u="none" cap="none" strike="noStrike">
                <a:solidFill>
                  <a:srgbClr val="000000"/>
                </a:solidFill>
                <a:latin typeface="Calibri"/>
                <a:ea typeface="Calibri"/>
                <a:cs typeface="Calibri"/>
                <a:sym typeface="Calibri"/>
              </a:rPr>
              <a:t>multidimensional analysis of data warehouse data</a:t>
            </a:r>
            <a:endParaRPr b="0" i="0" sz="1800" u="none" cap="none" strike="noStrike">
              <a:solidFill>
                <a:srgbClr val="000000"/>
              </a:solidFill>
              <a:latin typeface="Arial"/>
              <a:ea typeface="Arial"/>
              <a:cs typeface="Arial"/>
              <a:sym typeface="Arial"/>
            </a:endParaRPr>
          </a:p>
          <a:p>
            <a:pPr indent="-227159" lvl="2" marL="1143000" marR="0" rtl="0" algn="l">
              <a:lnSpc>
                <a:spcPct val="120000"/>
              </a:lnSpc>
              <a:spcBef>
                <a:spcPts val="0"/>
              </a:spcBef>
              <a:spcAft>
                <a:spcPts val="0"/>
              </a:spcAft>
              <a:buClr>
                <a:srgbClr val="3333CC"/>
              </a:buClr>
              <a:buSzPts val="1000"/>
              <a:buFont typeface="Noto Sans Symbols"/>
              <a:buChar char="■"/>
            </a:pPr>
            <a:r>
              <a:rPr b="0" i="0" lang="en-IN" sz="2000" u="none" cap="none" strike="noStrike">
                <a:solidFill>
                  <a:srgbClr val="000000"/>
                </a:solidFill>
                <a:latin typeface="Calibri"/>
                <a:ea typeface="Calibri"/>
                <a:cs typeface="Calibri"/>
                <a:sym typeface="Calibri"/>
              </a:rPr>
              <a:t>supports basic OLAP operations, slice-dice, drilling, pivoting</a:t>
            </a:r>
            <a:endParaRPr b="0" i="0" sz="1800" u="none" cap="none" strike="noStrike">
              <a:solidFill>
                <a:srgbClr val="000000"/>
              </a:solidFill>
              <a:latin typeface="Arial"/>
              <a:ea typeface="Arial"/>
              <a:cs typeface="Arial"/>
              <a:sym typeface="Arial"/>
            </a:endParaRPr>
          </a:p>
          <a:p>
            <a:pPr indent="-284400" lvl="1" marL="743040" marR="0" rtl="0" algn="l">
              <a:lnSpc>
                <a:spcPct val="120000"/>
              </a:lnSpc>
              <a:spcBef>
                <a:spcPts val="0"/>
              </a:spcBef>
              <a:spcAft>
                <a:spcPts val="0"/>
              </a:spcAft>
              <a:buClr>
                <a:srgbClr val="FF0000"/>
              </a:buClr>
              <a:buSzPts val="1100"/>
              <a:buFont typeface="Noto Sans Symbols"/>
              <a:buChar char="■"/>
            </a:pPr>
            <a:r>
              <a:rPr b="0" i="0" lang="en-IN" sz="2000" u="none" cap="none" strike="noStrike">
                <a:solidFill>
                  <a:srgbClr val="FF0000"/>
                </a:solidFill>
                <a:latin typeface="Calibri"/>
                <a:ea typeface="Calibri"/>
                <a:cs typeface="Calibri"/>
                <a:sym typeface="Calibri"/>
              </a:rPr>
              <a:t>Data mining</a:t>
            </a:r>
            <a:endParaRPr b="0" i="0" sz="1800" u="none" cap="none" strike="noStrike">
              <a:solidFill>
                <a:srgbClr val="000000"/>
              </a:solidFill>
              <a:latin typeface="Arial"/>
              <a:ea typeface="Arial"/>
              <a:cs typeface="Arial"/>
              <a:sym typeface="Arial"/>
            </a:endParaRPr>
          </a:p>
          <a:p>
            <a:pPr indent="-227159" lvl="2" marL="1143000" marR="0" rtl="0" algn="l">
              <a:lnSpc>
                <a:spcPct val="120000"/>
              </a:lnSpc>
              <a:spcBef>
                <a:spcPts val="0"/>
              </a:spcBef>
              <a:spcAft>
                <a:spcPts val="0"/>
              </a:spcAft>
              <a:buClr>
                <a:srgbClr val="3333CC"/>
              </a:buClr>
              <a:buSzPts val="1000"/>
              <a:buFont typeface="Noto Sans Symbols"/>
              <a:buChar char="■"/>
            </a:pPr>
            <a:r>
              <a:rPr b="0" i="0" lang="en-IN" sz="2000" u="none" cap="none" strike="noStrike">
                <a:solidFill>
                  <a:srgbClr val="000000"/>
                </a:solidFill>
                <a:latin typeface="Calibri"/>
                <a:ea typeface="Calibri"/>
                <a:cs typeface="Calibri"/>
                <a:sym typeface="Calibri"/>
              </a:rPr>
              <a:t>knowledge discovery from hidden patterns </a:t>
            </a:r>
            <a:endParaRPr b="0" i="0" sz="1800" u="none" cap="none" strike="noStrike">
              <a:solidFill>
                <a:srgbClr val="000000"/>
              </a:solidFill>
              <a:latin typeface="Arial"/>
              <a:ea typeface="Arial"/>
              <a:cs typeface="Arial"/>
              <a:sym typeface="Arial"/>
            </a:endParaRPr>
          </a:p>
          <a:p>
            <a:pPr indent="-227159" lvl="2" marL="1143000" marR="0" rtl="0" algn="l">
              <a:lnSpc>
                <a:spcPct val="120000"/>
              </a:lnSpc>
              <a:spcBef>
                <a:spcPts val="0"/>
              </a:spcBef>
              <a:spcAft>
                <a:spcPts val="0"/>
              </a:spcAft>
              <a:buClr>
                <a:srgbClr val="3333CC"/>
              </a:buClr>
              <a:buSzPts val="1000"/>
              <a:buFont typeface="Noto Sans Symbols"/>
              <a:buChar char="■"/>
            </a:pPr>
            <a:r>
              <a:rPr b="0" i="0" lang="en-IN" sz="2000" u="none" cap="none" strike="noStrike">
                <a:solidFill>
                  <a:srgbClr val="000000"/>
                </a:solidFill>
                <a:latin typeface="Calibri"/>
                <a:ea typeface="Calibri"/>
                <a:cs typeface="Calibri"/>
                <a:sym typeface="Calibri"/>
              </a:rPr>
              <a:t>supports associations, constructing analytical models, performing classification and prediction, and presenting the mining results using visualization tools</a:t>
            </a:r>
            <a:endParaRPr b="0" i="0" sz="1800" u="none" cap="none" strike="noStrike">
              <a:solidFill>
                <a:srgbClr val="000000"/>
              </a:solidFill>
              <a:latin typeface="Arial"/>
              <a:ea typeface="Arial"/>
              <a:cs typeface="Arial"/>
              <a:sym typeface="Arial"/>
            </a:endParaRPr>
          </a:p>
        </p:txBody>
      </p:sp>
      <p:sp>
        <p:nvSpPr>
          <p:cNvPr id="1490" name="Google Shape;1490;p103"/>
          <p:cNvSpPr/>
          <p:nvPr/>
        </p:nvSpPr>
        <p:spPr>
          <a:xfrm>
            <a:off x="7238880" y="6400800"/>
            <a:ext cx="1903680" cy="45576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ahoma"/>
                <a:ea typeface="Tahoma"/>
                <a:cs typeface="Tahoma"/>
                <a:sym typeface="Tahoma"/>
              </a:rPr>
              <a:t>‹#›</a:t>
            </a:fld>
            <a:endParaRPr b="0" sz="1800" strike="noStrike">
              <a:solidFill>
                <a:srgbClr val="000000"/>
              </a:solidFill>
              <a:latin typeface="Arial"/>
              <a:ea typeface="Arial"/>
              <a:cs typeface="Arial"/>
              <a:sym typeface="Arial"/>
            </a:endParaRPr>
          </a:p>
        </p:txBody>
      </p:sp>
    </p:spTree>
  </p:cSld>
  <p:clrMapOvr>
    <a:masterClrMapping/>
  </p:clrMapOvr>
</p:sld>
</file>

<file path=ppt/slides/slide10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4" name="Shape 1494"/>
        <p:cNvGrpSpPr/>
        <p:nvPr/>
      </p:nvGrpSpPr>
      <p:grpSpPr>
        <a:xfrm>
          <a:off x="0" y="0"/>
          <a:ext cx="0" cy="0"/>
          <a:chOff x="0" y="0"/>
          <a:chExt cx="0" cy="0"/>
        </a:xfrm>
      </p:grpSpPr>
      <p:sp>
        <p:nvSpPr>
          <p:cNvPr id="1495" name="Google Shape;1495;p104"/>
          <p:cNvSpPr/>
          <p:nvPr/>
        </p:nvSpPr>
        <p:spPr>
          <a:xfrm>
            <a:off x="2590920" y="380880"/>
            <a:ext cx="6170760" cy="559080"/>
          </a:xfrm>
          <a:prstGeom prst="rect">
            <a:avLst/>
          </a:prstGeom>
          <a:noFill/>
          <a:ln>
            <a:noFill/>
          </a:ln>
        </p:spPr>
        <p:txBody>
          <a:bodyPr anchorCtr="0" anchor="b" bIns="46075" lIns="92150" spcFirstLastPara="1" rIns="92150" wrap="square" tIns="46075">
            <a:noAutofit/>
          </a:bodyPr>
          <a:lstStyle/>
          <a:p>
            <a:pPr indent="0" lvl="0" marL="0" marR="0" rtl="0" algn="ctr">
              <a:lnSpc>
                <a:spcPct val="100000"/>
              </a:lnSpc>
              <a:spcBef>
                <a:spcPts val="0"/>
              </a:spcBef>
              <a:spcAft>
                <a:spcPts val="0"/>
              </a:spcAft>
              <a:buNone/>
            </a:pPr>
            <a:r>
              <a:rPr b="0" lang="en-IN" sz="3600" strike="noStrike">
                <a:solidFill>
                  <a:srgbClr val="FFFFFF"/>
                </a:solidFill>
                <a:latin typeface="Calibri"/>
                <a:ea typeface="Calibri"/>
                <a:cs typeface="Calibri"/>
                <a:sym typeface="Calibri"/>
              </a:rPr>
              <a:t>OLAP Server Architectures</a:t>
            </a:r>
            <a:endParaRPr b="0" sz="1800" strike="noStrike">
              <a:solidFill>
                <a:srgbClr val="000000"/>
              </a:solidFill>
              <a:latin typeface="Arial"/>
              <a:ea typeface="Arial"/>
              <a:cs typeface="Arial"/>
              <a:sym typeface="Arial"/>
            </a:endParaRPr>
          </a:p>
        </p:txBody>
      </p:sp>
      <p:sp>
        <p:nvSpPr>
          <p:cNvPr id="1496" name="Google Shape;1496;p104"/>
          <p:cNvSpPr/>
          <p:nvPr/>
        </p:nvSpPr>
        <p:spPr>
          <a:xfrm>
            <a:off x="380880" y="1371600"/>
            <a:ext cx="8380440" cy="5180040"/>
          </a:xfrm>
          <a:prstGeom prst="rect">
            <a:avLst/>
          </a:prstGeom>
          <a:noFill/>
          <a:ln>
            <a:noFill/>
          </a:ln>
        </p:spPr>
        <p:txBody>
          <a:bodyPr anchorCtr="0" anchor="t" bIns="46075" lIns="92150" spcFirstLastPara="1" rIns="92150" wrap="square" tIns="46075">
            <a:noAutofit/>
          </a:bodyPr>
          <a:lstStyle/>
          <a:p>
            <a:pPr indent="-341640" lvl="0" marL="343080" marR="0" rtl="0" algn="l">
              <a:lnSpc>
                <a:spcPct val="110000"/>
              </a:lnSpc>
              <a:spcBef>
                <a:spcPts val="0"/>
              </a:spcBef>
              <a:spcAft>
                <a:spcPts val="0"/>
              </a:spcAft>
              <a:buClr>
                <a:srgbClr val="3333CC"/>
              </a:buClr>
              <a:buSzPts val="1440"/>
              <a:buFont typeface="Noto Sans Symbols"/>
              <a:buChar char="■"/>
            </a:pPr>
            <a:r>
              <a:rPr b="0" lang="en-IN" sz="2400" strike="noStrike">
                <a:solidFill>
                  <a:srgbClr val="000000"/>
                </a:solidFill>
                <a:latin typeface="Calibri"/>
                <a:ea typeface="Calibri"/>
                <a:cs typeface="Calibri"/>
                <a:sym typeface="Calibri"/>
              </a:rPr>
              <a:t>Relational OLAP (ROLAP) </a:t>
            </a:r>
            <a:endParaRPr b="0" sz="1800" strike="noStrike">
              <a:solidFill>
                <a:srgbClr val="000000"/>
              </a:solidFill>
              <a:latin typeface="Arial"/>
              <a:ea typeface="Arial"/>
              <a:cs typeface="Arial"/>
              <a:sym typeface="Arial"/>
            </a:endParaRPr>
          </a:p>
          <a:p>
            <a:pPr indent="0" lvl="0" marL="0" marR="0" rtl="0" algn="l">
              <a:lnSpc>
                <a:spcPct val="110000"/>
              </a:lnSpc>
              <a:spcBef>
                <a:spcPts val="0"/>
              </a:spcBef>
              <a:spcAft>
                <a:spcPts val="0"/>
              </a:spcAft>
              <a:buNone/>
            </a:pPr>
            <a:r>
              <a:t/>
            </a:r>
            <a:endParaRPr b="0" sz="1800" strike="noStrike">
              <a:solidFill>
                <a:srgbClr val="000000"/>
              </a:solidFill>
              <a:latin typeface="Arial"/>
              <a:ea typeface="Arial"/>
              <a:cs typeface="Arial"/>
              <a:sym typeface="Arial"/>
            </a:endParaRPr>
          </a:p>
          <a:p>
            <a:pPr indent="-341640" lvl="0" marL="343080" marR="0" rtl="0" algn="l">
              <a:lnSpc>
                <a:spcPct val="110000"/>
              </a:lnSpc>
              <a:spcBef>
                <a:spcPts val="0"/>
              </a:spcBef>
              <a:spcAft>
                <a:spcPts val="0"/>
              </a:spcAft>
              <a:buClr>
                <a:srgbClr val="3333CC"/>
              </a:buClr>
              <a:buSzPts val="1440"/>
              <a:buFont typeface="Noto Sans Symbols"/>
              <a:buChar char="■"/>
            </a:pPr>
            <a:r>
              <a:rPr b="0" lang="en-IN" sz="2400" strike="noStrike">
                <a:solidFill>
                  <a:srgbClr val="000000"/>
                </a:solidFill>
                <a:latin typeface="Calibri"/>
                <a:ea typeface="Calibri"/>
                <a:cs typeface="Calibri"/>
                <a:sym typeface="Calibri"/>
              </a:rPr>
              <a:t>Multidimensional OLAP (MOLAP) </a:t>
            </a:r>
            <a:endParaRPr b="0" sz="1800" strike="noStrike">
              <a:solidFill>
                <a:srgbClr val="000000"/>
              </a:solidFill>
              <a:latin typeface="Arial"/>
              <a:ea typeface="Arial"/>
              <a:cs typeface="Arial"/>
              <a:sym typeface="Arial"/>
            </a:endParaRPr>
          </a:p>
          <a:p>
            <a:pPr indent="0" lvl="0" marL="0" marR="0" rtl="0" algn="l">
              <a:lnSpc>
                <a:spcPct val="110000"/>
              </a:lnSpc>
              <a:spcBef>
                <a:spcPts val="0"/>
              </a:spcBef>
              <a:spcAft>
                <a:spcPts val="0"/>
              </a:spcAft>
              <a:buNone/>
            </a:pPr>
            <a:r>
              <a:t/>
            </a:r>
            <a:endParaRPr b="0" sz="1800" strike="noStrike">
              <a:solidFill>
                <a:srgbClr val="000000"/>
              </a:solidFill>
              <a:latin typeface="Arial"/>
              <a:ea typeface="Arial"/>
              <a:cs typeface="Arial"/>
              <a:sym typeface="Arial"/>
            </a:endParaRPr>
          </a:p>
          <a:p>
            <a:pPr indent="-341640" lvl="0" marL="343080" marR="0" rtl="0" algn="l">
              <a:lnSpc>
                <a:spcPct val="110000"/>
              </a:lnSpc>
              <a:spcBef>
                <a:spcPts val="0"/>
              </a:spcBef>
              <a:spcAft>
                <a:spcPts val="0"/>
              </a:spcAft>
              <a:buClr>
                <a:srgbClr val="3333CC"/>
              </a:buClr>
              <a:buSzPts val="1440"/>
              <a:buFont typeface="Noto Sans Symbols"/>
              <a:buChar char="■"/>
            </a:pPr>
            <a:r>
              <a:rPr b="0" lang="en-IN" sz="2400" strike="noStrike">
                <a:solidFill>
                  <a:srgbClr val="000000"/>
                </a:solidFill>
                <a:latin typeface="Calibri"/>
                <a:ea typeface="Calibri"/>
                <a:cs typeface="Calibri"/>
                <a:sym typeface="Calibri"/>
              </a:rPr>
              <a:t>Hybrid OLAP (HOLAP) (e.g., Microsoft SQLServer)</a:t>
            </a:r>
            <a:endParaRPr b="0" sz="1800" strike="noStrike">
              <a:solidFill>
                <a:srgbClr val="000000"/>
              </a:solidFill>
              <a:latin typeface="Arial"/>
              <a:ea typeface="Arial"/>
              <a:cs typeface="Arial"/>
              <a:sym typeface="Arial"/>
            </a:endParaRPr>
          </a:p>
          <a:p>
            <a:pPr indent="0" lvl="0" marL="0" marR="0" rtl="0" algn="l">
              <a:lnSpc>
                <a:spcPct val="110000"/>
              </a:lnSpc>
              <a:spcBef>
                <a:spcPts val="0"/>
              </a:spcBef>
              <a:spcAft>
                <a:spcPts val="0"/>
              </a:spcAft>
              <a:buNone/>
            </a:pPr>
            <a:r>
              <a:t/>
            </a:r>
            <a:endParaRPr b="0" sz="1800" strike="noStrike">
              <a:solidFill>
                <a:srgbClr val="000000"/>
              </a:solidFill>
              <a:latin typeface="Arial"/>
              <a:ea typeface="Arial"/>
              <a:cs typeface="Arial"/>
              <a:sym typeface="Arial"/>
            </a:endParaRPr>
          </a:p>
          <a:p>
            <a:pPr indent="-341640" lvl="0" marL="343080" marR="0" rtl="0" algn="l">
              <a:lnSpc>
                <a:spcPct val="110000"/>
              </a:lnSpc>
              <a:spcBef>
                <a:spcPts val="0"/>
              </a:spcBef>
              <a:spcAft>
                <a:spcPts val="0"/>
              </a:spcAft>
              <a:buClr>
                <a:srgbClr val="3333CC"/>
              </a:buClr>
              <a:buSzPts val="1440"/>
              <a:buFont typeface="Noto Sans Symbols"/>
              <a:buChar char="■"/>
            </a:pPr>
            <a:r>
              <a:rPr b="0" lang="en-IN" sz="2400" strike="noStrike">
                <a:solidFill>
                  <a:srgbClr val="000000"/>
                </a:solidFill>
                <a:latin typeface="Calibri"/>
                <a:ea typeface="Calibri"/>
                <a:cs typeface="Calibri"/>
                <a:sym typeface="Calibri"/>
              </a:rPr>
              <a:t>Specialized SQL servers (e.g., Redbricks) </a:t>
            </a:r>
            <a:endParaRPr b="0" sz="1800" strike="noStrike">
              <a:solidFill>
                <a:srgbClr val="000000"/>
              </a:solidFill>
              <a:latin typeface="Arial"/>
              <a:ea typeface="Arial"/>
              <a:cs typeface="Arial"/>
              <a:sym typeface="Arial"/>
            </a:endParaRPr>
          </a:p>
          <a:p>
            <a:pPr indent="-284400" lvl="1" marL="743040" marR="0" rtl="0" algn="l">
              <a:lnSpc>
                <a:spcPct val="110000"/>
              </a:lnSpc>
              <a:spcBef>
                <a:spcPts val="0"/>
              </a:spcBef>
              <a:spcAft>
                <a:spcPts val="0"/>
              </a:spcAft>
              <a:buClr>
                <a:srgbClr val="FF0000"/>
              </a:buClr>
              <a:buSzPts val="1320"/>
              <a:buFont typeface="Noto Sans Symbols"/>
              <a:buChar char="■"/>
            </a:pPr>
            <a:r>
              <a:rPr b="0" i="0" lang="en-IN" sz="2400" u="none" cap="none" strike="noStrike">
                <a:solidFill>
                  <a:srgbClr val="000000"/>
                </a:solidFill>
                <a:latin typeface="Calibri"/>
                <a:ea typeface="Calibri"/>
                <a:cs typeface="Calibri"/>
                <a:sym typeface="Calibri"/>
              </a:rPr>
              <a:t>Specialized support for SQL qu</a:t>
            </a:r>
            <a:r>
              <a:rPr b="0" i="0" lang="en-IN" sz="2000" u="none" cap="none" strike="noStrike">
                <a:solidFill>
                  <a:srgbClr val="000000"/>
                </a:solidFill>
                <a:latin typeface="Calibri"/>
                <a:ea typeface="Calibri"/>
                <a:cs typeface="Calibri"/>
                <a:sym typeface="Calibri"/>
              </a:rPr>
              <a:t>eries over star/snowflake schemas</a:t>
            </a:r>
            <a:endParaRPr b="0" i="0" sz="1800" u="none" cap="none" strike="noStrike">
              <a:solidFill>
                <a:srgbClr val="000000"/>
              </a:solidFill>
              <a:latin typeface="Arial"/>
              <a:ea typeface="Arial"/>
              <a:cs typeface="Arial"/>
              <a:sym typeface="Arial"/>
            </a:endParaRPr>
          </a:p>
        </p:txBody>
      </p:sp>
      <p:sp>
        <p:nvSpPr>
          <p:cNvPr id="1497" name="Google Shape;1497;p104"/>
          <p:cNvSpPr/>
          <p:nvPr/>
        </p:nvSpPr>
        <p:spPr>
          <a:xfrm>
            <a:off x="7238880" y="6400800"/>
            <a:ext cx="1903680" cy="45576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ahoma"/>
                <a:ea typeface="Tahoma"/>
                <a:cs typeface="Tahoma"/>
                <a:sym typeface="Tahoma"/>
              </a:rPr>
              <a:t>‹#›</a:t>
            </a:fld>
            <a:endParaRPr b="0" sz="1800" strike="noStrike">
              <a:solidFill>
                <a:srgbClr val="000000"/>
              </a:solidFill>
              <a:latin typeface="Arial"/>
              <a:ea typeface="Arial"/>
              <a:cs typeface="Arial"/>
              <a:sym typeface="Arial"/>
            </a:endParaRPr>
          </a:p>
        </p:txBody>
      </p:sp>
    </p:spTree>
  </p:cSld>
  <p:clrMapOvr>
    <a:masterClrMapping/>
  </p:clrMapOvr>
</p:sld>
</file>

<file path=ppt/slides/slide10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1" name="Shape 1501"/>
        <p:cNvGrpSpPr/>
        <p:nvPr/>
      </p:nvGrpSpPr>
      <p:grpSpPr>
        <a:xfrm>
          <a:off x="0" y="0"/>
          <a:ext cx="0" cy="0"/>
          <a:chOff x="0" y="0"/>
          <a:chExt cx="0" cy="0"/>
        </a:xfrm>
      </p:grpSpPr>
      <p:sp>
        <p:nvSpPr>
          <p:cNvPr id="1502" name="Google Shape;1502;p105"/>
          <p:cNvSpPr/>
          <p:nvPr/>
        </p:nvSpPr>
        <p:spPr>
          <a:xfrm>
            <a:off x="2590920" y="380880"/>
            <a:ext cx="6170760" cy="684360"/>
          </a:xfrm>
          <a:prstGeom prst="rect">
            <a:avLst/>
          </a:prstGeom>
          <a:noFill/>
          <a:ln>
            <a:noFill/>
          </a:ln>
        </p:spPr>
        <p:txBody>
          <a:bodyPr anchorCtr="0" anchor="b" bIns="45000" lIns="90000" spcFirstLastPara="1" rIns="90000" wrap="square" tIns="45000">
            <a:noAutofit/>
          </a:bodyPr>
          <a:lstStyle/>
          <a:p>
            <a:pPr indent="0" lvl="0" marL="0" marR="0" rtl="0" algn="ctr">
              <a:lnSpc>
                <a:spcPct val="100000"/>
              </a:lnSpc>
              <a:spcBef>
                <a:spcPts val="0"/>
              </a:spcBef>
              <a:spcAft>
                <a:spcPts val="0"/>
              </a:spcAft>
              <a:buNone/>
            </a:pPr>
            <a:r>
              <a:rPr b="0" lang="en-IN" sz="3600" strike="noStrike">
                <a:solidFill>
                  <a:srgbClr val="FFFFFF"/>
                </a:solidFill>
                <a:latin typeface="Calibri"/>
                <a:ea typeface="Calibri"/>
                <a:cs typeface="Calibri"/>
                <a:sym typeface="Calibri"/>
              </a:rPr>
              <a:t>Relational OLAP (ROLAP)</a:t>
            </a:r>
            <a:endParaRPr b="0" sz="1800" strike="noStrike">
              <a:solidFill>
                <a:srgbClr val="000000"/>
              </a:solidFill>
              <a:latin typeface="Arial"/>
              <a:ea typeface="Arial"/>
              <a:cs typeface="Arial"/>
              <a:sym typeface="Arial"/>
            </a:endParaRPr>
          </a:p>
        </p:txBody>
      </p:sp>
      <p:sp>
        <p:nvSpPr>
          <p:cNvPr id="1503" name="Google Shape;1503;p105"/>
          <p:cNvSpPr/>
          <p:nvPr/>
        </p:nvSpPr>
        <p:spPr>
          <a:xfrm>
            <a:off x="380880" y="1447920"/>
            <a:ext cx="8380440" cy="5027760"/>
          </a:xfrm>
          <a:prstGeom prst="rect">
            <a:avLst/>
          </a:prstGeom>
          <a:noFill/>
          <a:ln>
            <a:noFill/>
          </a:ln>
        </p:spPr>
        <p:txBody>
          <a:bodyPr anchorCtr="0" anchor="t" bIns="45000" lIns="90000" spcFirstLastPara="1" rIns="90000" wrap="square" tIns="45000">
            <a:noAutofit/>
          </a:bodyPr>
          <a:lstStyle/>
          <a:p>
            <a:pPr indent="-284400" lvl="1" marL="743040" marR="0" rtl="0" algn="l">
              <a:lnSpc>
                <a:spcPct val="110000"/>
              </a:lnSpc>
              <a:spcBef>
                <a:spcPts val="0"/>
              </a:spcBef>
              <a:spcAft>
                <a:spcPts val="0"/>
              </a:spcAft>
              <a:buClr>
                <a:srgbClr val="FF0000"/>
              </a:buClr>
              <a:buSzPts val="1100"/>
              <a:buFont typeface="Noto Sans Symbols"/>
              <a:buChar char="■"/>
            </a:pPr>
            <a:r>
              <a:rPr b="0" i="0" lang="en-IN" sz="2000" u="none" cap="none" strike="noStrike">
                <a:solidFill>
                  <a:srgbClr val="000000"/>
                </a:solidFill>
                <a:latin typeface="Calibri"/>
                <a:ea typeface="Calibri"/>
                <a:cs typeface="Calibri"/>
                <a:sym typeface="Calibri"/>
              </a:rPr>
              <a:t>Use relational or extended-relational DBMS to store and manage warehouse data and OLAP middle ware</a:t>
            </a:r>
            <a:endParaRPr b="0" i="0" sz="1800" u="none" cap="none" strike="noStrike">
              <a:solidFill>
                <a:srgbClr val="000000"/>
              </a:solidFill>
              <a:latin typeface="Arial"/>
              <a:ea typeface="Arial"/>
              <a:cs typeface="Arial"/>
              <a:sym typeface="Arial"/>
            </a:endParaRPr>
          </a:p>
          <a:p>
            <a:pPr indent="-284400" lvl="1" marL="743040" marR="0" rtl="0" algn="l">
              <a:lnSpc>
                <a:spcPct val="110000"/>
              </a:lnSpc>
              <a:spcBef>
                <a:spcPts val="0"/>
              </a:spcBef>
              <a:spcAft>
                <a:spcPts val="0"/>
              </a:spcAft>
              <a:buClr>
                <a:srgbClr val="FF0000"/>
              </a:buClr>
              <a:buSzPts val="1100"/>
              <a:buFont typeface="Noto Sans Symbols"/>
              <a:buChar char="■"/>
            </a:pPr>
            <a:r>
              <a:rPr b="0" i="0" lang="en-IN" sz="2000" u="none" cap="none" strike="noStrike">
                <a:solidFill>
                  <a:srgbClr val="000000"/>
                </a:solidFill>
                <a:latin typeface="Calibri"/>
                <a:ea typeface="Calibri"/>
                <a:cs typeface="Calibri"/>
                <a:sym typeface="Calibri"/>
              </a:rPr>
              <a:t>Include optimization of DBMS backend, implementation of aggregation navigation logic, and additional tools and services</a:t>
            </a:r>
            <a:endParaRPr b="0" i="0" sz="1800" u="none" cap="none" strike="noStrike">
              <a:solidFill>
                <a:srgbClr val="000000"/>
              </a:solidFill>
              <a:latin typeface="Arial"/>
              <a:ea typeface="Arial"/>
              <a:cs typeface="Arial"/>
              <a:sym typeface="Arial"/>
            </a:endParaRPr>
          </a:p>
          <a:p>
            <a:pPr indent="-284400" lvl="1" marL="743040" marR="0" rtl="0" algn="l">
              <a:lnSpc>
                <a:spcPct val="110000"/>
              </a:lnSpc>
              <a:spcBef>
                <a:spcPts val="0"/>
              </a:spcBef>
              <a:spcAft>
                <a:spcPts val="0"/>
              </a:spcAft>
              <a:buClr>
                <a:srgbClr val="FF0000"/>
              </a:buClr>
              <a:buSzPts val="1100"/>
              <a:buFont typeface="Noto Sans Symbols"/>
              <a:buChar char="■"/>
            </a:pPr>
            <a:r>
              <a:rPr b="0" i="0" lang="en-IN" sz="2000" u="none" cap="none" strike="noStrike">
                <a:solidFill>
                  <a:srgbClr val="000000"/>
                </a:solidFill>
                <a:latin typeface="Calibri"/>
                <a:ea typeface="Calibri"/>
                <a:cs typeface="Calibri"/>
                <a:sym typeface="Calibri"/>
              </a:rPr>
              <a:t>Greater scalability</a:t>
            </a:r>
            <a:endParaRPr b="0" i="0" sz="1800" u="none" cap="none" strike="noStrike">
              <a:solidFill>
                <a:srgbClr val="000000"/>
              </a:solidFill>
              <a:latin typeface="Arial"/>
              <a:ea typeface="Arial"/>
              <a:cs typeface="Arial"/>
              <a:sym typeface="Arial"/>
            </a:endParaRPr>
          </a:p>
          <a:p>
            <a:pPr indent="-284400" lvl="1" marL="743040" marR="0" rtl="0" algn="l">
              <a:lnSpc>
                <a:spcPct val="110000"/>
              </a:lnSpc>
              <a:spcBef>
                <a:spcPts val="0"/>
              </a:spcBef>
              <a:spcAft>
                <a:spcPts val="0"/>
              </a:spcAft>
              <a:buClr>
                <a:srgbClr val="FF0000"/>
              </a:buClr>
              <a:buSzPts val="1100"/>
              <a:buFont typeface="Noto Sans Symbols"/>
              <a:buChar char="■"/>
            </a:pPr>
            <a:r>
              <a:rPr b="0" i="0" lang="en-IN" sz="2000" u="none" cap="none" strike="noStrike">
                <a:solidFill>
                  <a:srgbClr val="000000"/>
                </a:solidFill>
                <a:latin typeface="Calibri"/>
                <a:ea typeface="Calibri"/>
                <a:cs typeface="Calibri"/>
                <a:sym typeface="Calibri"/>
              </a:rPr>
              <a:t>ROLAP supports RDBMS products through the use of a metadata layer, thus avoiding the requirement to create a static multi-dimensional data structure.</a:t>
            </a:r>
            <a:endParaRPr b="0" i="0" sz="1800" u="none" cap="none" strike="noStrike">
              <a:solidFill>
                <a:srgbClr val="000000"/>
              </a:solidFill>
              <a:latin typeface="Arial"/>
              <a:ea typeface="Arial"/>
              <a:cs typeface="Arial"/>
              <a:sym typeface="Arial"/>
            </a:endParaRPr>
          </a:p>
          <a:p>
            <a:pPr indent="-284400" lvl="1" marL="743040" marR="0" rtl="0" algn="l">
              <a:lnSpc>
                <a:spcPct val="110000"/>
              </a:lnSpc>
              <a:spcBef>
                <a:spcPts val="0"/>
              </a:spcBef>
              <a:spcAft>
                <a:spcPts val="0"/>
              </a:spcAft>
              <a:buClr>
                <a:srgbClr val="FF0000"/>
              </a:buClr>
              <a:buSzPts val="1100"/>
              <a:buFont typeface="Noto Sans Symbols"/>
              <a:buChar char="■"/>
            </a:pPr>
            <a:r>
              <a:rPr b="0" i="0" lang="en-IN" sz="2000" u="none" cap="none" strike="noStrike">
                <a:solidFill>
                  <a:srgbClr val="000000"/>
                </a:solidFill>
                <a:latin typeface="Calibri"/>
                <a:ea typeface="Calibri"/>
                <a:cs typeface="Calibri"/>
                <a:sym typeface="Calibri"/>
              </a:rPr>
              <a:t>This facilitates the creation of multiple multi-dimensional views of the two-dimensional relation.</a:t>
            </a:r>
            <a:endParaRPr b="0" i="0" sz="1800" u="none" cap="none" strike="noStrike">
              <a:solidFill>
                <a:srgbClr val="000000"/>
              </a:solidFill>
              <a:latin typeface="Arial"/>
              <a:ea typeface="Arial"/>
              <a:cs typeface="Arial"/>
              <a:sym typeface="Arial"/>
            </a:endParaRPr>
          </a:p>
          <a:p>
            <a:pPr indent="-284400" lvl="1" marL="743040" marR="0" rtl="0" algn="l">
              <a:lnSpc>
                <a:spcPct val="110000"/>
              </a:lnSpc>
              <a:spcBef>
                <a:spcPts val="0"/>
              </a:spcBef>
              <a:spcAft>
                <a:spcPts val="0"/>
              </a:spcAft>
              <a:buClr>
                <a:srgbClr val="FF0000"/>
              </a:buClr>
              <a:buSzPts val="1100"/>
              <a:buFont typeface="Noto Sans Symbols"/>
              <a:buChar char="■"/>
            </a:pPr>
            <a:r>
              <a:rPr b="0" i="0" lang="en-IN" sz="2000" u="none" cap="none" strike="noStrike">
                <a:solidFill>
                  <a:srgbClr val="000000"/>
                </a:solidFill>
                <a:latin typeface="Calibri"/>
                <a:ea typeface="Calibri"/>
                <a:cs typeface="Calibri"/>
                <a:sym typeface="Calibri"/>
              </a:rPr>
              <a:t>To improve performance, some ROLAP products have enhanced SQL engines to support the complexity of multi-dimensional analysis, while others recommend, or require, the use of highly denormalized database designs such as the star schema.</a:t>
            </a:r>
            <a:endParaRPr b="0" i="0" sz="1800" u="none" cap="none" strike="noStrike">
              <a:solidFill>
                <a:srgbClr val="000000"/>
              </a:solidFill>
              <a:latin typeface="Arial"/>
              <a:ea typeface="Arial"/>
              <a:cs typeface="Arial"/>
              <a:sym typeface="Arial"/>
            </a:endParaRPr>
          </a:p>
          <a:p>
            <a:pPr indent="0" lvl="0" marL="0" marR="0" rtl="0" algn="l">
              <a:lnSpc>
                <a:spcPct val="110000"/>
              </a:lnSpc>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1504" name="Google Shape;1504;p105"/>
          <p:cNvSpPr/>
          <p:nvPr/>
        </p:nvSpPr>
        <p:spPr>
          <a:xfrm>
            <a:off x="7238880" y="6400800"/>
            <a:ext cx="1903680" cy="45576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ahoma"/>
                <a:ea typeface="Tahoma"/>
                <a:cs typeface="Tahoma"/>
                <a:sym typeface="Tahoma"/>
              </a:rPr>
              <a:t>‹#›</a:t>
            </a:fld>
            <a:endParaRPr b="0" sz="1800" strike="noStrike">
              <a:solidFill>
                <a:srgbClr val="000000"/>
              </a:solidFill>
              <a:latin typeface="Arial"/>
              <a:ea typeface="Arial"/>
              <a:cs typeface="Arial"/>
              <a:sym typeface="Arial"/>
            </a:endParaRPr>
          </a:p>
        </p:txBody>
      </p:sp>
    </p:spTree>
  </p:cSld>
  <p:clrMapOvr>
    <a:masterClrMapping/>
  </p:clrMapOvr>
</p:sld>
</file>

<file path=ppt/slides/slide10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8" name="Shape 1508"/>
        <p:cNvGrpSpPr/>
        <p:nvPr/>
      </p:nvGrpSpPr>
      <p:grpSpPr>
        <a:xfrm>
          <a:off x="0" y="0"/>
          <a:ext cx="0" cy="0"/>
          <a:chOff x="0" y="0"/>
          <a:chExt cx="0" cy="0"/>
        </a:xfrm>
      </p:grpSpPr>
      <p:sp>
        <p:nvSpPr>
          <p:cNvPr id="1509" name="Google Shape;1509;p106"/>
          <p:cNvSpPr/>
          <p:nvPr/>
        </p:nvSpPr>
        <p:spPr>
          <a:xfrm>
            <a:off x="2590920" y="380880"/>
            <a:ext cx="6170760" cy="684360"/>
          </a:xfrm>
          <a:prstGeom prst="rect">
            <a:avLst/>
          </a:prstGeom>
          <a:noFill/>
          <a:ln>
            <a:noFill/>
          </a:ln>
        </p:spPr>
        <p:txBody>
          <a:bodyPr anchorCtr="0" anchor="b" bIns="45000" lIns="90000" spcFirstLastPara="1" rIns="90000" wrap="square" tIns="45000">
            <a:noAutofit/>
          </a:bodyPr>
          <a:lstStyle/>
          <a:p>
            <a:pPr indent="0" lvl="0" marL="0" marR="0" rtl="0" algn="ctr">
              <a:lnSpc>
                <a:spcPct val="100000"/>
              </a:lnSpc>
              <a:spcBef>
                <a:spcPts val="0"/>
              </a:spcBef>
              <a:spcAft>
                <a:spcPts val="0"/>
              </a:spcAft>
              <a:buNone/>
            </a:pPr>
            <a:r>
              <a:rPr b="0" lang="en-IN" sz="3600" strike="noStrike">
                <a:solidFill>
                  <a:srgbClr val="FFFFFF"/>
                </a:solidFill>
                <a:latin typeface="Calibri"/>
                <a:ea typeface="Calibri"/>
                <a:cs typeface="Calibri"/>
                <a:sym typeface="Calibri"/>
              </a:rPr>
              <a:t>Relational OLAP (ROLAP)</a:t>
            </a:r>
            <a:endParaRPr b="0" sz="1800" strike="noStrike">
              <a:solidFill>
                <a:srgbClr val="000000"/>
              </a:solidFill>
              <a:latin typeface="Arial"/>
              <a:ea typeface="Arial"/>
              <a:cs typeface="Arial"/>
              <a:sym typeface="Arial"/>
            </a:endParaRPr>
          </a:p>
        </p:txBody>
      </p:sp>
      <p:sp>
        <p:nvSpPr>
          <p:cNvPr id="1510" name="Google Shape;1510;p106"/>
          <p:cNvSpPr/>
          <p:nvPr/>
        </p:nvSpPr>
        <p:spPr>
          <a:xfrm>
            <a:off x="380880" y="1447920"/>
            <a:ext cx="8380440" cy="5027760"/>
          </a:xfrm>
          <a:prstGeom prst="rect">
            <a:avLst/>
          </a:prstGeom>
          <a:noFill/>
          <a:ln>
            <a:noFill/>
          </a:ln>
        </p:spPr>
        <p:txBody>
          <a:bodyPr anchorCtr="0" anchor="t" bIns="45000" lIns="90000" spcFirstLastPara="1" rIns="90000" wrap="square" tIns="45000">
            <a:noAutofit/>
          </a:bodyPr>
          <a:lstStyle/>
          <a:p>
            <a:pPr indent="-341640" lvl="0" marL="343080" marR="0" rtl="0" algn="l">
              <a:lnSpc>
                <a:spcPct val="100000"/>
              </a:lnSpc>
              <a:spcBef>
                <a:spcPts val="0"/>
              </a:spcBef>
              <a:spcAft>
                <a:spcPts val="0"/>
              </a:spcAft>
              <a:buClr>
                <a:srgbClr val="3333CC"/>
              </a:buClr>
              <a:buSzPts val="1440"/>
              <a:buFont typeface="Noto Sans Symbols"/>
              <a:buChar char="■"/>
            </a:pPr>
            <a:r>
              <a:rPr b="0" lang="en-IN" sz="2400" strike="noStrike">
                <a:solidFill>
                  <a:srgbClr val="000000"/>
                </a:solidFill>
                <a:latin typeface="Calibri"/>
                <a:ea typeface="Calibri"/>
                <a:cs typeface="Calibri"/>
                <a:sym typeface="Calibri"/>
              </a:rPr>
              <a:t>The development issues associated with ROLAP technology:</a:t>
            </a:r>
            <a:endParaRPr b="0" sz="1800" strike="noStrike">
              <a:solidFill>
                <a:srgbClr val="000000"/>
              </a:solidFill>
              <a:latin typeface="Arial"/>
              <a:ea typeface="Arial"/>
              <a:cs typeface="Arial"/>
              <a:sym typeface="Arial"/>
            </a:endParaRPr>
          </a:p>
          <a:p>
            <a:pPr indent="-284400" lvl="1" marL="743040" marR="0" rtl="0" algn="l">
              <a:lnSpc>
                <a:spcPct val="100000"/>
              </a:lnSpc>
              <a:spcBef>
                <a:spcPts val="0"/>
              </a:spcBef>
              <a:spcAft>
                <a:spcPts val="0"/>
              </a:spcAft>
              <a:buClr>
                <a:srgbClr val="FF0000"/>
              </a:buClr>
              <a:buSzPts val="1320"/>
              <a:buFont typeface="Noto Sans Symbols"/>
              <a:buChar char="■"/>
            </a:pPr>
            <a:r>
              <a:rPr b="0" i="0" lang="en-IN" sz="2400" u="none" cap="none" strike="noStrike">
                <a:solidFill>
                  <a:srgbClr val="000000"/>
                </a:solidFill>
                <a:latin typeface="Calibri"/>
                <a:ea typeface="Calibri"/>
                <a:cs typeface="Calibri"/>
                <a:sym typeface="Calibri"/>
              </a:rPr>
              <a:t>Performance problems associated with the processing of complex queries that require multiple passes through the relational data.</a:t>
            </a:r>
            <a:endParaRPr b="0" i="0" sz="1800" u="none" cap="none" strike="noStrike">
              <a:solidFill>
                <a:srgbClr val="000000"/>
              </a:solidFill>
              <a:latin typeface="Arial"/>
              <a:ea typeface="Arial"/>
              <a:cs typeface="Arial"/>
              <a:sym typeface="Arial"/>
            </a:endParaRPr>
          </a:p>
          <a:p>
            <a:pPr indent="-284400" lvl="1" marL="743040" marR="0" rtl="0" algn="l">
              <a:lnSpc>
                <a:spcPct val="100000"/>
              </a:lnSpc>
              <a:spcBef>
                <a:spcPts val="0"/>
              </a:spcBef>
              <a:spcAft>
                <a:spcPts val="0"/>
              </a:spcAft>
              <a:buClr>
                <a:srgbClr val="FF0000"/>
              </a:buClr>
              <a:buSzPts val="1320"/>
              <a:buFont typeface="Noto Sans Symbols"/>
              <a:buChar char="■"/>
            </a:pPr>
            <a:r>
              <a:rPr b="0" i="0" lang="en-IN" sz="2400" u="none" cap="none" strike="noStrike">
                <a:solidFill>
                  <a:srgbClr val="000000"/>
                </a:solidFill>
                <a:latin typeface="Calibri"/>
                <a:ea typeface="Calibri"/>
                <a:cs typeface="Calibri"/>
                <a:sym typeface="Calibri"/>
              </a:rPr>
              <a:t>Development of middleware to facilitate the development of multi-dimensional applications.</a:t>
            </a:r>
            <a:endParaRPr b="0" i="0" sz="1800" u="none" cap="none" strike="noStrike">
              <a:solidFill>
                <a:srgbClr val="000000"/>
              </a:solidFill>
              <a:latin typeface="Arial"/>
              <a:ea typeface="Arial"/>
              <a:cs typeface="Arial"/>
              <a:sym typeface="Arial"/>
            </a:endParaRPr>
          </a:p>
          <a:p>
            <a:pPr indent="-284400" lvl="1" marL="743040" marR="0" rtl="0" algn="l">
              <a:lnSpc>
                <a:spcPct val="100000"/>
              </a:lnSpc>
              <a:spcBef>
                <a:spcPts val="0"/>
              </a:spcBef>
              <a:spcAft>
                <a:spcPts val="0"/>
              </a:spcAft>
              <a:buClr>
                <a:srgbClr val="FF0000"/>
              </a:buClr>
              <a:buSzPts val="1320"/>
              <a:buFont typeface="Noto Sans Symbols"/>
              <a:buChar char="■"/>
            </a:pPr>
            <a:r>
              <a:rPr b="0" i="0" lang="en-IN" sz="2400" u="none" cap="none" strike="noStrike">
                <a:solidFill>
                  <a:srgbClr val="000000"/>
                </a:solidFill>
                <a:latin typeface="Calibri"/>
                <a:ea typeface="Calibri"/>
                <a:cs typeface="Calibri"/>
                <a:sym typeface="Calibri"/>
              </a:rPr>
              <a:t>Development of an option to create persistent multi-dimensional structures, together with facilities o assist in the administration of these structures. </a:t>
            </a:r>
            <a:endParaRPr b="0" i="0" sz="18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1511" name="Google Shape;1511;p106"/>
          <p:cNvSpPr/>
          <p:nvPr/>
        </p:nvSpPr>
        <p:spPr>
          <a:xfrm>
            <a:off x="7238880" y="6400800"/>
            <a:ext cx="1903680" cy="45576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ahoma"/>
                <a:ea typeface="Tahoma"/>
                <a:cs typeface="Tahoma"/>
                <a:sym typeface="Tahoma"/>
              </a:rPr>
              <a:t>‹#›</a:t>
            </a:fld>
            <a:endParaRPr b="0" sz="1800" strike="noStrike">
              <a:solidFill>
                <a:srgbClr val="000000"/>
              </a:solidFill>
              <a:latin typeface="Arial"/>
              <a:ea typeface="Arial"/>
              <a:cs typeface="Arial"/>
              <a:sym typeface="Arial"/>
            </a:endParaRPr>
          </a:p>
        </p:txBody>
      </p:sp>
    </p:spTree>
  </p:cSld>
  <p:clrMapOvr>
    <a:masterClrMapping/>
  </p:clrMapOvr>
</p:sld>
</file>

<file path=ppt/slides/slide10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5" name="Shape 1515"/>
        <p:cNvGrpSpPr/>
        <p:nvPr/>
      </p:nvGrpSpPr>
      <p:grpSpPr>
        <a:xfrm>
          <a:off x="0" y="0"/>
          <a:ext cx="0" cy="0"/>
          <a:chOff x="0" y="0"/>
          <a:chExt cx="0" cy="0"/>
        </a:xfrm>
      </p:grpSpPr>
      <p:sp>
        <p:nvSpPr>
          <p:cNvPr id="1516" name="Google Shape;1516;p107"/>
          <p:cNvSpPr/>
          <p:nvPr/>
        </p:nvSpPr>
        <p:spPr>
          <a:xfrm>
            <a:off x="2590920" y="380880"/>
            <a:ext cx="6170760" cy="684360"/>
          </a:xfrm>
          <a:prstGeom prst="rect">
            <a:avLst/>
          </a:prstGeom>
          <a:noFill/>
          <a:ln>
            <a:noFill/>
          </a:ln>
        </p:spPr>
        <p:txBody>
          <a:bodyPr anchorCtr="0" anchor="b" bIns="45000" lIns="90000" spcFirstLastPara="1" rIns="90000" wrap="square" tIns="45000">
            <a:noAutofit/>
          </a:bodyPr>
          <a:lstStyle/>
          <a:p>
            <a:pPr indent="0" lvl="0" marL="0" marR="0" rtl="0" algn="ctr">
              <a:lnSpc>
                <a:spcPct val="100000"/>
              </a:lnSpc>
              <a:spcBef>
                <a:spcPts val="0"/>
              </a:spcBef>
              <a:spcAft>
                <a:spcPts val="0"/>
              </a:spcAft>
              <a:buNone/>
            </a:pPr>
            <a:r>
              <a:rPr b="0" lang="en-IN" sz="3600" strike="noStrike">
                <a:solidFill>
                  <a:srgbClr val="FFFFFF"/>
                </a:solidFill>
                <a:latin typeface="Calibri"/>
                <a:ea typeface="Calibri"/>
                <a:cs typeface="Calibri"/>
                <a:sym typeface="Calibri"/>
              </a:rPr>
              <a:t>Relational OLAP (ROLAP)</a:t>
            </a:r>
            <a:endParaRPr b="0" sz="1800" strike="noStrike">
              <a:solidFill>
                <a:srgbClr val="000000"/>
              </a:solidFill>
              <a:latin typeface="Arial"/>
              <a:ea typeface="Arial"/>
              <a:cs typeface="Arial"/>
              <a:sym typeface="Arial"/>
            </a:endParaRPr>
          </a:p>
        </p:txBody>
      </p:sp>
      <p:sp>
        <p:nvSpPr>
          <p:cNvPr id="1517" name="Google Shape;1517;p107"/>
          <p:cNvSpPr/>
          <p:nvPr/>
        </p:nvSpPr>
        <p:spPr>
          <a:xfrm>
            <a:off x="7238880" y="6400800"/>
            <a:ext cx="1903680" cy="45576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ahoma"/>
                <a:ea typeface="Tahoma"/>
                <a:cs typeface="Tahoma"/>
                <a:sym typeface="Tahoma"/>
              </a:rPr>
              <a:t>‹#›</a:t>
            </a:fld>
            <a:endParaRPr b="0" sz="1800" strike="noStrike">
              <a:solidFill>
                <a:srgbClr val="000000"/>
              </a:solidFill>
              <a:latin typeface="Arial"/>
              <a:ea typeface="Arial"/>
              <a:cs typeface="Arial"/>
              <a:sym typeface="Arial"/>
            </a:endParaRPr>
          </a:p>
        </p:txBody>
      </p:sp>
      <p:pic>
        <p:nvPicPr>
          <p:cNvPr id="1518" name="Google Shape;1518;p107"/>
          <p:cNvPicPr preferRelativeResize="0"/>
          <p:nvPr/>
        </p:nvPicPr>
        <p:blipFill rotWithShape="1">
          <a:blip r:embed="rId3">
            <a:alphaModFix/>
          </a:blip>
          <a:srcRect b="0" l="0" r="0" t="0"/>
          <a:stretch/>
        </p:blipFill>
        <p:spPr>
          <a:xfrm>
            <a:off x="1938240" y="2693880"/>
            <a:ext cx="5265720" cy="2535480"/>
          </a:xfrm>
          <a:prstGeom prst="rect">
            <a:avLst/>
          </a:prstGeom>
          <a:noFill/>
          <a:ln>
            <a:noFill/>
          </a:ln>
        </p:spPr>
      </p:pic>
    </p:spTree>
  </p:cSld>
  <p:clrMapOvr>
    <a:masterClrMapping/>
  </p:clrMapOvr>
</p:sld>
</file>

<file path=ppt/slides/slide10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2" name="Shape 1522"/>
        <p:cNvGrpSpPr/>
        <p:nvPr/>
      </p:nvGrpSpPr>
      <p:grpSpPr>
        <a:xfrm>
          <a:off x="0" y="0"/>
          <a:ext cx="0" cy="0"/>
          <a:chOff x="0" y="0"/>
          <a:chExt cx="0" cy="0"/>
        </a:xfrm>
      </p:grpSpPr>
      <p:sp>
        <p:nvSpPr>
          <p:cNvPr id="1523" name="Google Shape;1523;p108"/>
          <p:cNvSpPr/>
          <p:nvPr/>
        </p:nvSpPr>
        <p:spPr>
          <a:xfrm>
            <a:off x="2666880" y="533520"/>
            <a:ext cx="6094440" cy="684360"/>
          </a:xfrm>
          <a:prstGeom prst="rect">
            <a:avLst/>
          </a:prstGeom>
          <a:noFill/>
          <a:ln>
            <a:noFill/>
          </a:ln>
        </p:spPr>
        <p:txBody>
          <a:bodyPr anchorCtr="0" anchor="b" bIns="45000" lIns="90000" spcFirstLastPara="1" rIns="90000" wrap="square" tIns="45000">
            <a:noAutofit/>
          </a:bodyPr>
          <a:lstStyle/>
          <a:p>
            <a:pPr indent="0" lvl="0" marL="0" marR="0" rtl="0" algn="ctr">
              <a:lnSpc>
                <a:spcPct val="110000"/>
              </a:lnSpc>
              <a:spcBef>
                <a:spcPts val="0"/>
              </a:spcBef>
              <a:spcAft>
                <a:spcPts val="0"/>
              </a:spcAft>
              <a:buNone/>
            </a:pPr>
            <a:r>
              <a:rPr b="0" lang="en-IN" sz="3600" strike="noStrike">
                <a:solidFill>
                  <a:srgbClr val="FFFFFF"/>
                </a:solidFill>
                <a:latin typeface="Calibri"/>
                <a:ea typeface="Calibri"/>
                <a:cs typeface="Calibri"/>
                <a:sym typeface="Calibri"/>
              </a:rPr>
              <a:t>Multidimensional OLAP (MOLAP) </a:t>
            </a:r>
            <a:endParaRPr b="0" sz="1800" strike="noStrike">
              <a:solidFill>
                <a:srgbClr val="000000"/>
              </a:solidFill>
              <a:latin typeface="Arial"/>
              <a:ea typeface="Arial"/>
              <a:cs typeface="Arial"/>
              <a:sym typeface="Arial"/>
            </a:endParaRPr>
          </a:p>
        </p:txBody>
      </p:sp>
      <p:sp>
        <p:nvSpPr>
          <p:cNvPr id="1524" name="Google Shape;1524;p108"/>
          <p:cNvSpPr/>
          <p:nvPr/>
        </p:nvSpPr>
        <p:spPr>
          <a:xfrm>
            <a:off x="380880" y="1447920"/>
            <a:ext cx="8380440" cy="5027760"/>
          </a:xfrm>
          <a:prstGeom prst="rect">
            <a:avLst/>
          </a:prstGeom>
          <a:noFill/>
          <a:ln>
            <a:noFill/>
          </a:ln>
        </p:spPr>
        <p:txBody>
          <a:bodyPr anchorCtr="0" anchor="t" bIns="45000" lIns="90000" spcFirstLastPara="1" rIns="90000" wrap="square" tIns="45000">
            <a:noAutofit/>
          </a:bodyPr>
          <a:lstStyle/>
          <a:p>
            <a:pPr indent="-284400" lvl="1" marL="743040" marR="0" rtl="0" algn="l">
              <a:lnSpc>
                <a:spcPct val="110000"/>
              </a:lnSpc>
              <a:spcBef>
                <a:spcPts val="0"/>
              </a:spcBef>
              <a:spcAft>
                <a:spcPts val="0"/>
              </a:spcAft>
              <a:buClr>
                <a:srgbClr val="FF0000"/>
              </a:buClr>
              <a:buSzPts val="1100"/>
              <a:buFont typeface="Noto Sans Symbols"/>
              <a:buChar char="■"/>
            </a:pPr>
            <a:r>
              <a:rPr b="0" i="0" lang="en-IN" sz="2000" u="none" cap="none" strike="noStrike">
                <a:solidFill>
                  <a:srgbClr val="000000"/>
                </a:solidFill>
                <a:latin typeface="Calibri"/>
                <a:ea typeface="Calibri"/>
                <a:cs typeface="Calibri"/>
                <a:sym typeface="Calibri"/>
              </a:rPr>
              <a:t>MOLAP tools use specialized data structures and multi-dimensional database management systems (MDDBMS) to organize, navigate, and analyze data.</a:t>
            </a:r>
            <a:endParaRPr b="0" i="0" sz="1800" u="none" cap="none" strike="noStrike">
              <a:solidFill>
                <a:srgbClr val="000000"/>
              </a:solidFill>
              <a:latin typeface="Arial"/>
              <a:ea typeface="Arial"/>
              <a:cs typeface="Arial"/>
              <a:sym typeface="Arial"/>
            </a:endParaRPr>
          </a:p>
          <a:p>
            <a:pPr indent="-284400" lvl="1" marL="743040" marR="0" rtl="0" algn="l">
              <a:lnSpc>
                <a:spcPct val="110000"/>
              </a:lnSpc>
              <a:spcBef>
                <a:spcPts val="0"/>
              </a:spcBef>
              <a:spcAft>
                <a:spcPts val="0"/>
              </a:spcAft>
              <a:buClr>
                <a:srgbClr val="FF0000"/>
              </a:buClr>
              <a:buSzPts val="1100"/>
              <a:buFont typeface="Noto Sans Symbols"/>
              <a:buChar char="■"/>
            </a:pPr>
            <a:r>
              <a:rPr b="0" i="0" lang="en-IN" sz="2000" u="none" cap="none" strike="noStrike">
                <a:solidFill>
                  <a:srgbClr val="000000"/>
                </a:solidFill>
                <a:latin typeface="Calibri"/>
                <a:ea typeface="Calibri"/>
                <a:cs typeface="Calibri"/>
                <a:sym typeface="Calibri"/>
              </a:rPr>
              <a:t>Sparse array-based multidimensional storage engine that minimize the disk space requirements through sparse data management.</a:t>
            </a:r>
            <a:endParaRPr b="0" i="0" sz="1800" u="none" cap="none" strike="noStrike">
              <a:solidFill>
                <a:srgbClr val="000000"/>
              </a:solidFill>
              <a:latin typeface="Arial"/>
              <a:ea typeface="Arial"/>
              <a:cs typeface="Arial"/>
              <a:sym typeface="Arial"/>
            </a:endParaRPr>
          </a:p>
          <a:p>
            <a:pPr indent="-284400" lvl="1" marL="743040" marR="0" rtl="0" algn="l">
              <a:lnSpc>
                <a:spcPct val="110000"/>
              </a:lnSpc>
              <a:spcBef>
                <a:spcPts val="0"/>
              </a:spcBef>
              <a:spcAft>
                <a:spcPts val="0"/>
              </a:spcAft>
              <a:buClr>
                <a:srgbClr val="FF0000"/>
              </a:buClr>
              <a:buSzPts val="1100"/>
              <a:buFont typeface="Noto Sans Symbols"/>
              <a:buChar char="■"/>
            </a:pPr>
            <a:r>
              <a:rPr b="0" i="0" lang="en-IN" sz="2000" u="none" cap="none" strike="noStrike">
                <a:solidFill>
                  <a:srgbClr val="000000"/>
                </a:solidFill>
                <a:latin typeface="Calibri"/>
                <a:ea typeface="Calibri"/>
                <a:cs typeface="Calibri"/>
                <a:sym typeface="Calibri"/>
              </a:rPr>
              <a:t>Fast indexing to pre-computed summarized data</a:t>
            </a:r>
            <a:endParaRPr b="0" i="0" sz="1800" u="none" cap="none" strike="noStrike">
              <a:solidFill>
                <a:srgbClr val="000000"/>
              </a:solidFill>
              <a:latin typeface="Arial"/>
              <a:ea typeface="Arial"/>
              <a:cs typeface="Arial"/>
              <a:sym typeface="Arial"/>
            </a:endParaRPr>
          </a:p>
          <a:p>
            <a:pPr indent="-284400" lvl="1" marL="743040" marR="0" rtl="0" algn="l">
              <a:lnSpc>
                <a:spcPct val="110000"/>
              </a:lnSpc>
              <a:spcBef>
                <a:spcPts val="0"/>
              </a:spcBef>
              <a:spcAft>
                <a:spcPts val="0"/>
              </a:spcAft>
              <a:buClr>
                <a:srgbClr val="FF0000"/>
              </a:buClr>
              <a:buSzPts val="1100"/>
              <a:buFont typeface="Noto Sans Symbols"/>
              <a:buChar char="■"/>
            </a:pPr>
            <a:r>
              <a:rPr b="0" i="0" lang="en-IN" sz="2000" u="none" cap="none" strike="noStrike">
                <a:solidFill>
                  <a:srgbClr val="000000"/>
                </a:solidFill>
                <a:latin typeface="Calibri"/>
                <a:ea typeface="Calibri"/>
                <a:cs typeface="Calibri"/>
                <a:sym typeface="Calibri"/>
              </a:rPr>
              <a:t>The development issues associated with MOLAP:</a:t>
            </a:r>
            <a:endParaRPr b="0" i="0" sz="1800" u="none" cap="none" strike="noStrike">
              <a:solidFill>
                <a:srgbClr val="000000"/>
              </a:solidFill>
              <a:latin typeface="Arial"/>
              <a:ea typeface="Arial"/>
              <a:cs typeface="Arial"/>
              <a:sym typeface="Arial"/>
            </a:endParaRPr>
          </a:p>
          <a:p>
            <a:pPr indent="-227159" lvl="2" marL="1143000" marR="0" rtl="0" algn="l">
              <a:lnSpc>
                <a:spcPct val="110000"/>
              </a:lnSpc>
              <a:spcBef>
                <a:spcPts val="0"/>
              </a:spcBef>
              <a:spcAft>
                <a:spcPts val="0"/>
              </a:spcAft>
              <a:buClr>
                <a:srgbClr val="3333CC"/>
              </a:buClr>
              <a:buSzPts val="1000"/>
              <a:buFont typeface="Noto Sans Symbols"/>
              <a:buChar char="■"/>
            </a:pPr>
            <a:r>
              <a:rPr b="0" i="0" lang="en-IN" sz="2000" u="none" cap="none" strike="noStrike">
                <a:solidFill>
                  <a:srgbClr val="000000"/>
                </a:solidFill>
                <a:latin typeface="Calibri"/>
                <a:ea typeface="Calibri"/>
                <a:cs typeface="Calibri"/>
                <a:sym typeface="Calibri"/>
              </a:rPr>
              <a:t>Only a limited amount of data can be efficiently stored and analyzed.</a:t>
            </a:r>
            <a:endParaRPr b="0" i="0" sz="1800" u="none" cap="none" strike="noStrike">
              <a:solidFill>
                <a:srgbClr val="000000"/>
              </a:solidFill>
              <a:latin typeface="Arial"/>
              <a:ea typeface="Arial"/>
              <a:cs typeface="Arial"/>
              <a:sym typeface="Arial"/>
            </a:endParaRPr>
          </a:p>
          <a:p>
            <a:pPr indent="-227159" lvl="2" marL="1143000" marR="0" rtl="0" algn="l">
              <a:lnSpc>
                <a:spcPct val="110000"/>
              </a:lnSpc>
              <a:spcBef>
                <a:spcPts val="0"/>
              </a:spcBef>
              <a:spcAft>
                <a:spcPts val="0"/>
              </a:spcAft>
              <a:buClr>
                <a:srgbClr val="3333CC"/>
              </a:buClr>
              <a:buSzPts val="1000"/>
              <a:buFont typeface="Noto Sans Symbols"/>
              <a:buChar char="■"/>
            </a:pPr>
            <a:r>
              <a:rPr b="0" i="0" lang="en-IN" sz="2000" u="none" cap="none" strike="noStrike">
                <a:solidFill>
                  <a:srgbClr val="000000"/>
                </a:solidFill>
                <a:latin typeface="Calibri"/>
                <a:ea typeface="Calibri"/>
                <a:cs typeface="Calibri"/>
                <a:sym typeface="Calibri"/>
              </a:rPr>
              <a:t>Navigation and analysis of data are limited because the data is designed according to previously determined requirements.</a:t>
            </a:r>
            <a:endParaRPr b="0" i="0" sz="1800" u="none" cap="none" strike="noStrike">
              <a:solidFill>
                <a:srgbClr val="000000"/>
              </a:solidFill>
              <a:latin typeface="Arial"/>
              <a:ea typeface="Arial"/>
              <a:cs typeface="Arial"/>
              <a:sym typeface="Arial"/>
            </a:endParaRPr>
          </a:p>
          <a:p>
            <a:pPr indent="-227159" lvl="2" marL="1143000" marR="0" rtl="0" algn="l">
              <a:lnSpc>
                <a:spcPct val="110000"/>
              </a:lnSpc>
              <a:spcBef>
                <a:spcPts val="0"/>
              </a:spcBef>
              <a:spcAft>
                <a:spcPts val="0"/>
              </a:spcAft>
              <a:buClr>
                <a:srgbClr val="3333CC"/>
              </a:buClr>
              <a:buSzPts val="1000"/>
              <a:buFont typeface="Noto Sans Symbols"/>
              <a:buChar char="■"/>
            </a:pPr>
            <a:r>
              <a:rPr b="0" i="0" lang="en-IN" sz="2000" u="none" cap="none" strike="noStrike">
                <a:solidFill>
                  <a:srgbClr val="000000"/>
                </a:solidFill>
                <a:latin typeface="Calibri"/>
                <a:ea typeface="Calibri"/>
                <a:cs typeface="Calibri"/>
                <a:sym typeface="Calibri"/>
              </a:rPr>
              <a:t>MOLAP products require a different set of skills and tools to build and maintain the database.</a:t>
            </a:r>
            <a:endParaRPr b="0" i="0" sz="1800" u="none" cap="none" strike="noStrike">
              <a:solidFill>
                <a:srgbClr val="000000"/>
              </a:solidFill>
              <a:latin typeface="Arial"/>
              <a:ea typeface="Arial"/>
              <a:cs typeface="Arial"/>
              <a:sym typeface="Arial"/>
            </a:endParaRPr>
          </a:p>
          <a:p>
            <a:pPr indent="0" lvl="0" marL="0" marR="0" rtl="0" algn="l">
              <a:lnSpc>
                <a:spcPct val="110000"/>
              </a:lnSpc>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1525" name="Google Shape;1525;p108"/>
          <p:cNvSpPr/>
          <p:nvPr/>
        </p:nvSpPr>
        <p:spPr>
          <a:xfrm>
            <a:off x="7238880" y="6400800"/>
            <a:ext cx="1903680" cy="45576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ahoma"/>
                <a:ea typeface="Tahoma"/>
                <a:cs typeface="Tahoma"/>
                <a:sym typeface="Tahoma"/>
              </a:rPr>
              <a:t>‹#›</a:t>
            </a:fld>
            <a:endParaRPr b="0" sz="1800" strike="noStrike">
              <a:solidFill>
                <a:srgbClr val="000000"/>
              </a:solidFill>
              <a:latin typeface="Arial"/>
              <a:ea typeface="Arial"/>
              <a:cs typeface="Arial"/>
              <a:sym typeface="Arial"/>
            </a:endParaRPr>
          </a:p>
        </p:txBody>
      </p:sp>
    </p:spTree>
  </p:cSld>
  <p:clrMapOvr>
    <a:masterClrMapping/>
  </p:clrMapOvr>
</p:sld>
</file>

<file path=ppt/slides/slide10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9" name="Shape 1529"/>
        <p:cNvGrpSpPr/>
        <p:nvPr/>
      </p:nvGrpSpPr>
      <p:grpSpPr>
        <a:xfrm>
          <a:off x="0" y="0"/>
          <a:ext cx="0" cy="0"/>
          <a:chOff x="0" y="0"/>
          <a:chExt cx="0" cy="0"/>
        </a:xfrm>
      </p:grpSpPr>
      <p:sp>
        <p:nvSpPr>
          <p:cNvPr id="1530" name="Google Shape;1530;p109"/>
          <p:cNvSpPr/>
          <p:nvPr/>
        </p:nvSpPr>
        <p:spPr>
          <a:xfrm>
            <a:off x="2514600" y="380880"/>
            <a:ext cx="6247080" cy="836640"/>
          </a:xfrm>
          <a:prstGeom prst="rect">
            <a:avLst/>
          </a:prstGeom>
          <a:noFill/>
          <a:ln>
            <a:noFill/>
          </a:ln>
        </p:spPr>
        <p:txBody>
          <a:bodyPr anchorCtr="0" anchor="b" bIns="45000" lIns="90000" spcFirstLastPara="1" rIns="90000" wrap="square" tIns="45000">
            <a:noAutofit/>
          </a:bodyPr>
          <a:lstStyle/>
          <a:p>
            <a:pPr indent="0" lvl="0" marL="0" marR="0" rtl="0" algn="ctr">
              <a:lnSpc>
                <a:spcPct val="100000"/>
              </a:lnSpc>
              <a:spcBef>
                <a:spcPts val="0"/>
              </a:spcBef>
              <a:spcAft>
                <a:spcPts val="0"/>
              </a:spcAft>
              <a:buNone/>
            </a:pPr>
            <a:r>
              <a:rPr b="0" lang="en-IN" sz="3600" strike="noStrike">
                <a:solidFill>
                  <a:srgbClr val="FFFFFF"/>
                </a:solidFill>
                <a:latin typeface="Calibri"/>
                <a:ea typeface="Calibri"/>
                <a:cs typeface="Calibri"/>
                <a:sym typeface="Calibri"/>
              </a:rPr>
              <a:t>Multidimensional OLAP (MOLAP) </a:t>
            </a:r>
            <a:endParaRPr b="0" sz="1800" strike="noStrike">
              <a:solidFill>
                <a:srgbClr val="000000"/>
              </a:solidFill>
              <a:latin typeface="Arial"/>
              <a:ea typeface="Arial"/>
              <a:cs typeface="Arial"/>
              <a:sym typeface="Arial"/>
            </a:endParaRPr>
          </a:p>
        </p:txBody>
      </p:sp>
      <p:sp>
        <p:nvSpPr>
          <p:cNvPr id="1531" name="Google Shape;1531;p109"/>
          <p:cNvSpPr/>
          <p:nvPr/>
        </p:nvSpPr>
        <p:spPr>
          <a:xfrm>
            <a:off x="7238880" y="6400800"/>
            <a:ext cx="1903680" cy="45576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ahoma"/>
                <a:ea typeface="Tahoma"/>
                <a:cs typeface="Tahoma"/>
                <a:sym typeface="Tahoma"/>
              </a:rPr>
              <a:t>‹#›</a:t>
            </a:fld>
            <a:endParaRPr b="0" sz="1800" strike="noStrike">
              <a:solidFill>
                <a:srgbClr val="000000"/>
              </a:solidFill>
              <a:latin typeface="Arial"/>
              <a:ea typeface="Arial"/>
              <a:cs typeface="Arial"/>
              <a:sym typeface="Arial"/>
            </a:endParaRPr>
          </a:p>
        </p:txBody>
      </p:sp>
      <p:pic>
        <p:nvPicPr>
          <p:cNvPr id="1532" name="Google Shape;1532;p109"/>
          <p:cNvPicPr preferRelativeResize="0"/>
          <p:nvPr/>
        </p:nvPicPr>
        <p:blipFill rotWithShape="1">
          <a:blip r:embed="rId3">
            <a:alphaModFix/>
          </a:blip>
          <a:srcRect b="0" l="0" r="0" t="0"/>
          <a:stretch/>
        </p:blipFill>
        <p:spPr>
          <a:xfrm>
            <a:off x="990720" y="1981080"/>
            <a:ext cx="7008840" cy="253368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7" name="Shape 777"/>
        <p:cNvGrpSpPr/>
        <p:nvPr/>
      </p:nvGrpSpPr>
      <p:grpSpPr>
        <a:xfrm>
          <a:off x="0" y="0"/>
          <a:ext cx="0" cy="0"/>
          <a:chOff x="0" y="0"/>
          <a:chExt cx="0" cy="0"/>
        </a:xfrm>
      </p:grpSpPr>
      <p:sp>
        <p:nvSpPr>
          <p:cNvPr id="778" name="Google Shape;778;p11"/>
          <p:cNvSpPr/>
          <p:nvPr/>
        </p:nvSpPr>
        <p:spPr>
          <a:xfrm>
            <a:off x="2590920" y="380880"/>
            <a:ext cx="6170760" cy="684360"/>
          </a:xfrm>
          <a:prstGeom prst="rect">
            <a:avLst/>
          </a:prstGeom>
          <a:noFill/>
          <a:ln>
            <a:noFill/>
          </a:ln>
        </p:spPr>
        <p:txBody>
          <a:bodyPr anchorCtr="0" anchor="b" bIns="45000" lIns="90000" spcFirstLastPara="1" rIns="90000" wrap="square" tIns="45000">
            <a:noAutofit/>
          </a:bodyPr>
          <a:lstStyle/>
          <a:p>
            <a:pPr indent="0" lvl="0" marL="0" marR="0" rtl="0" algn="l">
              <a:spcBef>
                <a:spcPts val="0"/>
              </a:spcBef>
              <a:spcAft>
                <a:spcPts val="0"/>
              </a:spcAft>
              <a:buNone/>
            </a:pPr>
            <a:r>
              <a:rPr b="0" lang="en-IN" sz="3600" strike="noStrike">
                <a:solidFill>
                  <a:srgbClr val="FFFFFF"/>
                </a:solidFill>
                <a:latin typeface="Calibri"/>
                <a:ea typeface="Calibri"/>
                <a:cs typeface="Calibri"/>
                <a:sym typeface="Calibri"/>
              </a:rPr>
              <a:t>Example :</a:t>
            </a:r>
            <a:endParaRPr b="0" sz="1800"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None/>
            </a:pPr>
            <a:r>
              <a:rPr b="0" lang="en-IN" sz="3600" strike="noStrike">
                <a:solidFill>
                  <a:srgbClr val="FFFFFF"/>
                </a:solidFill>
                <a:latin typeface="Calibri"/>
                <a:ea typeface="Calibri"/>
                <a:cs typeface="Calibri"/>
                <a:sym typeface="Calibri"/>
              </a:rPr>
              <a:t>Subject area—customer</a:t>
            </a:r>
            <a:endParaRPr b="0" sz="1800" strike="noStrike">
              <a:solidFill>
                <a:srgbClr val="000000"/>
              </a:solidFill>
              <a:latin typeface="Arial"/>
              <a:ea typeface="Arial"/>
              <a:cs typeface="Arial"/>
              <a:sym typeface="Arial"/>
            </a:endParaRPr>
          </a:p>
        </p:txBody>
      </p:sp>
      <p:sp>
        <p:nvSpPr>
          <p:cNvPr id="779" name="Google Shape;779;p11"/>
          <p:cNvSpPr/>
          <p:nvPr/>
        </p:nvSpPr>
        <p:spPr>
          <a:xfrm>
            <a:off x="7238880" y="6400800"/>
            <a:ext cx="1903680" cy="45576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ahoma"/>
                <a:ea typeface="Tahoma"/>
                <a:cs typeface="Tahoma"/>
                <a:sym typeface="Tahoma"/>
              </a:rPr>
              <a:t>‹#›</a:t>
            </a:fld>
            <a:endParaRPr b="0" sz="1800" strike="noStrike">
              <a:solidFill>
                <a:srgbClr val="000000"/>
              </a:solidFill>
              <a:latin typeface="Arial"/>
              <a:ea typeface="Arial"/>
              <a:cs typeface="Arial"/>
              <a:sym typeface="Arial"/>
            </a:endParaRPr>
          </a:p>
        </p:txBody>
      </p:sp>
      <p:pic>
        <p:nvPicPr>
          <p:cNvPr id="780" name="Google Shape;780;p11"/>
          <p:cNvPicPr preferRelativeResize="0"/>
          <p:nvPr/>
        </p:nvPicPr>
        <p:blipFill rotWithShape="1">
          <a:blip r:embed="rId3">
            <a:alphaModFix/>
          </a:blip>
          <a:srcRect b="15639" l="32646" r="27226" t="31319"/>
          <a:stretch/>
        </p:blipFill>
        <p:spPr>
          <a:xfrm>
            <a:off x="1822320" y="1689120"/>
            <a:ext cx="5497560" cy="4545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80"/>
                                        </p:tgtEl>
                                        <p:attrNameLst>
                                          <p:attrName>style.visibility</p:attrName>
                                        </p:attrNameLst>
                                      </p:cBhvr>
                                      <p:to>
                                        <p:strVal val="visible"/>
                                      </p:to>
                                    </p:set>
                                    <p:animEffect filter="fade" transition="in">
                                      <p:cBhvr>
                                        <p:cTn dur="500"/>
                                        <p:tgtEl>
                                          <p:spTgt spid="78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6" name="Shape 1536"/>
        <p:cNvGrpSpPr/>
        <p:nvPr/>
      </p:nvGrpSpPr>
      <p:grpSpPr>
        <a:xfrm>
          <a:off x="0" y="0"/>
          <a:ext cx="0" cy="0"/>
          <a:chOff x="0" y="0"/>
          <a:chExt cx="0" cy="0"/>
        </a:xfrm>
      </p:grpSpPr>
      <p:sp>
        <p:nvSpPr>
          <p:cNvPr id="1537" name="Google Shape;1537;p110"/>
          <p:cNvSpPr/>
          <p:nvPr/>
        </p:nvSpPr>
        <p:spPr>
          <a:xfrm>
            <a:off x="2590920" y="380880"/>
            <a:ext cx="6170760" cy="684360"/>
          </a:xfrm>
          <a:prstGeom prst="rect">
            <a:avLst/>
          </a:prstGeom>
          <a:noFill/>
          <a:ln>
            <a:noFill/>
          </a:ln>
        </p:spPr>
        <p:txBody>
          <a:bodyPr anchorCtr="0" anchor="b" bIns="45000" lIns="90000" spcFirstLastPara="1" rIns="90000" wrap="square" tIns="45000">
            <a:noAutofit/>
          </a:bodyPr>
          <a:lstStyle/>
          <a:p>
            <a:pPr indent="0" lvl="0" marL="0" marR="0" rtl="0" algn="ctr">
              <a:lnSpc>
                <a:spcPct val="100000"/>
              </a:lnSpc>
              <a:spcBef>
                <a:spcPts val="0"/>
              </a:spcBef>
              <a:spcAft>
                <a:spcPts val="0"/>
              </a:spcAft>
              <a:buNone/>
            </a:pPr>
            <a:r>
              <a:rPr b="0" lang="en-IN" sz="3600" strike="noStrike">
                <a:solidFill>
                  <a:srgbClr val="FFFFFF"/>
                </a:solidFill>
                <a:latin typeface="Calibri"/>
                <a:ea typeface="Calibri"/>
                <a:cs typeface="Calibri"/>
                <a:sym typeface="Calibri"/>
              </a:rPr>
              <a:t>Hybrid OLAP (HOLAP)</a:t>
            </a:r>
            <a:endParaRPr b="0" sz="1800" strike="noStrike">
              <a:solidFill>
                <a:srgbClr val="000000"/>
              </a:solidFill>
              <a:latin typeface="Arial"/>
              <a:ea typeface="Arial"/>
              <a:cs typeface="Arial"/>
              <a:sym typeface="Arial"/>
            </a:endParaRPr>
          </a:p>
        </p:txBody>
      </p:sp>
      <p:sp>
        <p:nvSpPr>
          <p:cNvPr id="1538" name="Google Shape;1538;p110"/>
          <p:cNvSpPr/>
          <p:nvPr/>
        </p:nvSpPr>
        <p:spPr>
          <a:xfrm>
            <a:off x="380880" y="1447920"/>
            <a:ext cx="8380440" cy="5027760"/>
          </a:xfrm>
          <a:prstGeom prst="rect">
            <a:avLst/>
          </a:prstGeom>
          <a:noFill/>
          <a:ln>
            <a:noFill/>
          </a:ln>
        </p:spPr>
        <p:txBody>
          <a:bodyPr anchorCtr="0" anchor="t" bIns="45000" lIns="90000" spcFirstLastPara="1" rIns="90000" wrap="square" tIns="45000">
            <a:noAutofit/>
          </a:bodyPr>
          <a:lstStyle/>
          <a:p>
            <a:pPr indent="-341640" lvl="0" marL="343080" marR="0" rtl="0" algn="l">
              <a:lnSpc>
                <a:spcPct val="100000"/>
              </a:lnSpc>
              <a:spcBef>
                <a:spcPts val="0"/>
              </a:spcBef>
              <a:spcAft>
                <a:spcPts val="0"/>
              </a:spcAft>
              <a:buClr>
                <a:srgbClr val="3333CC"/>
              </a:buClr>
              <a:buSzPts val="1200"/>
              <a:buFont typeface="Noto Sans Symbols"/>
              <a:buChar char="■"/>
            </a:pPr>
            <a:r>
              <a:rPr b="0" lang="en-IN" sz="2000" strike="noStrike">
                <a:solidFill>
                  <a:srgbClr val="000000"/>
                </a:solidFill>
                <a:latin typeface="Calibri"/>
                <a:ea typeface="Calibri"/>
                <a:cs typeface="Calibri"/>
                <a:sym typeface="Calibri"/>
              </a:rPr>
              <a:t>HOLAP tools provide limited analysis capability, either directly against RDBMS products, or by using an intermediate MOLAP server.</a:t>
            </a:r>
            <a:endParaRPr b="0" sz="1800" strike="noStrike">
              <a:solidFill>
                <a:srgbClr val="000000"/>
              </a:solidFill>
              <a:latin typeface="Arial"/>
              <a:ea typeface="Arial"/>
              <a:cs typeface="Arial"/>
              <a:sym typeface="Arial"/>
            </a:endParaRPr>
          </a:p>
          <a:p>
            <a:pPr indent="-341640" lvl="0" marL="343080" marR="0" rtl="0" algn="l">
              <a:lnSpc>
                <a:spcPct val="100000"/>
              </a:lnSpc>
              <a:spcBef>
                <a:spcPts val="0"/>
              </a:spcBef>
              <a:spcAft>
                <a:spcPts val="0"/>
              </a:spcAft>
              <a:buClr>
                <a:srgbClr val="3333CC"/>
              </a:buClr>
              <a:buSzPts val="1200"/>
              <a:buFont typeface="Noto Sans Symbols"/>
              <a:buChar char="■"/>
            </a:pPr>
            <a:r>
              <a:rPr b="0" lang="en-IN" sz="2000" strike="noStrike">
                <a:solidFill>
                  <a:srgbClr val="000000"/>
                </a:solidFill>
                <a:latin typeface="Calibri"/>
                <a:ea typeface="Calibri"/>
                <a:cs typeface="Calibri"/>
                <a:sym typeface="Calibri"/>
              </a:rPr>
              <a:t>HOLAP tools deliver selected data directly from DBMS or via  MOLAP server to the desktop (or local server) in the form of data cube, where it is stored, analyzed, and maintained locally is the fastest-growing type of OLAP tools.</a:t>
            </a:r>
            <a:endParaRPr b="0" sz="1800" strike="noStrike">
              <a:solidFill>
                <a:srgbClr val="000000"/>
              </a:solidFill>
              <a:latin typeface="Arial"/>
              <a:ea typeface="Arial"/>
              <a:cs typeface="Arial"/>
              <a:sym typeface="Arial"/>
            </a:endParaRPr>
          </a:p>
          <a:p>
            <a:pPr indent="-341640" lvl="1" marL="343080" marR="0" rtl="0" algn="l">
              <a:lnSpc>
                <a:spcPct val="100000"/>
              </a:lnSpc>
              <a:spcBef>
                <a:spcPts val="0"/>
              </a:spcBef>
              <a:spcAft>
                <a:spcPts val="0"/>
              </a:spcAft>
              <a:buClr>
                <a:srgbClr val="3333CC"/>
              </a:buClr>
              <a:buSzPts val="1200"/>
              <a:buFont typeface="Noto Sans Symbols"/>
              <a:buChar char="■"/>
            </a:pPr>
            <a:r>
              <a:rPr b="0" i="0" lang="en-IN" sz="2000" u="none" cap="none" strike="noStrike">
                <a:solidFill>
                  <a:srgbClr val="000000"/>
                </a:solidFill>
                <a:latin typeface="Calibri"/>
                <a:ea typeface="Calibri"/>
                <a:cs typeface="Calibri"/>
                <a:sym typeface="Calibri"/>
              </a:rPr>
              <a:t>Flexibility, e.g., low level: relational, high-level: array</a:t>
            </a:r>
            <a:endParaRPr b="0" i="0" sz="1800" u="none" cap="none" strike="noStrike">
              <a:solidFill>
                <a:srgbClr val="000000"/>
              </a:solidFill>
              <a:latin typeface="Arial"/>
              <a:ea typeface="Arial"/>
              <a:cs typeface="Arial"/>
              <a:sym typeface="Arial"/>
            </a:endParaRPr>
          </a:p>
          <a:p>
            <a:pPr indent="-341640" lvl="0" marL="343080" marR="0" rtl="0" algn="l">
              <a:lnSpc>
                <a:spcPct val="100000"/>
              </a:lnSpc>
              <a:spcBef>
                <a:spcPts val="0"/>
              </a:spcBef>
              <a:spcAft>
                <a:spcPts val="0"/>
              </a:spcAft>
              <a:buClr>
                <a:srgbClr val="3333CC"/>
              </a:buClr>
              <a:buSzPts val="1200"/>
              <a:buFont typeface="Noto Sans Symbols"/>
              <a:buChar char="■"/>
            </a:pPr>
            <a:r>
              <a:rPr b="0" lang="en-IN" sz="2000" strike="noStrike">
                <a:solidFill>
                  <a:srgbClr val="000000"/>
                </a:solidFill>
                <a:latin typeface="Calibri"/>
                <a:ea typeface="Calibri"/>
                <a:cs typeface="Calibri"/>
                <a:sym typeface="Calibri"/>
              </a:rPr>
              <a:t>The issues associated with HOLAP tools:</a:t>
            </a:r>
            <a:endParaRPr b="0" sz="1800" strike="noStrike">
              <a:solidFill>
                <a:srgbClr val="000000"/>
              </a:solidFill>
              <a:latin typeface="Arial"/>
              <a:ea typeface="Arial"/>
              <a:cs typeface="Arial"/>
              <a:sym typeface="Arial"/>
            </a:endParaRPr>
          </a:p>
          <a:p>
            <a:pPr indent="-284400" lvl="1" marL="743040" marR="0" rtl="0" algn="l">
              <a:lnSpc>
                <a:spcPct val="100000"/>
              </a:lnSpc>
              <a:spcBef>
                <a:spcPts val="0"/>
              </a:spcBef>
              <a:spcAft>
                <a:spcPts val="0"/>
              </a:spcAft>
              <a:buClr>
                <a:srgbClr val="FF0000"/>
              </a:buClr>
              <a:buSzPts val="1100"/>
              <a:buFont typeface="Noto Sans Symbols"/>
              <a:buChar char="■"/>
            </a:pPr>
            <a:r>
              <a:rPr b="0" i="0" lang="en-IN" sz="2000" u="none" cap="none" strike="noStrike">
                <a:solidFill>
                  <a:srgbClr val="000000"/>
                </a:solidFill>
                <a:latin typeface="Calibri"/>
                <a:ea typeface="Calibri"/>
                <a:cs typeface="Calibri"/>
                <a:sym typeface="Calibri"/>
              </a:rPr>
              <a:t>The architecture results in significant data redundancy and may cause problems for networks that support many users.</a:t>
            </a:r>
            <a:endParaRPr b="0" i="0" sz="1800" u="none" cap="none" strike="noStrike">
              <a:solidFill>
                <a:srgbClr val="000000"/>
              </a:solidFill>
              <a:latin typeface="Arial"/>
              <a:ea typeface="Arial"/>
              <a:cs typeface="Arial"/>
              <a:sym typeface="Arial"/>
            </a:endParaRPr>
          </a:p>
          <a:p>
            <a:pPr indent="-284400" lvl="1" marL="743040" marR="0" rtl="0" algn="l">
              <a:lnSpc>
                <a:spcPct val="100000"/>
              </a:lnSpc>
              <a:spcBef>
                <a:spcPts val="0"/>
              </a:spcBef>
              <a:spcAft>
                <a:spcPts val="0"/>
              </a:spcAft>
              <a:buClr>
                <a:srgbClr val="FF0000"/>
              </a:buClr>
              <a:buSzPts val="1100"/>
              <a:buFont typeface="Noto Sans Symbols"/>
              <a:buChar char="■"/>
            </a:pPr>
            <a:r>
              <a:rPr b="0" i="0" lang="en-IN" sz="2000" u="none" cap="none" strike="noStrike">
                <a:solidFill>
                  <a:srgbClr val="000000"/>
                </a:solidFill>
                <a:latin typeface="Calibri"/>
                <a:ea typeface="Calibri"/>
                <a:cs typeface="Calibri"/>
                <a:sym typeface="Calibri"/>
              </a:rPr>
              <a:t>Ability of each user to build a custom data cube may cause a lack of data consistency among users.</a:t>
            </a:r>
            <a:endParaRPr b="0" i="0" sz="1800" u="none" cap="none" strike="noStrike">
              <a:solidFill>
                <a:srgbClr val="000000"/>
              </a:solidFill>
              <a:latin typeface="Arial"/>
              <a:ea typeface="Arial"/>
              <a:cs typeface="Arial"/>
              <a:sym typeface="Arial"/>
            </a:endParaRPr>
          </a:p>
          <a:p>
            <a:pPr indent="-284400" lvl="1" marL="743040" marR="0" rtl="0" algn="l">
              <a:lnSpc>
                <a:spcPct val="100000"/>
              </a:lnSpc>
              <a:spcBef>
                <a:spcPts val="0"/>
              </a:spcBef>
              <a:spcAft>
                <a:spcPts val="0"/>
              </a:spcAft>
              <a:buClr>
                <a:srgbClr val="FF0000"/>
              </a:buClr>
              <a:buSzPts val="1100"/>
              <a:buFont typeface="Noto Sans Symbols"/>
              <a:buChar char="■"/>
            </a:pPr>
            <a:r>
              <a:rPr b="0" i="0" lang="en-IN" sz="2000" u="none" cap="none" strike="noStrike">
                <a:solidFill>
                  <a:srgbClr val="000000"/>
                </a:solidFill>
                <a:latin typeface="Calibri"/>
                <a:ea typeface="Calibri"/>
                <a:cs typeface="Calibri"/>
                <a:sym typeface="Calibri"/>
              </a:rPr>
              <a:t>Only a limited amount of data can be efficiently maintained.</a:t>
            </a:r>
            <a:endParaRPr b="0" i="0" sz="18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1539" name="Google Shape;1539;p110"/>
          <p:cNvSpPr/>
          <p:nvPr/>
        </p:nvSpPr>
        <p:spPr>
          <a:xfrm>
            <a:off x="7238880" y="6400800"/>
            <a:ext cx="1903680" cy="45576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ahoma"/>
                <a:ea typeface="Tahoma"/>
                <a:cs typeface="Tahoma"/>
                <a:sym typeface="Tahoma"/>
              </a:rPr>
              <a:t>‹#›</a:t>
            </a:fld>
            <a:endParaRPr b="0" sz="1800" strike="noStrike">
              <a:solidFill>
                <a:srgbClr val="000000"/>
              </a:solidFill>
              <a:latin typeface="Arial"/>
              <a:ea typeface="Arial"/>
              <a:cs typeface="Arial"/>
              <a:sym typeface="Arial"/>
            </a:endParaRPr>
          </a:p>
        </p:txBody>
      </p:sp>
    </p:spTree>
  </p:cSld>
  <p:clrMapOvr>
    <a:masterClrMapping/>
  </p:clrMapOvr>
</p:sld>
</file>

<file path=ppt/slides/slide1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3" name="Shape 1543"/>
        <p:cNvGrpSpPr/>
        <p:nvPr/>
      </p:nvGrpSpPr>
      <p:grpSpPr>
        <a:xfrm>
          <a:off x="0" y="0"/>
          <a:ext cx="0" cy="0"/>
          <a:chOff x="0" y="0"/>
          <a:chExt cx="0" cy="0"/>
        </a:xfrm>
      </p:grpSpPr>
      <p:sp>
        <p:nvSpPr>
          <p:cNvPr id="1544" name="Google Shape;1544;p111"/>
          <p:cNvSpPr/>
          <p:nvPr/>
        </p:nvSpPr>
        <p:spPr>
          <a:xfrm>
            <a:off x="2590920" y="380880"/>
            <a:ext cx="6170760" cy="684360"/>
          </a:xfrm>
          <a:prstGeom prst="rect">
            <a:avLst/>
          </a:prstGeom>
          <a:noFill/>
          <a:ln>
            <a:noFill/>
          </a:ln>
        </p:spPr>
        <p:txBody>
          <a:bodyPr anchorCtr="0" anchor="b" bIns="45000" lIns="90000" spcFirstLastPara="1" rIns="90000" wrap="square" tIns="45000">
            <a:noAutofit/>
          </a:bodyPr>
          <a:lstStyle/>
          <a:p>
            <a:pPr indent="0" lvl="0" marL="0" marR="0" rtl="0" algn="ctr">
              <a:lnSpc>
                <a:spcPct val="100000"/>
              </a:lnSpc>
              <a:spcBef>
                <a:spcPts val="0"/>
              </a:spcBef>
              <a:spcAft>
                <a:spcPts val="0"/>
              </a:spcAft>
              <a:buNone/>
            </a:pPr>
            <a:r>
              <a:rPr b="0" lang="en-IN" sz="3600" strike="noStrike">
                <a:solidFill>
                  <a:srgbClr val="FFFFFF"/>
                </a:solidFill>
                <a:latin typeface="Calibri"/>
                <a:ea typeface="Calibri"/>
                <a:cs typeface="Calibri"/>
                <a:sym typeface="Calibri"/>
              </a:rPr>
              <a:t>Hybrid OLAP (HOLAP)</a:t>
            </a:r>
            <a:endParaRPr b="0" sz="1800" strike="noStrike">
              <a:solidFill>
                <a:srgbClr val="000000"/>
              </a:solidFill>
              <a:latin typeface="Arial"/>
              <a:ea typeface="Arial"/>
              <a:cs typeface="Arial"/>
              <a:sym typeface="Arial"/>
            </a:endParaRPr>
          </a:p>
        </p:txBody>
      </p:sp>
      <p:sp>
        <p:nvSpPr>
          <p:cNvPr id="1545" name="Google Shape;1545;p111"/>
          <p:cNvSpPr/>
          <p:nvPr/>
        </p:nvSpPr>
        <p:spPr>
          <a:xfrm>
            <a:off x="7238880" y="6400800"/>
            <a:ext cx="1903680" cy="45576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ahoma"/>
                <a:ea typeface="Tahoma"/>
                <a:cs typeface="Tahoma"/>
                <a:sym typeface="Tahoma"/>
              </a:rPr>
              <a:t>‹#›</a:t>
            </a:fld>
            <a:endParaRPr b="0" sz="1800" strike="noStrike">
              <a:solidFill>
                <a:srgbClr val="000000"/>
              </a:solidFill>
              <a:latin typeface="Arial"/>
              <a:ea typeface="Arial"/>
              <a:cs typeface="Arial"/>
              <a:sym typeface="Arial"/>
            </a:endParaRPr>
          </a:p>
        </p:txBody>
      </p:sp>
      <p:pic>
        <p:nvPicPr>
          <p:cNvPr id="1546" name="Google Shape;1546;p111"/>
          <p:cNvPicPr preferRelativeResize="0"/>
          <p:nvPr/>
        </p:nvPicPr>
        <p:blipFill rotWithShape="1">
          <a:blip r:embed="rId3">
            <a:alphaModFix/>
          </a:blip>
          <a:srcRect b="0" l="0" r="0" t="0"/>
          <a:stretch/>
        </p:blipFill>
        <p:spPr>
          <a:xfrm>
            <a:off x="1812960" y="2693880"/>
            <a:ext cx="5516640" cy="2535480"/>
          </a:xfrm>
          <a:prstGeom prst="rect">
            <a:avLst/>
          </a:prstGeom>
          <a:noFill/>
          <a:ln>
            <a:noFill/>
          </a:ln>
        </p:spPr>
      </p:pic>
    </p:spTree>
  </p:cSld>
  <p:clrMapOvr>
    <a:masterClrMapping/>
  </p:clrMapOvr>
</p:sld>
</file>

<file path=ppt/slides/slide1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0" name="Shape 1550"/>
        <p:cNvGrpSpPr/>
        <p:nvPr/>
      </p:nvGrpSpPr>
      <p:grpSpPr>
        <a:xfrm>
          <a:off x="0" y="0"/>
          <a:ext cx="0" cy="0"/>
          <a:chOff x="0" y="0"/>
          <a:chExt cx="0" cy="0"/>
        </a:xfrm>
      </p:grpSpPr>
      <p:sp>
        <p:nvSpPr>
          <p:cNvPr id="1551" name="Google Shape;1551;p112"/>
          <p:cNvSpPr/>
          <p:nvPr/>
        </p:nvSpPr>
        <p:spPr>
          <a:xfrm>
            <a:off x="2590920" y="304920"/>
            <a:ext cx="5613480" cy="684360"/>
          </a:xfrm>
          <a:prstGeom prst="rect">
            <a:avLst/>
          </a:prstGeom>
          <a:noFill/>
          <a:ln>
            <a:noFill/>
          </a:ln>
        </p:spPr>
        <p:txBody>
          <a:bodyPr anchorCtr="0" anchor="ctr" bIns="46075" lIns="92150" spcFirstLastPara="1" rIns="92150" wrap="square" tIns="46075">
            <a:noAutofit/>
          </a:bodyPr>
          <a:lstStyle/>
          <a:p>
            <a:pPr indent="0" lvl="0" marL="0" marR="0" rtl="0" algn="ctr">
              <a:lnSpc>
                <a:spcPct val="100000"/>
              </a:lnSpc>
              <a:spcBef>
                <a:spcPts val="0"/>
              </a:spcBef>
              <a:spcAft>
                <a:spcPts val="0"/>
              </a:spcAft>
              <a:buNone/>
            </a:pPr>
            <a:r>
              <a:rPr b="0" lang="en-IN" sz="3600" strike="noStrike">
                <a:solidFill>
                  <a:srgbClr val="FFFFFF"/>
                </a:solidFill>
                <a:latin typeface="Calibri"/>
                <a:ea typeface="Calibri"/>
                <a:cs typeface="Calibri"/>
                <a:sym typeface="Calibri"/>
              </a:rPr>
              <a:t>Efficient Data Cube Computation</a:t>
            </a:r>
            <a:endParaRPr b="0" sz="1800" strike="noStrike">
              <a:solidFill>
                <a:srgbClr val="000000"/>
              </a:solidFill>
              <a:latin typeface="Arial"/>
              <a:ea typeface="Arial"/>
              <a:cs typeface="Arial"/>
              <a:sym typeface="Arial"/>
            </a:endParaRPr>
          </a:p>
        </p:txBody>
      </p:sp>
      <p:sp>
        <p:nvSpPr>
          <p:cNvPr id="1552" name="Google Shape;1552;p112"/>
          <p:cNvSpPr/>
          <p:nvPr/>
        </p:nvSpPr>
        <p:spPr>
          <a:xfrm>
            <a:off x="457200" y="1447920"/>
            <a:ext cx="8380440" cy="4875480"/>
          </a:xfrm>
          <a:prstGeom prst="rect">
            <a:avLst/>
          </a:prstGeom>
          <a:noFill/>
          <a:ln>
            <a:noFill/>
          </a:ln>
        </p:spPr>
        <p:txBody>
          <a:bodyPr anchorCtr="0" anchor="t" bIns="46075" lIns="92150" spcFirstLastPara="1" rIns="92150" wrap="square" tIns="46075">
            <a:noAutofit/>
          </a:bodyPr>
          <a:lstStyle/>
          <a:p>
            <a:pPr indent="-341640" lvl="0" marL="343080" marR="0" rtl="0" algn="l">
              <a:lnSpc>
                <a:spcPct val="110000"/>
              </a:lnSpc>
              <a:spcBef>
                <a:spcPts val="0"/>
              </a:spcBef>
              <a:spcAft>
                <a:spcPts val="0"/>
              </a:spcAft>
              <a:buClr>
                <a:srgbClr val="3333CC"/>
              </a:buClr>
              <a:buSzPts val="1440"/>
              <a:buFont typeface="Noto Sans Symbols"/>
              <a:buChar char="■"/>
            </a:pPr>
            <a:r>
              <a:rPr b="0" lang="en-IN" sz="2400" strike="noStrike">
                <a:solidFill>
                  <a:srgbClr val="000000"/>
                </a:solidFill>
                <a:latin typeface="Calibri"/>
                <a:ea typeface="Calibri"/>
                <a:cs typeface="Calibri"/>
                <a:sym typeface="Calibri"/>
              </a:rPr>
              <a:t>Data cube can be viewed as a lattice of cuboids  </a:t>
            </a:r>
            <a:endParaRPr b="0" sz="1800" strike="noStrike">
              <a:solidFill>
                <a:srgbClr val="000000"/>
              </a:solidFill>
              <a:latin typeface="Arial"/>
              <a:ea typeface="Arial"/>
              <a:cs typeface="Arial"/>
              <a:sym typeface="Arial"/>
            </a:endParaRPr>
          </a:p>
          <a:p>
            <a:pPr indent="-284400" lvl="1" marL="743040" marR="0" rtl="0" algn="l">
              <a:lnSpc>
                <a:spcPct val="110000"/>
              </a:lnSpc>
              <a:spcBef>
                <a:spcPts val="0"/>
              </a:spcBef>
              <a:spcAft>
                <a:spcPts val="0"/>
              </a:spcAft>
              <a:buClr>
                <a:srgbClr val="FF0000"/>
              </a:buClr>
              <a:buSzPts val="1320"/>
              <a:buFont typeface="Noto Sans Symbols"/>
              <a:buChar char="■"/>
            </a:pPr>
            <a:r>
              <a:rPr b="0" i="0" lang="en-IN" sz="2400" u="none" cap="none" strike="noStrike">
                <a:solidFill>
                  <a:srgbClr val="000000"/>
                </a:solidFill>
                <a:latin typeface="Calibri"/>
                <a:ea typeface="Calibri"/>
                <a:cs typeface="Calibri"/>
                <a:sym typeface="Calibri"/>
              </a:rPr>
              <a:t>The bottom-most cuboid is the base cuboid</a:t>
            </a:r>
            <a:endParaRPr b="0" i="0" sz="1800" u="none" cap="none" strike="noStrike">
              <a:solidFill>
                <a:srgbClr val="000000"/>
              </a:solidFill>
              <a:latin typeface="Arial"/>
              <a:ea typeface="Arial"/>
              <a:cs typeface="Arial"/>
              <a:sym typeface="Arial"/>
            </a:endParaRPr>
          </a:p>
          <a:p>
            <a:pPr indent="-284400" lvl="1" marL="743040" marR="0" rtl="0" algn="l">
              <a:lnSpc>
                <a:spcPct val="110000"/>
              </a:lnSpc>
              <a:spcBef>
                <a:spcPts val="0"/>
              </a:spcBef>
              <a:spcAft>
                <a:spcPts val="0"/>
              </a:spcAft>
              <a:buClr>
                <a:srgbClr val="FF0000"/>
              </a:buClr>
              <a:buSzPts val="1320"/>
              <a:buFont typeface="Noto Sans Symbols"/>
              <a:buChar char="■"/>
            </a:pPr>
            <a:r>
              <a:rPr b="0" i="0" lang="en-IN" sz="2400" u="none" cap="none" strike="noStrike">
                <a:solidFill>
                  <a:srgbClr val="000000"/>
                </a:solidFill>
                <a:latin typeface="Calibri"/>
                <a:ea typeface="Calibri"/>
                <a:cs typeface="Calibri"/>
                <a:sym typeface="Calibri"/>
              </a:rPr>
              <a:t>The top-most cuboid (apex) contains only one cell</a:t>
            </a:r>
            <a:endParaRPr b="0" i="0" sz="1800" u="none" cap="none" strike="noStrike">
              <a:solidFill>
                <a:srgbClr val="000000"/>
              </a:solidFill>
              <a:latin typeface="Arial"/>
              <a:ea typeface="Arial"/>
              <a:cs typeface="Arial"/>
              <a:sym typeface="Arial"/>
            </a:endParaRPr>
          </a:p>
          <a:p>
            <a:pPr indent="-284400" lvl="1" marL="743040" marR="0" rtl="0" algn="l">
              <a:lnSpc>
                <a:spcPct val="110000"/>
              </a:lnSpc>
              <a:spcBef>
                <a:spcPts val="0"/>
              </a:spcBef>
              <a:spcAft>
                <a:spcPts val="0"/>
              </a:spcAft>
              <a:buClr>
                <a:srgbClr val="FF0000"/>
              </a:buClr>
              <a:buSzPts val="1320"/>
              <a:buFont typeface="Noto Sans Symbols"/>
              <a:buChar char="■"/>
            </a:pPr>
            <a:r>
              <a:rPr b="0" i="0" lang="en-IN" sz="2400" u="none" cap="none" strike="noStrike">
                <a:solidFill>
                  <a:srgbClr val="000000"/>
                </a:solidFill>
                <a:latin typeface="Calibri"/>
                <a:ea typeface="Calibri"/>
                <a:cs typeface="Calibri"/>
                <a:sym typeface="Calibri"/>
              </a:rPr>
              <a:t>How many cuboids in an n-dimensional cube with L levels?</a:t>
            </a:r>
            <a:endParaRPr b="0" i="0" sz="1800" u="none" cap="none" strike="noStrike">
              <a:solidFill>
                <a:srgbClr val="000000"/>
              </a:solidFill>
              <a:latin typeface="Arial"/>
              <a:ea typeface="Arial"/>
              <a:cs typeface="Arial"/>
              <a:sym typeface="Arial"/>
            </a:endParaRPr>
          </a:p>
          <a:p>
            <a:pPr indent="0" lvl="0" marL="0" marR="0" rtl="0" algn="l">
              <a:lnSpc>
                <a:spcPct val="110000"/>
              </a:lnSpc>
              <a:spcBef>
                <a:spcPts val="0"/>
              </a:spcBef>
              <a:spcAft>
                <a:spcPts val="0"/>
              </a:spcAft>
              <a:buNone/>
            </a:pPr>
            <a:r>
              <a:t/>
            </a:r>
            <a:endParaRPr b="0" sz="1800" strike="noStrike">
              <a:solidFill>
                <a:srgbClr val="000000"/>
              </a:solidFill>
              <a:latin typeface="Arial"/>
              <a:ea typeface="Arial"/>
              <a:cs typeface="Arial"/>
              <a:sym typeface="Arial"/>
            </a:endParaRPr>
          </a:p>
          <a:p>
            <a:pPr indent="-341640" lvl="0" marL="343080" marR="0" rtl="0" algn="l">
              <a:lnSpc>
                <a:spcPct val="110000"/>
              </a:lnSpc>
              <a:spcBef>
                <a:spcPts val="0"/>
              </a:spcBef>
              <a:spcAft>
                <a:spcPts val="0"/>
              </a:spcAft>
              <a:buClr>
                <a:srgbClr val="3333CC"/>
              </a:buClr>
              <a:buSzPts val="1440"/>
              <a:buFont typeface="Noto Sans Symbols"/>
              <a:buChar char="■"/>
            </a:pPr>
            <a:r>
              <a:rPr b="0" lang="en-IN" sz="2400" strike="noStrike">
                <a:solidFill>
                  <a:srgbClr val="000000"/>
                </a:solidFill>
                <a:latin typeface="Calibri"/>
                <a:ea typeface="Calibri"/>
                <a:cs typeface="Calibri"/>
                <a:sym typeface="Calibri"/>
              </a:rPr>
              <a:t>Materialization of data cube</a:t>
            </a:r>
            <a:endParaRPr b="0" sz="1800" strike="noStrike">
              <a:solidFill>
                <a:srgbClr val="000000"/>
              </a:solidFill>
              <a:latin typeface="Arial"/>
              <a:ea typeface="Arial"/>
              <a:cs typeface="Arial"/>
              <a:sym typeface="Arial"/>
            </a:endParaRPr>
          </a:p>
          <a:p>
            <a:pPr indent="-284400" lvl="1" marL="743040" marR="0" rtl="0" algn="l">
              <a:lnSpc>
                <a:spcPct val="110000"/>
              </a:lnSpc>
              <a:spcBef>
                <a:spcPts val="0"/>
              </a:spcBef>
              <a:spcAft>
                <a:spcPts val="0"/>
              </a:spcAft>
              <a:buClr>
                <a:srgbClr val="FF0000"/>
              </a:buClr>
              <a:buSzPts val="1320"/>
              <a:buFont typeface="Noto Sans Symbols"/>
              <a:buChar char="■"/>
            </a:pPr>
            <a:r>
              <a:rPr b="0" i="0" lang="en-IN" sz="2400" u="none" cap="none" strike="noStrike">
                <a:solidFill>
                  <a:srgbClr val="000000"/>
                </a:solidFill>
                <a:latin typeface="Calibri"/>
                <a:ea typeface="Calibri"/>
                <a:cs typeface="Calibri"/>
                <a:sym typeface="Calibri"/>
              </a:rPr>
              <a:t>Materialize </a:t>
            </a:r>
            <a:r>
              <a:rPr b="0" i="0" lang="en-IN" sz="2400" u="sng" cap="none" strike="noStrike">
                <a:solidFill>
                  <a:srgbClr val="000000"/>
                </a:solidFill>
                <a:latin typeface="Calibri"/>
                <a:ea typeface="Calibri"/>
                <a:cs typeface="Calibri"/>
                <a:sym typeface="Calibri"/>
              </a:rPr>
              <a:t>every</a:t>
            </a:r>
            <a:r>
              <a:rPr b="0" i="0" lang="en-IN" sz="2400" u="none" cap="none" strike="noStrike">
                <a:solidFill>
                  <a:srgbClr val="000000"/>
                </a:solidFill>
                <a:latin typeface="Calibri"/>
                <a:ea typeface="Calibri"/>
                <a:cs typeface="Calibri"/>
                <a:sym typeface="Calibri"/>
              </a:rPr>
              <a:t> (cuboid) (full materialization), </a:t>
            </a:r>
            <a:r>
              <a:rPr b="0" i="0" lang="en-IN" sz="2400" u="sng" cap="none" strike="noStrike">
                <a:solidFill>
                  <a:srgbClr val="000000"/>
                </a:solidFill>
                <a:latin typeface="Calibri"/>
                <a:ea typeface="Calibri"/>
                <a:cs typeface="Calibri"/>
                <a:sym typeface="Calibri"/>
              </a:rPr>
              <a:t>none </a:t>
            </a:r>
            <a:r>
              <a:rPr b="0" i="0" lang="en-IN" sz="2400" u="none" cap="none" strike="noStrike">
                <a:solidFill>
                  <a:srgbClr val="000000"/>
                </a:solidFill>
                <a:latin typeface="Calibri"/>
                <a:ea typeface="Calibri"/>
                <a:cs typeface="Calibri"/>
                <a:sym typeface="Calibri"/>
              </a:rPr>
              <a:t>(no materialization), or </a:t>
            </a:r>
            <a:r>
              <a:rPr b="0" i="0" lang="en-IN" sz="2400" u="sng" cap="none" strike="noStrike">
                <a:solidFill>
                  <a:srgbClr val="FF0000"/>
                </a:solidFill>
                <a:latin typeface="Calibri"/>
                <a:ea typeface="Calibri"/>
                <a:cs typeface="Calibri"/>
                <a:sym typeface="Calibri"/>
              </a:rPr>
              <a:t>some (partial materialization)</a:t>
            </a:r>
            <a:endParaRPr b="0" i="0" sz="1800" u="none" cap="none" strike="noStrike">
              <a:solidFill>
                <a:srgbClr val="000000"/>
              </a:solidFill>
              <a:latin typeface="Arial"/>
              <a:ea typeface="Arial"/>
              <a:cs typeface="Arial"/>
              <a:sym typeface="Arial"/>
            </a:endParaRPr>
          </a:p>
          <a:p>
            <a:pPr indent="-284400" lvl="1" marL="743040" marR="0" rtl="0" algn="l">
              <a:lnSpc>
                <a:spcPct val="110000"/>
              </a:lnSpc>
              <a:spcBef>
                <a:spcPts val="0"/>
              </a:spcBef>
              <a:spcAft>
                <a:spcPts val="0"/>
              </a:spcAft>
              <a:buClr>
                <a:srgbClr val="FF0000"/>
              </a:buClr>
              <a:buSzPts val="1320"/>
              <a:buFont typeface="Noto Sans Symbols"/>
              <a:buChar char="■"/>
            </a:pPr>
            <a:r>
              <a:rPr b="0" i="0" lang="en-IN" sz="2400" u="none" cap="none" strike="noStrike">
                <a:solidFill>
                  <a:srgbClr val="000000"/>
                </a:solidFill>
                <a:latin typeface="Calibri"/>
                <a:ea typeface="Calibri"/>
                <a:cs typeface="Calibri"/>
                <a:sym typeface="Calibri"/>
              </a:rPr>
              <a:t>Selection of which cuboids to materialize</a:t>
            </a:r>
            <a:endParaRPr b="0" i="0" sz="1800" u="none" cap="none" strike="noStrike">
              <a:solidFill>
                <a:srgbClr val="000000"/>
              </a:solidFill>
              <a:latin typeface="Arial"/>
              <a:ea typeface="Arial"/>
              <a:cs typeface="Arial"/>
              <a:sym typeface="Arial"/>
            </a:endParaRPr>
          </a:p>
          <a:p>
            <a:pPr indent="-227159" lvl="2" marL="1085760" marR="0" rtl="0" algn="l">
              <a:lnSpc>
                <a:spcPct val="110000"/>
              </a:lnSpc>
              <a:spcBef>
                <a:spcPts val="0"/>
              </a:spcBef>
              <a:spcAft>
                <a:spcPts val="0"/>
              </a:spcAft>
              <a:buClr>
                <a:srgbClr val="3333CC"/>
              </a:buClr>
              <a:buSzPts val="1000"/>
              <a:buFont typeface="Noto Sans Symbols"/>
              <a:buChar char="■"/>
            </a:pPr>
            <a:r>
              <a:rPr b="0" i="0" lang="en-IN" sz="2000" u="none" cap="none" strike="noStrike">
                <a:solidFill>
                  <a:srgbClr val="000000"/>
                </a:solidFill>
                <a:latin typeface="Calibri"/>
                <a:ea typeface="Calibri"/>
                <a:cs typeface="Calibri"/>
                <a:sym typeface="Calibri"/>
              </a:rPr>
              <a:t>Based on size, sharing, access frequency, etc.</a:t>
            </a:r>
            <a:endParaRPr b="0" i="0" sz="1800" u="none" cap="none" strike="noStrike">
              <a:solidFill>
                <a:srgbClr val="000000"/>
              </a:solidFill>
              <a:latin typeface="Arial"/>
              <a:ea typeface="Arial"/>
              <a:cs typeface="Arial"/>
              <a:sym typeface="Arial"/>
            </a:endParaRPr>
          </a:p>
        </p:txBody>
      </p:sp>
      <p:sp>
        <p:nvSpPr>
          <p:cNvPr id="1553" name="Google Shape;1553;p112"/>
          <p:cNvSpPr/>
          <p:nvPr/>
        </p:nvSpPr>
        <p:spPr>
          <a:xfrm>
            <a:off x="7238880" y="6400800"/>
            <a:ext cx="1903680" cy="45576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ahoma"/>
                <a:ea typeface="Tahoma"/>
                <a:cs typeface="Tahoma"/>
                <a:sym typeface="Tahoma"/>
              </a:rPr>
              <a:t>‹#›</a:t>
            </a:fld>
            <a:endParaRPr b="0" sz="1800" strike="noStrike">
              <a:solidFill>
                <a:srgbClr val="000000"/>
              </a:solidFill>
              <a:latin typeface="Arial"/>
              <a:ea typeface="Arial"/>
              <a:cs typeface="Arial"/>
              <a:sym typeface="Arial"/>
            </a:endParaRPr>
          </a:p>
        </p:txBody>
      </p:sp>
      <p:pic>
        <p:nvPicPr>
          <p:cNvPr id="1554" name="Google Shape;1554;p112"/>
          <p:cNvPicPr preferRelativeResize="0"/>
          <p:nvPr/>
        </p:nvPicPr>
        <p:blipFill rotWithShape="1">
          <a:blip r:embed="rId3">
            <a:alphaModFix/>
          </a:blip>
          <a:srcRect b="0" l="0" r="0" t="0"/>
          <a:stretch/>
        </p:blipFill>
        <p:spPr>
          <a:xfrm>
            <a:off x="4648320" y="3352680"/>
            <a:ext cx="2132640" cy="684720"/>
          </a:xfrm>
          <a:prstGeom prst="rect">
            <a:avLst/>
          </a:prstGeom>
          <a:noFill/>
          <a:ln>
            <a:noFill/>
          </a:ln>
        </p:spPr>
      </p:pic>
    </p:spTree>
  </p:cSld>
  <p:clrMapOvr>
    <a:masterClrMapping/>
  </p:clrMapOvr>
</p:sld>
</file>

<file path=ppt/slides/slide1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8" name="Shape 1558"/>
        <p:cNvGrpSpPr/>
        <p:nvPr/>
      </p:nvGrpSpPr>
      <p:grpSpPr>
        <a:xfrm>
          <a:off x="0" y="0"/>
          <a:ext cx="0" cy="0"/>
          <a:chOff x="0" y="0"/>
          <a:chExt cx="0" cy="0"/>
        </a:xfrm>
      </p:grpSpPr>
      <p:sp>
        <p:nvSpPr>
          <p:cNvPr id="1559" name="Google Shape;1559;p113"/>
          <p:cNvSpPr txBox="1"/>
          <p:nvPr/>
        </p:nvSpPr>
        <p:spPr>
          <a:xfrm>
            <a:off x="457200" y="1603800"/>
            <a:ext cx="8229240" cy="3977280"/>
          </a:xfrm>
          <a:prstGeom prst="rect">
            <a:avLst/>
          </a:prstGeom>
          <a:noFill/>
          <a:ln>
            <a:noFill/>
          </a:ln>
        </p:spPr>
        <p:txBody>
          <a:bodyPr anchorCtr="0" anchor="ctr" bIns="0" lIns="0" spcFirstLastPara="1" rIns="0" wrap="square" tIns="0">
            <a:noAutofit/>
          </a:bodyPr>
          <a:lstStyle/>
          <a:p>
            <a:pPr indent="0" lvl="0" marL="0" marR="0" rtl="0" algn="just">
              <a:spcBef>
                <a:spcPts val="0"/>
              </a:spcBef>
              <a:spcAft>
                <a:spcPts val="0"/>
              </a:spcAft>
              <a:buNone/>
            </a:pPr>
            <a:r>
              <a:rPr b="0" lang="en-IN" sz="2200" strike="noStrike">
                <a:solidFill>
                  <a:srgbClr val="000000"/>
                </a:solidFill>
                <a:latin typeface="Arial"/>
                <a:ea typeface="Arial"/>
                <a:cs typeface="Arial"/>
                <a:sym typeface="Arial"/>
              </a:rPr>
              <a:t>This approach involves pre-computing and storing the data cube in a database. This can be done using a materialized view, which is a pre-computed table that is based on a SELECT statement. </a:t>
            </a:r>
            <a:endParaRPr b="0" sz="2200" strike="noStrike">
              <a:solidFill>
                <a:srgbClr val="000000"/>
              </a:solidFill>
              <a:latin typeface="Arial"/>
              <a:ea typeface="Arial"/>
              <a:cs typeface="Arial"/>
              <a:sym typeface="Arial"/>
            </a:endParaRPr>
          </a:p>
          <a:p>
            <a:pPr indent="0" lvl="0" marL="0" marR="0" rtl="0" algn="just">
              <a:spcBef>
                <a:spcPts val="0"/>
              </a:spcBef>
              <a:spcAft>
                <a:spcPts val="0"/>
              </a:spcAft>
              <a:buNone/>
            </a:pPr>
            <a:r>
              <a:t/>
            </a:r>
            <a:endParaRPr b="0" sz="2200" strike="noStrike">
              <a:solidFill>
                <a:srgbClr val="000000"/>
              </a:solidFill>
              <a:latin typeface="Arial"/>
              <a:ea typeface="Arial"/>
              <a:cs typeface="Arial"/>
              <a:sym typeface="Arial"/>
            </a:endParaRPr>
          </a:p>
          <a:p>
            <a:pPr indent="0" lvl="0" marL="0" marR="0" rtl="0" algn="just">
              <a:spcBef>
                <a:spcPts val="0"/>
              </a:spcBef>
              <a:spcAft>
                <a:spcPts val="0"/>
              </a:spcAft>
              <a:buNone/>
            </a:pPr>
            <a:r>
              <a:rPr b="0" lang="en-IN" sz="2200" strike="noStrike">
                <a:solidFill>
                  <a:srgbClr val="000000"/>
                </a:solidFill>
                <a:latin typeface="Arial"/>
                <a:ea typeface="Arial"/>
                <a:cs typeface="Arial"/>
                <a:sym typeface="Arial"/>
              </a:rPr>
              <a:t>    Advantage: The advantage of this approach is that data cube queries can be answered quickly since the data is already pre-computed and stored in the database. </a:t>
            </a:r>
            <a:endParaRPr b="0" sz="2200" strike="noStrike">
              <a:solidFill>
                <a:srgbClr val="000000"/>
              </a:solidFill>
              <a:latin typeface="Arial"/>
              <a:ea typeface="Arial"/>
              <a:cs typeface="Arial"/>
              <a:sym typeface="Arial"/>
            </a:endParaRPr>
          </a:p>
          <a:p>
            <a:pPr indent="0" lvl="0" marL="0" marR="0" rtl="0" algn="just">
              <a:spcBef>
                <a:spcPts val="0"/>
              </a:spcBef>
              <a:spcAft>
                <a:spcPts val="0"/>
              </a:spcAft>
              <a:buNone/>
            </a:pPr>
            <a:r>
              <a:t/>
            </a:r>
            <a:endParaRPr b="0" sz="2200" strike="noStrike">
              <a:solidFill>
                <a:srgbClr val="000000"/>
              </a:solidFill>
              <a:latin typeface="Arial"/>
              <a:ea typeface="Arial"/>
              <a:cs typeface="Arial"/>
              <a:sym typeface="Arial"/>
            </a:endParaRPr>
          </a:p>
          <a:p>
            <a:pPr indent="0" lvl="0" marL="0" marR="0" rtl="0" algn="just">
              <a:spcBef>
                <a:spcPts val="0"/>
              </a:spcBef>
              <a:spcAft>
                <a:spcPts val="0"/>
              </a:spcAft>
              <a:buNone/>
            </a:pPr>
            <a:r>
              <a:rPr b="0" lang="en-IN" sz="2200" strike="noStrike">
                <a:solidFill>
                  <a:srgbClr val="000000"/>
                </a:solidFill>
                <a:latin typeface="Arial"/>
                <a:ea typeface="Arial"/>
                <a:cs typeface="Arial"/>
                <a:sym typeface="Arial"/>
              </a:rPr>
              <a:t>    Disadvantage: The disadvantage is that the materialized view needs to be updated regularly to reflect changes in the underlying data.</a:t>
            </a:r>
            <a:endParaRPr b="0" sz="2200" strike="noStrike">
              <a:solidFill>
                <a:srgbClr val="000000"/>
              </a:solidFill>
              <a:latin typeface="Arial"/>
              <a:ea typeface="Arial"/>
              <a:cs typeface="Arial"/>
              <a:sym typeface="Arial"/>
            </a:endParaRPr>
          </a:p>
          <a:p>
            <a:pPr indent="0" lvl="0" marL="0" marR="0" rtl="0" algn="just">
              <a:spcBef>
                <a:spcPts val="0"/>
              </a:spcBef>
              <a:spcAft>
                <a:spcPts val="0"/>
              </a:spcAft>
              <a:buNone/>
            </a:pPr>
            <a:r>
              <a:t/>
            </a:r>
            <a:endParaRPr b="0" sz="2200" strike="noStrike">
              <a:solidFill>
                <a:srgbClr val="000000"/>
              </a:solidFill>
              <a:latin typeface="Arial"/>
              <a:ea typeface="Arial"/>
              <a:cs typeface="Arial"/>
              <a:sym typeface="Arial"/>
            </a:endParaRPr>
          </a:p>
        </p:txBody>
      </p:sp>
    </p:spTree>
  </p:cSld>
  <p:clrMapOvr>
    <a:masterClrMapping/>
  </p:clrMapOvr>
</p:sld>
</file>

<file path=ppt/slides/slide1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4" name="Shape 1564"/>
        <p:cNvGrpSpPr/>
        <p:nvPr/>
      </p:nvGrpSpPr>
      <p:grpSpPr>
        <a:xfrm>
          <a:off x="0" y="0"/>
          <a:ext cx="0" cy="0"/>
          <a:chOff x="0" y="0"/>
          <a:chExt cx="0" cy="0"/>
        </a:xfrm>
      </p:grpSpPr>
      <p:sp>
        <p:nvSpPr>
          <p:cNvPr id="1565" name="Google Shape;1565;p114"/>
          <p:cNvSpPr/>
          <p:nvPr/>
        </p:nvSpPr>
        <p:spPr>
          <a:xfrm>
            <a:off x="7238880" y="6400800"/>
            <a:ext cx="1903680" cy="45576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ahoma"/>
                <a:ea typeface="Tahoma"/>
                <a:cs typeface="Tahoma"/>
                <a:sym typeface="Tahoma"/>
              </a:rPr>
              <a:t>‹#›</a:t>
            </a:fld>
            <a:endParaRPr b="0" sz="1800" strike="noStrike">
              <a:solidFill>
                <a:srgbClr val="000000"/>
              </a:solidFill>
              <a:latin typeface="Arial"/>
              <a:ea typeface="Arial"/>
              <a:cs typeface="Arial"/>
              <a:sym typeface="Arial"/>
            </a:endParaRPr>
          </a:p>
        </p:txBody>
      </p:sp>
      <p:sp>
        <p:nvSpPr>
          <p:cNvPr id="1566" name="Google Shape;1566;p114"/>
          <p:cNvSpPr/>
          <p:nvPr/>
        </p:nvSpPr>
        <p:spPr>
          <a:xfrm>
            <a:off x="2590920" y="304920"/>
            <a:ext cx="6170760" cy="836640"/>
          </a:xfrm>
          <a:prstGeom prst="rect">
            <a:avLst/>
          </a:prstGeom>
          <a:noFill/>
          <a:ln>
            <a:noFill/>
          </a:ln>
        </p:spPr>
        <p:txBody>
          <a:bodyPr anchorCtr="0" anchor="b" bIns="45000" lIns="90000" spcFirstLastPara="1" rIns="90000" wrap="square" tIns="45000">
            <a:noAutofit/>
          </a:bodyPr>
          <a:lstStyle/>
          <a:p>
            <a:pPr indent="0" lvl="0" marL="0" marR="0" rtl="0" algn="ctr">
              <a:lnSpc>
                <a:spcPct val="100000"/>
              </a:lnSpc>
              <a:spcBef>
                <a:spcPts val="0"/>
              </a:spcBef>
              <a:spcAft>
                <a:spcPts val="0"/>
              </a:spcAft>
              <a:buNone/>
            </a:pPr>
            <a:r>
              <a:rPr b="0" lang="en-IN" sz="3600" strike="noStrike">
                <a:solidFill>
                  <a:srgbClr val="FFFFFF"/>
                </a:solidFill>
                <a:latin typeface="Calibri"/>
                <a:ea typeface="Calibri"/>
                <a:cs typeface="Calibri"/>
                <a:sym typeface="Calibri"/>
              </a:rPr>
              <a:t>Efficient Processing OLAP Queries</a:t>
            </a:r>
            <a:endParaRPr b="0" sz="1800" strike="noStrike">
              <a:solidFill>
                <a:srgbClr val="000000"/>
              </a:solidFill>
              <a:latin typeface="Arial"/>
              <a:ea typeface="Arial"/>
              <a:cs typeface="Arial"/>
              <a:sym typeface="Arial"/>
            </a:endParaRPr>
          </a:p>
        </p:txBody>
      </p:sp>
      <p:sp>
        <p:nvSpPr>
          <p:cNvPr id="1567" name="Google Shape;1567;p114"/>
          <p:cNvSpPr/>
          <p:nvPr/>
        </p:nvSpPr>
        <p:spPr>
          <a:xfrm>
            <a:off x="228600" y="1295280"/>
            <a:ext cx="8685360" cy="5256360"/>
          </a:xfrm>
          <a:prstGeom prst="rect">
            <a:avLst/>
          </a:prstGeom>
          <a:noFill/>
          <a:ln>
            <a:noFill/>
          </a:ln>
        </p:spPr>
        <p:txBody>
          <a:bodyPr anchorCtr="0" anchor="t" bIns="45000" lIns="90000" spcFirstLastPara="1" rIns="90000" wrap="square" tIns="45000">
            <a:noAutofit/>
          </a:bodyPr>
          <a:lstStyle/>
          <a:p>
            <a:pPr indent="-341640" lvl="0" marL="343080" marR="0" rtl="0" algn="l">
              <a:lnSpc>
                <a:spcPct val="140000"/>
              </a:lnSpc>
              <a:spcBef>
                <a:spcPts val="0"/>
              </a:spcBef>
              <a:spcAft>
                <a:spcPts val="0"/>
              </a:spcAft>
              <a:buClr>
                <a:srgbClr val="3333CC"/>
              </a:buClr>
              <a:buSzPts val="1080"/>
              <a:buFont typeface="Noto Sans Symbols"/>
              <a:buChar char="■"/>
            </a:pPr>
            <a:r>
              <a:rPr b="1" lang="en-IN" sz="1800" strike="noStrike">
                <a:solidFill>
                  <a:srgbClr val="000000"/>
                </a:solidFill>
                <a:latin typeface="Calibri"/>
                <a:ea typeface="Calibri"/>
                <a:cs typeface="Calibri"/>
                <a:sym typeface="Calibri"/>
              </a:rPr>
              <a:t>Determine which operations</a:t>
            </a:r>
            <a:r>
              <a:rPr b="0" lang="en-IN" sz="1800" strike="noStrike">
                <a:solidFill>
                  <a:srgbClr val="000000"/>
                </a:solidFill>
                <a:latin typeface="Calibri"/>
                <a:ea typeface="Calibri"/>
                <a:cs typeface="Calibri"/>
                <a:sym typeface="Calibri"/>
              </a:rPr>
              <a:t> should be performed on the available cuboids</a:t>
            </a:r>
            <a:endParaRPr b="0" sz="1800" strike="noStrike">
              <a:solidFill>
                <a:srgbClr val="000000"/>
              </a:solidFill>
              <a:latin typeface="Arial"/>
              <a:ea typeface="Arial"/>
              <a:cs typeface="Arial"/>
              <a:sym typeface="Arial"/>
            </a:endParaRPr>
          </a:p>
          <a:p>
            <a:pPr indent="-284400" lvl="1" marL="743040" marR="0" rtl="0" algn="l">
              <a:lnSpc>
                <a:spcPct val="140000"/>
              </a:lnSpc>
              <a:spcBef>
                <a:spcPts val="0"/>
              </a:spcBef>
              <a:spcAft>
                <a:spcPts val="0"/>
              </a:spcAft>
              <a:buClr>
                <a:srgbClr val="FF0000"/>
              </a:buClr>
              <a:buSzPts val="990"/>
              <a:buFont typeface="Noto Sans Symbols"/>
              <a:buChar char="■"/>
            </a:pPr>
            <a:r>
              <a:rPr b="0" i="0" lang="en-IN" sz="1800" u="none" cap="none" strike="noStrike">
                <a:solidFill>
                  <a:srgbClr val="000000"/>
                </a:solidFill>
                <a:latin typeface="Calibri"/>
                <a:ea typeface="Calibri"/>
                <a:cs typeface="Calibri"/>
                <a:sym typeface="Calibri"/>
              </a:rPr>
              <a:t>Transform </a:t>
            </a:r>
            <a:r>
              <a:rPr b="0" i="0" lang="en-IN" sz="1800" u="none" cap="none" strike="noStrike">
                <a:solidFill>
                  <a:srgbClr val="3333CC"/>
                </a:solidFill>
                <a:latin typeface="Calibri"/>
                <a:ea typeface="Calibri"/>
                <a:cs typeface="Calibri"/>
                <a:sym typeface="Calibri"/>
              </a:rPr>
              <a:t>drill</a:t>
            </a:r>
            <a:r>
              <a:rPr b="0" i="0" lang="en-IN" sz="1800" u="none" cap="none" strike="noStrike">
                <a:solidFill>
                  <a:srgbClr val="000000"/>
                </a:solidFill>
                <a:latin typeface="Calibri"/>
                <a:ea typeface="Calibri"/>
                <a:cs typeface="Calibri"/>
                <a:sym typeface="Calibri"/>
              </a:rPr>
              <a:t>, </a:t>
            </a:r>
            <a:r>
              <a:rPr b="0" i="0" lang="en-IN" sz="1800" u="none" cap="none" strike="noStrike">
                <a:solidFill>
                  <a:srgbClr val="3333CC"/>
                </a:solidFill>
                <a:latin typeface="Calibri"/>
                <a:ea typeface="Calibri"/>
                <a:cs typeface="Calibri"/>
                <a:sym typeface="Calibri"/>
              </a:rPr>
              <a:t>roll</a:t>
            </a:r>
            <a:r>
              <a:rPr b="0" i="0" lang="en-IN" sz="1800" u="none" cap="none" strike="noStrike">
                <a:solidFill>
                  <a:srgbClr val="000000"/>
                </a:solidFill>
                <a:latin typeface="Calibri"/>
                <a:ea typeface="Calibri"/>
                <a:cs typeface="Calibri"/>
                <a:sym typeface="Calibri"/>
              </a:rPr>
              <a:t>, etc. into corresponding SQL and/or OLAP operations, e.g., </a:t>
            </a:r>
            <a:r>
              <a:rPr b="0" i="0" lang="en-IN" sz="1800" u="none" cap="none" strike="noStrike">
                <a:solidFill>
                  <a:srgbClr val="3333CC"/>
                </a:solidFill>
                <a:latin typeface="Calibri"/>
                <a:ea typeface="Calibri"/>
                <a:cs typeface="Calibri"/>
                <a:sym typeface="Calibri"/>
              </a:rPr>
              <a:t>dice</a:t>
            </a:r>
            <a:r>
              <a:rPr b="0" i="0" lang="en-IN" sz="1800" u="none" cap="none" strike="noStrike">
                <a:solidFill>
                  <a:srgbClr val="000000"/>
                </a:solidFill>
                <a:latin typeface="Calibri"/>
                <a:ea typeface="Calibri"/>
                <a:cs typeface="Calibri"/>
                <a:sym typeface="Calibri"/>
              </a:rPr>
              <a:t> = selection + projection</a:t>
            </a:r>
            <a:endParaRPr b="0" i="0" sz="1800" u="none" cap="none" strike="noStrike">
              <a:solidFill>
                <a:srgbClr val="000000"/>
              </a:solidFill>
              <a:latin typeface="Arial"/>
              <a:ea typeface="Arial"/>
              <a:cs typeface="Arial"/>
              <a:sym typeface="Arial"/>
            </a:endParaRPr>
          </a:p>
          <a:p>
            <a:pPr indent="-341640" lvl="0" marL="343080" marR="0" rtl="0" algn="l">
              <a:lnSpc>
                <a:spcPct val="140000"/>
              </a:lnSpc>
              <a:spcBef>
                <a:spcPts val="0"/>
              </a:spcBef>
              <a:spcAft>
                <a:spcPts val="0"/>
              </a:spcAft>
              <a:buClr>
                <a:srgbClr val="3333CC"/>
              </a:buClr>
              <a:buSzPts val="1080"/>
              <a:buFont typeface="Noto Sans Symbols"/>
              <a:buChar char="■"/>
            </a:pPr>
            <a:r>
              <a:rPr b="1" lang="en-IN" sz="1800" strike="noStrike">
                <a:solidFill>
                  <a:srgbClr val="000000"/>
                </a:solidFill>
                <a:latin typeface="Calibri"/>
                <a:ea typeface="Calibri"/>
                <a:cs typeface="Calibri"/>
                <a:sym typeface="Calibri"/>
              </a:rPr>
              <a:t>Determine which materialized cuboid(s)</a:t>
            </a:r>
            <a:r>
              <a:rPr b="0" lang="en-IN" sz="1800" strike="noStrike">
                <a:solidFill>
                  <a:srgbClr val="000000"/>
                </a:solidFill>
                <a:latin typeface="Calibri"/>
                <a:ea typeface="Calibri"/>
                <a:cs typeface="Calibri"/>
                <a:sym typeface="Calibri"/>
              </a:rPr>
              <a:t> should be selected for OLAP op.</a:t>
            </a:r>
            <a:endParaRPr b="0" sz="1800" strike="noStrike">
              <a:solidFill>
                <a:srgbClr val="000000"/>
              </a:solidFill>
              <a:latin typeface="Arial"/>
              <a:ea typeface="Arial"/>
              <a:cs typeface="Arial"/>
              <a:sym typeface="Arial"/>
            </a:endParaRPr>
          </a:p>
          <a:p>
            <a:pPr indent="-284400" lvl="1" marL="743040" marR="0" rtl="0" algn="l">
              <a:lnSpc>
                <a:spcPct val="140000"/>
              </a:lnSpc>
              <a:spcBef>
                <a:spcPts val="0"/>
              </a:spcBef>
              <a:spcAft>
                <a:spcPts val="0"/>
              </a:spcAft>
              <a:buClr>
                <a:srgbClr val="FF0000"/>
              </a:buClr>
              <a:buSzPts val="990"/>
              <a:buFont typeface="Noto Sans Symbols"/>
              <a:buChar char="■"/>
            </a:pPr>
            <a:r>
              <a:rPr b="0" i="0" lang="en-IN" sz="1800" u="none" cap="none" strike="noStrike">
                <a:solidFill>
                  <a:srgbClr val="000000"/>
                </a:solidFill>
                <a:latin typeface="Calibri"/>
                <a:ea typeface="Calibri"/>
                <a:cs typeface="Calibri"/>
                <a:sym typeface="Calibri"/>
              </a:rPr>
              <a:t>Let the query to be processed be on {</a:t>
            </a:r>
            <a:r>
              <a:rPr b="0" i="1" lang="en-IN" sz="1800" u="none" cap="none" strike="noStrike">
                <a:solidFill>
                  <a:srgbClr val="000000"/>
                </a:solidFill>
                <a:latin typeface="Calibri"/>
                <a:ea typeface="Calibri"/>
                <a:cs typeface="Calibri"/>
                <a:sym typeface="Calibri"/>
              </a:rPr>
              <a:t>brand, province_or_state</a:t>
            </a:r>
            <a:r>
              <a:rPr b="0" i="0" lang="en-IN" sz="1800" u="none" cap="none" strike="noStrike">
                <a:solidFill>
                  <a:srgbClr val="000000"/>
                </a:solidFill>
                <a:latin typeface="Calibri"/>
                <a:ea typeface="Calibri"/>
                <a:cs typeface="Calibri"/>
                <a:sym typeface="Calibri"/>
              </a:rPr>
              <a:t>} with the condition “</a:t>
            </a:r>
            <a:r>
              <a:rPr b="0" i="1" lang="en-IN" sz="1800" u="none" cap="none" strike="noStrike">
                <a:solidFill>
                  <a:srgbClr val="000000"/>
                </a:solidFill>
                <a:latin typeface="Calibri"/>
                <a:ea typeface="Calibri"/>
                <a:cs typeface="Calibri"/>
                <a:sym typeface="Calibri"/>
              </a:rPr>
              <a:t>year = 2004</a:t>
            </a:r>
            <a:r>
              <a:rPr b="0" i="0" lang="en-IN" sz="1800" u="none" cap="none" strike="noStrike">
                <a:solidFill>
                  <a:srgbClr val="000000"/>
                </a:solidFill>
                <a:latin typeface="Calibri"/>
                <a:ea typeface="Calibri"/>
                <a:cs typeface="Calibri"/>
                <a:sym typeface="Calibri"/>
              </a:rPr>
              <a:t>”, and there are 4 materialized cuboids available:</a:t>
            </a:r>
            <a:endParaRPr b="0" i="0" sz="1800" u="none" cap="none" strike="noStrike">
              <a:solidFill>
                <a:srgbClr val="000000"/>
              </a:solidFill>
              <a:latin typeface="Arial"/>
              <a:ea typeface="Arial"/>
              <a:cs typeface="Arial"/>
              <a:sym typeface="Arial"/>
            </a:endParaRPr>
          </a:p>
          <a:p>
            <a:pPr indent="0" lvl="0" marL="0" marR="0" rtl="0" algn="l">
              <a:lnSpc>
                <a:spcPct val="140000"/>
              </a:lnSpc>
              <a:spcBef>
                <a:spcPts val="0"/>
              </a:spcBef>
              <a:spcAft>
                <a:spcPts val="0"/>
              </a:spcAft>
              <a:buNone/>
            </a:pPr>
            <a:r>
              <a:rPr b="0" lang="en-IN" sz="1800" strike="noStrike">
                <a:solidFill>
                  <a:srgbClr val="000000"/>
                </a:solidFill>
                <a:latin typeface="Calibri"/>
                <a:ea typeface="Calibri"/>
                <a:cs typeface="Calibri"/>
                <a:sym typeface="Calibri"/>
              </a:rPr>
              <a:t>1) {</a:t>
            </a:r>
            <a:r>
              <a:rPr b="0" i="1" lang="en-IN" sz="1800" strike="noStrike">
                <a:solidFill>
                  <a:srgbClr val="000000"/>
                </a:solidFill>
                <a:latin typeface="Calibri"/>
                <a:ea typeface="Calibri"/>
                <a:cs typeface="Calibri"/>
                <a:sym typeface="Calibri"/>
              </a:rPr>
              <a:t>year, item_name, city</a:t>
            </a:r>
            <a:r>
              <a:rPr b="0" lang="en-IN" sz="1800" strike="noStrike">
                <a:solidFill>
                  <a:srgbClr val="000000"/>
                </a:solidFill>
                <a:latin typeface="Calibri"/>
                <a:ea typeface="Calibri"/>
                <a:cs typeface="Calibri"/>
                <a:sym typeface="Calibri"/>
              </a:rPr>
              <a:t>}  </a:t>
            </a:r>
            <a:endParaRPr b="0" sz="1800" strike="noStrike">
              <a:solidFill>
                <a:srgbClr val="000000"/>
              </a:solidFill>
              <a:latin typeface="Arial"/>
              <a:ea typeface="Arial"/>
              <a:cs typeface="Arial"/>
              <a:sym typeface="Arial"/>
            </a:endParaRPr>
          </a:p>
          <a:p>
            <a:pPr indent="0" lvl="0" marL="0" marR="0" rtl="0" algn="l">
              <a:lnSpc>
                <a:spcPct val="140000"/>
              </a:lnSpc>
              <a:spcBef>
                <a:spcPts val="0"/>
              </a:spcBef>
              <a:spcAft>
                <a:spcPts val="0"/>
              </a:spcAft>
              <a:buNone/>
            </a:pPr>
            <a:r>
              <a:rPr b="0" lang="en-IN" sz="1800" strike="noStrike">
                <a:solidFill>
                  <a:srgbClr val="000000"/>
                </a:solidFill>
                <a:latin typeface="Calibri"/>
                <a:ea typeface="Calibri"/>
                <a:cs typeface="Calibri"/>
                <a:sym typeface="Calibri"/>
              </a:rPr>
              <a:t>2) {</a:t>
            </a:r>
            <a:r>
              <a:rPr b="0" i="1" lang="en-IN" sz="1800" strike="noStrike">
                <a:solidFill>
                  <a:srgbClr val="000000"/>
                </a:solidFill>
                <a:latin typeface="Calibri"/>
                <a:ea typeface="Calibri"/>
                <a:cs typeface="Calibri"/>
                <a:sym typeface="Calibri"/>
              </a:rPr>
              <a:t>year, brand, country</a:t>
            </a:r>
            <a:r>
              <a:rPr b="0" lang="en-IN" sz="1800" strike="noStrike">
                <a:solidFill>
                  <a:srgbClr val="000000"/>
                </a:solidFill>
                <a:latin typeface="Calibri"/>
                <a:ea typeface="Calibri"/>
                <a:cs typeface="Calibri"/>
                <a:sym typeface="Calibri"/>
              </a:rPr>
              <a:t>}</a:t>
            </a:r>
            <a:endParaRPr b="0" sz="1800" strike="noStrike">
              <a:solidFill>
                <a:srgbClr val="000000"/>
              </a:solidFill>
              <a:latin typeface="Arial"/>
              <a:ea typeface="Arial"/>
              <a:cs typeface="Arial"/>
              <a:sym typeface="Arial"/>
            </a:endParaRPr>
          </a:p>
          <a:p>
            <a:pPr indent="0" lvl="0" marL="0" marR="0" rtl="0" algn="l">
              <a:lnSpc>
                <a:spcPct val="140000"/>
              </a:lnSpc>
              <a:spcBef>
                <a:spcPts val="0"/>
              </a:spcBef>
              <a:spcAft>
                <a:spcPts val="0"/>
              </a:spcAft>
              <a:buNone/>
            </a:pPr>
            <a:r>
              <a:rPr b="0" lang="en-IN" sz="1800" strike="noStrike">
                <a:solidFill>
                  <a:srgbClr val="000000"/>
                </a:solidFill>
                <a:latin typeface="Calibri"/>
                <a:ea typeface="Calibri"/>
                <a:cs typeface="Calibri"/>
                <a:sym typeface="Calibri"/>
              </a:rPr>
              <a:t>3) {</a:t>
            </a:r>
            <a:r>
              <a:rPr b="0" i="1" lang="en-IN" sz="1800" strike="noStrike">
                <a:solidFill>
                  <a:srgbClr val="000000"/>
                </a:solidFill>
                <a:latin typeface="Calibri"/>
                <a:ea typeface="Calibri"/>
                <a:cs typeface="Calibri"/>
                <a:sym typeface="Calibri"/>
              </a:rPr>
              <a:t>year, brand, province_or_state</a:t>
            </a:r>
            <a:r>
              <a:rPr b="0" lang="en-IN" sz="1800" strike="noStrike">
                <a:solidFill>
                  <a:srgbClr val="000000"/>
                </a:solidFill>
                <a:latin typeface="Calibri"/>
                <a:ea typeface="Calibri"/>
                <a:cs typeface="Calibri"/>
                <a:sym typeface="Calibri"/>
              </a:rPr>
              <a:t>}</a:t>
            </a:r>
            <a:endParaRPr b="0" sz="1800" strike="noStrike">
              <a:solidFill>
                <a:srgbClr val="000000"/>
              </a:solidFill>
              <a:latin typeface="Arial"/>
              <a:ea typeface="Arial"/>
              <a:cs typeface="Arial"/>
              <a:sym typeface="Arial"/>
            </a:endParaRPr>
          </a:p>
          <a:p>
            <a:pPr indent="0" lvl="0" marL="0" marR="0" rtl="0" algn="l">
              <a:lnSpc>
                <a:spcPct val="140000"/>
              </a:lnSpc>
              <a:spcBef>
                <a:spcPts val="0"/>
              </a:spcBef>
              <a:spcAft>
                <a:spcPts val="0"/>
              </a:spcAft>
              <a:buNone/>
            </a:pPr>
            <a:r>
              <a:rPr b="0" lang="en-IN" sz="1800" strike="noStrike">
                <a:solidFill>
                  <a:srgbClr val="000000"/>
                </a:solidFill>
                <a:latin typeface="Calibri"/>
                <a:ea typeface="Calibri"/>
                <a:cs typeface="Calibri"/>
                <a:sym typeface="Calibri"/>
              </a:rPr>
              <a:t>4) {</a:t>
            </a:r>
            <a:r>
              <a:rPr b="0" i="1" lang="en-IN" sz="1800" strike="noStrike">
                <a:solidFill>
                  <a:srgbClr val="000000"/>
                </a:solidFill>
                <a:latin typeface="Calibri"/>
                <a:ea typeface="Calibri"/>
                <a:cs typeface="Calibri"/>
                <a:sym typeface="Calibri"/>
              </a:rPr>
              <a:t>item_name, province_or_state</a:t>
            </a:r>
            <a:r>
              <a:rPr b="0" lang="en-IN" sz="1800" strike="noStrike">
                <a:solidFill>
                  <a:srgbClr val="000000"/>
                </a:solidFill>
                <a:latin typeface="Calibri"/>
                <a:ea typeface="Calibri"/>
                <a:cs typeface="Calibri"/>
                <a:sym typeface="Calibri"/>
              </a:rPr>
              <a:t>}  where </a:t>
            </a:r>
            <a:r>
              <a:rPr b="0" i="1" lang="en-IN" sz="1800" strike="noStrike">
                <a:solidFill>
                  <a:srgbClr val="000000"/>
                </a:solidFill>
                <a:latin typeface="Calibri"/>
                <a:ea typeface="Calibri"/>
                <a:cs typeface="Calibri"/>
                <a:sym typeface="Calibri"/>
              </a:rPr>
              <a:t>year = 2004</a:t>
            </a:r>
            <a:endParaRPr b="0" sz="1800" strike="noStrike">
              <a:solidFill>
                <a:srgbClr val="000000"/>
              </a:solidFill>
              <a:latin typeface="Arial"/>
              <a:ea typeface="Arial"/>
              <a:cs typeface="Arial"/>
              <a:sym typeface="Arial"/>
            </a:endParaRPr>
          </a:p>
          <a:p>
            <a:pPr indent="0" lvl="0" marL="0" marR="0" rtl="0" algn="l">
              <a:lnSpc>
                <a:spcPct val="140000"/>
              </a:lnSpc>
              <a:spcBef>
                <a:spcPts val="0"/>
              </a:spcBef>
              <a:spcAft>
                <a:spcPts val="0"/>
              </a:spcAft>
              <a:buNone/>
            </a:pPr>
            <a:r>
              <a:rPr b="0" lang="en-IN" sz="1800" strike="noStrike">
                <a:solidFill>
                  <a:srgbClr val="000000"/>
                </a:solidFill>
                <a:latin typeface="Calibri"/>
                <a:ea typeface="Calibri"/>
                <a:cs typeface="Calibri"/>
                <a:sym typeface="Calibri"/>
              </a:rPr>
              <a:t>Which should be selected to process the query?</a:t>
            </a:r>
            <a:endParaRPr b="0" sz="1800" strike="noStrike">
              <a:solidFill>
                <a:srgbClr val="000000"/>
              </a:solidFill>
              <a:latin typeface="Arial"/>
              <a:ea typeface="Arial"/>
              <a:cs typeface="Arial"/>
              <a:sym typeface="Arial"/>
            </a:endParaRPr>
          </a:p>
        </p:txBody>
      </p:sp>
    </p:spTree>
  </p:cSld>
  <p:clrMapOvr>
    <a:masterClrMapping/>
  </p:clrMapOvr>
</p:sld>
</file>

<file path=ppt/slides/slide1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1" name="Shape 1571"/>
        <p:cNvGrpSpPr/>
        <p:nvPr/>
      </p:nvGrpSpPr>
      <p:grpSpPr>
        <a:xfrm>
          <a:off x="0" y="0"/>
          <a:ext cx="0" cy="0"/>
          <a:chOff x="0" y="0"/>
          <a:chExt cx="0" cy="0"/>
        </a:xfrm>
      </p:grpSpPr>
      <p:sp>
        <p:nvSpPr>
          <p:cNvPr id="1572" name="Google Shape;1572;p115"/>
          <p:cNvSpPr txBox="1"/>
          <p:nvPr/>
        </p:nvSpPr>
        <p:spPr>
          <a:xfrm>
            <a:off x="457200" y="1249200"/>
            <a:ext cx="8229240" cy="4687560"/>
          </a:xfrm>
          <a:prstGeom prst="rect">
            <a:avLst/>
          </a:prstGeom>
          <a:noFill/>
          <a:ln>
            <a:noFill/>
          </a:ln>
        </p:spPr>
        <p:txBody>
          <a:bodyPr anchorCtr="0" anchor="ctr" bIns="0" lIns="0" spcFirstLastPara="1" rIns="0" wrap="square" tIns="0">
            <a:noAutofit/>
          </a:bodyPr>
          <a:lstStyle/>
          <a:p>
            <a:pPr indent="0" lvl="0" marL="0" marR="0" rtl="0" algn="just">
              <a:spcBef>
                <a:spcPts val="0"/>
              </a:spcBef>
              <a:spcAft>
                <a:spcPts val="0"/>
              </a:spcAft>
              <a:buNone/>
            </a:pPr>
            <a:r>
              <a:t/>
            </a:r>
            <a:endParaRPr b="0" sz="2200" strike="noStrike">
              <a:solidFill>
                <a:srgbClr val="000000"/>
              </a:solidFill>
              <a:latin typeface="Arial"/>
              <a:ea typeface="Arial"/>
              <a:cs typeface="Arial"/>
              <a:sym typeface="Arial"/>
            </a:endParaRPr>
          </a:p>
          <a:p>
            <a:pPr indent="0" lvl="0" marL="0" marR="0" rtl="0" algn="just">
              <a:spcBef>
                <a:spcPts val="0"/>
              </a:spcBef>
              <a:spcAft>
                <a:spcPts val="0"/>
              </a:spcAft>
              <a:buNone/>
            </a:pPr>
            <a:r>
              <a:t/>
            </a:r>
            <a:endParaRPr b="0" sz="2200" strike="noStrike">
              <a:solidFill>
                <a:srgbClr val="000000"/>
              </a:solidFill>
              <a:latin typeface="Arial"/>
              <a:ea typeface="Arial"/>
              <a:cs typeface="Arial"/>
              <a:sym typeface="Arial"/>
            </a:endParaRPr>
          </a:p>
          <a:p>
            <a:pPr indent="0" lvl="0" marL="0" marR="0" rtl="0" algn="just">
              <a:spcBef>
                <a:spcPts val="0"/>
              </a:spcBef>
              <a:spcAft>
                <a:spcPts val="0"/>
              </a:spcAft>
              <a:buNone/>
            </a:pPr>
            <a:r>
              <a:t/>
            </a:r>
            <a:endParaRPr b="0" sz="2200" strike="noStrike">
              <a:solidFill>
                <a:srgbClr val="000000"/>
              </a:solidFill>
              <a:latin typeface="Arial"/>
              <a:ea typeface="Arial"/>
              <a:cs typeface="Arial"/>
              <a:sym typeface="Arial"/>
            </a:endParaRPr>
          </a:p>
          <a:p>
            <a:pPr indent="0" lvl="0" marL="0" marR="0" rtl="0" algn="just">
              <a:spcBef>
                <a:spcPts val="0"/>
              </a:spcBef>
              <a:spcAft>
                <a:spcPts val="0"/>
              </a:spcAft>
              <a:buNone/>
            </a:pPr>
            <a:r>
              <a:t/>
            </a:r>
            <a:endParaRPr b="0" sz="2200" strike="noStrike">
              <a:solidFill>
                <a:srgbClr val="000000"/>
              </a:solidFill>
              <a:latin typeface="Arial"/>
              <a:ea typeface="Arial"/>
              <a:cs typeface="Arial"/>
              <a:sym typeface="Arial"/>
            </a:endParaRPr>
          </a:p>
          <a:p>
            <a:pPr indent="0" lvl="0" marL="0" marR="0" rtl="0" algn="just">
              <a:spcBef>
                <a:spcPts val="0"/>
              </a:spcBef>
              <a:spcAft>
                <a:spcPts val="0"/>
              </a:spcAft>
              <a:buNone/>
            </a:pPr>
            <a:r>
              <a:rPr b="0" lang="en-IN" sz="2200" strike="noStrike">
                <a:solidFill>
                  <a:srgbClr val="000000"/>
                </a:solidFill>
                <a:latin typeface="Arial"/>
                <a:ea typeface="Arial"/>
                <a:cs typeface="Arial"/>
                <a:sym typeface="Arial"/>
              </a:rPr>
              <a:t>Full materialization refers to the computation of all of the cuboids in the lattice defining a data cube. It typically requires an excessive amount of storage space,particularly as the number of dimensions and size of associated concept hierarchies grow. This problem is known as the curse of dimensionality. Alternatively, partial materialization is the selective computation of a subset of the cuboids or subcubes in the lattice. For example, an iceberg cube is a data cube that stores only those cube cells that have an aggregate value (e.g., count ) above some minimum support</a:t>
            </a:r>
            <a:endParaRPr b="0" sz="2200" strike="noStrike">
              <a:solidFill>
                <a:srgbClr val="000000"/>
              </a:solidFill>
              <a:latin typeface="Arial"/>
              <a:ea typeface="Arial"/>
              <a:cs typeface="Arial"/>
              <a:sym typeface="Arial"/>
            </a:endParaRPr>
          </a:p>
          <a:p>
            <a:pPr indent="0" lvl="0" marL="0" marR="0" rtl="0" algn="just">
              <a:spcBef>
                <a:spcPts val="0"/>
              </a:spcBef>
              <a:spcAft>
                <a:spcPts val="0"/>
              </a:spcAft>
              <a:buNone/>
            </a:pPr>
            <a:r>
              <a:rPr b="0" lang="en-IN" sz="2200" strike="noStrike">
                <a:solidFill>
                  <a:srgbClr val="000000"/>
                </a:solidFill>
                <a:latin typeface="Arial"/>
                <a:ea typeface="Arial"/>
                <a:cs typeface="Arial"/>
                <a:sym typeface="Arial"/>
              </a:rPr>
              <a:t>threshold.</a:t>
            </a:r>
            <a:endParaRPr b="0" sz="2200" strike="noStrike">
              <a:solidFill>
                <a:srgbClr val="000000"/>
              </a:solidFill>
              <a:latin typeface="Arial"/>
              <a:ea typeface="Arial"/>
              <a:cs typeface="Arial"/>
              <a:sym typeface="Arial"/>
            </a:endParaRPr>
          </a:p>
          <a:p>
            <a:pPr indent="0" lvl="0" marL="0" marR="0" rtl="0" algn="just">
              <a:spcBef>
                <a:spcPts val="0"/>
              </a:spcBef>
              <a:spcAft>
                <a:spcPts val="0"/>
              </a:spcAft>
              <a:buNone/>
            </a:pPr>
            <a:r>
              <a:t/>
            </a:r>
            <a:endParaRPr b="0" sz="2200" strike="noStrike">
              <a:solidFill>
                <a:srgbClr val="000000"/>
              </a:solidFill>
              <a:latin typeface="Arial"/>
              <a:ea typeface="Arial"/>
              <a:cs typeface="Arial"/>
              <a:sym typeface="Arial"/>
            </a:endParaRPr>
          </a:p>
        </p:txBody>
      </p:sp>
    </p:spTree>
  </p:cSld>
  <p:clrMapOvr>
    <a:masterClrMapping/>
  </p:clrMapOvr>
</p:sld>
</file>

<file path=ppt/slides/slide1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6" name="Shape 1576"/>
        <p:cNvGrpSpPr/>
        <p:nvPr/>
      </p:nvGrpSpPr>
      <p:grpSpPr>
        <a:xfrm>
          <a:off x="0" y="0"/>
          <a:ext cx="0" cy="0"/>
          <a:chOff x="0" y="0"/>
          <a:chExt cx="0" cy="0"/>
        </a:xfrm>
      </p:grpSpPr>
      <p:sp>
        <p:nvSpPr>
          <p:cNvPr id="1577" name="Google Shape;1577;p116"/>
          <p:cNvSpPr txBox="1"/>
          <p:nvPr/>
        </p:nvSpPr>
        <p:spPr>
          <a:xfrm>
            <a:off x="457200" y="1604520"/>
            <a:ext cx="8229240" cy="3977280"/>
          </a:xfrm>
          <a:prstGeom prst="rect">
            <a:avLst/>
          </a:prstGeom>
          <a:noFill/>
          <a:ln>
            <a:noFill/>
          </a:ln>
        </p:spPr>
        <p:txBody>
          <a:bodyPr anchorCtr="0" anchor="ctr" bIns="0" lIns="0" spcFirstLastPara="1" rIns="0" wrap="square" tIns="0">
            <a:noAutofit/>
          </a:bodyPr>
          <a:lstStyle/>
          <a:p>
            <a:pPr indent="0" lvl="0" marL="0" marR="0" rtl="0" algn="just">
              <a:spcBef>
                <a:spcPts val="0"/>
              </a:spcBef>
              <a:spcAft>
                <a:spcPts val="0"/>
              </a:spcAft>
              <a:buNone/>
            </a:pPr>
            <a:r>
              <a:rPr b="0" lang="en-IN" sz="2400" strike="noStrike">
                <a:solidFill>
                  <a:srgbClr val="000000"/>
                </a:solidFill>
                <a:latin typeface="Arial"/>
                <a:ea typeface="Arial"/>
                <a:cs typeface="Arial"/>
                <a:sym typeface="Arial"/>
              </a:rPr>
              <a:t>OLAP query processing can be made more efficient with the use of indexing techniques. In bitmap indexing, each attribute has its own bitmap index table. </a:t>
            </a:r>
            <a:endParaRPr b="0" sz="2400" strike="noStrike">
              <a:solidFill>
                <a:srgbClr val="000000"/>
              </a:solidFill>
              <a:latin typeface="Arial"/>
              <a:ea typeface="Arial"/>
              <a:cs typeface="Arial"/>
              <a:sym typeface="Arial"/>
            </a:endParaRPr>
          </a:p>
          <a:p>
            <a:pPr indent="0" lvl="0" marL="0" marR="0" rtl="0" algn="just">
              <a:spcBef>
                <a:spcPts val="0"/>
              </a:spcBef>
              <a:spcAft>
                <a:spcPts val="0"/>
              </a:spcAft>
              <a:buNone/>
            </a:pPr>
            <a:r>
              <a:rPr b="0" lang="en-IN" sz="2400" strike="noStrike">
                <a:solidFill>
                  <a:srgbClr val="000000"/>
                </a:solidFill>
                <a:latin typeface="Arial"/>
                <a:ea typeface="Arial"/>
                <a:cs typeface="Arial"/>
                <a:sym typeface="Arial"/>
              </a:rPr>
              <a:t>Bitmap indexing reduces join, aggregation, and comparison operations to bit arithmetic.</a:t>
            </a:r>
            <a:endParaRPr b="0" sz="2400" strike="noStrike">
              <a:solidFill>
                <a:srgbClr val="000000"/>
              </a:solidFill>
              <a:latin typeface="Arial"/>
              <a:ea typeface="Arial"/>
              <a:cs typeface="Arial"/>
              <a:sym typeface="Arial"/>
            </a:endParaRPr>
          </a:p>
          <a:p>
            <a:pPr indent="0" lvl="0" marL="0" marR="0" rtl="0" algn="just">
              <a:spcBef>
                <a:spcPts val="0"/>
              </a:spcBef>
              <a:spcAft>
                <a:spcPts val="0"/>
              </a:spcAft>
              <a:buNone/>
            </a:pPr>
            <a:r>
              <a:rPr b="0" lang="en-IN" sz="2400" strike="noStrike">
                <a:solidFill>
                  <a:srgbClr val="000000"/>
                </a:solidFill>
                <a:latin typeface="Arial"/>
                <a:ea typeface="Arial"/>
                <a:cs typeface="Arial"/>
                <a:sym typeface="Arial"/>
              </a:rPr>
              <a:t>Join indexing registers the joinable rows of two or more relations from a relational database, reducing the overall cost of OLAP join operations. Bitmapped join index-</a:t>
            </a:r>
            <a:endParaRPr b="0" sz="2400" strike="noStrike">
              <a:solidFill>
                <a:srgbClr val="000000"/>
              </a:solidFill>
              <a:latin typeface="Arial"/>
              <a:ea typeface="Arial"/>
              <a:cs typeface="Arial"/>
              <a:sym typeface="Arial"/>
            </a:endParaRPr>
          </a:p>
          <a:p>
            <a:pPr indent="0" lvl="0" marL="0" marR="0" rtl="0" algn="just">
              <a:spcBef>
                <a:spcPts val="0"/>
              </a:spcBef>
              <a:spcAft>
                <a:spcPts val="0"/>
              </a:spcAft>
              <a:buNone/>
            </a:pPr>
            <a:r>
              <a:rPr b="0" lang="en-IN" sz="2400" strike="noStrike">
                <a:solidFill>
                  <a:srgbClr val="000000"/>
                </a:solidFill>
                <a:latin typeface="Arial"/>
                <a:ea typeface="Arial"/>
                <a:cs typeface="Arial"/>
                <a:sym typeface="Arial"/>
              </a:rPr>
              <a:t>ing, which combines the bitmap and join index methods, can be used to furtherspeed up OLAP query processing</a:t>
            </a:r>
            <a:endParaRPr b="0" sz="2400" strike="noStrike">
              <a:solidFill>
                <a:srgbClr val="000000"/>
              </a:solidFill>
              <a:latin typeface="Arial"/>
              <a:ea typeface="Arial"/>
              <a:cs typeface="Arial"/>
              <a:sym typeface="Arial"/>
            </a:endParaRPr>
          </a:p>
        </p:txBody>
      </p:sp>
    </p:spTree>
  </p:cSld>
  <p:clrMapOvr>
    <a:masterClrMapping/>
  </p:clrMapOvr>
</p:sld>
</file>

<file path=ppt/slides/slide1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1" name="Shape 1581"/>
        <p:cNvGrpSpPr/>
        <p:nvPr/>
      </p:nvGrpSpPr>
      <p:grpSpPr>
        <a:xfrm>
          <a:off x="0" y="0"/>
          <a:ext cx="0" cy="0"/>
          <a:chOff x="0" y="0"/>
          <a:chExt cx="0" cy="0"/>
        </a:xfrm>
      </p:grpSpPr>
      <p:sp>
        <p:nvSpPr>
          <p:cNvPr id="1582" name="Google Shape;1582;p117"/>
          <p:cNvSpPr/>
          <p:nvPr/>
        </p:nvSpPr>
        <p:spPr>
          <a:xfrm>
            <a:off x="2590920" y="380880"/>
            <a:ext cx="6170760" cy="684360"/>
          </a:xfrm>
          <a:prstGeom prst="rect">
            <a:avLst/>
          </a:prstGeom>
          <a:noFill/>
          <a:ln>
            <a:noFill/>
          </a:ln>
        </p:spPr>
        <p:txBody>
          <a:bodyPr anchorCtr="0" anchor="b" bIns="45000" lIns="90000" spcFirstLastPara="1" rIns="90000" wrap="square" tIns="45000">
            <a:noAutofit/>
          </a:bodyPr>
          <a:lstStyle/>
          <a:p>
            <a:pPr indent="0" lvl="0" marL="0" marR="0" rtl="0" algn="ctr">
              <a:lnSpc>
                <a:spcPct val="100000"/>
              </a:lnSpc>
              <a:spcBef>
                <a:spcPts val="0"/>
              </a:spcBef>
              <a:spcAft>
                <a:spcPts val="0"/>
              </a:spcAft>
              <a:buNone/>
            </a:pPr>
            <a:r>
              <a:rPr b="0" lang="en-IN" sz="3600" strike="noStrike">
                <a:solidFill>
                  <a:srgbClr val="FFFFFF"/>
                </a:solidFill>
                <a:latin typeface="Calibri"/>
                <a:ea typeface="Calibri"/>
                <a:cs typeface="Calibri"/>
                <a:sym typeface="Calibri"/>
              </a:rPr>
              <a:t>Case Study</a:t>
            </a:r>
            <a:endParaRPr b="0" sz="1800" strike="noStrike">
              <a:solidFill>
                <a:srgbClr val="000000"/>
              </a:solidFill>
              <a:latin typeface="Arial"/>
              <a:ea typeface="Arial"/>
              <a:cs typeface="Arial"/>
              <a:sym typeface="Arial"/>
            </a:endParaRPr>
          </a:p>
        </p:txBody>
      </p:sp>
      <p:sp>
        <p:nvSpPr>
          <p:cNvPr id="1583" name="Google Shape;1583;p117"/>
          <p:cNvSpPr/>
          <p:nvPr/>
        </p:nvSpPr>
        <p:spPr>
          <a:xfrm>
            <a:off x="380880" y="1447920"/>
            <a:ext cx="8380440" cy="5027760"/>
          </a:xfrm>
          <a:prstGeom prst="rect">
            <a:avLst/>
          </a:prstGeom>
          <a:noFill/>
          <a:ln>
            <a:noFill/>
          </a:ln>
        </p:spPr>
        <p:txBody>
          <a:bodyPr anchorCtr="0" anchor="t" bIns="45000" lIns="90000" spcFirstLastPara="1" rIns="90000" wrap="square" tIns="45000">
            <a:noAutofit/>
          </a:bodyPr>
          <a:lstStyle/>
          <a:p>
            <a:pPr indent="-341640" lvl="0" marL="343080" marR="0" rtl="0" algn="l">
              <a:lnSpc>
                <a:spcPct val="100000"/>
              </a:lnSpc>
              <a:spcBef>
                <a:spcPts val="0"/>
              </a:spcBef>
              <a:spcAft>
                <a:spcPts val="0"/>
              </a:spcAft>
              <a:buClr>
                <a:srgbClr val="3333CC"/>
              </a:buClr>
              <a:buSzPts val="1200"/>
              <a:buFont typeface="Noto Sans Symbols"/>
              <a:buChar char="■"/>
            </a:pPr>
            <a:r>
              <a:rPr b="1" lang="en-IN" sz="2000" strike="noStrike">
                <a:solidFill>
                  <a:srgbClr val="000000"/>
                </a:solidFill>
                <a:latin typeface="Calibri"/>
                <a:ea typeface="Calibri"/>
                <a:cs typeface="Calibri"/>
                <a:sym typeface="Calibri"/>
              </a:rPr>
              <a:t>Suppose that a data warehouse for  Big University   consists of the following four dimensions:  student, course, semester, and   instructor , and two measures   count    and  avg grade  . When at the lowest conceptual level (e.g.,for a given student, course, semester, and instructor combination), the  avg grade   measure stores the actualcourse grade of the student. At higher conceptual levels,  avg grade   stores the average grade for the givencombination</a:t>
            </a:r>
            <a:r>
              <a:rPr b="0" lang="en-IN" sz="2400" strike="noStrike">
                <a:solidFill>
                  <a:srgbClr val="000000"/>
                </a:solidFill>
                <a:latin typeface="Calibri"/>
                <a:ea typeface="Calibri"/>
                <a:cs typeface="Calibri"/>
                <a:sym typeface="Calibri"/>
              </a:rPr>
              <a:t>.</a:t>
            </a:r>
            <a:endParaRPr b="0" sz="18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lang="en-IN" sz="2000" strike="noStrike">
                <a:solidFill>
                  <a:srgbClr val="000000"/>
                </a:solidFill>
                <a:latin typeface="Calibri"/>
                <a:ea typeface="Calibri"/>
                <a:cs typeface="Calibri"/>
                <a:sym typeface="Calibri"/>
              </a:rPr>
              <a:t>(a) Draw a  snowﬂake schema   diagram for the data warehouse.</a:t>
            </a:r>
            <a:endParaRPr b="0" sz="18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lang="en-IN" sz="2000" strike="noStrike">
                <a:solidFill>
                  <a:srgbClr val="000000"/>
                </a:solidFill>
                <a:latin typeface="Calibri"/>
                <a:ea typeface="Calibri"/>
                <a:cs typeface="Calibri"/>
                <a:sym typeface="Calibri"/>
              </a:rPr>
              <a:t>(b) Starting with the base cuboid [  student,course,semester,instructor ], what speciﬁc  OLAP operations  (e.g., roll-up from  semester   to  year  ) should one perform in order to list the average grade of   CS   coursesfor each  Big University   student.</a:t>
            </a:r>
            <a:endParaRPr b="0" sz="18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lang="en-IN" sz="2000" strike="noStrike">
                <a:solidFill>
                  <a:srgbClr val="000000"/>
                </a:solidFill>
                <a:latin typeface="Calibri"/>
                <a:ea typeface="Calibri"/>
                <a:cs typeface="Calibri"/>
                <a:sym typeface="Calibri"/>
              </a:rPr>
              <a:t>(c) If each dimension has ﬁve levels (including  all ), such as “  student   &lt;  major   &lt;  status   &lt;  university   &lt;  all ”,how many cuboids will this cube contain (including the base and apex cuboids)?</a:t>
            </a:r>
            <a:endParaRPr b="0" sz="18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1584" name="Google Shape;1584;p117"/>
          <p:cNvSpPr/>
          <p:nvPr/>
        </p:nvSpPr>
        <p:spPr>
          <a:xfrm>
            <a:off x="7238880" y="6400800"/>
            <a:ext cx="1903680" cy="45576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ahoma"/>
                <a:ea typeface="Tahoma"/>
                <a:cs typeface="Tahoma"/>
                <a:sym typeface="Tahoma"/>
              </a:rPr>
              <a:t>‹#›</a:t>
            </a:fld>
            <a:endParaRPr b="0" sz="1800" strike="noStrike">
              <a:solidFill>
                <a:srgbClr val="000000"/>
              </a:solidFill>
              <a:latin typeface="Arial"/>
              <a:ea typeface="Arial"/>
              <a:cs typeface="Arial"/>
              <a:sym typeface="Arial"/>
            </a:endParaRPr>
          </a:p>
        </p:txBody>
      </p:sp>
    </p:spTree>
  </p:cSld>
  <p:clrMapOvr>
    <a:masterClrMapping/>
  </p:clrMapOvr>
</p:sld>
</file>

<file path=ppt/slides/slide1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8" name="Shape 1588"/>
        <p:cNvGrpSpPr/>
        <p:nvPr/>
      </p:nvGrpSpPr>
      <p:grpSpPr>
        <a:xfrm>
          <a:off x="0" y="0"/>
          <a:ext cx="0" cy="0"/>
          <a:chOff x="0" y="0"/>
          <a:chExt cx="0" cy="0"/>
        </a:xfrm>
      </p:grpSpPr>
      <p:sp>
        <p:nvSpPr>
          <p:cNvPr id="1589" name="Google Shape;1589;p118"/>
          <p:cNvSpPr/>
          <p:nvPr/>
        </p:nvSpPr>
        <p:spPr>
          <a:xfrm>
            <a:off x="2514600" y="380880"/>
            <a:ext cx="6247080" cy="684360"/>
          </a:xfrm>
          <a:prstGeom prst="rect">
            <a:avLst/>
          </a:prstGeom>
          <a:noFill/>
          <a:ln>
            <a:noFill/>
          </a:ln>
        </p:spPr>
        <p:txBody>
          <a:bodyPr anchorCtr="0" anchor="b" bIns="45000" lIns="90000" spcFirstLastPara="1" rIns="90000" wrap="square" tIns="45000">
            <a:noAutofit/>
          </a:bodyPr>
          <a:lstStyle/>
          <a:p>
            <a:pPr indent="0" lvl="0" marL="0" marR="0" rtl="0" algn="ctr">
              <a:lnSpc>
                <a:spcPct val="100000"/>
              </a:lnSpc>
              <a:spcBef>
                <a:spcPts val="0"/>
              </a:spcBef>
              <a:spcAft>
                <a:spcPts val="0"/>
              </a:spcAft>
              <a:buNone/>
            </a:pPr>
            <a:r>
              <a:rPr b="0" lang="en-IN" sz="3600" strike="noStrike">
                <a:solidFill>
                  <a:srgbClr val="FFFFFF"/>
                </a:solidFill>
                <a:latin typeface="Tahoma"/>
                <a:ea typeface="Tahoma"/>
                <a:cs typeface="Tahoma"/>
                <a:sym typeface="Tahoma"/>
              </a:rPr>
              <a:t> </a:t>
            </a:r>
            <a:r>
              <a:rPr b="0" lang="en-IN" sz="3600" strike="noStrike">
                <a:solidFill>
                  <a:srgbClr val="FFFFFF"/>
                </a:solidFill>
                <a:latin typeface="Calibri"/>
                <a:ea typeface="Calibri"/>
                <a:cs typeface="Calibri"/>
                <a:sym typeface="Calibri"/>
              </a:rPr>
              <a:t>Snowﬂake  Schema   diagram </a:t>
            </a:r>
            <a:endParaRPr b="0" sz="1800" strike="noStrike">
              <a:solidFill>
                <a:srgbClr val="000000"/>
              </a:solidFill>
              <a:latin typeface="Arial"/>
              <a:ea typeface="Arial"/>
              <a:cs typeface="Arial"/>
              <a:sym typeface="Arial"/>
            </a:endParaRPr>
          </a:p>
        </p:txBody>
      </p:sp>
      <p:pic>
        <p:nvPicPr>
          <p:cNvPr id="1590" name="Google Shape;1590;p118"/>
          <p:cNvPicPr preferRelativeResize="0"/>
          <p:nvPr/>
        </p:nvPicPr>
        <p:blipFill rotWithShape="1">
          <a:blip r:embed="rId3">
            <a:alphaModFix/>
          </a:blip>
          <a:srcRect b="0" l="0" r="0" t="0"/>
          <a:stretch/>
        </p:blipFill>
        <p:spPr>
          <a:xfrm>
            <a:off x="571680" y="1571760"/>
            <a:ext cx="7928280" cy="4713480"/>
          </a:xfrm>
          <a:prstGeom prst="rect">
            <a:avLst/>
          </a:prstGeom>
          <a:noFill/>
          <a:ln>
            <a:noFill/>
          </a:ln>
        </p:spPr>
      </p:pic>
      <p:sp>
        <p:nvSpPr>
          <p:cNvPr id="1591" name="Google Shape;1591;p118"/>
          <p:cNvSpPr/>
          <p:nvPr/>
        </p:nvSpPr>
        <p:spPr>
          <a:xfrm>
            <a:off x="7238880" y="6400800"/>
            <a:ext cx="1903680" cy="45576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ahoma"/>
                <a:ea typeface="Tahoma"/>
                <a:cs typeface="Tahoma"/>
                <a:sym typeface="Tahoma"/>
              </a:rPr>
              <a:t>‹#›</a:t>
            </a:fld>
            <a:endParaRPr b="0" sz="1800" strike="noStrike">
              <a:solidFill>
                <a:srgbClr val="000000"/>
              </a:solidFill>
              <a:latin typeface="Arial"/>
              <a:ea typeface="Arial"/>
              <a:cs typeface="Arial"/>
              <a:sym typeface="Arial"/>
            </a:endParaRPr>
          </a:p>
        </p:txBody>
      </p:sp>
    </p:spTree>
  </p:cSld>
  <p:clrMapOvr>
    <a:masterClrMapping/>
  </p:clrMapOvr>
</p:sld>
</file>

<file path=ppt/slides/slide1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5" name="Shape 1595"/>
        <p:cNvGrpSpPr/>
        <p:nvPr/>
      </p:nvGrpSpPr>
      <p:grpSpPr>
        <a:xfrm>
          <a:off x="0" y="0"/>
          <a:ext cx="0" cy="0"/>
          <a:chOff x="0" y="0"/>
          <a:chExt cx="0" cy="0"/>
        </a:xfrm>
      </p:grpSpPr>
      <p:sp>
        <p:nvSpPr>
          <p:cNvPr id="1596" name="Google Shape;1596;p119"/>
          <p:cNvSpPr/>
          <p:nvPr/>
        </p:nvSpPr>
        <p:spPr>
          <a:xfrm>
            <a:off x="2590920" y="380880"/>
            <a:ext cx="6170760" cy="68436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7" name="Google Shape;1597;p119"/>
          <p:cNvSpPr/>
          <p:nvPr/>
        </p:nvSpPr>
        <p:spPr>
          <a:xfrm>
            <a:off x="380880" y="1447920"/>
            <a:ext cx="8380440" cy="5027760"/>
          </a:xfrm>
          <a:prstGeom prst="rect">
            <a:avLst/>
          </a:prstGeom>
          <a:noFill/>
          <a:ln>
            <a:noFill/>
          </a:ln>
        </p:spPr>
        <p:txBody>
          <a:bodyPr anchorCtr="0" anchor="t" bIns="45000" lIns="90000" spcFirstLastPara="1" rIns="90000" wrap="square" tIns="45000">
            <a:noAutofit/>
          </a:bodyPr>
          <a:lstStyle/>
          <a:p>
            <a:pPr indent="-341640" lvl="0" marL="343080" marR="0" rtl="0" algn="l">
              <a:lnSpc>
                <a:spcPct val="100000"/>
              </a:lnSpc>
              <a:spcBef>
                <a:spcPts val="0"/>
              </a:spcBef>
              <a:spcAft>
                <a:spcPts val="0"/>
              </a:spcAft>
              <a:buClr>
                <a:srgbClr val="3333CC"/>
              </a:buClr>
              <a:buSzPts val="1200"/>
              <a:buFont typeface="Noto Sans Symbols"/>
              <a:buChar char="■"/>
            </a:pPr>
            <a:r>
              <a:rPr b="1" lang="en-IN" sz="2000" strike="noStrike">
                <a:solidFill>
                  <a:srgbClr val="000000"/>
                </a:solidFill>
                <a:latin typeface="Calibri"/>
                <a:ea typeface="Calibri"/>
                <a:cs typeface="Calibri"/>
                <a:sym typeface="Calibri"/>
              </a:rPr>
              <a:t>Starting with the   base cuboid   [ student,course,semester,instructor], what speciﬁc  OLAP operations (e.g., roll-up from semester  to year ) should one perform in order to list the average grade of  CS  courses for each Big University  student. The speciﬁc OLAP operations to be performed are:</a:t>
            </a:r>
            <a:endParaRPr b="0" sz="18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lang="en-IN" sz="2000" strike="noStrike">
                <a:solidFill>
                  <a:srgbClr val="000000"/>
                </a:solidFill>
                <a:latin typeface="Calibri"/>
                <a:ea typeface="Calibri"/>
                <a:cs typeface="Calibri"/>
                <a:sym typeface="Calibri"/>
              </a:rPr>
              <a:t>• Roll-up on course from  course id   to department .</a:t>
            </a:r>
            <a:endParaRPr b="0" sz="18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lang="en-IN" sz="2000" strike="noStrike">
                <a:solidFill>
                  <a:srgbClr val="000000"/>
                </a:solidFill>
                <a:latin typeface="Calibri"/>
                <a:ea typeface="Calibri"/>
                <a:cs typeface="Calibri"/>
                <a:sym typeface="Calibri"/>
              </a:rPr>
              <a:t>• Roll-up on student from student id  to university.</a:t>
            </a:r>
            <a:endParaRPr b="0" sz="18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lang="en-IN" sz="2000" strike="noStrike">
                <a:solidFill>
                  <a:srgbClr val="000000"/>
                </a:solidFill>
                <a:latin typeface="Calibri"/>
                <a:ea typeface="Calibri"/>
                <a:cs typeface="Calibri"/>
                <a:sym typeface="Calibri"/>
              </a:rPr>
              <a:t>• Dice on course, student with department=“CS”  and university = “Big University”.</a:t>
            </a:r>
            <a:endParaRPr b="0" sz="18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lang="en-IN" sz="2000" strike="noStrike">
                <a:solidFill>
                  <a:srgbClr val="000000"/>
                </a:solidFill>
                <a:latin typeface="Calibri"/>
                <a:ea typeface="Calibri"/>
                <a:cs typeface="Calibri"/>
                <a:sym typeface="Calibri"/>
              </a:rPr>
              <a:t>• Drill-down on student from university  to student name </a:t>
            </a:r>
            <a:endParaRPr b="0" sz="18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sz="1800" strike="noStrike">
              <a:solidFill>
                <a:srgbClr val="000000"/>
              </a:solidFill>
              <a:latin typeface="Arial"/>
              <a:ea typeface="Arial"/>
              <a:cs typeface="Arial"/>
              <a:sym typeface="Arial"/>
            </a:endParaRPr>
          </a:p>
          <a:p>
            <a:pPr indent="-341640" lvl="0" marL="343080" marR="0" rtl="0" algn="l">
              <a:lnSpc>
                <a:spcPct val="100000"/>
              </a:lnSpc>
              <a:spcBef>
                <a:spcPts val="0"/>
              </a:spcBef>
              <a:spcAft>
                <a:spcPts val="0"/>
              </a:spcAft>
              <a:buClr>
                <a:srgbClr val="3333CC"/>
              </a:buClr>
              <a:buSzPts val="1200"/>
              <a:buFont typeface="Noto Sans Symbols"/>
              <a:buChar char="■"/>
            </a:pPr>
            <a:r>
              <a:rPr b="1" lang="en-IN" sz="2000" strike="noStrike">
                <a:solidFill>
                  <a:srgbClr val="000000"/>
                </a:solidFill>
                <a:latin typeface="Calibri"/>
                <a:ea typeface="Calibri"/>
                <a:cs typeface="Calibri"/>
                <a:sym typeface="Calibri"/>
              </a:rPr>
              <a:t>(c) If each dimension has ﬁve levels (including all), such as student &lt; major &lt; status  &lt; university  &lt; all,how many cuboids will this cube contain (including the base and apex cuboids)</a:t>
            </a:r>
            <a:endParaRPr b="0" sz="1800" strike="noStrike">
              <a:solidFill>
                <a:srgbClr val="000000"/>
              </a:solidFill>
              <a:latin typeface="Arial"/>
              <a:ea typeface="Arial"/>
              <a:cs typeface="Arial"/>
              <a:sym typeface="Arial"/>
            </a:endParaRPr>
          </a:p>
          <a:p>
            <a:pPr indent="-341640" lvl="0" marL="343080" marR="0" rtl="0" algn="l">
              <a:lnSpc>
                <a:spcPct val="100000"/>
              </a:lnSpc>
              <a:spcBef>
                <a:spcPts val="0"/>
              </a:spcBef>
              <a:spcAft>
                <a:spcPts val="0"/>
              </a:spcAft>
              <a:buClr>
                <a:srgbClr val="3333CC"/>
              </a:buClr>
              <a:buSzPts val="1200"/>
              <a:buFont typeface="Noto Sans Symbols"/>
              <a:buChar char="■"/>
            </a:pPr>
            <a:r>
              <a:rPr b="0" lang="en-IN" sz="2000" strike="noStrike">
                <a:solidFill>
                  <a:srgbClr val="000000"/>
                </a:solidFill>
                <a:latin typeface="Calibri"/>
                <a:ea typeface="Calibri"/>
                <a:cs typeface="Calibri"/>
                <a:sym typeface="Calibri"/>
              </a:rPr>
              <a:t>This cube will contain 54= 625 cuboids</a:t>
            </a:r>
            <a:endParaRPr b="0" sz="18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1598" name="Google Shape;1598;p119"/>
          <p:cNvSpPr/>
          <p:nvPr/>
        </p:nvSpPr>
        <p:spPr>
          <a:xfrm>
            <a:off x="7238880" y="6400800"/>
            <a:ext cx="1903680" cy="45576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ahoma"/>
                <a:ea typeface="Tahoma"/>
                <a:cs typeface="Tahoma"/>
                <a:sym typeface="Tahoma"/>
              </a:rPr>
              <a:t>‹#›</a:t>
            </a:fld>
            <a:endParaRPr b="0" sz="1800" strike="noStrik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4" name="Shape 784"/>
        <p:cNvGrpSpPr/>
        <p:nvPr/>
      </p:nvGrpSpPr>
      <p:grpSpPr>
        <a:xfrm>
          <a:off x="0" y="0"/>
          <a:ext cx="0" cy="0"/>
          <a:chOff x="0" y="0"/>
          <a:chExt cx="0" cy="0"/>
        </a:xfrm>
      </p:grpSpPr>
      <p:sp>
        <p:nvSpPr>
          <p:cNvPr id="785" name="Google Shape;785;p12"/>
          <p:cNvSpPr/>
          <p:nvPr/>
        </p:nvSpPr>
        <p:spPr>
          <a:xfrm>
            <a:off x="2666880" y="380880"/>
            <a:ext cx="6094440" cy="684360"/>
          </a:xfrm>
          <a:prstGeom prst="rect">
            <a:avLst/>
          </a:prstGeom>
          <a:noFill/>
          <a:ln>
            <a:noFill/>
          </a:ln>
        </p:spPr>
        <p:txBody>
          <a:bodyPr anchorCtr="0" anchor="b" bIns="46075" lIns="92150" spcFirstLastPara="1" rIns="92150" wrap="square" tIns="46075">
            <a:noAutofit/>
          </a:bodyPr>
          <a:lstStyle/>
          <a:p>
            <a:pPr indent="0" lvl="0" marL="0" marR="0" rtl="0" algn="ctr">
              <a:lnSpc>
                <a:spcPct val="100000"/>
              </a:lnSpc>
              <a:spcBef>
                <a:spcPts val="0"/>
              </a:spcBef>
              <a:spcAft>
                <a:spcPts val="0"/>
              </a:spcAft>
              <a:buNone/>
            </a:pPr>
            <a:r>
              <a:rPr b="0" lang="en-IN" sz="3600" strike="noStrike">
                <a:solidFill>
                  <a:srgbClr val="FFFFFF"/>
                </a:solidFill>
                <a:latin typeface="Calibri"/>
                <a:ea typeface="Calibri"/>
                <a:cs typeface="Calibri"/>
                <a:sym typeface="Calibri"/>
              </a:rPr>
              <a:t>Data Warehouse—Integrated</a:t>
            </a:r>
            <a:endParaRPr b="0" sz="1800" strike="noStrike">
              <a:solidFill>
                <a:srgbClr val="000000"/>
              </a:solidFill>
              <a:latin typeface="Arial"/>
              <a:ea typeface="Arial"/>
              <a:cs typeface="Arial"/>
              <a:sym typeface="Arial"/>
            </a:endParaRPr>
          </a:p>
        </p:txBody>
      </p:sp>
      <p:sp>
        <p:nvSpPr>
          <p:cNvPr id="786" name="Google Shape;786;p12"/>
          <p:cNvSpPr/>
          <p:nvPr/>
        </p:nvSpPr>
        <p:spPr>
          <a:xfrm>
            <a:off x="457200" y="1447920"/>
            <a:ext cx="8228160" cy="4951440"/>
          </a:xfrm>
          <a:prstGeom prst="rect">
            <a:avLst/>
          </a:prstGeom>
          <a:noFill/>
          <a:ln>
            <a:noFill/>
          </a:ln>
        </p:spPr>
        <p:txBody>
          <a:bodyPr anchorCtr="0" anchor="t" bIns="46075" lIns="92150" spcFirstLastPara="1" rIns="92150" wrap="square" tIns="46075">
            <a:noAutofit/>
          </a:bodyPr>
          <a:lstStyle/>
          <a:p>
            <a:pPr indent="-341640" lvl="0" marL="343080" marR="0" rtl="0" algn="l">
              <a:lnSpc>
                <a:spcPct val="100000"/>
              </a:lnSpc>
              <a:spcBef>
                <a:spcPts val="0"/>
              </a:spcBef>
              <a:spcAft>
                <a:spcPts val="0"/>
              </a:spcAft>
              <a:buClr>
                <a:srgbClr val="3333CC"/>
              </a:buClr>
              <a:buSzPts val="1440"/>
              <a:buFont typeface="Noto Sans Symbols"/>
              <a:buChar char="■"/>
            </a:pPr>
            <a:r>
              <a:rPr b="0" lang="en-IN" sz="2400" strike="noStrike">
                <a:solidFill>
                  <a:srgbClr val="000000"/>
                </a:solidFill>
                <a:latin typeface="Calibri"/>
                <a:ea typeface="Calibri"/>
                <a:cs typeface="Calibri"/>
                <a:sym typeface="Calibri"/>
              </a:rPr>
              <a:t>Constructed by integrating multiple, heterogeneous data sources</a:t>
            </a:r>
            <a:endParaRPr b="0" sz="1800" strike="noStrike">
              <a:solidFill>
                <a:srgbClr val="000000"/>
              </a:solidFill>
              <a:latin typeface="Arial"/>
              <a:ea typeface="Arial"/>
              <a:cs typeface="Arial"/>
              <a:sym typeface="Arial"/>
            </a:endParaRPr>
          </a:p>
          <a:p>
            <a:pPr indent="-284400" lvl="1" marL="743040" marR="0" rtl="0" algn="l">
              <a:lnSpc>
                <a:spcPct val="100000"/>
              </a:lnSpc>
              <a:spcBef>
                <a:spcPts val="0"/>
              </a:spcBef>
              <a:spcAft>
                <a:spcPts val="0"/>
              </a:spcAft>
              <a:buClr>
                <a:srgbClr val="FF0000"/>
              </a:buClr>
              <a:buSzPts val="1320"/>
              <a:buFont typeface="Noto Sans Symbols"/>
              <a:buChar char="■"/>
            </a:pPr>
            <a:r>
              <a:rPr b="0" i="0" lang="en-IN" sz="2400" u="none" cap="none" strike="noStrike">
                <a:solidFill>
                  <a:srgbClr val="000000"/>
                </a:solidFill>
                <a:latin typeface="Calibri"/>
                <a:ea typeface="Calibri"/>
                <a:cs typeface="Calibri"/>
                <a:sym typeface="Calibri"/>
              </a:rPr>
              <a:t>relational databases, flat files, etc</a:t>
            </a:r>
            <a:endParaRPr b="0" i="0" sz="1800" u="none" cap="none" strike="noStrike">
              <a:solidFill>
                <a:srgbClr val="000000"/>
              </a:solidFill>
              <a:latin typeface="Arial"/>
              <a:ea typeface="Arial"/>
              <a:cs typeface="Arial"/>
              <a:sym typeface="Arial"/>
            </a:endParaRPr>
          </a:p>
          <a:p>
            <a:pPr indent="-341640" lvl="0" marL="343080" marR="0" rtl="0" algn="l">
              <a:lnSpc>
                <a:spcPct val="100000"/>
              </a:lnSpc>
              <a:spcBef>
                <a:spcPts val="0"/>
              </a:spcBef>
              <a:spcAft>
                <a:spcPts val="0"/>
              </a:spcAft>
              <a:buClr>
                <a:srgbClr val="3333CC"/>
              </a:buClr>
              <a:buSzPts val="1440"/>
              <a:buFont typeface="Noto Sans Symbols"/>
              <a:buChar char="■"/>
            </a:pPr>
            <a:r>
              <a:rPr b="0" lang="en-IN" sz="2400" strike="noStrike">
                <a:solidFill>
                  <a:srgbClr val="000000"/>
                </a:solidFill>
                <a:latin typeface="Calibri"/>
                <a:ea typeface="Calibri"/>
                <a:cs typeface="Calibri"/>
                <a:sym typeface="Calibri"/>
              </a:rPr>
              <a:t>Data cleaning and data integration techniques are applied.</a:t>
            </a:r>
            <a:endParaRPr b="0" sz="1800" strike="noStrike">
              <a:solidFill>
                <a:srgbClr val="000000"/>
              </a:solidFill>
              <a:latin typeface="Arial"/>
              <a:ea typeface="Arial"/>
              <a:cs typeface="Arial"/>
              <a:sym typeface="Arial"/>
            </a:endParaRPr>
          </a:p>
          <a:p>
            <a:pPr indent="-284400" lvl="1" marL="743040" marR="0" rtl="0" algn="l">
              <a:lnSpc>
                <a:spcPct val="100000"/>
              </a:lnSpc>
              <a:spcBef>
                <a:spcPts val="0"/>
              </a:spcBef>
              <a:spcAft>
                <a:spcPts val="0"/>
              </a:spcAft>
              <a:buClr>
                <a:srgbClr val="FF0000"/>
              </a:buClr>
              <a:buSzPts val="1320"/>
              <a:buFont typeface="Noto Sans Symbols"/>
              <a:buChar char="■"/>
            </a:pPr>
            <a:r>
              <a:rPr b="0" i="0" lang="en-IN" sz="2400" u="none" cap="none" strike="noStrike">
                <a:solidFill>
                  <a:srgbClr val="000000"/>
                </a:solidFill>
                <a:latin typeface="Calibri"/>
                <a:ea typeface="Calibri"/>
                <a:cs typeface="Calibri"/>
                <a:sym typeface="Calibri"/>
              </a:rPr>
              <a:t>Ensure consistency in naming conventions, encoding structures, measurement units, etc. among different data sources</a:t>
            </a:r>
            <a:endParaRPr b="0" i="0" sz="1800" u="none" cap="none" strike="noStrike">
              <a:solidFill>
                <a:srgbClr val="000000"/>
              </a:solidFill>
              <a:latin typeface="Arial"/>
              <a:ea typeface="Arial"/>
              <a:cs typeface="Arial"/>
              <a:sym typeface="Arial"/>
            </a:endParaRPr>
          </a:p>
          <a:p>
            <a:pPr indent="-227159" lvl="2" marL="1143000" marR="0" rtl="0" algn="l">
              <a:lnSpc>
                <a:spcPct val="100000"/>
              </a:lnSpc>
              <a:spcBef>
                <a:spcPts val="0"/>
              </a:spcBef>
              <a:spcAft>
                <a:spcPts val="0"/>
              </a:spcAft>
              <a:buClr>
                <a:srgbClr val="3333CC"/>
              </a:buClr>
              <a:buSzPts val="1000"/>
              <a:buFont typeface="Noto Sans Symbols"/>
              <a:buChar char="■"/>
            </a:pPr>
            <a:r>
              <a:rPr b="0" i="0" lang="en-IN" sz="2000" u="none" cap="none" strike="noStrike">
                <a:solidFill>
                  <a:srgbClr val="000000"/>
                </a:solidFill>
                <a:latin typeface="Calibri"/>
                <a:ea typeface="Calibri"/>
                <a:cs typeface="Calibri"/>
                <a:sym typeface="Calibri"/>
              </a:rPr>
              <a:t>E.g., Hotel price: currency, tax, breakfast covered, etc.</a:t>
            </a:r>
            <a:endParaRPr b="0" i="0" sz="1800" u="none" cap="none" strike="noStrike">
              <a:solidFill>
                <a:srgbClr val="000000"/>
              </a:solidFill>
              <a:latin typeface="Arial"/>
              <a:ea typeface="Arial"/>
              <a:cs typeface="Arial"/>
              <a:sym typeface="Arial"/>
            </a:endParaRPr>
          </a:p>
          <a:p>
            <a:pPr indent="-284400" lvl="1" marL="743040" marR="0" rtl="0" algn="l">
              <a:lnSpc>
                <a:spcPct val="100000"/>
              </a:lnSpc>
              <a:spcBef>
                <a:spcPts val="0"/>
              </a:spcBef>
              <a:spcAft>
                <a:spcPts val="0"/>
              </a:spcAft>
              <a:buClr>
                <a:srgbClr val="FF0000"/>
              </a:buClr>
              <a:buSzPts val="1320"/>
              <a:buFont typeface="Noto Sans Symbols"/>
              <a:buChar char="■"/>
            </a:pPr>
            <a:r>
              <a:rPr b="0" i="0" lang="en-IN" sz="2400" u="none" cap="none" strike="noStrike">
                <a:solidFill>
                  <a:srgbClr val="000000"/>
                </a:solidFill>
                <a:latin typeface="Calibri"/>
                <a:ea typeface="Calibri"/>
                <a:cs typeface="Calibri"/>
                <a:sym typeface="Calibri"/>
              </a:rPr>
              <a:t>When data is to be moved to the warehouse, it is converted.  </a:t>
            </a:r>
            <a:endParaRPr b="0" i="0" sz="1800" u="none" cap="none" strike="noStrike">
              <a:solidFill>
                <a:srgbClr val="000000"/>
              </a:solidFill>
              <a:latin typeface="Arial"/>
              <a:ea typeface="Arial"/>
              <a:cs typeface="Arial"/>
              <a:sym typeface="Arial"/>
            </a:endParaRPr>
          </a:p>
        </p:txBody>
      </p:sp>
      <p:sp>
        <p:nvSpPr>
          <p:cNvPr id="787" name="Google Shape;787;p12"/>
          <p:cNvSpPr/>
          <p:nvPr/>
        </p:nvSpPr>
        <p:spPr>
          <a:xfrm>
            <a:off x="7238880" y="6400800"/>
            <a:ext cx="1903680" cy="45576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ahoma"/>
                <a:ea typeface="Tahoma"/>
                <a:cs typeface="Tahoma"/>
                <a:sym typeface="Tahoma"/>
              </a:rPr>
              <a:t>‹#›</a:t>
            </a:fld>
            <a:endParaRPr b="0" sz="1800" strike="noStrik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1" name="Shape 791"/>
        <p:cNvGrpSpPr/>
        <p:nvPr/>
      </p:nvGrpSpPr>
      <p:grpSpPr>
        <a:xfrm>
          <a:off x="0" y="0"/>
          <a:ext cx="0" cy="0"/>
          <a:chOff x="0" y="0"/>
          <a:chExt cx="0" cy="0"/>
        </a:xfrm>
      </p:grpSpPr>
      <p:sp>
        <p:nvSpPr>
          <p:cNvPr id="792" name="Google Shape;792;p13"/>
          <p:cNvSpPr/>
          <p:nvPr/>
        </p:nvSpPr>
        <p:spPr>
          <a:xfrm>
            <a:off x="2514600" y="380880"/>
            <a:ext cx="6247080" cy="684360"/>
          </a:xfrm>
          <a:prstGeom prst="rect">
            <a:avLst/>
          </a:prstGeom>
          <a:noFill/>
          <a:ln>
            <a:noFill/>
          </a:ln>
        </p:spPr>
        <p:txBody>
          <a:bodyPr anchorCtr="0" anchor="b" bIns="45000" lIns="90000" spcFirstLastPara="1" rIns="90000" wrap="square" tIns="45000">
            <a:noAutofit/>
          </a:bodyPr>
          <a:lstStyle/>
          <a:p>
            <a:pPr indent="0" lvl="0" marL="0" marR="0" rtl="0" algn="ctr">
              <a:lnSpc>
                <a:spcPct val="100000"/>
              </a:lnSpc>
              <a:spcBef>
                <a:spcPts val="0"/>
              </a:spcBef>
              <a:spcAft>
                <a:spcPts val="0"/>
              </a:spcAft>
              <a:buNone/>
            </a:pPr>
            <a:r>
              <a:rPr b="0" lang="en-IN" sz="3600" strike="noStrike">
                <a:solidFill>
                  <a:srgbClr val="FFFFFF"/>
                </a:solidFill>
                <a:latin typeface="Calibri"/>
                <a:ea typeface="Calibri"/>
                <a:cs typeface="Calibri"/>
                <a:sym typeface="Calibri"/>
              </a:rPr>
              <a:t>Data Warehouse—Integrated</a:t>
            </a:r>
            <a:endParaRPr b="0" sz="1800" strike="noStrike">
              <a:solidFill>
                <a:srgbClr val="000000"/>
              </a:solidFill>
              <a:latin typeface="Arial"/>
              <a:ea typeface="Arial"/>
              <a:cs typeface="Arial"/>
              <a:sym typeface="Arial"/>
            </a:endParaRPr>
          </a:p>
        </p:txBody>
      </p:sp>
      <p:sp>
        <p:nvSpPr>
          <p:cNvPr id="793" name="Google Shape;793;p13"/>
          <p:cNvSpPr/>
          <p:nvPr/>
        </p:nvSpPr>
        <p:spPr>
          <a:xfrm>
            <a:off x="380880" y="1447920"/>
            <a:ext cx="8380440" cy="5027760"/>
          </a:xfrm>
          <a:prstGeom prst="rect">
            <a:avLst/>
          </a:prstGeom>
          <a:noFill/>
          <a:ln>
            <a:noFill/>
          </a:ln>
        </p:spPr>
        <p:txBody>
          <a:bodyPr anchorCtr="0" anchor="t" bIns="45000" lIns="90000" spcFirstLastPara="1" rIns="90000" wrap="square" tIns="45000">
            <a:noAutofit/>
          </a:bodyPr>
          <a:lstStyle/>
          <a:p>
            <a:pPr indent="-341640" lvl="0" marL="343080" marR="0" rtl="0" algn="l">
              <a:lnSpc>
                <a:spcPct val="100000"/>
              </a:lnSpc>
              <a:spcBef>
                <a:spcPts val="0"/>
              </a:spcBef>
              <a:spcAft>
                <a:spcPts val="0"/>
              </a:spcAft>
              <a:buClr>
                <a:srgbClr val="3333CC"/>
              </a:buClr>
              <a:buSzPts val="1680"/>
              <a:buFont typeface="Noto Sans Symbols"/>
              <a:buChar char="■"/>
            </a:pPr>
            <a:r>
              <a:rPr b="0" lang="en-IN" sz="2800" strike="noStrike">
                <a:solidFill>
                  <a:srgbClr val="000000"/>
                </a:solidFill>
                <a:latin typeface="Calibri"/>
                <a:ea typeface="Calibri"/>
                <a:cs typeface="Calibri"/>
                <a:sym typeface="Calibri"/>
              </a:rPr>
              <a:t>Across multiple applications there is no application consistency in encoding, naming conventions, physical attributes, measurement of attributes, and so forth. </a:t>
            </a:r>
            <a:endParaRPr b="0" sz="1800" strike="noStrike">
              <a:solidFill>
                <a:srgbClr val="000000"/>
              </a:solidFill>
              <a:latin typeface="Arial"/>
              <a:ea typeface="Arial"/>
              <a:cs typeface="Arial"/>
              <a:sym typeface="Arial"/>
            </a:endParaRPr>
          </a:p>
          <a:p>
            <a:pPr indent="-341640" lvl="0" marL="343080" marR="0" rtl="0" algn="l">
              <a:lnSpc>
                <a:spcPct val="100000"/>
              </a:lnSpc>
              <a:spcBef>
                <a:spcPts val="0"/>
              </a:spcBef>
              <a:spcAft>
                <a:spcPts val="0"/>
              </a:spcAft>
              <a:buClr>
                <a:srgbClr val="3333CC"/>
              </a:buClr>
              <a:buSzPts val="1680"/>
              <a:buFont typeface="Noto Sans Symbols"/>
              <a:buChar char="■"/>
            </a:pPr>
            <a:r>
              <a:rPr b="0" lang="en-IN" sz="2800" strike="noStrike">
                <a:solidFill>
                  <a:srgbClr val="000000"/>
                </a:solidFill>
                <a:latin typeface="Calibri"/>
                <a:ea typeface="Calibri"/>
                <a:cs typeface="Calibri"/>
                <a:sym typeface="Calibri"/>
              </a:rPr>
              <a:t>Each application designer has had free rein to make his or her own design decisions. </a:t>
            </a:r>
            <a:endParaRPr b="0" sz="18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sz="18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794" name="Google Shape;794;p13"/>
          <p:cNvSpPr/>
          <p:nvPr/>
        </p:nvSpPr>
        <p:spPr>
          <a:xfrm>
            <a:off x="7238880" y="6400800"/>
            <a:ext cx="1903680" cy="45576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ahoma"/>
                <a:ea typeface="Tahoma"/>
                <a:cs typeface="Tahoma"/>
                <a:sym typeface="Tahoma"/>
              </a:rPr>
              <a:t>‹#›</a:t>
            </a:fld>
            <a:endParaRPr b="0" sz="1800" strike="noStrike">
              <a:solidFill>
                <a:srgbClr val="000000"/>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8" name="Shape 798"/>
        <p:cNvGrpSpPr/>
        <p:nvPr/>
      </p:nvGrpSpPr>
      <p:grpSpPr>
        <a:xfrm>
          <a:off x="0" y="0"/>
          <a:ext cx="0" cy="0"/>
          <a:chOff x="0" y="0"/>
          <a:chExt cx="0" cy="0"/>
        </a:xfrm>
      </p:grpSpPr>
      <p:sp>
        <p:nvSpPr>
          <p:cNvPr id="799" name="Google Shape;799;p14"/>
          <p:cNvSpPr/>
          <p:nvPr/>
        </p:nvSpPr>
        <p:spPr>
          <a:xfrm>
            <a:off x="2666880" y="380880"/>
            <a:ext cx="6094440" cy="684360"/>
          </a:xfrm>
          <a:prstGeom prst="rect">
            <a:avLst/>
          </a:prstGeom>
          <a:noFill/>
          <a:ln>
            <a:noFill/>
          </a:ln>
        </p:spPr>
        <p:txBody>
          <a:bodyPr anchorCtr="0" anchor="b" bIns="45000" lIns="90000" spcFirstLastPara="1" rIns="90000" wrap="square" tIns="45000">
            <a:noAutofit/>
          </a:bodyPr>
          <a:lstStyle/>
          <a:p>
            <a:pPr indent="0" lvl="0" marL="0" marR="0" rtl="0" algn="ctr">
              <a:lnSpc>
                <a:spcPct val="100000"/>
              </a:lnSpc>
              <a:spcBef>
                <a:spcPts val="0"/>
              </a:spcBef>
              <a:spcAft>
                <a:spcPts val="0"/>
              </a:spcAft>
              <a:buNone/>
            </a:pPr>
            <a:r>
              <a:rPr b="0" lang="en-IN" sz="3600" strike="noStrike">
                <a:solidFill>
                  <a:srgbClr val="FFFFFF"/>
                </a:solidFill>
                <a:latin typeface="Calibri"/>
                <a:ea typeface="Calibri"/>
                <a:cs typeface="Calibri"/>
                <a:sym typeface="Calibri"/>
              </a:rPr>
              <a:t>Data Warehouse—Integrated</a:t>
            </a:r>
            <a:endParaRPr b="0" sz="1800" strike="noStrike">
              <a:solidFill>
                <a:srgbClr val="000000"/>
              </a:solidFill>
              <a:latin typeface="Arial"/>
              <a:ea typeface="Arial"/>
              <a:cs typeface="Arial"/>
              <a:sym typeface="Arial"/>
            </a:endParaRPr>
          </a:p>
        </p:txBody>
      </p:sp>
      <p:sp>
        <p:nvSpPr>
          <p:cNvPr id="800" name="Google Shape;800;p14"/>
          <p:cNvSpPr/>
          <p:nvPr/>
        </p:nvSpPr>
        <p:spPr>
          <a:xfrm>
            <a:off x="7238880" y="6400800"/>
            <a:ext cx="1903680" cy="45576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ahoma"/>
                <a:ea typeface="Tahoma"/>
                <a:cs typeface="Tahoma"/>
                <a:sym typeface="Tahoma"/>
              </a:rPr>
              <a:t>‹#›</a:t>
            </a:fld>
            <a:endParaRPr b="0" sz="1800" strike="noStrike">
              <a:solidFill>
                <a:srgbClr val="000000"/>
              </a:solidFill>
              <a:latin typeface="Arial"/>
              <a:ea typeface="Arial"/>
              <a:cs typeface="Arial"/>
              <a:sym typeface="Arial"/>
            </a:endParaRPr>
          </a:p>
        </p:txBody>
      </p:sp>
      <p:pic>
        <p:nvPicPr>
          <p:cNvPr id="801" name="Google Shape;801;p14"/>
          <p:cNvPicPr preferRelativeResize="0"/>
          <p:nvPr/>
        </p:nvPicPr>
        <p:blipFill rotWithShape="1">
          <a:blip r:embed="rId3">
            <a:alphaModFix/>
          </a:blip>
          <a:srcRect b="0" l="0" r="0" t="0"/>
          <a:stretch/>
        </p:blipFill>
        <p:spPr>
          <a:xfrm>
            <a:off x="1600200" y="1881360"/>
            <a:ext cx="6058080" cy="398484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01"/>
                                        </p:tgtEl>
                                        <p:attrNameLst>
                                          <p:attrName>style.visibility</p:attrName>
                                        </p:attrNameLst>
                                      </p:cBhvr>
                                      <p:to>
                                        <p:strVal val="visible"/>
                                      </p:to>
                                    </p:set>
                                    <p:animEffect filter="fade" transition="in">
                                      <p:cBhvr>
                                        <p:cTn dur="500"/>
                                        <p:tgtEl>
                                          <p:spTgt spid="80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5" name="Shape 805"/>
        <p:cNvGrpSpPr/>
        <p:nvPr/>
      </p:nvGrpSpPr>
      <p:grpSpPr>
        <a:xfrm>
          <a:off x="0" y="0"/>
          <a:ext cx="0" cy="0"/>
          <a:chOff x="0" y="0"/>
          <a:chExt cx="0" cy="0"/>
        </a:xfrm>
      </p:grpSpPr>
      <p:sp>
        <p:nvSpPr>
          <p:cNvPr id="806" name="Google Shape;806;p15"/>
          <p:cNvSpPr/>
          <p:nvPr/>
        </p:nvSpPr>
        <p:spPr>
          <a:xfrm>
            <a:off x="2590920" y="380880"/>
            <a:ext cx="6170760" cy="684360"/>
          </a:xfrm>
          <a:prstGeom prst="rect">
            <a:avLst/>
          </a:prstGeom>
          <a:noFill/>
          <a:ln>
            <a:noFill/>
          </a:ln>
        </p:spPr>
        <p:txBody>
          <a:bodyPr anchorCtr="0" anchor="b" bIns="46075" lIns="92150" spcFirstLastPara="1" rIns="92150" wrap="square" tIns="46075">
            <a:noAutofit/>
          </a:bodyPr>
          <a:lstStyle/>
          <a:p>
            <a:pPr indent="0" lvl="0" marL="0" marR="0" rtl="0" algn="ctr">
              <a:lnSpc>
                <a:spcPct val="100000"/>
              </a:lnSpc>
              <a:spcBef>
                <a:spcPts val="0"/>
              </a:spcBef>
              <a:spcAft>
                <a:spcPts val="0"/>
              </a:spcAft>
              <a:buNone/>
            </a:pPr>
            <a:r>
              <a:rPr b="0" lang="en-IN" sz="3600" strike="noStrike">
                <a:solidFill>
                  <a:srgbClr val="FFFFFF"/>
                </a:solidFill>
                <a:latin typeface="Calibri"/>
                <a:ea typeface="Calibri"/>
                <a:cs typeface="Calibri"/>
                <a:sym typeface="Calibri"/>
              </a:rPr>
              <a:t>Data Warehouse—Time Variant</a:t>
            </a:r>
            <a:endParaRPr b="0" sz="1800" strike="noStrike">
              <a:solidFill>
                <a:srgbClr val="000000"/>
              </a:solidFill>
              <a:latin typeface="Arial"/>
              <a:ea typeface="Arial"/>
              <a:cs typeface="Arial"/>
              <a:sym typeface="Arial"/>
            </a:endParaRPr>
          </a:p>
        </p:txBody>
      </p:sp>
      <p:sp>
        <p:nvSpPr>
          <p:cNvPr id="807" name="Google Shape;807;p15"/>
          <p:cNvSpPr/>
          <p:nvPr/>
        </p:nvSpPr>
        <p:spPr>
          <a:xfrm>
            <a:off x="380880" y="1447920"/>
            <a:ext cx="8304480" cy="4951440"/>
          </a:xfrm>
          <a:prstGeom prst="rect">
            <a:avLst/>
          </a:prstGeom>
          <a:noFill/>
          <a:ln>
            <a:noFill/>
          </a:ln>
        </p:spPr>
        <p:txBody>
          <a:bodyPr anchorCtr="0" anchor="t" bIns="46075" lIns="92150" spcFirstLastPara="1" rIns="92150" wrap="square" tIns="46075">
            <a:noAutofit/>
          </a:bodyPr>
          <a:lstStyle/>
          <a:p>
            <a:pPr indent="-341640" lvl="0" marL="343080" marR="0" rtl="0" algn="l">
              <a:lnSpc>
                <a:spcPct val="120000"/>
              </a:lnSpc>
              <a:spcBef>
                <a:spcPts val="0"/>
              </a:spcBef>
              <a:spcAft>
                <a:spcPts val="0"/>
              </a:spcAft>
              <a:buClr>
                <a:srgbClr val="3333CC"/>
              </a:buClr>
              <a:buSzPts val="1440"/>
              <a:buFont typeface="Noto Sans Symbols"/>
              <a:buChar char="■"/>
            </a:pPr>
            <a:r>
              <a:rPr b="0" lang="en-IN" sz="2400" strike="noStrike">
                <a:solidFill>
                  <a:srgbClr val="000000"/>
                </a:solidFill>
                <a:latin typeface="Calibri"/>
                <a:ea typeface="Calibri"/>
                <a:cs typeface="Calibri"/>
                <a:sym typeface="Calibri"/>
              </a:rPr>
              <a:t>The time horizon for the data warehouse is significantly longer than that of operational systems</a:t>
            </a:r>
            <a:endParaRPr b="0" sz="1800" strike="noStrike">
              <a:solidFill>
                <a:srgbClr val="000000"/>
              </a:solidFill>
              <a:latin typeface="Arial"/>
              <a:ea typeface="Arial"/>
              <a:cs typeface="Arial"/>
              <a:sym typeface="Arial"/>
            </a:endParaRPr>
          </a:p>
          <a:p>
            <a:pPr indent="-284400" lvl="1" marL="743040" marR="0" rtl="0" algn="l">
              <a:lnSpc>
                <a:spcPct val="120000"/>
              </a:lnSpc>
              <a:spcBef>
                <a:spcPts val="0"/>
              </a:spcBef>
              <a:spcAft>
                <a:spcPts val="0"/>
              </a:spcAft>
              <a:buClr>
                <a:srgbClr val="FF0000"/>
              </a:buClr>
              <a:buSzPts val="1320"/>
              <a:buFont typeface="Noto Sans Symbols"/>
              <a:buChar char="■"/>
            </a:pPr>
            <a:r>
              <a:rPr b="0" i="0" lang="en-IN" sz="2400" u="none" cap="none" strike="noStrike">
                <a:solidFill>
                  <a:srgbClr val="000000"/>
                </a:solidFill>
                <a:latin typeface="Calibri"/>
                <a:ea typeface="Calibri"/>
                <a:cs typeface="Calibri"/>
                <a:sym typeface="Calibri"/>
              </a:rPr>
              <a:t>Operational database: current value data</a:t>
            </a:r>
            <a:endParaRPr b="0" i="0" sz="1800" u="none" cap="none" strike="noStrike">
              <a:solidFill>
                <a:srgbClr val="000000"/>
              </a:solidFill>
              <a:latin typeface="Arial"/>
              <a:ea typeface="Arial"/>
              <a:cs typeface="Arial"/>
              <a:sym typeface="Arial"/>
            </a:endParaRPr>
          </a:p>
          <a:p>
            <a:pPr indent="-284400" lvl="1" marL="743040" marR="0" rtl="0" algn="l">
              <a:lnSpc>
                <a:spcPct val="120000"/>
              </a:lnSpc>
              <a:spcBef>
                <a:spcPts val="0"/>
              </a:spcBef>
              <a:spcAft>
                <a:spcPts val="0"/>
              </a:spcAft>
              <a:buClr>
                <a:srgbClr val="FF0000"/>
              </a:buClr>
              <a:buSzPts val="1320"/>
              <a:buFont typeface="Noto Sans Symbols"/>
              <a:buChar char="■"/>
            </a:pPr>
            <a:r>
              <a:rPr b="0" i="0" lang="en-IN" sz="2400" u="none" cap="none" strike="noStrike">
                <a:solidFill>
                  <a:srgbClr val="000000"/>
                </a:solidFill>
                <a:latin typeface="Calibri"/>
                <a:ea typeface="Calibri"/>
                <a:cs typeface="Calibri"/>
                <a:sym typeface="Calibri"/>
              </a:rPr>
              <a:t>Data warehouse : provide information from a historical perspective (e.g., past 5-10 years)</a:t>
            </a:r>
            <a:endParaRPr b="0" i="0" sz="1800" u="none" cap="none" strike="noStrike">
              <a:solidFill>
                <a:srgbClr val="000000"/>
              </a:solidFill>
              <a:latin typeface="Arial"/>
              <a:ea typeface="Arial"/>
              <a:cs typeface="Arial"/>
              <a:sym typeface="Arial"/>
            </a:endParaRPr>
          </a:p>
          <a:p>
            <a:pPr indent="-341640" lvl="0" marL="343080" marR="0" rtl="0" algn="l">
              <a:lnSpc>
                <a:spcPct val="120000"/>
              </a:lnSpc>
              <a:spcBef>
                <a:spcPts val="0"/>
              </a:spcBef>
              <a:spcAft>
                <a:spcPts val="0"/>
              </a:spcAft>
              <a:buClr>
                <a:srgbClr val="3333CC"/>
              </a:buClr>
              <a:buSzPts val="1440"/>
              <a:buFont typeface="Noto Sans Symbols"/>
              <a:buChar char="■"/>
            </a:pPr>
            <a:r>
              <a:rPr b="0" lang="en-IN" sz="2400" strike="noStrike">
                <a:solidFill>
                  <a:srgbClr val="000000"/>
                </a:solidFill>
                <a:latin typeface="Calibri"/>
                <a:ea typeface="Calibri"/>
                <a:cs typeface="Calibri"/>
                <a:sym typeface="Calibri"/>
              </a:rPr>
              <a:t>Every key structure in the data warehouse</a:t>
            </a:r>
            <a:endParaRPr b="0" sz="1800" strike="noStrike">
              <a:solidFill>
                <a:srgbClr val="000000"/>
              </a:solidFill>
              <a:latin typeface="Arial"/>
              <a:ea typeface="Arial"/>
              <a:cs typeface="Arial"/>
              <a:sym typeface="Arial"/>
            </a:endParaRPr>
          </a:p>
          <a:p>
            <a:pPr indent="-284400" lvl="1" marL="743040" marR="0" rtl="0" algn="l">
              <a:lnSpc>
                <a:spcPct val="120000"/>
              </a:lnSpc>
              <a:spcBef>
                <a:spcPts val="0"/>
              </a:spcBef>
              <a:spcAft>
                <a:spcPts val="0"/>
              </a:spcAft>
              <a:buClr>
                <a:srgbClr val="FF0000"/>
              </a:buClr>
              <a:buSzPts val="1320"/>
              <a:buFont typeface="Noto Sans Symbols"/>
              <a:buChar char="■"/>
            </a:pPr>
            <a:r>
              <a:rPr b="0" i="0" lang="en-IN" sz="2400" u="none" cap="none" strike="noStrike">
                <a:solidFill>
                  <a:srgbClr val="000000"/>
                </a:solidFill>
                <a:latin typeface="Calibri"/>
                <a:ea typeface="Calibri"/>
                <a:cs typeface="Calibri"/>
                <a:sym typeface="Calibri"/>
              </a:rPr>
              <a:t>Contains an element of time, explicitly or implicitly</a:t>
            </a:r>
            <a:endParaRPr b="0" i="0" sz="1800" u="none" cap="none" strike="noStrike">
              <a:solidFill>
                <a:srgbClr val="000000"/>
              </a:solidFill>
              <a:latin typeface="Arial"/>
              <a:ea typeface="Arial"/>
              <a:cs typeface="Arial"/>
              <a:sym typeface="Arial"/>
            </a:endParaRPr>
          </a:p>
          <a:p>
            <a:pPr indent="-284400" lvl="1" marL="743040" marR="0" rtl="0" algn="l">
              <a:lnSpc>
                <a:spcPct val="120000"/>
              </a:lnSpc>
              <a:spcBef>
                <a:spcPts val="0"/>
              </a:spcBef>
              <a:spcAft>
                <a:spcPts val="0"/>
              </a:spcAft>
              <a:buClr>
                <a:srgbClr val="FF0000"/>
              </a:buClr>
              <a:buSzPts val="1320"/>
              <a:buFont typeface="Noto Sans Symbols"/>
              <a:buChar char="■"/>
            </a:pPr>
            <a:r>
              <a:rPr b="0" i="0" lang="en-IN" sz="2400" u="none" cap="none" strike="noStrike">
                <a:solidFill>
                  <a:srgbClr val="000000"/>
                </a:solidFill>
                <a:latin typeface="Calibri"/>
                <a:ea typeface="Calibri"/>
                <a:cs typeface="Calibri"/>
                <a:sym typeface="Calibri"/>
              </a:rPr>
              <a:t>But the key of operational data may or may not contain “time element”</a:t>
            </a:r>
            <a:endParaRPr b="0" i="0" sz="1800" u="none" cap="none" strike="noStrike">
              <a:solidFill>
                <a:srgbClr val="000000"/>
              </a:solidFill>
              <a:latin typeface="Arial"/>
              <a:ea typeface="Arial"/>
              <a:cs typeface="Arial"/>
              <a:sym typeface="Arial"/>
            </a:endParaRPr>
          </a:p>
          <a:p>
            <a:pPr indent="0" lvl="0" marL="0" marR="0" rtl="0" algn="l">
              <a:lnSpc>
                <a:spcPct val="120000"/>
              </a:lnSpc>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808" name="Google Shape;808;p15"/>
          <p:cNvSpPr/>
          <p:nvPr/>
        </p:nvSpPr>
        <p:spPr>
          <a:xfrm>
            <a:off x="7238880" y="6400800"/>
            <a:ext cx="1903680" cy="45576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ahoma"/>
                <a:ea typeface="Tahoma"/>
                <a:cs typeface="Tahoma"/>
                <a:sym typeface="Tahoma"/>
              </a:rPr>
              <a:t>‹#›</a:t>
            </a:fld>
            <a:endParaRPr b="0" sz="1800" strike="noStrike">
              <a:solidFill>
                <a:srgbClr val="000000"/>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2" name="Shape 812"/>
        <p:cNvGrpSpPr/>
        <p:nvPr/>
      </p:nvGrpSpPr>
      <p:grpSpPr>
        <a:xfrm>
          <a:off x="0" y="0"/>
          <a:ext cx="0" cy="0"/>
          <a:chOff x="0" y="0"/>
          <a:chExt cx="0" cy="0"/>
        </a:xfrm>
      </p:grpSpPr>
      <p:sp>
        <p:nvSpPr>
          <p:cNvPr id="813" name="Google Shape;813;p16"/>
          <p:cNvSpPr/>
          <p:nvPr/>
        </p:nvSpPr>
        <p:spPr>
          <a:xfrm>
            <a:off x="2666880" y="380880"/>
            <a:ext cx="6094440" cy="684360"/>
          </a:xfrm>
          <a:prstGeom prst="rect">
            <a:avLst/>
          </a:prstGeom>
          <a:noFill/>
          <a:ln>
            <a:noFill/>
          </a:ln>
        </p:spPr>
        <p:txBody>
          <a:bodyPr anchorCtr="0" anchor="b" bIns="45000" lIns="90000" spcFirstLastPara="1" rIns="90000" wrap="square" tIns="45000">
            <a:noAutofit/>
          </a:bodyPr>
          <a:lstStyle/>
          <a:p>
            <a:pPr indent="0" lvl="0" marL="0" marR="0" rtl="0" algn="ctr">
              <a:lnSpc>
                <a:spcPct val="100000"/>
              </a:lnSpc>
              <a:spcBef>
                <a:spcPts val="0"/>
              </a:spcBef>
              <a:spcAft>
                <a:spcPts val="0"/>
              </a:spcAft>
              <a:buNone/>
            </a:pPr>
            <a:r>
              <a:rPr b="0" lang="en-IN" sz="3600" strike="noStrike">
                <a:solidFill>
                  <a:srgbClr val="FFFFFF"/>
                </a:solidFill>
                <a:latin typeface="Calibri"/>
                <a:ea typeface="Calibri"/>
                <a:cs typeface="Calibri"/>
                <a:sym typeface="Calibri"/>
              </a:rPr>
              <a:t>Data Warehouse—Time Variant</a:t>
            </a:r>
            <a:endParaRPr b="0" sz="1800" strike="noStrike">
              <a:solidFill>
                <a:srgbClr val="000000"/>
              </a:solidFill>
              <a:latin typeface="Arial"/>
              <a:ea typeface="Arial"/>
              <a:cs typeface="Arial"/>
              <a:sym typeface="Arial"/>
            </a:endParaRPr>
          </a:p>
        </p:txBody>
      </p:sp>
      <p:sp>
        <p:nvSpPr>
          <p:cNvPr id="814" name="Google Shape;814;p16"/>
          <p:cNvSpPr/>
          <p:nvPr/>
        </p:nvSpPr>
        <p:spPr>
          <a:xfrm>
            <a:off x="380880" y="1447920"/>
            <a:ext cx="8380440" cy="5027760"/>
          </a:xfrm>
          <a:prstGeom prst="rect">
            <a:avLst/>
          </a:prstGeom>
          <a:noFill/>
          <a:ln>
            <a:noFill/>
          </a:ln>
        </p:spPr>
        <p:txBody>
          <a:bodyPr anchorCtr="0" anchor="t" bIns="45000" lIns="90000" spcFirstLastPara="1" rIns="90000" wrap="square" tIns="45000">
            <a:noAutofit/>
          </a:bodyPr>
          <a:lstStyle/>
          <a:p>
            <a:pPr indent="-341640" lvl="0" marL="343080" marR="0" rtl="0" algn="l">
              <a:lnSpc>
                <a:spcPct val="100000"/>
              </a:lnSpc>
              <a:spcBef>
                <a:spcPts val="0"/>
              </a:spcBef>
              <a:spcAft>
                <a:spcPts val="0"/>
              </a:spcAft>
              <a:buClr>
                <a:srgbClr val="3333CC"/>
              </a:buClr>
              <a:buSzPts val="1440"/>
              <a:buFont typeface="Noto Sans Symbols"/>
              <a:buChar char="■"/>
            </a:pPr>
            <a:r>
              <a:rPr b="0" lang="en-IN" sz="2400" strike="noStrike">
                <a:solidFill>
                  <a:srgbClr val="000000"/>
                </a:solidFill>
                <a:latin typeface="Calibri"/>
                <a:ea typeface="Calibri"/>
                <a:cs typeface="Calibri"/>
                <a:sym typeface="Calibri"/>
              </a:rPr>
              <a:t>Different environments have different time horizons</a:t>
            </a:r>
            <a:endParaRPr b="0" sz="1800" strike="noStrike">
              <a:solidFill>
                <a:srgbClr val="000000"/>
              </a:solidFill>
              <a:latin typeface="Arial"/>
              <a:ea typeface="Arial"/>
              <a:cs typeface="Arial"/>
              <a:sym typeface="Arial"/>
            </a:endParaRPr>
          </a:p>
          <a:p>
            <a:pPr indent="-341640" lvl="0" marL="343080" marR="0" rtl="0" algn="l">
              <a:lnSpc>
                <a:spcPct val="100000"/>
              </a:lnSpc>
              <a:spcBef>
                <a:spcPts val="0"/>
              </a:spcBef>
              <a:spcAft>
                <a:spcPts val="0"/>
              </a:spcAft>
              <a:buClr>
                <a:srgbClr val="3333CC"/>
              </a:buClr>
              <a:buSzPts val="1440"/>
              <a:buFont typeface="Noto Sans Symbols"/>
              <a:buChar char="■"/>
            </a:pPr>
            <a:r>
              <a:rPr b="0" lang="en-IN" sz="2400" strike="noStrike">
                <a:solidFill>
                  <a:srgbClr val="000000"/>
                </a:solidFill>
                <a:latin typeface="Calibri"/>
                <a:ea typeface="Calibri"/>
                <a:cs typeface="Calibri"/>
                <a:sym typeface="Calibri"/>
              </a:rPr>
              <a:t>Collective time horizon for the data found inside a data warehouse is significantly longer than that of operational systems. </a:t>
            </a:r>
            <a:endParaRPr b="0" sz="1800" strike="noStrike">
              <a:solidFill>
                <a:srgbClr val="000000"/>
              </a:solidFill>
              <a:latin typeface="Arial"/>
              <a:ea typeface="Arial"/>
              <a:cs typeface="Arial"/>
              <a:sym typeface="Arial"/>
            </a:endParaRPr>
          </a:p>
          <a:p>
            <a:pPr indent="-341640" lvl="0" marL="343080" marR="0" rtl="0" algn="l">
              <a:lnSpc>
                <a:spcPct val="100000"/>
              </a:lnSpc>
              <a:spcBef>
                <a:spcPts val="0"/>
              </a:spcBef>
              <a:spcAft>
                <a:spcPts val="0"/>
              </a:spcAft>
              <a:buClr>
                <a:srgbClr val="3333CC"/>
              </a:buClr>
              <a:buSzPts val="1440"/>
              <a:buFont typeface="Noto Sans Symbols"/>
              <a:buChar char="■"/>
            </a:pPr>
            <a:r>
              <a:rPr b="0" lang="en-IN" sz="2400" strike="noStrike">
                <a:solidFill>
                  <a:srgbClr val="333399"/>
                </a:solidFill>
                <a:latin typeface="Calibri"/>
                <a:ea typeface="Calibri"/>
                <a:cs typeface="Calibri"/>
                <a:sym typeface="Calibri"/>
              </a:rPr>
              <a:t>60-to-90-day time horizon is normal for operational systems</a:t>
            </a:r>
            <a:endParaRPr b="0" sz="1800" strike="noStrike">
              <a:solidFill>
                <a:srgbClr val="000000"/>
              </a:solidFill>
              <a:latin typeface="Arial"/>
              <a:ea typeface="Arial"/>
              <a:cs typeface="Arial"/>
              <a:sym typeface="Arial"/>
            </a:endParaRPr>
          </a:p>
          <a:p>
            <a:pPr indent="-341640" lvl="0" marL="343080" marR="0" rtl="0" algn="l">
              <a:lnSpc>
                <a:spcPct val="100000"/>
              </a:lnSpc>
              <a:spcBef>
                <a:spcPts val="0"/>
              </a:spcBef>
              <a:spcAft>
                <a:spcPts val="0"/>
              </a:spcAft>
              <a:buClr>
                <a:srgbClr val="3333CC"/>
              </a:buClr>
              <a:buSzPts val="1440"/>
              <a:buFont typeface="Noto Sans Symbols"/>
              <a:buChar char="■"/>
            </a:pPr>
            <a:r>
              <a:rPr b="0" lang="en-IN" sz="2400" strike="noStrike">
                <a:solidFill>
                  <a:srgbClr val="333399"/>
                </a:solidFill>
                <a:latin typeface="Calibri"/>
                <a:ea typeface="Calibri"/>
                <a:cs typeface="Calibri"/>
                <a:sym typeface="Calibri"/>
              </a:rPr>
              <a:t>5-to-10-year time horizon is normal for the data warehouse</a:t>
            </a:r>
            <a:endParaRPr b="0" sz="1800" strike="noStrike">
              <a:solidFill>
                <a:srgbClr val="000000"/>
              </a:solidFill>
              <a:latin typeface="Arial"/>
              <a:ea typeface="Arial"/>
              <a:cs typeface="Arial"/>
              <a:sym typeface="Arial"/>
            </a:endParaRPr>
          </a:p>
          <a:p>
            <a:pPr indent="-341640" lvl="0" marL="343080" marR="0" rtl="0" algn="l">
              <a:lnSpc>
                <a:spcPct val="100000"/>
              </a:lnSpc>
              <a:spcBef>
                <a:spcPts val="0"/>
              </a:spcBef>
              <a:spcAft>
                <a:spcPts val="0"/>
              </a:spcAft>
              <a:buClr>
                <a:srgbClr val="3333CC"/>
              </a:buClr>
              <a:buSzPts val="1440"/>
              <a:buFont typeface="Noto Sans Symbols"/>
              <a:buChar char="■"/>
            </a:pPr>
            <a:r>
              <a:rPr b="0" lang="en-IN" sz="2400" strike="noStrike">
                <a:solidFill>
                  <a:srgbClr val="000000"/>
                </a:solidFill>
                <a:latin typeface="Calibri"/>
                <a:ea typeface="Calibri"/>
                <a:cs typeface="Calibri"/>
                <a:sym typeface="Calibri"/>
              </a:rPr>
              <a:t>As a result of this difference in time horizons, the data warehouse contains </a:t>
            </a:r>
            <a:r>
              <a:rPr b="0" i="1" lang="en-IN" sz="2400" strike="noStrike">
                <a:solidFill>
                  <a:srgbClr val="000000"/>
                </a:solidFill>
                <a:latin typeface="Calibri"/>
                <a:ea typeface="Calibri"/>
                <a:cs typeface="Calibri"/>
                <a:sym typeface="Calibri"/>
              </a:rPr>
              <a:t>much </a:t>
            </a:r>
            <a:r>
              <a:rPr b="0" lang="en-IN" sz="2400" strike="noStrike">
                <a:solidFill>
                  <a:srgbClr val="000000"/>
                </a:solidFill>
                <a:latin typeface="Calibri"/>
                <a:ea typeface="Calibri"/>
                <a:cs typeface="Calibri"/>
                <a:sym typeface="Calibri"/>
              </a:rPr>
              <a:t>more history than any other environment</a:t>
            </a:r>
            <a:endParaRPr b="0" sz="18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815" name="Google Shape;815;p16"/>
          <p:cNvSpPr/>
          <p:nvPr/>
        </p:nvSpPr>
        <p:spPr>
          <a:xfrm>
            <a:off x="7238880" y="6400800"/>
            <a:ext cx="1903680" cy="45576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ahoma"/>
                <a:ea typeface="Tahoma"/>
                <a:cs typeface="Tahoma"/>
                <a:sym typeface="Tahoma"/>
              </a:rPr>
              <a:t>‹#›</a:t>
            </a:fld>
            <a:endParaRPr b="0" sz="1800" strike="noStrike">
              <a:solidFill>
                <a:srgbClr val="000000"/>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9" name="Shape 819"/>
        <p:cNvGrpSpPr/>
        <p:nvPr/>
      </p:nvGrpSpPr>
      <p:grpSpPr>
        <a:xfrm>
          <a:off x="0" y="0"/>
          <a:ext cx="0" cy="0"/>
          <a:chOff x="0" y="0"/>
          <a:chExt cx="0" cy="0"/>
        </a:xfrm>
      </p:grpSpPr>
      <p:sp>
        <p:nvSpPr>
          <p:cNvPr id="820" name="Google Shape;820;p17"/>
          <p:cNvSpPr/>
          <p:nvPr/>
        </p:nvSpPr>
        <p:spPr>
          <a:xfrm>
            <a:off x="2514600" y="380880"/>
            <a:ext cx="6247080" cy="684360"/>
          </a:xfrm>
          <a:prstGeom prst="rect">
            <a:avLst/>
          </a:prstGeom>
          <a:noFill/>
          <a:ln>
            <a:noFill/>
          </a:ln>
        </p:spPr>
        <p:txBody>
          <a:bodyPr anchorCtr="0" anchor="b" bIns="45000" lIns="90000" spcFirstLastPara="1" rIns="90000" wrap="square" tIns="45000">
            <a:noAutofit/>
          </a:bodyPr>
          <a:lstStyle/>
          <a:p>
            <a:pPr indent="0" lvl="0" marL="0" marR="0" rtl="0" algn="ctr">
              <a:lnSpc>
                <a:spcPct val="100000"/>
              </a:lnSpc>
              <a:spcBef>
                <a:spcPts val="0"/>
              </a:spcBef>
              <a:spcAft>
                <a:spcPts val="0"/>
              </a:spcAft>
              <a:buNone/>
            </a:pPr>
            <a:r>
              <a:rPr b="0" lang="en-IN" sz="3600" strike="noStrike">
                <a:solidFill>
                  <a:srgbClr val="FFFFFF"/>
                </a:solidFill>
                <a:latin typeface="Calibri"/>
                <a:ea typeface="Calibri"/>
                <a:cs typeface="Calibri"/>
                <a:sym typeface="Calibri"/>
              </a:rPr>
              <a:t>Data Warehouse—Time Variant</a:t>
            </a:r>
            <a:endParaRPr b="0" sz="1800" strike="noStrike">
              <a:solidFill>
                <a:srgbClr val="000000"/>
              </a:solidFill>
              <a:latin typeface="Arial"/>
              <a:ea typeface="Arial"/>
              <a:cs typeface="Arial"/>
              <a:sym typeface="Arial"/>
            </a:endParaRPr>
          </a:p>
        </p:txBody>
      </p:sp>
      <p:sp>
        <p:nvSpPr>
          <p:cNvPr id="821" name="Google Shape;821;p17"/>
          <p:cNvSpPr/>
          <p:nvPr/>
        </p:nvSpPr>
        <p:spPr>
          <a:xfrm>
            <a:off x="7238880" y="6400800"/>
            <a:ext cx="1903680" cy="45576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ahoma"/>
                <a:ea typeface="Tahoma"/>
                <a:cs typeface="Tahoma"/>
                <a:sym typeface="Tahoma"/>
              </a:rPr>
              <a:t>‹#›</a:t>
            </a:fld>
            <a:endParaRPr b="0" sz="1800" strike="noStrike">
              <a:solidFill>
                <a:srgbClr val="000000"/>
              </a:solidFill>
              <a:latin typeface="Arial"/>
              <a:ea typeface="Arial"/>
              <a:cs typeface="Arial"/>
              <a:sym typeface="Arial"/>
            </a:endParaRPr>
          </a:p>
        </p:txBody>
      </p:sp>
      <p:pic>
        <p:nvPicPr>
          <p:cNvPr id="822" name="Google Shape;822;p17"/>
          <p:cNvPicPr preferRelativeResize="0"/>
          <p:nvPr/>
        </p:nvPicPr>
        <p:blipFill rotWithShape="1">
          <a:blip r:embed="rId3">
            <a:alphaModFix/>
          </a:blip>
          <a:srcRect b="34259" l="33803" r="30571" t="36686"/>
          <a:stretch/>
        </p:blipFill>
        <p:spPr>
          <a:xfrm>
            <a:off x="838080" y="1752480"/>
            <a:ext cx="7390080" cy="396108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22"/>
                                        </p:tgtEl>
                                        <p:attrNameLst>
                                          <p:attrName>style.visibility</p:attrName>
                                        </p:attrNameLst>
                                      </p:cBhvr>
                                      <p:to>
                                        <p:strVal val="visible"/>
                                      </p:to>
                                    </p:set>
                                    <p:animEffect filter="fade" transition="in">
                                      <p:cBhvr>
                                        <p:cTn dur="500"/>
                                        <p:tgtEl>
                                          <p:spTgt spid="82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6" name="Shape 826"/>
        <p:cNvGrpSpPr/>
        <p:nvPr/>
      </p:nvGrpSpPr>
      <p:grpSpPr>
        <a:xfrm>
          <a:off x="0" y="0"/>
          <a:ext cx="0" cy="0"/>
          <a:chOff x="0" y="0"/>
          <a:chExt cx="0" cy="0"/>
        </a:xfrm>
      </p:grpSpPr>
      <p:sp>
        <p:nvSpPr>
          <p:cNvPr id="827" name="Google Shape;827;p18"/>
          <p:cNvSpPr/>
          <p:nvPr/>
        </p:nvSpPr>
        <p:spPr>
          <a:xfrm>
            <a:off x="2514600" y="380880"/>
            <a:ext cx="6247080" cy="684360"/>
          </a:xfrm>
          <a:prstGeom prst="rect">
            <a:avLst/>
          </a:prstGeom>
          <a:noFill/>
          <a:ln>
            <a:noFill/>
          </a:ln>
        </p:spPr>
        <p:txBody>
          <a:bodyPr anchorCtr="0" anchor="b" bIns="46075" lIns="92150" spcFirstLastPara="1" rIns="92150" wrap="square" tIns="46075">
            <a:noAutofit/>
          </a:bodyPr>
          <a:lstStyle/>
          <a:p>
            <a:pPr indent="0" lvl="0" marL="0" marR="0" rtl="0" algn="ctr">
              <a:lnSpc>
                <a:spcPct val="100000"/>
              </a:lnSpc>
              <a:spcBef>
                <a:spcPts val="0"/>
              </a:spcBef>
              <a:spcAft>
                <a:spcPts val="0"/>
              </a:spcAft>
              <a:buNone/>
            </a:pPr>
            <a:r>
              <a:rPr b="0" lang="en-IN" sz="3600" strike="noStrike">
                <a:solidFill>
                  <a:srgbClr val="FFFFFF"/>
                </a:solidFill>
                <a:latin typeface="Calibri"/>
                <a:ea typeface="Calibri"/>
                <a:cs typeface="Calibri"/>
                <a:sym typeface="Calibri"/>
              </a:rPr>
              <a:t>Data Warehouse—Nonvolatile</a:t>
            </a:r>
            <a:endParaRPr b="0" sz="1800" strike="noStrike">
              <a:solidFill>
                <a:srgbClr val="000000"/>
              </a:solidFill>
              <a:latin typeface="Arial"/>
              <a:ea typeface="Arial"/>
              <a:cs typeface="Arial"/>
              <a:sym typeface="Arial"/>
            </a:endParaRPr>
          </a:p>
        </p:txBody>
      </p:sp>
      <p:sp>
        <p:nvSpPr>
          <p:cNvPr id="828" name="Google Shape;828;p18"/>
          <p:cNvSpPr/>
          <p:nvPr/>
        </p:nvSpPr>
        <p:spPr>
          <a:xfrm>
            <a:off x="380880" y="1371600"/>
            <a:ext cx="8228160" cy="4875480"/>
          </a:xfrm>
          <a:prstGeom prst="rect">
            <a:avLst/>
          </a:prstGeom>
          <a:noFill/>
          <a:ln>
            <a:noFill/>
          </a:ln>
        </p:spPr>
        <p:txBody>
          <a:bodyPr anchorCtr="0" anchor="t" bIns="46075" lIns="92150" spcFirstLastPara="1" rIns="92150" wrap="square" tIns="46075">
            <a:noAutofit/>
          </a:bodyPr>
          <a:lstStyle/>
          <a:p>
            <a:pPr indent="-341640" lvl="0" marL="343080" marR="0" rtl="0" algn="l">
              <a:lnSpc>
                <a:spcPct val="130000"/>
              </a:lnSpc>
              <a:spcBef>
                <a:spcPts val="0"/>
              </a:spcBef>
              <a:spcAft>
                <a:spcPts val="0"/>
              </a:spcAft>
              <a:buClr>
                <a:srgbClr val="3333CC"/>
              </a:buClr>
              <a:buSzPts val="1440"/>
              <a:buFont typeface="Noto Sans Symbols"/>
              <a:buChar char="■"/>
            </a:pPr>
            <a:r>
              <a:rPr b="0" lang="en-IN" sz="2400" strike="noStrike">
                <a:solidFill>
                  <a:srgbClr val="000000"/>
                </a:solidFill>
                <a:latin typeface="Calibri"/>
                <a:ea typeface="Calibri"/>
                <a:cs typeface="Calibri"/>
                <a:sym typeface="Calibri"/>
              </a:rPr>
              <a:t>A </a:t>
            </a:r>
            <a:r>
              <a:rPr b="0" lang="en-IN" sz="2400" strike="noStrike">
                <a:solidFill>
                  <a:srgbClr val="FF0000"/>
                </a:solidFill>
                <a:latin typeface="Calibri"/>
                <a:ea typeface="Calibri"/>
                <a:cs typeface="Calibri"/>
                <a:sym typeface="Calibri"/>
              </a:rPr>
              <a:t>physically separate store</a:t>
            </a:r>
            <a:r>
              <a:rPr b="0" lang="en-IN" sz="2400" strike="noStrike">
                <a:solidFill>
                  <a:srgbClr val="000000"/>
                </a:solidFill>
                <a:latin typeface="Calibri"/>
                <a:ea typeface="Calibri"/>
                <a:cs typeface="Calibri"/>
                <a:sym typeface="Calibri"/>
              </a:rPr>
              <a:t> of data transformed from the operational environment</a:t>
            </a:r>
            <a:endParaRPr b="0" sz="1800" strike="noStrike">
              <a:solidFill>
                <a:srgbClr val="000000"/>
              </a:solidFill>
              <a:latin typeface="Arial"/>
              <a:ea typeface="Arial"/>
              <a:cs typeface="Arial"/>
              <a:sym typeface="Arial"/>
            </a:endParaRPr>
          </a:p>
          <a:p>
            <a:pPr indent="-341640" lvl="0" marL="343080" marR="0" rtl="0" algn="l">
              <a:lnSpc>
                <a:spcPct val="130000"/>
              </a:lnSpc>
              <a:spcBef>
                <a:spcPts val="0"/>
              </a:spcBef>
              <a:spcAft>
                <a:spcPts val="0"/>
              </a:spcAft>
              <a:buClr>
                <a:srgbClr val="3333CC"/>
              </a:buClr>
              <a:buSzPts val="1440"/>
              <a:buFont typeface="Noto Sans Symbols"/>
              <a:buChar char="■"/>
            </a:pPr>
            <a:r>
              <a:rPr b="0" lang="en-IN" sz="2400" strike="noStrike">
                <a:solidFill>
                  <a:srgbClr val="000000"/>
                </a:solidFill>
                <a:latin typeface="Calibri"/>
                <a:ea typeface="Calibri"/>
                <a:cs typeface="Calibri"/>
                <a:sym typeface="Calibri"/>
              </a:rPr>
              <a:t>Operational </a:t>
            </a:r>
            <a:r>
              <a:rPr b="0" lang="en-IN" sz="2400" strike="noStrike">
                <a:solidFill>
                  <a:srgbClr val="FF0000"/>
                </a:solidFill>
                <a:latin typeface="Calibri"/>
                <a:ea typeface="Calibri"/>
                <a:cs typeface="Calibri"/>
                <a:sym typeface="Calibri"/>
              </a:rPr>
              <a:t>update of data does not occur</a:t>
            </a:r>
            <a:r>
              <a:rPr b="0" lang="en-IN" sz="2400" strike="noStrike">
                <a:solidFill>
                  <a:srgbClr val="000000"/>
                </a:solidFill>
                <a:latin typeface="Calibri"/>
                <a:ea typeface="Calibri"/>
                <a:cs typeface="Calibri"/>
                <a:sym typeface="Calibri"/>
              </a:rPr>
              <a:t> in the data warehouse environment</a:t>
            </a:r>
            <a:endParaRPr b="0" sz="1800" strike="noStrike">
              <a:solidFill>
                <a:srgbClr val="000000"/>
              </a:solidFill>
              <a:latin typeface="Arial"/>
              <a:ea typeface="Arial"/>
              <a:cs typeface="Arial"/>
              <a:sym typeface="Arial"/>
            </a:endParaRPr>
          </a:p>
          <a:p>
            <a:pPr indent="-284400" lvl="1" marL="743040" marR="0" rtl="0" algn="l">
              <a:lnSpc>
                <a:spcPct val="130000"/>
              </a:lnSpc>
              <a:spcBef>
                <a:spcPts val="0"/>
              </a:spcBef>
              <a:spcAft>
                <a:spcPts val="0"/>
              </a:spcAft>
              <a:buClr>
                <a:srgbClr val="FF0000"/>
              </a:buClr>
              <a:buSzPts val="1320"/>
              <a:buFont typeface="Noto Sans Symbols"/>
              <a:buChar char="■"/>
            </a:pPr>
            <a:r>
              <a:rPr b="0" i="0" lang="en-IN" sz="2400" u="none" cap="none" strike="noStrike">
                <a:solidFill>
                  <a:srgbClr val="000000"/>
                </a:solidFill>
                <a:latin typeface="Calibri"/>
                <a:ea typeface="Calibri"/>
                <a:cs typeface="Calibri"/>
                <a:sym typeface="Calibri"/>
              </a:rPr>
              <a:t>Does not require transaction processing, recovery, and concurrency control mechanisms</a:t>
            </a:r>
            <a:endParaRPr b="0" i="0" sz="1800" u="none" cap="none" strike="noStrike">
              <a:solidFill>
                <a:srgbClr val="000000"/>
              </a:solidFill>
              <a:latin typeface="Arial"/>
              <a:ea typeface="Arial"/>
              <a:cs typeface="Arial"/>
              <a:sym typeface="Arial"/>
            </a:endParaRPr>
          </a:p>
          <a:p>
            <a:pPr indent="-284400" lvl="1" marL="743040" marR="0" rtl="0" algn="l">
              <a:lnSpc>
                <a:spcPct val="130000"/>
              </a:lnSpc>
              <a:spcBef>
                <a:spcPts val="0"/>
              </a:spcBef>
              <a:spcAft>
                <a:spcPts val="0"/>
              </a:spcAft>
              <a:buClr>
                <a:srgbClr val="FF0000"/>
              </a:buClr>
              <a:buSzPts val="1320"/>
              <a:buFont typeface="Noto Sans Symbols"/>
              <a:buChar char="■"/>
            </a:pPr>
            <a:r>
              <a:rPr b="0" i="0" lang="en-IN" sz="2400" u="none" cap="none" strike="noStrike">
                <a:solidFill>
                  <a:srgbClr val="000000"/>
                </a:solidFill>
                <a:latin typeface="Calibri"/>
                <a:ea typeface="Calibri"/>
                <a:cs typeface="Calibri"/>
                <a:sym typeface="Calibri"/>
              </a:rPr>
              <a:t>Requires only two operations in data accessing: </a:t>
            </a:r>
            <a:endParaRPr b="0" i="0" sz="1800" u="none" cap="none" strike="noStrike">
              <a:solidFill>
                <a:srgbClr val="000000"/>
              </a:solidFill>
              <a:latin typeface="Arial"/>
              <a:ea typeface="Arial"/>
              <a:cs typeface="Arial"/>
              <a:sym typeface="Arial"/>
            </a:endParaRPr>
          </a:p>
          <a:p>
            <a:pPr indent="-227159" lvl="2" marL="1143000" marR="0" rtl="0" algn="l">
              <a:lnSpc>
                <a:spcPct val="130000"/>
              </a:lnSpc>
              <a:spcBef>
                <a:spcPts val="0"/>
              </a:spcBef>
              <a:spcAft>
                <a:spcPts val="0"/>
              </a:spcAft>
              <a:buClr>
                <a:srgbClr val="3333CC"/>
              </a:buClr>
              <a:buSzPts val="1000"/>
              <a:buFont typeface="Noto Sans Symbols"/>
              <a:buChar char="■"/>
            </a:pPr>
            <a:r>
              <a:rPr b="0" i="1" lang="en-IN" sz="2000" u="none" cap="none" strike="noStrike">
                <a:solidFill>
                  <a:srgbClr val="FF0000"/>
                </a:solidFill>
                <a:latin typeface="Calibri"/>
                <a:ea typeface="Calibri"/>
                <a:cs typeface="Calibri"/>
                <a:sym typeface="Calibri"/>
              </a:rPr>
              <a:t>initial loading of data</a:t>
            </a:r>
            <a:r>
              <a:rPr b="0" i="0" lang="en-IN" sz="2000" u="none" cap="none" strike="noStrike">
                <a:solidFill>
                  <a:srgbClr val="000000"/>
                </a:solidFill>
                <a:latin typeface="Calibri"/>
                <a:ea typeface="Calibri"/>
                <a:cs typeface="Calibri"/>
                <a:sym typeface="Calibri"/>
              </a:rPr>
              <a:t> and </a:t>
            </a:r>
            <a:r>
              <a:rPr b="0" i="1" lang="en-IN" sz="2000" u="none" cap="none" strike="noStrike">
                <a:solidFill>
                  <a:srgbClr val="FF0000"/>
                </a:solidFill>
                <a:latin typeface="Calibri"/>
                <a:ea typeface="Calibri"/>
                <a:cs typeface="Calibri"/>
                <a:sym typeface="Calibri"/>
              </a:rPr>
              <a:t>access of data</a:t>
            </a:r>
            <a:endParaRPr b="0" i="0" sz="1800" u="none" cap="none" strike="noStrike">
              <a:solidFill>
                <a:srgbClr val="000000"/>
              </a:solidFill>
              <a:latin typeface="Arial"/>
              <a:ea typeface="Arial"/>
              <a:cs typeface="Arial"/>
              <a:sym typeface="Arial"/>
            </a:endParaRPr>
          </a:p>
        </p:txBody>
      </p:sp>
      <p:sp>
        <p:nvSpPr>
          <p:cNvPr id="829" name="Google Shape;829;p18"/>
          <p:cNvSpPr/>
          <p:nvPr/>
        </p:nvSpPr>
        <p:spPr>
          <a:xfrm>
            <a:off x="7238880" y="6400800"/>
            <a:ext cx="1903680" cy="45576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ahoma"/>
                <a:ea typeface="Tahoma"/>
                <a:cs typeface="Tahoma"/>
                <a:sym typeface="Tahoma"/>
              </a:rPr>
              <a:t>‹#›</a:t>
            </a:fld>
            <a:endParaRPr b="0" sz="1800" strike="noStrike">
              <a:solidFill>
                <a:srgbClr val="000000"/>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3" name="Shape 833"/>
        <p:cNvGrpSpPr/>
        <p:nvPr/>
      </p:nvGrpSpPr>
      <p:grpSpPr>
        <a:xfrm>
          <a:off x="0" y="0"/>
          <a:ext cx="0" cy="0"/>
          <a:chOff x="0" y="0"/>
          <a:chExt cx="0" cy="0"/>
        </a:xfrm>
      </p:grpSpPr>
      <p:sp>
        <p:nvSpPr>
          <p:cNvPr id="834" name="Google Shape;834;p19"/>
          <p:cNvSpPr/>
          <p:nvPr/>
        </p:nvSpPr>
        <p:spPr>
          <a:xfrm>
            <a:off x="2590920" y="380880"/>
            <a:ext cx="6170760" cy="684360"/>
          </a:xfrm>
          <a:prstGeom prst="rect">
            <a:avLst/>
          </a:prstGeom>
          <a:noFill/>
          <a:ln>
            <a:noFill/>
          </a:ln>
        </p:spPr>
        <p:txBody>
          <a:bodyPr anchorCtr="0" anchor="b" bIns="45000" lIns="90000" spcFirstLastPara="1" rIns="90000" wrap="square" tIns="45000">
            <a:noAutofit/>
          </a:bodyPr>
          <a:lstStyle/>
          <a:p>
            <a:pPr indent="0" lvl="0" marL="0" marR="0" rtl="0" algn="ctr">
              <a:lnSpc>
                <a:spcPct val="100000"/>
              </a:lnSpc>
              <a:spcBef>
                <a:spcPts val="0"/>
              </a:spcBef>
              <a:spcAft>
                <a:spcPts val="0"/>
              </a:spcAft>
              <a:buNone/>
            </a:pPr>
            <a:r>
              <a:rPr b="0" lang="en-IN" sz="3600" strike="noStrike">
                <a:solidFill>
                  <a:srgbClr val="FFFFFF"/>
                </a:solidFill>
                <a:latin typeface="Calibri"/>
                <a:ea typeface="Calibri"/>
                <a:cs typeface="Calibri"/>
                <a:sym typeface="Calibri"/>
              </a:rPr>
              <a:t>Data Warehouse—Nonvolatile</a:t>
            </a:r>
            <a:endParaRPr b="0" sz="1800" strike="noStrike">
              <a:solidFill>
                <a:srgbClr val="000000"/>
              </a:solidFill>
              <a:latin typeface="Arial"/>
              <a:ea typeface="Arial"/>
              <a:cs typeface="Arial"/>
              <a:sym typeface="Arial"/>
            </a:endParaRPr>
          </a:p>
        </p:txBody>
      </p:sp>
      <p:sp>
        <p:nvSpPr>
          <p:cNvPr id="835" name="Google Shape;835;p19"/>
          <p:cNvSpPr/>
          <p:nvPr/>
        </p:nvSpPr>
        <p:spPr>
          <a:xfrm>
            <a:off x="380880" y="1447920"/>
            <a:ext cx="8380440" cy="5027760"/>
          </a:xfrm>
          <a:prstGeom prst="rect">
            <a:avLst/>
          </a:prstGeom>
          <a:noFill/>
          <a:ln>
            <a:noFill/>
          </a:ln>
        </p:spPr>
        <p:txBody>
          <a:bodyPr anchorCtr="0" anchor="t" bIns="45000" lIns="90000" spcFirstLastPara="1" rIns="90000" wrap="square" tIns="45000">
            <a:noAutofit/>
          </a:bodyPr>
          <a:lstStyle/>
          <a:p>
            <a:pPr indent="-341640" lvl="0" marL="343080" marR="0" rtl="0" algn="l">
              <a:lnSpc>
                <a:spcPct val="100000"/>
              </a:lnSpc>
              <a:spcBef>
                <a:spcPts val="0"/>
              </a:spcBef>
              <a:spcAft>
                <a:spcPts val="0"/>
              </a:spcAft>
              <a:buClr>
                <a:srgbClr val="3333CC"/>
              </a:buClr>
              <a:buSzPts val="1440"/>
              <a:buFont typeface="Noto Sans Symbols"/>
              <a:buChar char="■"/>
            </a:pPr>
            <a:r>
              <a:rPr b="0" lang="en-IN" sz="2400" strike="noStrike">
                <a:solidFill>
                  <a:srgbClr val="000000"/>
                </a:solidFill>
                <a:latin typeface="Calibri"/>
                <a:ea typeface="Calibri"/>
                <a:cs typeface="Calibri"/>
                <a:sym typeface="Calibri"/>
              </a:rPr>
              <a:t>Operational data is regularly accessed and manipulated one record at a time.</a:t>
            </a:r>
            <a:endParaRPr b="0" sz="1800" strike="noStrike">
              <a:solidFill>
                <a:srgbClr val="000000"/>
              </a:solidFill>
              <a:latin typeface="Arial"/>
              <a:ea typeface="Arial"/>
              <a:cs typeface="Arial"/>
              <a:sym typeface="Arial"/>
            </a:endParaRPr>
          </a:p>
          <a:p>
            <a:pPr indent="-341640" lvl="0" marL="343080" marR="0" rtl="0" algn="l">
              <a:lnSpc>
                <a:spcPct val="100000"/>
              </a:lnSpc>
              <a:spcBef>
                <a:spcPts val="0"/>
              </a:spcBef>
              <a:spcAft>
                <a:spcPts val="0"/>
              </a:spcAft>
              <a:buClr>
                <a:srgbClr val="3333CC"/>
              </a:buClr>
              <a:buSzPts val="1440"/>
              <a:buFont typeface="Noto Sans Symbols"/>
              <a:buChar char="■"/>
            </a:pPr>
            <a:r>
              <a:rPr b="0" lang="en-IN" sz="2400" strike="noStrike">
                <a:solidFill>
                  <a:srgbClr val="000000"/>
                </a:solidFill>
                <a:latin typeface="Calibri"/>
                <a:ea typeface="Calibri"/>
                <a:cs typeface="Calibri"/>
                <a:sym typeface="Calibri"/>
              </a:rPr>
              <a:t> Data is updated in the operational environment as a regular matter of course, but data warehouse data exhibits a very different set of characteristics.</a:t>
            </a:r>
            <a:endParaRPr b="0" sz="1800" strike="noStrike">
              <a:solidFill>
                <a:srgbClr val="000000"/>
              </a:solidFill>
              <a:latin typeface="Arial"/>
              <a:ea typeface="Arial"/>
              <a:cs typeface="Arial"/>
              <a:sym typeface="Arial"/>
            </a:endParaRPr>
          </a:p>
          <a:p>
            <a:pPr indent="-341640" lvl="0" marL="343080" marR="0" rtl="0" algn="l">
              <a:lnSpc>
                <a:spcPct val="100000"/>
              </a:lnSpc>
              <a:spcBef>
                <a:spcPts val="0"/>
              </a:spcBef>
              <a:spcAft>
                <a:spcPts val="0"/>
              </a:spcAft>
              <a:buClr>
                <a:srgbClr val="3333CC"/>
              </a:buClr>
              <a:buSzPts val="1440"/>
              <a:buFont typeface="Noto Sans Symbols"/>
              <a:buChar char="■"/>
            </a:pPr>
            <a:r>
              <a:rPr b="0" lang="en-IN" sz="2400" strike="noStrike">
                <a:solidFill>
                  <a:srgbClr val="000000"/>
                </a:solidFill>
                <a:latin typeface="Calibri"/>
                <a:ea typeface="Calibri"/>
                <a:cs typeface="Calibri"/>
                <a:sym typeface="Calibri"/>
              </a:rPr>
              <a:t> Data warehouse data is loaded and accessed, but it is not modified </a:t>
            </a:r>
            <a:endParaRPr b="0" sz="1800" strike="noStrike">
              <a:solidFill>
                <a:srgbClr val="000000"/>
              </a:solidFill>
              <a:latin typeface="Arial"/>
              <a:ea typeface="Arial"/>
              <a:cs typeface="Arial"/>
              <a:sym typeface="Arial"/>
            </a:endParaRPr>
          </a:p>
          <a:p>
            <a:pPr indent="-341640" lvl="0" marL="343080" marR="0" rtl="0" algn="l">
              <a:lnSpc>
                <a:spcPct val="100000"/>
              </a:lnSpc>
              <a:spcBef>
                <a:spcPts val="0"/>
              </a:spcBef>
              <a:spcAft>
                <a:spcPts val="0"/>
              </a:spcAft>
              <a:buClr>
                <a:srgbClr val="3333CC"/>
              </a:buClr>
              <a:buSzPts val="1440"/>
              <a:buFont typeface="Noto Sans Symbols"/>
              <a:buChar char="■"/>
            </a:pPr>
            <a:r>
              <a:rPr b="0" lang="en-IN" sz="2400" strike="noStrike">
                <a:solidFill>
                  <a:srgbClr val="000000"/>
                </a:solidFill>
                <a:latin typeface="Calibri"/>
                <a:ea typeface="Calibri"/>
                <a:cs typeface="Calibri"/>
                <a:sym typeface="Calibri"/>
              </a:rPr>
              <a:t>Instead, when data in the data warehouse is loaded, it is </a:t>
            </a:r>
            <a:r>
              <a:rPr b="0" lang="en-IN" sz="2400" strike="noStrike">
                <a:solidFill>
                  <a:srgbClr val="333399"/>
                </a:solidFill>
                <a:latin typeface="Calibri"/>
                <a:ea typeface="Calibri"/>
                <a:cs typeface="Calibri"/>
                <a:sym typeface="Calibri"/>
              </a:rPr>
              <a:t>loaded in a snapshot, static format</a:t>
            </a:r>
            <a:r>
              <a:rPr b="0" lang="en-IN" sz="2400" strike="noStrike">
                <a:solidFill>
                  <a:srgbClr val="000000"/>
                </a:solidFill>
                <a:latin typeface="Calibri"/>
                <a:ea typeface="Calibri"/>
                <a:cs typeface="Calibri"/>
                <a:sym typeface="Calibri"/>
              </a:rPr>
              <a:t> </a:t>
            </a:r>
            <a:endParaRPr b="0" sz="1800" strike="noStrike">
              <a:solidFill>
                <a:srgbClr val="000000"/>
              </a:solidFill>
              <a:latin typeface="Arial"/>
              <a:ea typeface="Arial"/>
              <a:cs typeface="Arial"/>
              <a:sym typeface="Arial"/>
            </a:endParaRPr>
          </a:p>
          <a:p>
            <a:pPr indent="-341640" lvl="0" marL="343080" marR="0" rtl="0" algn="l">
              <a:lnSpc>
                <a:spcPct val="100000"/>
              </a:lnSpc>
              <a:spcBef>
                <a:spcPts val="0"/>
              </a:spcBef>
              <a:spcAft>
                <a:spcPts val="0"/>
              </a:spcAft>
              <a:buClr>
                <a:srgbClr val="3333CC"/>
              </a:buClr>
              <a:buSzPts val="1440"/>
              <a:buFont typeface="Noto Sans Symbols"/>
              <a:buChar char="■"/>
            </a:pPr>
            <a:r>
              <a:rPr b="0" lang="en-IN" sz="2400" strike="noStrike">
                <a:solidFill>
                  <a:srgbClr val="000000"/>
                </a:solidFill>
                <a:latin typeface="Calibri"/>
                <a:ea typeface="Calibri"/>
                <a:cs typeface="Calibri"/>
                <a:sym typeface="Calibri"/>
              </a:rPr>
              <a:t>When subsequent changes occur, a new snapshot record is written</a:t>
            </a:r>
            <a:endParaRPr b="0" sz="1800" strike="noStrike">
              <a:solidFill>
                <a:srgbClr val="000000"/>
              </a:solidFill>
              <a:latin typeface="Arial"/>
              <a:ea typeface="Arial"/>
              <a:cs typeface="Arial"/>
              <a:sym typeface="Arial"/>
            </a:endParaRPr>
          </a:p>
          <a:p>
            <a:pPr indent="-341640" lvl="0" marL="343080" marR="0" rtl="0" algn="l">
              <a:lnSpc>
                <a:spcPct val="100000"/>
              </a:lnSpc>
              <a:spcBef>
                <a:spcPts val="0"/>
              </a:spcBef>
              <a:spcAft>
                <a:spcPts val="0"/>
              </a:spcAft>
              <a:buClr>
                <a:srgbClr val="3333CC"/>
              </a:buClr>
              <a:buSzPts val="1440"/>
              <a:buFont typeface="Noto Sans Symbols"/>
              <a:buChar char="■"/>
            </a:pPr>
            <a:r>
              <a:rPr b="0" lang="en-IN" sz="2400" strike="noStrike">
                <a:solidFill>
                  <a:srgbClr val="000000"/>
                </a:solidFill>
                <a:latin typeface="Calibri"/>
                <a:ea typeface="Calibri"/>
                <a:cs typeface="Calibri"/>
                <a:sym typeface="Calibri"/>
              </a:rPr>
              <a:t>In doing so a history of data is kept in the data warehouse.</a:t>
            </a:r>
            <a:endParaRPr b="0" sz="18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836" name="Google Shape;836;p19"/>
          <p:cNvSpPr/>
          <p:nvPr/>
        </p:nvSpPr>
        <p:spPr>
          <a:xfrm>
            <a:off x="7238880" y="6400800"/>
            <a:ext cx="1903680" cy="45576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ahoma"/>
                <a:ea typeface="Tahoma"/>
                <a:cs typeface="Tahoma"/>
                <a:sym typeface="Tahoma"/>
              </a:rPr>
              <a:t>‹#›</a:t>
            </a:fld>
            <a:endParaRPr b="0" sz="1800" strike="noStrik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8" name="Shape 328"/>
        <p:cNvGrpSpPr/>
        <p:nvPr/>
      </p:nvGrpSpPr>
      <p:grpSpPr>
        <a:xfrm>
          <a:off x="0" y="0"/>
          <a:ext cx="0" cy="0"/>
          <a:chOff x="0" y="0"/>
          <a:chExt cx="0" cy="0"/>
        </a:xfrm>
      </p:grpSpPr>
      <p:sp>
        <p:nvSpPr>
          <p:cNvPr id="329" name="Google Shape;329;p2"/>
          <p:cNvSpPr/>
          <p:nvPr/>
        </p:nvSpPr>
        <p:spPr>
          <a:xfrm>
            <a:off x="380880" y="380880"/>
            <a:ext cx="8380440" cy="684360"/>
          </a:xfrm>
          <a:prstGeom prst="rect">
            <a:avLst/>
          </a:prstGeom>
          <a:noFill/>
          <a:ln>
            <a:noFill/>
          </a:ln>
        </p:spPr>
        <p:txBody>
          <a:bodyPr anchorCtr="0" anchor="b" bIns="45000" lIns="90000" spcFirstLastPara="1" rIns="90000" wrap="square" tIns="45000">
            <a:noAutofit/>
          </a:bodyPr>
          <a:lstStyle/>
          <a:p>
            <a:pPr indent="0" lvl="0" marL="0" marR="0" rtl="0" algn="ctr">
              <a:lnSpc>
                <a:spcPct val="100000"/>
              </a:lnSpc>
              <a:spcBef>
                <a:spcPts val="0"/>
              </a:spcBef>
              <a:spcAft>
                <a:spcPts val="0"/>
              </a:spcAft>
              <a:buNone/>
            </a:pPr>
            <a:r>
              <a:rPr b="0" lang="en-IN" sz="3600" strike="noStrike">
                <a:solidFill>
                  <a:srgbClr val="FFFFFF"/>
                </a:solidFill>
                <a:latin typeface="Calibri"/>
                <a:ea typeface="Calibri"/>
                <a:cs typeface="Calibri"/>
                <a:sym typeface="Calibri"/>
              </a:rPr>
              <a:t>U                   UNIT II</a:t>
            </a:r>
            <a:r>
              <a:rPr b="0" lang="en-IN" sz="3600" strike="noStrike">
                <a:solidFill>
                  <a:srgbClr val="FFFFFF"/>
                </a:solidFill>
                <a:latin typeface="Tahoma"/>
                <a:ea typeface="Tahoma"/>
                <a:cs typeface="Tahoma"/>
                <a:sym typeface="Tahoma"/>
              </a:rPr>
              <a:t>- Data Warehouse</a:t>
            </a:r>
            <a:endParaRPr b="0" sz="1800" strike="noStrike">
              <a:solidFill>
                <a:srgbClr val="000000"/>
              </a:solidFill>
              <a:latin typeface="Arial"/>
              <a:ea typeface="Arial"/>
              <a:cs typeface="Arial"/>
              <a:sym typeface="Arial"/>
            </a:endParaRPr>
          </a:p>
        </p:txBody>
      </p:sp>
      <p:sp>
        <p:nvSpPr>
          <p:cNvPr id="330" name="Google Shape;330;p2"/>
          <p:cNvSpPr/>
          <p:nvPr/>
        </p:nvSpPr>
        <p:spPr>
          <a:xfrm>
            <a:off x="380880" y="1447920"/>
            <a:ext cx="8380440" cy="5027760"/>
          </a:xfrm>
          <a:prstGeom prst="rect">
            <a:avLst/>
          </a:prstGeom>
          <a:noFill/>
          <a:ln>
            <a:noFill/>
          </a:ln>
        </p:spPr>
        <p:txBody>
          <a:bodyPr anchorCtr="0" anchor="t" bIns="45000" lIns="90000" spcFirstLastPara="1" rIns="90000" wrap="square" tIns="45000">
            <a:noAutofit/>
          </a:bodyPr>
          <a:lstStyle/>
          <a:p>
            <a:pPr indent="-341640" lvl="0" marL="343080" marR="0" rtl="0" algn="l">
              <a:lnSpc>
                <a:spcPct val="100000"/>
              </a:lnSpc>
              <a:spcBef>
                <a:spcPts val="0"/>
              </a:spcBef>
              <a:spcAft>
                <a:spcPts val="0"/>
              </a:spcAft>
              <a:buClr>
                <a:srgbClr val="3333CC"/>
              </a:buClr>
              <a:buSzPts val="1440"/>
              <a:buFont typeface="Noto Sans Symbols"/>
              <a:buChar char="■"/>
            </a:pPr>
            <a:r>
              <a:rPr b="1" lang="en-IN" sz="2400" strike="noStrike">
                <a:solidFill>
                  <a:srgbClr val="000000"/>
                </a:solidFill>
                <a:latin typeface="Calibri"/>
                <a:ea typeface="Calibri"/>
                <a:cs typeface="Calibri"/>
                <a:sym typeface="Calibri"/>
              </a:rPr>
              <a:t>DATA WAREHOUSE</a:t>
            </a:r>
            <a:endParaRPr b="0" sz="1800" strike="noStrike">
              <a:solidFill>
                <a:srgbClr val="000000"/>
              </a:solidFill>
              <a:latin typeface="Arial"/>
              <a:ea typeface="Arial"/>
              <a:cs typeface="Arial"/>
              <a:sym typeface="Arial"/>
            </a:endParaRPr>
          </a:p>
          <a:p>
            <a:pPr indent="-341640" lvl="0" marL="343080" marR="0" rtl="0" algn="l">
              <a:lnSpc>
                <a:spcPct val="100000"/>
              </a:lnSpc>
              <a:spcBef>
                <a:spcPts val="0"/>
              </a:spcBef>
              <a:spcAft>
                <a:spcPts val="0"/>
              </a:spcAft>
              <a:buClr>
                <a:srgbClr val="3333CC"/>
              </a:buClr>
              <a:buSzPts val="1440"/>
              <a:buFont typeface="Noto Sans Symbols"/>
              <a:buChar char="■"/>
            </a:pPr>
            <a:r>
              <a:rPr b="0" lang="en-IN" sz="2400" strike="noStrike">
                <a:solidFill>
                  <a:srgbClr val="000000"/>
                </a:solidFill>
                <a:latin typeface="Calibri"/>
                <a:ea typeface="Calibri"/>
                <a:cs typeface="Calibri"/>
                <a:sym typeface="Calibri"/>
              </a:rPr>
              <a:t>Introduction to Data Warehouse</a:t>
            </a:r>
            <a:endParaRPr b="0" sz="1800" strike="noStrike">
              <a:solidFill>
                <a:srgbClr val="000000"/>
              </a:solidFill>
              <a:latin typeface="Arial"/>
              <a:ea typeface="Arial"/>
              <a:cs typeface="Arial"/>
              <a:sym typeface="Arial"/>
            </a:endParaRPr>
          </a:p>
          <a:p>
            <a:pPr indent="-341640" lvl="0" marL="343080" marR="0" rtl="0" algn="l">
              <a:lnSpc>
                <a:spcPct val="100000"/>
              </a:lnSpc>
              <a:spcBef>
                <a:spcPts val="0"/>
              </a:spcBef>
              <a:spcAft>
                <a:spcPts val="0"/>
              </a:spcAft>
              <a:buClr>
                <a:srgbClr val="3333CC"/>
              </a:buClr>
              <a:buSzPts val="1440"/>
              <a:buFont typeface="Noto Sans Symbols"/>
              <a:buChar char="■"/>
            </a:pPr>
            <a:r>
              <a:rPr b="0" lang="en-IN" sz="2400" strike="noStrike">
                <a:solidFill>
                  <a:srgbClr val="000000"/>
                </a:solidFill>
                <a:latin typeface="Calibri"/>
                <a:ea typeface="Calibri"/>
                <a:cs typeface="Calibri"/>
                <a:sym typeface="Calibri"/>
              </a:rPr>
              <a:t> OLTP   and OLAP</a:t>
            </a:r>
            <a:endParaRPr b="0" sz="1800" strike="noStrike">
              <a:solidFill>
                <a:srgbClr val="000000"/>
              </a:solidFill>
              <a:latin typeface="Arial"/>
              <a:ea typeface="Arial"/>
              <a:cs typeface="Arial"/>
              <a:sym typeface="Arial"/>
            </a:endParaRPr>
          </a:p>
          <a:p>
            <a:pPr indent="-341640" lvl="0" marL="343080" marR="0" rtl="0" algn="l">
              <a:lnSpc>
                <a:spcPct val="100000"/>
              </a:lnSpc>
              <a:spcBef>
                <a:spcPts val="0"/>
              </a:spcBef>
              <a:spcAft>
                <a:spcPts val="0"/>
              </a:spcAft>
              <a:buClr>
                <a:srgbClr val="3333CC"/>
              </a:buClr>
              <a:buSzPts val="1440"/>
              <a:buFont typeface="Noto Sans Symbols"/>
              <a:buChar char="■"/>
            </a:pPr>
            <a:r>
              <a:rPr b="0" lang="en-IN" sz="2400" strike="noStrike">
                <a:solidFill>
                  <a:srgbClr val="000000"/>
                </a:solidFill>
                <a:latin typeface="Calibri"/>
                <a:ea typeface="Calibri"/>
                <a:cs typeface="Calibri"/>
                <a:sym typeface="Calibri"/>
              </a:rPr>
              <a:t> Data Warehouse architecture</a:t>
            </a:r>
            <a:endParaRPr b="0" sz="1800" strike="noStrike">
              <a:solidFill>
                <a:srgbClr val="000000"/>
              </a:solidFill>
              <a:latin typeface="Arial"/>
              <a:ea typeface="Arial"/>
              <a:cs typeface="Arial"/>
              <a:sym typeface="Arial"/>
            </a:endParaRPr>
          </a:p>
          <a:p>
            <a:pPr indent="-341640" lvl="0" marL="343080" marR="0" rtl="0" algn="l">
              <a:lnSpc>
                <a:spcPct val="100000"/>
              </a:lnSpc>
              <a:spcBef>
                <a:spcPts val="0"/>
              </a:spcBef>
              <a:spcAft>
                <a:spcPts val="0"/>
              </a:spcAft>
              <a:buClr>
                <a:srgbClr val="3333CC"/>
              </a:buClr>
              <a:buSzPts val="1440"/>
              <a:buFont typeface="Noto Sans Symbols"/>
              <a:buChar char="■"/>
            </a:pPr>
            <a:r>
              <a:rPr b="0" lang="en-IN" sz="2400" strike="noStrike">
                <a:solidFill>
                  <a:srgbClr val="000000"/>
                </a:solidFill>
                <a:latin typeface="Calibri"/>
                <a:ea typeface="Calibri"/>
                <a:cs typeface="Calibri"/>
                <a:sym typeface="Calibri"/>
              </a:rPr>
              <a:t> Data Warehouse Modeling: A Multidimensional Data Model</a:t>
            </a:r>
            <a:endParaRPr b="0" sz="1800" strike="noStrike">
              <a:solidFill>
                <a:srgbClr val="000000"/>
              </a:solidFill>
              <a:latin typeface="Arial"/>
              <a:ea typeface="Arial"/>
              <a:cs typeface="Arial"/>
              <a:sym typeface="Arial"/>
            </a:endParaRPr>
          </a:p>
          <a:p>
            <a:pPr indent="-341640" lvl="0" marL="343080" marR="0" rtl="0" algn="l">
              <a:lnSpc>
                <a:spcPct val="100000"/>
              </a:lnSpc>
              <a:spcBef>
                <a:spcPts val="0"/>
              </a:spcBef>
              <a:spcAft>
                <a:spcPts val="0"/>
              </a:spcAft>
              <a:buClr>
                <a:srgbClr val="3333CC"/>
              </a:buClr>
              <a:buSzPts val="1440"/>
              <a:buFont typeface="Noto Sans Symbols"/>
              <a:buChar char="■"/>
            </a:pPr>
            <a:r>
              <a:rPr b="0" lang="en-IN" sz="2400" strike="noStrike">
                <a:solidFill>
                  <a:srgbClr val="000000"/>
                </a:solidFill>
                <a:latin typeface="Calibri"/>
                <a:ea typeface="Calibri"/>
                <a:cs typeface="Calibri"/>
                <a:sym typeface="Calibri"/>
              </a:rPr>
              <a:t>Data Warehouse Design: Stars, Snowflakes, and Fact Constellations Schemas</a:t>
            </a:r>
            <a:endParaRPr b="0" sz="1800" strike="noStrike">
              <a:solidFill>
                <a:srgbClr val="000000"/>
              </a:solidFill>
              <a:latin typeface="Arial"/>
              <a:ea typeface="Arial"/>
              <a:cs typeface="Arial"/>
              <a:sym typeface="Arial"/>
            </a:endParaRPr>
          </a:p>
          <a:p>
            <a:pPr indent="-341640" lvl="0" marL="343080" marR="0" rtl="0" algn="l">
              <a:lnSpc>
                <a:spcPct val="100000"/>
              </a:lnSpc>
              <a:spcBef>
                <a:spcPts val="0"/>
              </a:spcBef>
              <a:spcAft>
                <a:spcPts val="0"/>
              </a:spcAft>
              <a:buClr>
                <a:srgbClr val="3333CC"/>
              </a:buClr>
              <a:buSzPts val="1440"/>
              <a:buFont typeface="Noto Sans Symbols"/>
              <a:buChar char="■"/>
            </a:pPr>
            <a:r>
              <a:rPr b="0" lang="en-IN" sz="2400" strike="noStrike">
                <a:solidFill>
                  <a:srgbClr val="000000"/>
                </a:solidFill>
                <a:latin typeface="Calibri"/>
                <a:ea typeface="Calibri"/>
                <a:cs typeface="Calibri"/>
                <a:sym typeface="Calibri"/>
              </a:rPr>
              <a:t>Dimensions: The Role of Concept Hierarchies</a:t>
            </a:r>
            <a:endParaRPr b="0" sz="1800" strike="noStrike">
              <a:solidFill>
                <a:srgbClr val="000000"/>
              </a:solidFill>
              <a:latin typeface="Arial"/>
              <a:ea typeface="Arial"/>
              <a:cs typeface="Arial"/>
              <a:sym typeface="Arial"/>
            </a:endParaRPr>
          </a:p>
          <a:p>
            <a:pPr indent="-341640" lvl="0" marL="343080" marR="0" rtl="0" algn="l">
              <a:lnSpc>
                <a:spcPct val="100000"/>
              </a:lnSpc>
              <a:spcBef>
                <a:spcPts val="0"/>
              </a:spcBef>
              <a:spcAft>
                <a:spcPts val="0"/>
              </a:spcAft>
              <a:buClr>
                <a:srgbClr val="3333CC"/>
              </a:buClr>
              <a:buSzPts val="1440"/>
              <a:buFont typeface="Noto Sans Symbols"/>
              <a:buChar char="■"/>
            </a:pPr>
            <a:r>
              <a:rPr b="0" lang="en-IN" sz="2400" strike="noStrike">
                <a:solidFill>
                  <a:srgbClr val="000000"/>
                </a:solidFill>
                <a:latin typeface="Calibri"/>
                <a:ea typeface="Calibri"/>
                <a:cs typeface="Calibri"/>
                <a:sym typeface="Calibri"/>
              </a:rPr>
              <a:t> Measures: Their Categorization and Computation</a:t>
            </a:r>
            <a:endParaRPr b="0" sz="1800" strike="noStrike">
              <a:solidFill>
                <a:srgbClr val="000000"/>
              </a:solidFill>
              <a:latin typeface="Arial"/>
              <a:ea typeface="Arial"/>
              <a:cs typeface="Arial"/>
              <a:sym typeface="Arial"/>
            </a:endParaRPr>
          </a:p>
          <a:p>
            <a:pPr indent="-341640" lvl="0" marL="343080" marR="0" rtl="0" algn="l">
              <a:lnSpc>
                <a:spcPct val="100000"/>
              </a:lnSpc>
              <a:spcBef>
                <a:spcPts val="0"/>
              </a:spcBef>
              <a:spcAft>
                <a:spcPts val="0"/>
              </a:spcAft>
              <a:buClr>
                <a:srgbClr val="3333CC"/>
              </a:buClr>
              <a:buSzPts val="1440"/>
              <a:buFont typeface="Noto Sans Symbols"/>
              <a:buChar char="■"/>
            </a:pPr>
            <a:r>
              <a:rPr b="0" lang="en-IN" sz="2400" strike="noStrike">
                <a:solidFill>
                  <a:srgbClr val="000000"/>
                </a:solidFill>
                <a:latin typeface="Calibri"/>
                <a:ea typeface="Calibri"/>
                <a:cs typeface="Calibri"/>
                <a:sym typeface="Calibri"/>
              </a:rPr>
              <a:t>Typical OLAP Operations, ROLAP, MOLAP,</a:t>
            </a:r>
            <a:endParaRPr b="0" sz="1800" strike="noStrike">
              <a:solidFill>
                <a:srgbClr val="000000"/>
              </a:solidFill>
              <a:latin typeface="Arial"/>
              <a:ea typeface="Arial"/>
              <a:cs typeface="Arial"/>
              <a:sym typeface="Arial"/>
            </a:endParaRPr>
          </a:p>
          <a:p>
            <a:pPr indent="-341640" lvl="0" marL="343080" marR="0" rtl="0" algn="l">
              <a:lnSpc>
                <a:spcPct val="100000"/>
              </a:lnSpc>
              <a:spcBef>
                <a:spcPts val="0"/>
              </a:spcBef>
              <a:spcAft>
                <a:spcPts val="0"/>
              </a:spcAft>
              <a:buClr>
                <a:srgbClr val="3333CC"/>
              </a:buClr>
              <a:buSzPts val="1440"/>
              <a:buFont typeface="Noto Sans Symbols"/>
              <a:buChar char="■"/>
            </a:pPr>
            <a:r>
              <a:rPr b="0" lang="en-IN" sz="2400" strike="noStrike">
                <a:solidFill>
                  <a:srgbClr val="000000"/>
                </a:solidFill>
                <a:latin typeface="Calibri"/>
                <a:ea typeface="Calibri"/>
                <a:cs typeface="Calibri"/>
                <a:sym typeface="Calibri"/>
              </a:rPr>
              <a:t>Materialized views </a:t>
            </a:r>
            <a:endParaRPr b="0" sz="1800" strike="noStrike">
              <a:solidFill>
                <a:srgbClr val="000000"/>
              </a:solidFill>
              <a:latin typeface="Arial"/>
              <a:ea typeface="Arial"/>
              <a:cs typeface="Arial"/>
              <a:sym typeface="Arial"/>
            </a:endParaRPr>
          </a:p>
          <a:p>
            <a:pPr indent="-341640" lvl="0" marL="343080" marR="0" rtl="0" algn="l">
              <a:lnSpc>
                <a:spcPct val="100000"/>
              </a:lnSpc>
              <a:spcBef>
                <a:spcPts val="0"/>
              </a:spcBef>
              <a:spcAft>
                <a:spcPts val="0"/>
              </a:spcAft>
              <a:buClr>
                <a:srgbClr val="3333CC"/>
              </a:buClr>
              <a:buSzPts val="1440"/>
              <a:buFont typeface="Noto Sans Symbols"/>
              <a:buChar char="■"/>
            </a:pPr>
            <a:r>
              <a:rPr b="0" lang="en-IN" sz="2400" strike="noStrike">
                <a:solidFill>
                  <a:srgbClr val="000000"/>
                </a:solidFill>
                <a:latin typeface="Calibri"/>
                <a:ea typeface="Calibri"/>
                <a:cs typeface="Calibri"/>
                <a:sym typeface="Calibri"/>
              </a:rPr>
              <a:t> Integration of Data Warehouse with other technologies </a:t>
            </a:r>
            <a:endParaRPr b="0" sz="1800" strike="noStrike">
              <a:solidFill>
                <a:srgbClr val="000000"/>
              </a:solidFill>
              <a:latin typeface="Arial"/>
              <a:ea typeface="Arial"/>
              <a:cs typeface="Arial"/>
              <a:sym typeface="Arial"/>
            </a:endParaRPr>
          </a:p>
        </p:txBody>
      </p:sp>
      <p:sp>
        <p:nvSpPr>
          <p:cNvPr id="331" name="Google Shape;331;p2"/>
          <p:cNvSpPr/>
          <p:nvPr/>
        </p:nvSpPr>
        <p:spPr>
          <a:xfrm>
            <a:off x="7238880" y="6400800"/>
            <a:ext cx="1903680" cy="45576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ahoma"/>
                <a:ea typeface="Tahoma"/>
                <a:cs typeface="Tahoma"/>
                <a:sym typeface="Tahoma"/>
              </a:rPr>
              <a:t>‹#›</a:t>
            </a:fld>
            <a:endParaRPr b="0" sz="1800" strike="noStrike">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0" name="Shape 840"/>
        <p:cNvGrpSpPr/>
        <p:nvPr/>
      </p:nvGrpSpPr>
      <p:grpSpPr>
        <a:xfrm>
          <a:off x="0" y="0"/>
          <a:ext cx="0" cy="0"/>
          <a:chOff x="0" y="0"/>
          <a:chExt cx="0" cy="0"/>
        </a:xfrm>
      </p:grpSpPr>
      <p:sp>
        <p:nvSpPr>
          <p:cNvPr id="841" name="Google Shape;841;p20"/>
          <p:cNvSpPr/>
          <p:nvPr/>
        </p:nvSpPr>
        <p:spPr>
          <a:xfrm>
            <a:off x="2590920" y="380880"/>
            <a:ext cx="6170760" cy="684360"/>
          </a:xfrm>
          <a:prstGeom prst="rect">
            <a:avLst/>
          </a:prstGeom>
          <a:noFill/>
          <a:ln>
            <a:noFill/>
          </a:ln>
        </p:spPr>
        <p:txBody>
          <a:bodyPr anchorCtr="0" anchor="b" bIns="45000" lIns="90000" spcFirstLastPara="1" rIns="90000" wrap="square" tIns="45000">
            <a:noAutofit/>
          </a:bodyPr>
          <a:lstStyle/>
          <a:p>
            <a:pPr indent="0" lvl="0" marL="0" marR="0" rtl="0" algn="ctr">
              <a:lnSpc>
                <a:spcPct val="100000"/>
              </a:lnSpc>
              <a:spcBef>
                <a:spcPts val="0"/>
              </a:spcBef>
              <a:spcAft>
                <a:spcPts val="0"/>
              </a:spcAft>
              <a:buNone/>
            </a:pPr>
            <a:r>
              <a:rPr b="0" lang="en-IN" sz="3600" strike="noStrike">
                <a:solidFill>
                  <a:srgbClr val="FFFFFF"/>
                </a:solidFill>
                <a:latin typeface="Calibri"/>
                <a:ea typeface="Calibri"/>
                <a:cs typeface="Calibri"/>
                <a:sym typeface="Calibri"/>
              </a:rPr>
              <a:t>Data Warehouse—Nonvolatile</a:t>
            </a:r>
            <a:endParaRPr b="0" sz="1800" strike="noStrike">
              <a:solidFill>
                <a:srgbClr val="000000"/>
              </a:solidFill>
              <a:latin typeface="Arial"/>
              <a:ea typeface="Arial"/>
              <a:cs typeface="Arial"/>
              <a:sym typeface="Arial"/>
            </a:endParaRPr>
          </a:p>
        </p:txBody>
      </p:sp>
      <p:sp>
        <p:nvSpPr>
          <p:cNvPr id="842" name="Google Shape;842;p20"/>
          <p:cNvSpPr/>
          <p:nvPr/>
        </p:nvSpPr>
        <p:spPr>
          <a:xfrm>
            <a:off x="7238880" y="6400800"/>
            <a:ext cx="1903680" cy="45576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ahoma"/>
                <a:ea typeface="Tahoma"/>
                <a:cs typeface="Tahoma"/>
                <a:sym typeface="Tahoma"/>
              </a:rPr>
              <a:t>‹#›</a:t>
            </a:fld>
            <a:endParaRPr b="0" sz="1800" strike="noStrike">
              <a:solidFill>
                <a:srgbClr val="000000"/>
              </a:solidFill>
              <a:latin typeface="Arial"/>
              <a:ea typeface="Arial"/>
              <a:cs typeface="Arial"/>
              <a:sym typeface="Arial"/>
            </a:endParaRPr>
          </a:p>
        </p:txBody>
      </p:sp>
      <p:pic>
        <p:nvPicPr>
          <p:cNvPr id="843" name="Google Shape;843;p20"/>
          <p:cNvPicPr preferRelativeResize="0"/>
          <p:nvPr/>
        </p:nvPicPr>
        <p:blipFill rotWithShape="1">
          <a:blip r:embed="rId3">
            <a:alphaModFix/>
          </a:blip>
          <a:srcRect b="29080" l="33999" r="29593" t="43590"/>
          <a:stretch/>
        </p:blipFill>
        <p:spPr>
          <a:xfrm>
            <a:off x="673200" y="2133720"/>
            <a:ext cx="7309080" cy="342756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43"/>
                                        </p:tgtEl>
                                        <p:attrNameLst>
                                          <p:attrName>style.visibility</p:attrName>
                                        </p:attrNameLst>
                                      </p:cBhvr>
                                      <p:to>
                                        <p:strVal val="visible"/>
                                      </p:to>
                                    </p:set>
                                    <p:animEffect filter="fade" transition="in">
                                      <p:cBhvr>
                                        <p:cTn dur="500"/>
                                        <p:tgtEl>
                                          <p:spTgt spid="84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7" name="Shape 847"/>
        <p:cNvGrpSpPr/>
        <p:nvPr/>
      </p:nvGrpSpPr>
      <p:grpSpPr>
        <a:xfrm>
          <a:off x="0" y="0"/>
          <a:ext cx="0" cy="0"/>
          <a:chOff x="0" y="0"/>
          <a:chExt cx="0" cy="0"/>
        </a:xfrm>
      </p:grpSpPr>
      <p:sp>
        <p:nvSpPr>
          <p:cNvPr id="848" name="Google Shape;848;p21"/>
          <p:cNvSpPr/>
          <p:nvPr/>
        </p:nvSpPr>
        <p:spPr>
          <a:xfrm>
            <a:off x="2590920" y="380880"/>
            <a:ext cx="6018480" cy="760680"/>
          </a:xfrm>
          <a:prstGeom prst="rect">
            <a:avLst/>
          </a:prstGeom>
          <a:noFill/>
          <a:ln>
            <a:noFill/>
          </a:ln>
        </p:spPr>
        <p:txBody>
          <a:bodyPr anchorCtr="0" anchor="b" bIns="46075" lIns="92150" spcFirstLastPara="1" rIns="92150" wrap="square" tIns="46075">
            <a:noAutofit/>
          </a:bodyPr>
          <a:lstStyle/>
          <a:p>
            <a:pPr indent="0" lvl="0" marL="0" marR="0" rtl="0" algn="ctr">
              <a:lnSpc>
                <a:spcPct val="100000"/>
              </a:lnSpc>
              <a:spcBef>
                <a:spcPts val="0"/>
              </a:spcBef>
              <a:spcAft>
                <a:spcPts val="0"/>
              </a:spcAft>
              <a:buNone/>
            </a:pPr>
            <a:r>
              <a:rPr b="0" lang="en-IN" sz="3600" strike="noStrike">
                <a:solidFill>
                  <a:srgbClr val="FFFFFF"/>
                </a:solidFill>
                <a:latin typeface="Calibri"/>
                <a:ea typeface="Calibri"/>
                <a:cs typeface="Calibri"/>
                <a:sym typeface="Calibri"/>
              </a:rPr>
              <a:t>Data Warehouse: Summary</a:t>
            </a:r>
            <a:endParaRPr b="0" sz="1800" strike="noStrike">
              <a:solidFill>
                <a:srgbClr val="000000"/>
              </a:solidFill>
              <a:latin typeface="Arial"/>
              <a:ea typeface="Arial"/>
              <a:cs typeface="Arial"/>
              <a:sym typeface="Arial"/>
            </a:endParaRPr>
          </a:p>
        </p:txBody>
      </p:sp>
      <p:sp>
        <p:nvSpPr>
          <p:cNvPr id="849" name="Google Shape;849;p21"/>
          <p:cNvSpPr/>
          <p:nvPr/>
        </p:nvSpPr>
        <p:spPr>
          <a:xfrm>
            <a:off x="380880" y="1371600"/>
            <a:ext cx="8304480" cy="5104080"/>
          </a:xfrm>
          <a:prstGeom prst="rect">
            <a:avLst/>
          </a:prstGeom>
          <a:noFill/>
          <a:ln>
            <a:noFill/>
          </a:ln>
        </p:spPr>
        <p:txBody>
          <a:bodyPr anchorCtr="0" anchor="t" bIns="46075" lIns="92150" spcFirstLastPara="1" rIns="92150" wrap="square" tIns="46075">
            <a:noAutofit/>
          </a:bodyPr>
          <a:lstStyle/>
          <a:p>
            <a:pPr indent="-341640" lvl="0" marL="343080" marR="0" rtl="0" algn="l">
              <a:lnSpc>
                <a:spcPct val="100000"/>
              </a:lnSpc>
              <a:spcBef>
                <a:spcPts val="0"/>
              </a:spcBef>
              <a:spcAft>
                <a:spcPts val="0"/>
              </a:spcAft>
              <a:buClr>
                <a:srgbClr val="3333CC"/>
              </a:buClr>
              <a:buSzPts val="1200"/>
              <a:buFont typeface="Noto Sans Symbols"/>
              <a:buChar char="■"/>
            </a:pPr>
            <a:r>
              <a:rPr b="0" lang="en-IN" sz="2000" strike="noStrike">
                <a:solidFill>
                  <a:srgbClr val="000000"/>
                </a:solidFill>
                <a:latin typeface="Calibri"/>
                <a:ea typeface="Calibri"/>
                <a:cs typeface="Calibri"/>
                <a:sym typeface="Calibri"/>
              </a:rPr>
              <a:t>Stores the information an enterprise needs to make strategic decisions</a:t>
            </a:r>
            <a:endParaRPr b="0" sz="18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sz="1800" strike="noStrike">
              <a:solidFill>
                <a:srgbClr val="000000"/>
              </a:solidFill>
              <a:latin typeface="Arial"/>
              <a:ea typeface="Arial"/>
              <a:cs typeface="Arial"/>
              <a:sym typeface="Arial"/>
            </a:endParaRPr>
          </a:p>
          <a:p>
            <a:pPr indent="-341640" lvl="0" marL="343080" marR="0" rtl="0" algn="l">
              <a:lnSpc>
                <a:spcPct val="100000"/>
              </a:lnSpc>
              <a:spcBef>
                <a:spcPts val="0"/>
              </a:spcBef>
              <a:spcAft>
                <a:spcPts val="0"/>
              </a:spcAft>
              <a:buClr>
                <a:srgbClr val="3333CC"/>
              </a:buClr>
              <a:buSzPts val="1200"/>
              <a:buFont typeface="Noto Sans Symbols"/>
              <a:buChar char="■"/>
            </a:pPr>
            <a:r>
              <a:rPr b="0" lang="en-IN" sz="2000" strike="noStrike">
                <a:solidFill>
                  <a:srgbClr val="000000"/>
                </a:solidFill>
                <a:latin typeface="Calibri"/>
                <a:ea typeface="Calibri"/>
                <a:cs typeface="Calibri"/>
                <a:sym typeface="Calibri"/>
              </a:rPr>
              <a:t>Viewed as an architecture, constructed by integrating data from multiple heterogeneous sources </a:t>
            </a:r>
            <a:endParaRPr b="0" sz="18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sz="1800" strike="noStrike">
              <a:solidFill>
                <a:srgbClr val="000000"/>
              </a:solidFill>
              <a:latin typeface="Arial"/>
              <a:ea typeface="Arial"/>
              <a:cs typeface="Arial"/>
              <a:sym typeface="Arial"/>
            </a:endParaRPr>
          </a:p>
          <a:p>
            <a:pPr indent="-341640" lvl="0" marL="343080" marR="0" rtl="0" algn="l">
              <a:lnSpc>
                <a:spcPct val="100000"/>
              </a:lnSpc>
              <a:spcBef>
                <a:spcPts val="0"/>
              </a:spcBef>
              <a:spcAft>
                <a:spcPts val="0"/>
              </a:spcAft>
              <a:buClr>
                <a:srgbClr val="3333CC"/>
              </a:buClr>
              <a:buSzPts val="1200"/>
              <a:buFont typeface="Noto Sans Symbols"/>
              <a:buChar char="■"/>
            </a:pPr>
            <a:r>
              <a:rPr b="0" lang="en-IN" sz="2000" strike="noStrike">
                <a:solidFill>
                  <a:srgbClr val="000000"/>
                </a:solidFill>
                <a:latin typeface="Calibri"/>
                <a:ea typeface="Calibri"/>
                <a:cs typeface="Calibri"/>
                <a:sym typeface="Calibri"/>
              </a:rPr>
              <a:t>Supports complex queries, analytical reporting and decision making</a:t>
            </a:r>
            <a:endParaRPr b="0" sz="18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sz="1800" strike="noStrike">
              <a:solidFill>
                <a:srgbClr val="000000"/>
              </a:solidFill>
              <a:latin typeface="Arial"/>
              <a:ea typeface="Arial"/>
              <a:cs typeface="Arial"/>
              <a:sym typeface="Arial"/>
            </a:endParaRPr>
          </a:p>
          <a:p>
            <a:pPr indent="-341640" lvl="0" marL="343080" marR="0" rtl="0" algn="l">
              <a:lnSpc>
                <a:spcPct val="100000"/>
              </a:lnSpc>
              <a:spcBef>
                <a:spcPts val="0"/>
              </a:spcBef>
              <a:spcAft>
                <a:spcPts val="0"/>
              </a:spcAft>
              <a:buClr>
                <a:srgbClr val="3333CC"/>
              </a:buClr>
              <a:buSzPts val="1200"/>
              <a:buFont typeface="Noto Sans Symbols"/>
              <a:buChar char="■"/>
            </a:pPr>
            <a:r>
              <a:rPr b="0" lang="en-IN" sz="2000" strike="noStrike">
                <a:solidFill>
                  <a:srgbClr val="000000"/>
                </a:solidFill>
                <a:latin typeface="Calibri"/>
                <a:ea typeface="Calibri"/>
                <a:cs typeface="Calibri"/>
                <a:sym typeface="Calibri"/>
              </a:rPr>
              <a:t>Allows “knowledge workers” (e.g., managers, analysts and executives) to use the warehouse</a:t>
            </a:r>
            <a:endParaRPr b="0" sz="1800" strike="noStrike">
              <a:solidFill>
                <a:srgbClr val="000000"/>
              </a:solidFill>
              <a:latin typeface="Arial"/>
              <a:ea typeface="Arial"/>
              <a:cs typeface="Arial"/>
              <a:sym typeface="Arial"/>
            </a:endParaRPr>
          </a:p>
        </p:txBody>
      </p:sp>
      <p:sp>
        <p:nvSpPr>
          <p:cNvPr id="850" name="Google Shape;850;p21"/>
          <p:cNvSpPr/>
          <p:nvPr/>
        </p:nvSpPr>
        <p:spPr>
          <a:xfrm>
            <a:off x="7238880" y="6400800"/>
            <a:ext cx="1903680" cy="45576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ahoma"/>
                <a:ea typeface="Tahoma"/>
                <a:cs typeface="Tahoma"/>
                <a:sym typeface="Tahoma"/>
              </a:rPr>
              <a:t>‹#›</a:t>
            </a:fld>
            <a:endParaRPr b="0" sz="1800" strike="noStrike">
              <a:solidFill>
                <a:srgbClr val="000000"/>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4" name="Shape 854"/>
        <p:cNvGrpSpPr/>
        <p:nvPr/>
      </p:nvGrpSpPr>
      <p:grpSpPr>
        <a:xfrm>
          <a:off x="0" y="0"/>
          <a:ext cx="0" cy="0"/>
          <a:chOff x="0" y="0"/>
          <a:chExt cx="0" cy="0"/>
        </a:xfrm>
      </p:grpSpPr>
      <p:sp>
        <p:nvSpPr>
          <p:cNvPr id="855" name="Google Shape;855;p22"/>
          <p:cNvSpPr/>
          <p:nvPr/>
        </p:nvSpPr>
        <p:spPr>
          <a:xfrm>
            <a:off x="2590920" y="380880"/>
            <a:ext cx="6018480" cy="760680"/>
          </a:xfrm>
          <a:prstGeom prst="rect">
            <a:avLst/>
          </a:prstGeom>
          <a:noFill/>
          <a:ln>
            <a:noFill/>
          </a:ln>
        </p:spPr>
        <p:txBody>
          <a:bodyPr anchorCtr="0" anchor="b" bIns="46075" lIns="92150" spcFirstLastPara="1" rIns="92150" wrap="square" tIns="46075">
            <a:noAutofit/>
          </a:bodyPr>
          <a:lstStyle/>
          <a:p>
            <a:pPr indent="0" lvl="0" marL="0" marR="0" rtl="0" algn="ctr">
              <a:lnSpc>
                <a:spcPct val="100000"/>
              </a:lnSpc>
              <a:spcBef>
                <a:spcPts val="0"/>
              </a:spcBef>
              <a:spcAft>
                <a:spcPts val="0"/>
              </a:spcAft>
              <a:buNone/>
            </a:pPr>
            <a:r>
              <a:rPr b="0" lang="en-IN" sz="3600" strike="noStrike">
                <a:solidFill>
                  <a:srgbClr val="FFFFFF"/>
                </a:solidFill>
                <a:latin typeface="Calibri"/>
                <a:ea typeface="Calibri"/>
                <a:cs typeface="Calibri"/>
                <a:sym typeface="Calibri"/>
              </a:rPr>
              <a:t>Data Warehouse: Summary</a:t>
            </a:r>
            <a:endParaRPr b="0" sz="1800" strike="noStrike">
              <a:solidFill>
                <a:srgbClr val="000000"/>
              </a:solidFill>
              <a:latin typeface="Arial"/>
              <a:ea typeface="Arial"/>
              <a:cs typeface="Arial"/>
              <a:sym typeface="Arial"/>
            </a:endParaRPr>
          </a:p>
        </p:txBody>
      </p:sp>
      <p:sp>
        <p:nvSpPr>
          <p:cNvPr id="856" name="Google Shape;856;p22"/>
          <p:cNvSpPr/>
          <p:nvPr/>
        </p:nvSpPr>
        <p:spPr>
          <a:xfrm>
            <a:off x="380880" y="1371600"/>
            <a:ext cx="8304480" cy="5104080"/>
          </a:xfrm>
          <a:prstGeom prst="rect">
            <a:avLst/>
          </a:prstGeom>
          <a:noFill/>
          <a:ln>
            <a:noFill/>
          </a:ln>
        </p:spPr>
        <p:txBody>
          <a:bodyPr anchorCtr="0" anchor="t" bIns="46075" lIns="92150" spcFirstLastPara="1" rIns="92150" wrap="square" tIns="46075">
            <a:noAutofit/>
          </a:bodyPr>
          <a:lstStyle/>
          <a:p>
            <a:pPr indent="0" lvl="0" marL="0" marR="0" rtl="0" algn="l">
              <a:lnSpc>
                <a:spcPct val="100000"/>
              </a:lnSpc>
              <a:spcBef>
                <a:spcPts val="0"/>
              </a:spcBef>
              <a:spcAft>
                <a:spcPts val="0"/>
              </a:spcAft>
              <a:buNone/>
            </a:pPr>
            <a:r>
              <a:rPr b="1" i="1" lang="en-IN" sz="2000" strike="noStrike">
                <a:solidFill>
                  <a:srgbClr val="000000"/>
                </a:solidFill>
                <a:latin typeface="Calibri"/>
                <a:ea typeface="Calibri"/>
                <a:cs typeface="Calibri"/>
                <a:sym typeface="Calibri"/>
              </a:rPr>
              <a:t>How are organizations using the information from data warehouses?</a:t>
            </a:r>
            <a:endParaRPr b="0" sz="18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lang="en-IN" sz="2000" strike="noStrike">
                <a:solidFill>
                  <a:srgbClr val="000000"/>
                </a:solidFill>
                <a:latin typeface="Calibri"/>
                <a:ea typeface="Calibri"/>
                <a:cs typeface="Calibri"/>
                <a:sym typeface="Calibri"/>
              </a:rPr>
              <a:t>To support business decision-making activities, including</a:t>
            </a:r>
            <a:endParaRPr b="0" sz="18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lang="en-IN" sz="2000" strike="noStrike">
                <a:solidFill>
                  <a:srgbClr val="000000"/>
                </a:solidFill>
                <a:latin typeface="Calibri"/>
                <a:ea typeface="Calibri"/>
                <a:cs typeface="Calibri"/>
                <a:sym typeface="Calibri"/>
              </a:rPr>
              <a:t>(1) increasing </a:t>
            </a:r>
            <a:r>
              <a:rPr b="1" lang="en-IN" sz="2000" strike="noStrike">
                <a:solidFill>
                  <a:srgbClr val="000000"/>
                </a:solidFill>
                <a:latin typeface="Calibri"/>
                <a:ea typeface="Calibri"/>
                <a:cs typeface="Calibri"/>
                <a:sym typeface="Calibri"/>
              </a:rPr>
              <a:t>customer focus</a:t>
            </a:r>
            <a:r>
              <a:rPr b="0" lang="en-IN" sz="2000" strike="noStrike">
                <a:solidFill>
                  <a:srgbClr val="000000"/>
                </a:solidFill>
                <a:latin typeface="Calibri"/>
                <a:ea typeface="Calibri"/>
                <a:cs typeface="Calibri"/>
                <a:sym typeface="Calibri"/>
              </a:rPr>
              <a:t>, which includes the analysis of customer buying patterns (such as buying preference, buying time, budget cycles, and appetites for spending) </a:t>
            </a:r>
            <a:endParaRPr b="0" sz="18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sz="18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lang="en-IN" sz="2000" strike="noStrike">
                <a:solidFill>
                  <a:srgbClr val="000000"/>
                </a:solidFill>
                <a:latin typeface="Calibri"/>
                <a:ea typeface="Calibri"/>
                <a:cs typeface="Calibri"/>
                <a:sym typeface="Calibri"/>
              </a:rPr>
              <a:t>(2) </a:t>
            </a:r>
            <a:r>
              <a:rPr b="1" lang="en-IN" sz="2000" strike="noStrike">
                <a:solidFill>
                  <a:srgbClr val="000000"/>
                </a:solidFill>
                <a:latin typeface="Calibri"/>
                <a:ea typeface="Calibri"/>
                <a:cs typeface="Calibri"/>
                <a:sym typeface="Calibri"/>
              </a:rPr>
              <a:t>repositioning products </a:t>
            </a:r>
            <a:r>
              <a:rPr b="0" lang="en-IN" sz="2000" strike="noStrike">
                <a:solidFill>
                  <a:srgbClr val="000000"/>
                </a:solidFill>
                <a:latin typeface="Calibri"/>
                <a:ea typeface="Calibri"/>
                <a:cs typeface="Calibri"/>
                <a:sym typeface="Calibri"/>
              </a:rPr>
              <a:t>and managing product portfolios by comparing</a:t>
            </a:r>
            <a:endParaRPr b="0" sz="18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lang="en-IN" sz="2000" strike="noStrike">
                <a:solidFill>
                  <a:srgbClr val="000000"/>
                </a:solidFill>
                <a:latin typeface="Calibri"/>
                <a:ea typeface="Calibri"/>
                <a:cs typeface="Calibri"/>
                <a:sym typeface="Calibri"/>
              </a:rPr>
              <a:t>the performance of sales by quarter, by year, and by geographic regions in order to fine-tune production strategies</a:t>
            </a:r>
            <a:endParaRPr b="0" sz="18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sz="18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lang="en-IN" sz="2000" strike="noStrike">
                <a:solidFill>
                  <a:srgbClr val="000000"/>
                </a:solidFill>
                <a:latin typeface="Calibri"/>
                <a:ea typeface="Calibri"/>
                <a:cs typeface="Calibri"/>
                <a:sym typeface="Calibri"/>
              </a:rPr>
              <a:t>(3) analyzing operations and looking for </a:t>
            </a:r>
            <a:r>
              <a:rPr b="1" lang="en-IN" sz="2000" strike="noStrike">
                <a:solidFill>
                  <a:srgbClr val="000000"/>
                </a:solidFill>
                <a:latin typeface="Calibri"/>
                <a:ea typeface="Calibri"/>
                <a:cs typeface="Calibri"/>
                <a:sym typeface="Calibri"/>
              </a:rPr>
              <a:t>sources of profit</a:t>
            </a:r>
            <a:r>
              <a:rPr b="0" lang="en-IN" sz="2000" strike="noStrike">
                <a:solidFill>
                  <a:srgbClr val="000000"/>
                </a:solidFill>
                <a:latin typeface="Calibri"/>
                <a:ea typeface="Calibri"/>
                <a:cs typeface="Calibri"/>
                <a:sym typeface="Calibri"/>
              </a:rPr>
              <a:t> </a:t>
            </a:r>
            <a:endParaRPr b="0" sz="18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sz="18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lang="en-IN" sz="2000" strike="noStrike">
                <a:solidFill>
                  <a:srgbClr val="000000"/>
                </a:solidFill>
                <a:latin typeface="Calibri"/>
                <a:ea typeface="Calibri"/>
                <a:cs typeface="Calibri"/>
                <a:sym typeface="Calibri"/>
              </a:rPr>
              <a:t>(4) managing customer relationships, making environmental corrections,</a:t>
            </a:r>
            <a:endParaRPr b="0" sz="18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lang="en-IN" sz="2000" strike="noStrike">
                <a:solidFill>
                  <a:srgbClr val="000000"/>
                </a:solidFill>
                <a:latin typeface="Calibri"/>
                <a:ea typeface="Calibri"/>
                <a:cs typeface="Calibri"/>
                <a:sym typeface="Calibri"/>
              </a:rPr>
              <a:t>and managing the cost of corporate assets</a:t>
            </a:r>
            <a:endParaRPr b="0" sz="1800" strike="noStrike">
              <a:solidFill>
                <a:srgbClr val="000000"/>
              </a:solidFill>
              <a:latin typeface="Arial"/>
              <a:ea typeface="Arial"/>
              <a:cs typeface="Arial"/>
              <a:sym typeface="Arial"/>
            </a:endParaRPr>
          </a:p>
        </p:txBody>
      </p:sp>
      <p:sp>
        <p:nvSpPr>
          <p:cNvPr id="857" name="Google Shape;857;p22"/>
          <p:cNvSpPr/>
          <p:nvPr/>
        </p:nvSpPr>
        <p:spPr>
          <a:xfrm>
            <a:off x="7238880" y="6400800"/>
            <a:ext cx="1903680" cy="45576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ahoma"/>
                <a:ea typeface="Tahoma"/>
                <a:cs typeface="Tahoma"/>
                <a:sym typeface="Tahoma"/>
              </a:rPr>
              <a:t>‹#›</a:t>
            </a:fld>
            <a:endParaRPr b="0" sz="1800" strike="noStrike">
              <a:solidFill>
                <a:srgbClr val="000000"/>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1" name="Shape 861"/>
        <p:cNvGrpSpPr/>
        <p:nvPr/>
      </p:nvGrpSpPr>
      <p:grpSpPr>
        <a:xfrm>
          <a:off x="0" y="0"/>
          <a:ext cx="0" cy="0"/>
          <a:chOff x="0" y="0"/>
          <a:chExt cx="0" cy="0"/>
        </a:xfrm>
      </p:grpSpPr>
      <p:sp>
        <p:nvSpPr>
          <p:cNvPr id="862" name="Google Shape;862;p23"/>
          <p:cNvSpPr/>
          <p:nvPr/>
        </p:nvSpPr>
        <p:spPr>
          <a:xfrm>
            <a:off x="380880" y="380880"/>
            <a:ext cx="8380440" cy="684360"/>
          </a:xfrm>
          <a:prstGeom prst="rect">
            <a:avLst/>
          </a:prstGeom>
          <a:noFill/>
          <a:ln>
            <a:noFill/>
          </a:ln>
        </p:spPr>
        <p:txBody>
          <a:bodyPr anchorCtr="0" anchor="b" bIns="45000" lIns="90000" spcFirstLastPara="1" rIns="90000" wrap="square" tIns="45000">
            <a:noAutofit/>
          </a:bodyPr>
          <a:lstStyle/>
          <a:p>
            <a:pPr indent="0" lvl="0" marL="0" marR="0" rtl="0" algn="ctr">
              <a:lnSpc>
                <a:spcPct val="100000"/>
              </a:lnSpc>
              <a:spcBef>
                <a:spcPts val="0"/>
              </a:spcBef>
              <a:spcAft>
                <a:spcPts val="0"/>
              </a:spcAft>
              <a:buNone/>
            </a:pPr>
            <a:r>
              <a:rPr b="0" lang="en-IN" sz="3600" strike="noStrike">
                <a:solidFill>
                  <a:srgbClr val="FFFFFF"/>
                </a:solidFill>
                <a:latin typeface="Calibri"/>
                <a:ea typeface="Calibri"/>
                <a:cs typeface="Calibri"/>
                <a:sym typeface="Calibri"/>
              </a:rPr>
              <a:t>Data Warehouse</a:t>
            </a:r>
            <a:endParaRPr b="0" sz="1800" strike="noStrike">
              <a:solidFill>
                <a:srgbClr val="000000"/>
              </a:solidFill>
              <a:latin typeface="Arial"/>
              <a:ea typeface="Arial"/>
              <a:cs typeface="Arial"/>
              <a:sym typeface="Arial"/>
            </a:endParaRPr>
          </a:p>
        </p:txBody>
      </p:sp>
      <p:sp>
        <p:nvSpPr>
          <p:cNvPr id="863" name="Google Shape;863;p23"/>
          <p:cNvSpPr/>
          <p:nvPr/>
        </p:nvSpPr>
        <p:spPr>
          <a:xfrm>
            <a:off x="7238880" y="6400800"/>
            <a:ext cx="1903680" cy="45576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ahoma"/>
                <a:ea typeface="Tahoma"/>
                <a:cs typeface="Tahoma"/>
                <a:sym typeface="Tahoma"/>
              </a:rPr>
              <a:t>‹#›</a:t>
            </a:fld>
            <a:endParaRPr b="0" sz="1800" strike="noStrike">
              <a:solidFill>
                <a:srgbClr val="000000"/>
              </a:solidFill>
              <a:latin typeface="Arial"/>
              <a:ea typeface="Arial"/>
              <a:cs typeface="Arial"/>
              <a:sym typeface="Arial"/>
            </a:endParaRPr>
          </a:p>
        </p:txBody>
      </p:sp>
      <p:sp>
        <p:nvSpPr>
          <p:cNvPr id="864" name="Google Shape;864;p23"/>
          <p:cNvSpPr/>
          <p:nvPr/>
        </p:nvSpPr>
        <p:spPr>
          <a:xfrm>
            <a:off x="203040" y="-212760"/>
            <a:ext cx="303480" cy="30348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65" name="Google Shape;865;p23"/>
          <p:cNvPicPr preferRelativeResize="0"/>
          <p:nvPr/>
        </p:nvPicPr>
        <p:blipFill rotWithShape="1">
          <a:blip r:embed="rId3">
            <a:alphaModFix/>
          </a:blip>
          <a:srcRect b="0" l="0" r="0" t="0"/>
          <a:stretch/>
        </p:blipFill>
        <p:spPr>
          <a:xfrm>
            <a:off x="838080" y="1752480"/>
            <a:ext cx="7313760" cy="45612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9" name="Shape 869"/>
        <p:cNvGrpSpPr/>
        <p:nvPr/>
      </p:nvGrpSpPr>
      <p:grpSpPr>
        <a:xfrm>
          <a:off x="0" y="0"/>
          <a:ext cx="0" cy="0"/>
          <a:chOff x="0" y="0"/>
          <a:chExt cx="0" cy="0"/>
        </a:xfrm>
      </p:grpSpPr>
      <p:sp>
        <p:nvSpPr>
          <p:cNvPr id="870" name="Google Shape;870;p24"/>
          <p:cNvSpPr/>
          <p:nvPr/>
        </p:nvSpPr>
        <p:spPr>
          <a:xfrm>
            <a:off x="2590920" y="380880"/>
            <a:ext cx="6018480" cy="760680"/>
          </a:xfrm>
          <a:prstGeom prst="rect">
            <a:avLst/>
          </a:prstGeom>
          <a:noFill/>
          <a:ln>
            <a:noFill/>
          </a:ln>
        </p:spPr>
        <p:txBody>
          <a:bodyPr anchorCtr="0" anchor="b" bIns="46075" lIns="92150" spcFirstLastPara="1" rIns="92150" wrap="square" tIns="46075">
            <a:noAutofit/>
          </a:bodyPr>
          <a:lstStyle/>
          <a:p>
            <a:pPr indent="0" lvl="0" marL="0" marR="0" rtl="0" algn="ctr">
              <a:lnSpc>
                <a:spcPct val="100000"/>
              </a:lnSpc>
              <a:spcBef>
                <a:spcPts val="0"/>
              </a:spcBef>
              <a:spcAft>
                <a:spcPts val="0"/>
              </a:spcAft>
              <a:buNone/>
            </a:pPr>
            <a:r>
              <a:rPr b="0" lang="en-IN" sz="3600" strike="noStrike">
                <a:solidFill>
                  <a:srgbClr val="FFFFFF"/>
                </a:solidFill>
                <a:latin typeface="Calibri"/>
                <a:ea typeface="Calibri"/>
                <a:cs typeface="Calibri"/>
                <a:sym typeface="Calibri"/>
              </a:rPr>
              <a:t>Data Warehouse vs.  Traditional DBMS</a:t>
            </a:r>
            <a:endParaRPr b="0" sz="1800" strike="noStrike">
              <a:solidFill>
                <a:srgbClr val="000000"/>
              </a:solidFill>
              <a:latin typeface="Arial"/>
              <a:ea typeface="Arial"/>
              <a:cs typeface="Arial"/>
              <a:sym typeface="Arial"/>
            </a:endParaRPr>
          </a:p>
        </p:txBody>
      </p:sp>
      <p:sp>
        <p:nvSpPr>
          <p:cNvPr id="871" name="Google Shape;871;p24"/>
          <p:cNvSpPr/>
          <p:nvPr/>
        </p:nvSpPr>
        <p:spPr>
          <a:xfrm>
            <a:off x="380880" y="1371600"/>
            <a:ext cx="8304480" cy="5104080"/>
          </a:xfrm>
          <a:prstGeom prst="rect">
            <a:avLst/>
          </a:prstGeom>
          <a:noFill/>
          <a:ln>
            <a:noFill/>
          </a:ln>
        </p:spPr>
        <p:txBody>
          <a:bodyPr anchorCtr="0" anchor="t" bIns="46075" lIns="92150" spcFirstLastPara="1" rIns="92150" wrap="square" tIns="46075">
            <a:noAutofit/>
          </a:bodyPr>
          <a:lstStyle/>
          <a:p>
            <a:pPr indent="-341640" lvl="0" marL="343080" marR="0" rtl="0" algn="l">
              <a:lnSpc>
                <a:spcPct val="150000"/>
              </a:lnSpc>
              <a:spcBef>
                <a:spcPts val="0"/>
              </a:spcBef>
              <a:spcAft>
                <a:spcPts val="0"/>
              </a:spcAft>
              <a:buClr>
                <a:srgbClr val="3333CC"/>
              </a:buClr>
              <a:buSzPts val="1200"/>
              <a:buFont typeface="Noto Sans Symbols"/>
              <a:buChar char="■"/>
            </a:pPr>
            <a:r>
              <a:rPr b="0" lang="en-IN" sz="2000" strike="noStrike">
                <a:solidFill>
                  <a:srgbClr val="000000"/>
                </a:solidFill>
                <a:latin typeface="Calibri"/>
                <a:ea typeface="Calibri"/>
                <a:cs typeface="Calibri"/>
                <a:sym typeface="Calibri"/>
              </a:rPr>
              <a:t>Traditional </a:t>
            </a:r>
            <a:r>
              <a:rPr b="0" lang="en-IN" sz="2000" strike="noStrike">
                <a:solidFill>
                  <a:srgbClr val="333399"/>
                </a:solidFill>
                <a:latin typeface="Calibri"/>
                <a:ea typeface="Calibri"/>
                <a:cs typeface="Calibri"/>
                <a:sym typeface="Calibri"/>
              </a:rPr>
              <a:t>heterogeneous DB integration</a:t>
            </a:r>
            <a:r>
              <a:rPr b="0" lang="en-IN" sz="2000" strike="noStrike">
                <a:solidFill>
                  <a:srgbClr val="000000"/>
                </a:solidFill>
                <a:latin typeface="Calibri"/>
                <a:ea typeface="Calibri"/>
                <a:cs typeface="Calibri"/>
                <a:sym typeface="Calibri"/>
              </a:rPr>
              <a:t>: A </a:t>
            </a:r>
            <a:r>
              <a:rPr b="0" lang="en-IN" sz="2000" strike="noStrike">
                <a:solidFill>
                  <a:srgbClr val="FF0000"/>
                </a:solidFill>
                <a:latin typeface="Calibri"/>
                <a:ea typeface="Calibri"/>
                <a:cs typeface="Calibri"/>
                <a:sym typeface="Calibri"/>
              </a:rPr>
              <a:t>query driven</a:t>
            </a:r>
            <a:r>
              <a:rPr b="0" lang="en-IN" sz="2000" strike="noStrike">
                <a:solidFill>
                  <a:srgbClr val="000000"/>
                </a:solidFill>
                <a:latin typeface="Calibri"/>
                <a:ea typeface="Calibri"/>
                <a:cs typeface="Calibri"/>
                <a:sym typeface="Calibri"/>
              </a:rPr>
              <a:t> approach</a:t>
            </a:r>
            <a:endParaRPr b="0" sz="1800" strike="noStrike">
              <a:solidFill>
                <a:srgbClr val="000000"/>
              </a:solidFill>
              <a:latin typeface="Arial"/>
              <a:ea typeface="Arial"/>
              <a:cs typeface="Arial"/>
              <a:sym typeface="Arial"/>
            </a:endParaRPr>
          </a:p>
          <a:p>
            <a:pPr indent="-284400" lvl="1" marL="743040" marR="0" rtl="0" algn="l">
              <a:lnSpc>
                <a:spcPct val="150000"/>
              </a:lnSpc>
              <a:spcBef>
                <a:spcPts val="0"/>
              </a:spcBef>
              <a:spcAft>
                <a:spcPts val="0"/>
              </a:spcAft>
              <a:buClr>
                <a:srgbClr val="FF0000"/>
              </a:buClr>
              <a:buSzPts val="1100"/>
              <a:buFont typeface="Noto Sans Symbols"/>
              <a:buChar char="■"/>
            </a:pPr>
            <a:r>
              <a:rPr b="0" i="0" lang="en-IN" sz="2000" u="none" cap="none" strike="noStrike">
                <a:solidFill>
                  <a:srgbClr val="000000"/>
                </a:solidFill>
                <a:latin typeface="Calibri"/>
                <a:ea typeface="Calibri"/>
                <a:cs typeface="Calibri"/>
                <a:sym typeface="Calibri"/>
              </a:rPr>
              <a:t>Build </a:t>
            </a:r>
            <a:r>
              <a:rPr b="0" i="0" lang="en-IN" sz="2000" u="none" cap="none" strike="noStrike">
                <a:solidFill>
                  <a:srgbClr val="FF0000"/>
                </a:solidFill>
                <a:latin typeface="Calibri"/>
                <a:ea typeface="Calibri"/>
                <a:cs typeface="Calibri"/>
                <a:sym typeface="Calibri"/>
              </a:rPr>
              <a:t>wrappers/mediators</a:t>
            </a:r>
            <a:r>
              <a:rPr b="0" i="0" lang="en-IN" sz="2000" u="none" cap="none" strike="noStrike">
                <a:solidFill>
                  <a:srgbClr val="000000"/>
                </a:solidFill>
                <a:latin typeface="Calibri"/>
                <a:ea typeface="Calibri"/>
                <a:cs typeface="Calibri"/>
                <a:sym typeface="Calibri"/>
              </a:rPr>
              <a:t> on top of heterogeneous databases </a:t>
            </a:r>
            <a:endParaRPr b="0" i="0" sz="1800" u="none" cap="none" strike="noStrike">
              <a:solidFill>
                <a:srgbClr val="000000"/>
              </a:solidFill>
              <a:latin typeface="Arial"/>
              <a:ea typeface="Arial"/>
              <a:cs typeface="Arial"/>
              <a:sym typeface="Arial"/>
            </a:endParaRPr>
          </a:p>
          <a:p>
            <a:pPr indent="-284400" lvl="1" marL="743040" marR="0" rtl="0" algn="l">
              <a:lnSpc>
                <a:spcPct val="150000"/>
              </a:lnSpc>
              <a:spcBef>
                <a:spcPts val="0"/>
              </a:spcBef>
              <a:spcAft>
                <a:spcPts val="0"/>
              </a:spcAft>
              <a:buClr>
                <a:srgbClr val="FF0000"/>
              </a:buClr>
              <a:buSzPts val="1100"/>
              <a:buFont typeface="Noto Sans Symbols"/>
              <a:buChar char="■"/>
            </a:pPr>
            <a:r>
              <a:rPr b="0" i="0" lang="en-IN" sz="2000" u="none" cap="none" strike="noStrike">
                <a:solidFill>
                  <a:srgbClr val="000000"/>
                </a:solidFill>
                <a:latin typeface="Calibri"/>
                <a:ea typeface="Calibri"/>
                <a:cs typeface="Calibri"/>
                <a:sym typeface="Calibri"/>
              </a:rPr>
              <a:t>When a query is posed, a meta-dictionary is used to translate the query into queries appropriate for individual heterogeneous sites involved, and the results are integrated into a global answer set</a:t>
            </a:r>
            <a:endParaRPr b="0" i="0" sz="1800" u="none" cap="none" strike="noStrike">
              <a:solidFill>
                <a:srgbClr val="000000"/>
              </a:solidFill>
              <a:latin typeface="Arial"/>
              <a:ea typeface="Arial"/>
              <a:cs typeface="Arial"/>
              <a:sym typeface="Arial"/>
            </a:endParaRPr>
          </a:p>
          <a:p>
            <a:pPr indent="-284400" lvl="1" marL="743040" marR="0" rtl="0" algn="l">
              <a:lnSpc>
                <a:spcPct val="150000"/>
              </a:lnSpc>
              <a:spcBef>
                <a:spcPts val="0"/>
              </a:spcBef>
              <a:spcAft>
                <a:spcPts val="0"/>
              </a:spcAft>
              <a:buClr>
                <a:srgbClr val="FF0000"/>
              </a:buClr>
              <a:buSzPts val="1100"/>
              <a:buFont typeface="Noto Sans Symbols"/>
              <a:buChar char="■"/>
            </a:pPr>
            <a:r>
              <a:rPr b="0" i="0" lang="en-IN" sz="2000" u="none" cap="none" strike="noStrike">
                <a:solidFill>
                  <a:srgbClr val="000000"/>
                </a:solidFill>
                <a:latin typeface="Calibri"/>
                <a:ea typeface="Calibri"/>
                <a:cs typeface="Calibri"/>
                <a:sym typeface="Calibri"/>
              </a:rPr>
              <a:t>Complex information filtering, integration processes  &amp; competes with local sites for processing resources</a:t>
            </a:r>
            <a:endParaRPr b="0" i="0" sz="1800" u="none" cap="none" strike="noStrike">
              <a:solidFill>
                <a:srgbClr val="000000"/>
              </a:solidFill>
              <a:latin typeface="Arial"/>
              <a:ea typeface="Arial"/>
              <a:cs typeface="Arial"/>
              <a:sym typeface="Arial"/>
            </a:endParaRPr>
          </a:p>
          <a:p>
            <a:pPr indent="-284400" lvl="1" marL="743040" marR="0" rtl="0" algn="l">
              <a:lnSpc>
                <a:spcPct val="100000"/>
              </a:lnSpc>
              <a:spcBef>
                <a:spcPts val="0"/>
              </a:spcBef>
              <a:spcAft>
                <a:spcPts val="0"/>
              </a:spcAft>
              <a:buClr>
                <a:srgbClr val="FF0000"/>
              </a:buClr>
              <a:buSzPts val="1100"/>
              <a:buFont typeface="Noto Sans Symbols"/>
              <a:buChar char="■"/>
            </a:pPr>
            <a:r>
              <a:rPr b="0" i="0" lang="en-IN" sz="2000" u="none" cap="none" strike="noStrike">
                <a:solidFill>
                  <a:srgbClr val="000000"/>
                </a:solidFill>
                <a:latin typeface="Calibri"/>
                <a:ea typeface="Calibri"/>
                <a:cs typeface="Calibri"/>
                <a:sym typeface="Calibri"/>
              </a:rPr>
              <a:t>Inefficient and potentially expensive for frequent queries, especially queries requiring aggregations (complex queries)</a:t>
            </a:r>
            <a:endParaRPr b="0" i="0" sz="1800" u="none" cap="none" strike="noStrike">
              <a:solidFill>
                <a:srgbClr val="000000"/>
              </a:solidFill>
              <a:latin typeface="Arial"/>
              <a:ea typeface="Arial"/>
              <a:cs typeface="Arial"/>
              <a:sym typeface="Arial"/>
            </a:endParaRPr>
          </a:p>
        </p:txBody>
      </p:sp>
      <p:sp>
        <p:nvSpPr>
          <p:cNvPr id="872" name="Google Shape;872;p24"/>
          <p:cNvSpPr/>
          <p:nvPr/>
        </p:nvSpPr>
        <p:spPr>
          <a:xfrm>
            <a:off x="7238880" y="6400800"/>
            <a:ext cx="1903680" cy="45576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ahoma"/>
                <a:ea typeface="Tahoma"/>
                <a:cs typeface="Tahoma"/>
                <a:sym typeface="Tahoma"/>
              </a:rPr>
              <a:t>‹#›</a:t>
            </a:fld>
            <a:endParaRPr b="0" sz="1800" strike="noStrike">
              <a:solidFill>
                <a:srgbClr val="000000"/>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6" name="Shape 876"/>
        <p:cNvGrpSpPr/>
        <p:nvPr/>
      </p:nvGrpSpPr>
      <p:grpSpPr>
        <a:xfrm>
          <a:off x="0" y="0"/>
          <a:ext cx="0" cy="0"/>
          <a:chOff x="0" y="0"/>
          <a:chExt cx="0" cy="0"/>
        </a:xfrm>
      </p:grpSpPr>
      <p:sp>
        <p:nvSpPr>
          <p:cNvPr id="877" name="Google Shape;877;p25"/>
          <p:cNvSpPr/>
          <p:nvPr/>
        </p:nvSpPr>
        <p:spPr>
          <a:xfrm>
            <a:off x="2590920" y="380880"/>
            <a:ext cx="6018480" cy="760680"/>
          </a:xfrm>
          <a:prstGeom prst="rect">
            <a:avLst/>
          </a:prstGeom>
          <a:noFill/>
          <a:ln>
            <a:noFill/>
          </a:ln>
        </p:spPr>
        <p:txBody>
          <a:bodyPr anchorCtr="0" anchor="b" bIns="46075" lIns="92150" spcFirstLastPara="1" rIns="92150" wrap="square" tIns="46075">
            <a:noAutofit/>
          </a:bodyPr>
          <a:lstStyle/>
          <a:p>
            <a:pPr indent="0" lvl="0" marL="0" marR="0" rtl="0" algn="ctr">
              <a:lnSpc>
                <a:spcPct val="100000"/>
              </a:lnSpc>
              <a:spcBef>
                <a:spcPts val="0"/>
              </a:spcBef>
              <a:spcAft>
                <a:spcPts val="0"/>
              </a:spcAft>
              <a:buNone/>
            </a:pPr>
            <a:r>
              <a:rPr b="0" lang="en-IN" sz="3600" strike="noStrike">
                <a:solidFill>
                  <a:srgbClr val="FFFFFF"/>
                </a:solidFill>
                <a:latin typeface="Calibri"/>
                <a:ea typeface="Calibri"/>
                <a:cs typeface="Calibri"/>
                <a:sym typeface="Calibri"/>
              </a:rPr>
              <a:t>Data Warehouse vs.  Traditional DBMS</a:t>
            </a:r>
            <a:endParaRPr b="0" sz="1800" strike="noStrike">
              <a:solidFill>
                <a:srgbClr val="000000"/>
              </a:solidFill>
              <a:latin typeface="Arial"/>
              <a:ea typeface="Arial"/>
              <a:cs typeface="Arial"/>
              <a:sym typeface="Arial"/>
            </a:endParaRPr>
          </a:p>
        </p:txBody>
      </p:sp>
      <p:sp>
        <p:nvSpPr>
          <p:cNvPr id="878" name="Google Shape;878;p25"/>
          <p:cNvSpPr/>
          <p:nvPr/>
        </p:nvSpPr>
        <p:spPr>
          <a:xfrm>
            <a:off x="380880" y="1371600"/>
            <a:ext cx="8304480" cy="5104080"/>
          </a:xfrm>
          <a:prstGeom prst="rect">
            <a:avLst/>
          </a:prstGeom>
          <a:noFill/>
          <a:ln>
            <a:noFill/>
          </a:ln>
        </p:spPr>
        <p:txBody>
          <a:bodyPr anchorCtr="0" anchor="t" bIns="46075" lIns="92150" spcFirstLastPara="1" rIns="92150" wrap="square" tIns="46075">
            <a:noAutofit/>
          </a:bodyPr>
          <a:lstStyle/>
          <a:p>
            <a:pPr indent="-341640" lvl="0" marL="343080" marR="0" rtl="0" algn="l">
              <a:lnSpc>
                <a:spcPct val="150000"/>
              </a:lnSpc>
              <a:spcBef>
                <a:spcPts val="0"/>
              </a:spcBef>
              <a:spcAft>
                <a:spcPts val="0"/>
              </a:spcAft>
              <a:buClr>
                <a:srgbClr val="3333CC"/>
              </a:buClr>
              <a:buSzPts val="1200"/>
              <a:buFont typeface="Noto Sans Symbols"/>
              <a:buChar char="■"/>
            </a:pPr>
            <a:r>
              <a:rPr b="0" lang="en-IN" sz="2000" strike="noStrike">
                <a:solidFill>
                  <a:srgbClr val="333399"/>
                </a:solidFill>
                <a:latin typeface="Calibri"/>
                <a:ea typeface="Calibri"/>
                <a:cs typeface="Calibri"/>
                <a:sym typeface="Calibri"/>
              </a:rPr>
              <a:t>Data warehouse</a:t>
            </a:r>
            <a:r>
              <a:rPr b="0" lang="en-IN" sz="2000" strike="noStrike">
                <a:solidFill>
                  <a:srgbClr val="000000"/>
                </a:solidFill>
                <a:latin typeface="Calibri"/>
                <a:ea typeface="Calibri"/>
                <a:cs typeface="Calibri"/>
                <a:sym typeface="Calibri"/>
              </a:rPr>
              <a:t>:  An </a:t>
            </a:r>
            <a:r>
              <a:rPr b="0" lang="en-IN" sz="2000" strike="noStrike">
                <a:solidFill>
                  <a:srgbClr val="FF0000"/>
                </a:solidFill>
                <a:latin typeface="Calibri"/>
                <a:ea typeface="Calibri"/>
                <a:cs typeface="Calibri"/>
                <a:sym typeface="Calibri"/>
              </a:rPr>
              <a:t>update-driven approach</a:t>
            </a:r>
            <a:r>
              <a:rPr b="0" lang="en-IN" sz="2000" strike="noStrike">
                <a:solidFill>
                  <a:srgbClr val="000000"/>
                </a:solidFill>
                <a:latin typeface="Calibri"/>
                <a:ea typeface="Calibri"/>
                <a:cs typeface="Calibri"/>
                <a:sym typeface="Calibri"/>
              </a:rPr>
              <a:t> in which</a:t>
            </a:r>
            <a:endParaRPr b="0" sz="1800" strike="noStrike">
              <a:solidFill>
                <a:srgbClr val="000000"/>
              </a:solidFill>
              <a:latin typeface="Arial"/>
              <a:ea typeface="Arial"/>
              <a:cs typeface="Arial"/>
              <a:sym typeface="Arial"/>
            </a:endParaRPr>
          </a:p>
          <a:p>
            <a:pPr indent="-284400" lvl="1" marL="743040" marR="0" rtl="0" algn="l">
              <a:lnSpc>
                <a:spcPct val="150000"/>
              </a:lnSpc>
              <a:spcBef>
                <a:spcPts val="0"/>
              </a:spcBef>
              <a:spcAft>
                <a:spcPts val="0"/>
              </a:spcAft>
              <a:buClr>
                <a:srgbClr val="FF0000"/>
              </a:buClr>
              <a:buSzPts val="1100"/>
              <a:buFont typeface="Noto Sans Symbols"/>
              <a:buChar char="■"/>
            </a:pPr>
            <a:r>
              <a:rPr b="0" i="0" lang="en-IN" sz="2000" u="none" cap="none" strike="noStrike">
                <a:solidFill>
                  <a:srgbClr val="000000"/>
                </a:solidFill>
                <a:latin typeface="Calibri"/>
                <a:ea typeface="Calibri"/>
                <a:cs typeface="Calibri"/>
                <a:sym typeface="Calibri"/>
              </a:rPr>
              <a:t>Information from multiple, heterogeneous sources is </a:t>
            </a:r>
            <a:r>
              <a:rPr b="1" i="0" lang="en-IN" sz="2000" u="none" cap="none" strike="noStrike">
                <a:solidFill>
                  <a:srgbClr val="000000"/>
                </a:solidFill>
                <a:latin typeface="Calibri"/>
                <a:ea typeface="Calibri"/>
                <a:cs typeface="Calibri"/>
                <a:sym typeface="Calibri"/>
              </a:rPr>
              <a:t>integrated in advance</a:t>
            </a:r>
            <a:r>
              <a:rPr b="0" i="0" lang="en-IN" sz="2000" u="none" cap="none" strike="noStrike">
                <a:solidFill>
                  <a:srgbClr val="000000"/>
                </a:solidFill>
                <a:latin typeface="Calibri"/>
                <a:ea typeface="Calibri"/>
                <a:cs typeface="Calibri"/>
                <a:sym typeface="Calibri"/>
              </a:rPr>
              <a:t> and stored in warehouse for direct querying and analysis</a:t>
            </a:r>
            <a:endParaRPr b="0" i="0" sz="1800" u="none" cap="none" strike="noStrike">
              <a:solidFill>
                <a:srgbClr val="000000"/>
              </a:solidFill>
              <a:latin typeface="Arial"/>
              <a:ea typeface="Arial"/>
              <a:cs typeface="Arial"/>
              <a:sym typeface="Arial"/>
            </a:endParaRPr>
          </a:p>
          <a:p>
            <a:pPr indent="-284400" lvl="1" marL="743040" marR="0" rtl="0" algn="l">
              <a:lnSpc>
                <a:spcPct val="150000"/>
              </a:lnSpc>
              <a:spcBef>
                <a:spcPts val="0"/>
              </a:spcBef>
              <a:spcAft>
                <a:spcPts val="0"/>
              </a:spcAft>
              <a:buClr>
                <a:srgbClr val="FF0000"/>
              </a:buClr>
              <a:buSzPts val="1100"/>
              <a:buFont typeface="Noto Sans Symbols"/>
              <a:buChar char="■"/>
            </a:pPr>
            <a:r>
              <a:rPr b="0" i="0" lang="en-IN" sz="2000" u="none" cap="none" strike="noStrike">
                <a:solidFill>
                  <a:srgbClr val="000000"/>
                </a:solidFill>
                <a:latin typeface="Calibri"/>
                <a:ea typeface="Calibri"/>
                <a:cs typeface="Calibri"/>
                <a:sym typeface="Calibri"/>
              </a:rPr>
              <a:t>Data warehouse don’t contain </a:t>
            </a:r>
            <a:r>
              <a:rPr b="1" i="0" lang="en-IN" sz="2000" u="none" cap="none" strike="noStrike">
                <a:solidFill>
                  <a:srgbClr val="000000"/>
                </a:solidFill>
                <a:latin typeface="Calibri"/>
                <a:ea typeface="Calibri"/>
                <a:cs typeface="Calibri"/>
                <a:sym typeface="Calibri"/>
              </a:rPr>
              <a:t>most current information</a:t>
            </a:r>
            <a:endParaRPr b="0" i="0" sz="1800" u="none" cap="none" strike="noStrike">
              <a:solidFill>
                <a:srgbClr val="000000"/>
              </a:solidFill>
              <a:latin typeface="Arial"/>
              <a:ea typeface="Arial"/>
              <a:cs typeface="Arial"/>
              <a:sym typeface="Arial"/>
            </a:endParaRPr>
          </a:p>
          <a:p>
            <a:pPr indent="-284400" lvl="1" marL="743040" marR="0" rtl="0" algn="l">
              <a:lnSpc>
                <a:spcPct val="100000"/>
              </a:lnSpc>
              <a:spcBef>
                <a:spcPts val="0"/>
              </a:spcBef>
              <a:spcAft>
                <a:spcPts val="0"/>
              </a:spcAft>
              <a:buClr>
                <a:srgbClr val="FF0000"/>
              </a:buClr>
              <a:buSzPts val="1100"/>
              <a:buFont typeface="Noto Sans Symbols"/>
              <a:buChar char="■"/>
            </a:pPr>
            <a:r>
              <a:rPr b="1" i="0" lang="en-IN" sz="2000" u="none" cap="none" strike="noStrike">
                <a:solidFill>
                  <a:srgbClr val="000000"/>
                </a:solidFill>
                <a:latin typeface="Calibri"/>
                <a:ea typeface="Calibri"/>
                <a:cs typeface="Calibri"/>
                <a:sym typeface="Calibri"/>
              </a:rPr>
              <a:t>Brings high performance </a:t>
            </a:r>
            <a:r>
              <a:rPr b="0" i="0" lang="en-IN" sz="2000" u="none" cap="none" strike="noStrike">
                <a:solidFill>
                  <a:srgbClr val="000000"/>
                </a:solidFill>
                <a:latin typeface="Calibri"/>
                <a:ea typeface="Calibri"/>
                <a:cs typeface="Calibri"/>
                <a:sym typeface="Calibri"/>
              </a:rPr>
              <a:t>to the integrated heterogeneous database system because data are copied, preprocessed, integrated, annotated,</a:t>
            </a:r>
            <a:endParaRPr b="0" i="0" sz="18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lang="en-IN" sz="2000" strike="noStrike">
                <a:solidFill>
                  <a:srgbClr val="000000"/>
                </a:solidFill>
                <a:latin typeface="Calibri"/>
                <a:ea typeface="Calibri"/>
                <a:cs typeface="Calibri"/>
                <a:sym typeface="Calibri"/>
              </a:rPr>
              <a:t>     summarized, and restructured into single data store.</a:t>
            </a:r>
            <a:endParaRPr b="0" sz="18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sz="1800" strike="noStrike">
              <a:solidFill>
                <a:srgbClr val="000000"/>
              </a:solidFill>
              <a:latin typeface="Arial"/>
              <a:ea typeface="Arial"/>
              <a:cs typeface="Arial"/>
              <a:sym typeface="Arial"/>
            </a:endParaRPr>
          </a:p>
          <a:p>
            <a:pPr indent="-284400" lvl="1" marL="743040" marR="0" rtl="0" algn="l">
              <a:lnSpc>
                <a:spcPct val="100000"/>
              </a:lnSpc>
              <a:spcBef>
                <a:spcPts val="0"/>
              </a:spcBef>
              <a:spcAft>
                <a:spcPts val="0"/>
              </a:spcAft>
              <a:buClr>
                <a:srgbClr val="FF0000"/>
              </a:buClr>
              <a:buSzPts val="1100"/>
              <a:buFont typeface="Noto Sans Symbols"/>
              <a:buChar char="■"/>
            </a:pPr>
            <a:r>
              <a:rPr b="0" i="0" lang="en-IN" sz="2000" u="none" cap="none" strike="noStrike">
                <a:solidFill>
                  <a:srgbClr val="000000"/>
                </a:solidFill>
                <a:latin typeface="Calibri"/>
                <a:ea typeface="Calibri"/>
                <a:cs typeface="Calibri"/>
                <a:sym typeface="Calibri"/>
              </a:rPr>
              <a:t>Query processing in data warehouses </a:t>
            </a:r>
            <a:r>
              <a:rPr b="1" i="0" lang="en-IN" sz="2000" u="none" cap="none" strike="noStrike">
                <a:solidFill>
                  <a:srgbClr val="000000"/>
                </a:solidFill>
                <a:latin typeface="Calibri"/>
                <a:ea typeface="Calibri"/>
                <a:cs typeface="Calibri"/>
                <a:sym typeface="Calibri"/>
              </a:rPr>
              <a:t>does not interfere </a:t>
            </a:r>
            <a:r>
              <a:rPr b="0" i="0" lang="en-IN" sz="2000" u="none" cap="none" strike="noStrike">
                <a:solidFill>
                  <a:srgbClr val="000000"/>
                </a:solidFill>
                <a:latin typeface="Calibri"/>
                <a:ea typeface="Calibri"/>
                <a:cs typeface="Calibri"/>
                <a:sym typeface="Calibri"/>
              </a:rPr>
              <a:t>with the processing at local sources</a:t>
            </a:r>
            <a:endParaRPr b="0" i="0" sz="18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sz="1800" strike="noStrike">
              <a:solidFill>
                <a:srgbClr val="000000"/>
              </a:solidFill>
              <a:latin typeface="Arial"/>
              <a:ea typeface="Arial"/>
              <a:cs typeface="Arial"/>
              <a:sym typeface="Arial"/>
            </a:endParaRPr>
          </a:p>
          <a:p>
            <a:pPr indent="-284400" lvl="1" marL="743040" marR="0" rtl="0" algn="l">
              <a:lnSpc>
                <a:spcPct val="100000"/>
              </a:lnSpc>
              <a:spcBef>
                <a:spcPts val="0"/>
              </a:spcBef>
              <a:spcAft>
                <a:spcPts val="0"/>
              </a:spcAft>
              <a:buClr>
                <a:srgbClr val="FF0000"/>
              </a:buClr>
              <a:buSzPts val="1100"/>
              <a:buFont typeface="Noto Sans Symbols"/>
              <a:buChar char="■"/>
            </a:pPr>
            <a:r>
              <a:rPr b="0" i="0" lang="en-IN" sz="2000" u="none" cap="none" strike="noStrike">
                <a:solidFill>
                  <a:srgbClr val="000000"/>
                </a:solidFill>
                <a:latin typeface="Calibri"/>
                <a:ea typeface="Calibri"/>
                <a:cs typeface="Calibri"/>
                <a:sym typeface="Calibri"/>
              </a:rPr>
              <a:t>Moreover, data warehouses can store and integrate </a:t>
            </a:r>
            <a:r>
              <a:rPr b="1" i="0" lang="en-IN" sz="2000" u="none" cap="none" strike="noStrike">
                <a:solidFill>
                  <a:srgbClr val="000000"/>
                </a:solidFill>
                <a:latin typeface="Calibri"/>
                <a:ea typeface="Calibri"/>
                <a:cs typeface="Calibri"/>
                <a:sym typeface="Calibri"/>
              </a:rPr>
              <a:t>historic information</a:t>
            </a:r>
            <a:r>
              <a:rPr b="0" i="0" lang="en-IN" sz="2000" u="none" cap="none" strike="noStrike">
                <a:solidFill>
                  <a:srgbClr val="000000"/>
                </a:solidFill>
                <a:latin typeface="Calibri"/>
                <a:ea typeface="Calibri"/>
                <a:cs typeface="Calibri"/>
                <a:sym typeface="Calibri"/>
              </a:rPr>
              <a:t> and support complex multidimensional queries</a:t>
            </a:r>
            <a:endParaRPr b="0" i="0" sz="1800" u="none" cap="none" strike="noStrike">
              <a:solidFill>
                <a:srgbClr val="000000"/>
              </a:solidFill>
              <a:latin typeface="Arial"/>
              <a:ea typeface="Arial"/>
              <a:cs typeface="Arial"/>
              <a:sym typeface="Arial"/>
            </a:endParaRPr>
          </a:p>
        </p:txBody>
      </p:sp>
      <p:sp>
        <p:nvSpPr>
          <p:cNvPr id="879" name="Google Shape;879;p25"/>
          <p:cNvSpPr/>
          <p:nvPr/>
        </p:nvSpPr>
        <p:spPr>
          <a:xfrm>
            <a:off x="7238880" y="6400800"/>
            <a:ext cx="1903680" cy="45576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ahoma"/>
                <a:ea typeface="Tahoma"/>
                <a:cs typeface="Tahoma"/>
                <a:sym typeface="Tahoma"/>
              </a:rPr>
              <a:t>‹#›</a:t>
            </a:fld>
            <a:endParaRPr b="0" sz="1800" strike="noStrike">
              <a:solidFill>
                <a:srgbClr val="000000"/>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3" name="Shape 883"/>
        <p:cNvGrpSpPr/>
        <p:nvPr/>
      </p:nvGrpSpPr>
      <p:grpSpPr>
        <a:xfrm>
          <a:off x="0" y="0"/>
          <a:ext cx="0" cy="0"/>
          <a:chOff x="0" y="0"/>
          <a:chExt cx="0" cy="0"/>
        </a:xfrm>
      </p:grpSpPr>
      <p:sp>
        <p:nvSpPr>
          <p:cNvPr id="884" name="Google Shape;884;p26"/>
          <p:cNvSpPr/>
          <p:nvPr/>
        </p:nvSpPr>
        <p:spPr>
          <a:xfrm>
            <a:off x="2590920" y="380880"/>
            <a:ext cx="5810400" cy="760680"/>
          </a:xfrm>
          <a:prstGeom prst="rect">
            <a:avLst/>
          </a:prstGeom>
          <a:noFill/>
          <a:ln>
            <a:noFill/>
          </a:ln>
        </p:spPr>
        <p:txBody>
          <a:bodyPr anchorCtr="0" anchor="b" bIns="46075" lIns="92150" spcFirstLastPara="1" rIns="92150" wrap="square" tIns="46075">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None/>
            </a:pPr>
            <a:r>
              <a:rPr b="0" lang="en-IN" sz="3600" strike="noStrike">
                <a:solidFill>
                  <a:srgbClr val="FFFFFF"/>
                </a:solidFill>
                <a:latin typeface="Calibri"/>
                <a:ea typeface="Calibri"/>
                <a:cs typeface="Calibri"/>
                <a:sym typeface="Calibri"/>
              </a:rPr>
              <a:t>Data Warehouse vs. Operational DBMS</a:t>
            </a:r>
            <a:endParaRPr b="0" sz="1800" strike="noStrike">
              <a:solidFill>
                <a:srgbClr val="000000"/>
              </a:solidFill>
              <a:latin typeface="Arial"/>
              <a:ea typeface="Arial"/>
              <a:cs typeface="Arial"/>
              <a:sym typeface="Arial"/>
            </a:endParaRPr>
          </a:p>
        </p:txBody>
      </p:sp>
      <p:sp>
        <p:nvSpPr>
          <p:cNvPr id="885" name="Google Shape;885;p26"/>
          <p:cNvSpPr/>
          <p:nvPr/>
        </p:nvSpPr>
        <p:spPr>
          <a:xfrm>
            <a:off x="380880" y="1295280"/>
            <a:ext cx="8533080" cy="5027760"/>
          </a:xfrm>
          <a:prstGeom prst="rect">
            <a:avLst/>
          </a:prstGeom>
          <a:noFill/>
          <a:ln>
            <a:noFill/>
          </a:ln>
        </p:spPr>
        <p:txBody>
          <a:bodyPr anchorCtr="0" anchor="t" bIns="46075" lIns="92150" spcFirstLastPara="1" rIns="92150" wrap="square" tIns="46075">
            <a:noAutofit/>
          </a:bodyPr>
          <a:lstStyle/>
          <a:p>
            <a:pPr indent="-341640" lvl="0" marL="343080" marR="0" rtl="0" algn="l">
              <a:lnSpc>
                <a:spcPct val="110000"/>
              </a:lnSpc>
              <a:spcBef>
                <a:spcPts val="0"/>
              </a:spcBef>
              <a:spcAft>
                <a:spcPts val="0"/>
              </a:spcAft>
              <a:buClr>
                <a:srgbClr val="3333CC"/>
              </a:buClr>
              <a:buSzPts val="1440"/>
              <a:buFont typeface="Noto Sans Symbols"/>
              <a:buChar char="■"/>
            </a:pPr>
            <a:r>
              <a:rPr b="0" lang="en-IN" sz="2400" strike="noStrike">
                <a:solidFill>
                  <a:srgbClr val="000000"/>
                </a:solidFill>
                <a:latin typeface="Calibri"/>
                <a:ea typeface="Calibri"/>
                <a:cs typeface="Calibri"/>
                <a:sym typeface="Calibri"/>
              </a:rPr>
              <a:t>OLTP (on-line transaction processing)</a:t>
            </a:r>
            <a:endParaRPr b="0" sz="1800" strike="noStrike">
              <a:solidFill>
                <a:srgbClr val="000000"/>
              </a:solidFill>
              <a:latin typeface="Arial"/>
              <a:ea typeface="Arial"/>
              <a:cs typeface="Arial"/>
              <a:sym typeface="Arial"/>
            </a:endParaRPr>
          </a:p>
          <a:p>
            <a:pPr indent="-284400" lvl="1" marL="743040" marR="0" rtl="0" algn="l">
              <a:lnSpc>
                <a:spcPct val="100000"/>
              </a:lnSpc>
              <a:spcBef>
                <a:spcPts val="0"/>
              </a:spcBef>
              <a:spcAft>
                <a:spcPts val="0"/>
              </a:spcAft>
              <a:buClr>
                <a:srgbClr val="FF0000"/>
              </a:buClr>
              <a:buSzPts val="1320"/>
              <a:buFont typeface="Noto Sans Symbols"/>
              <a:buChar char="■"/>
            </a:pPr>
            <a:r>
              <a:rPr b="0" i="0" lang="en-IN" sz="2400" u="none" cap="none" strike="noStrike">
                <a:solidFill>
                  <a:srgbClr val="000000"/>
                </a:solidFill>
                <a:latin typeface="Calibri"/>
                <a:ea typeface="Calibri"/>
                <a:cs typeface="Calibri"/>
                <a:sym typeface="Calibri"/>
              </a:rPr>
              <a:t>Major task of online operational database systems is to perform online transaction and query processing</a:t>
            </a:r>
            <a:endParaRPr b="0" i="0" sz="1800" u="none" cap="none" strike="noStrike">
              <a:solidFill>
                <a:srgbClr val="000000"/>
              </a:solidFill>
              <a:latin typeface="Arial"/>
              <a:ea typeface="Arial"/>
              <a:cs typeface="Arial"/>
              <a:sym typeface="Arial"/>
            </a:endParaRPr>
          </a:p>
          <a:p>
            <a:pPr indent="-284400" lvl="1" marL="743040" marR="0" rtl="0" algn="l">
              <a:lnSpc>
                <a:spcPct val="100000"/>
              </a:lnSpc>
              <a:spcBef>
                <a:spcPts val="0"/>
              </a:spcBef>
              <a:spcAft>
                <a:spcPts val="0"/>
              </a:spcAft>
              <a:buClr>
                <a:srgbClr val="FF0000"/>
              </a:buClr>
              <a:buSzPts val="1320"/>
              <a:buFont typeface="Noto Sans Symbols"/>
              <a:buChar char="■"/>
            </a:pPr>
            <a:r>
              <a:rPr b="0" i="0" lang="en-IN" sz="2400" u="none" cap="none" strike="noStrike">
                <a:solidFill>
                  <a:srgbClr val="000000"/>
                </a:solidFill>
                <a:latin typeface="Calibri"/>
                <a:ea typeface="Calibri"/>
                <a:cs typeface="Calibri"/>
                <a:sym typeface="Calibri"/>
              </a:rPr>
              <a:t>Such systems are called </a:t>
            </a:r>
            <a:r>
              <a:rPr b="1" i="0" lang="en-IN" sz="2400" u="none" cap="none" strike="noStrike">
                <a:solidFill>
                  <a:srgbClr val="000000"/>
                </a:solidFill>
                <a:latin typeface="Calibri"/>
                <a:ea typeface="Calibri"/>
                <a:cs typeface="Calibri"/>
                <a:sym typeface="Calibri"/>
              </a:rPr>
              <a:t>OLTP </a:t>
            </a:r>
            <a:r>
              <a:rPr b="0" i="0" lang="en-IN" sz="2400" u="none" cap="none" strike="noStrike">
                <a:solidFill>
                  <a:srgbClr val="000000"/>
                </a:solidFill>
                <a:latin typeface="Calibri"/>
                <a:ea typeface="Calibri"/>
                <a:cs typeface="Calibri"/>
                <a:sym typeface="Calibri"/>
              </a:rPr>
              <a:t>systems</a:t>
            </a:r>
            <a:endParaRPr b="0" i="0" sz="1800" u="none" cap="none" strike="noStrike">
              <a:solidFill>
                <a:srgbClr val="000000"/>
              </a:solidFill>
              <a:latin typeface="Arial"/>
              <a:ea typeface="Arial"/>
              <a:cs typeface="Arial"/>
              <a:sym typeface="Arial"/>
            </a:endParaRPr>
          </a:p>
          <a:p>
            <a:pPr indent="-284400" lvl="1" marL="743040" marR="0" rtl="0" algn="l">
              <a:lnSpc>
                <a:spcPct val="110000"/>
              </a:lnSpc>
              <a:spcBef>
                <a:spcPts val="0"/>
              </a:spcBef>
              <a:spcAft>
                <a:spcPts val="0"/>
              </a:spcAft>
              <a:buClr>
                <a:srgbClr val="FF0000"/>
              </a:buClr>
              <a:buSzPts val="1320"/>
              <a:buFont typeface="Noto Sans Symbols"/>
              <a:buChar char="■"/>
            </a:pPr>
            <a:r>
              <a:rPr b="0" i="0" lang="en-IN" sz="2400" u="none" cap="none" strike="noStrike">
                <a:solidFill>
                  <a:srgbClr val="000000"/>
                </a:solidFill>
                <a:latin typeface="Calibri"/>
                <a:ea typeface="Calibri"/>
                <a:cs typeface="Calibri"/>
                <a:sym typeface="Calibri"/>
              </a:rPr>
              <a:t>Covers day-to-day operations: purchasing, inventory, banking, manufacturing, payroll, registration, accounting, etc.</a:t>
            </a:r>
            <a:endParaRPr b="0" i="0" sz="1800" u="none" cap="none" strike="noStrike">
              <a:solidFill>
                <a:srgbClr val="000000"/>
              </a:solidFill>
              <a:latin typeface="Arial"/>
              <a:ea typeface="Arial"/>
              <a:cs typeface="Arial"/>
              <a:sym typeface="Arial"/>
            </a:endParaRPr>
          </a:p>
          <a:p>
            <a:pPr indent="0" lvl="0" marL="0" marR="0" rtl="0" algn="l">
              <a:lnSpc>
                <a:spcPct val="110000"/>
              </a:lnSpc>
              <a:spcBef>
                <a:spcPts val="0"/>
              </a:spcBef>
              <a:spcAft>
                <a:spcPts val="0"/>
              </a:spcAft>
              <a:buNone/>
            </a:pPr>
            <a:r>
              <a:t/>
            </a:r>
            <a:endParaRPr b="0" sz="1800" strike="noStrike">
              <a:solidFill>
                <a:srgbClr val="000000"/>
              </a:solidFill>
              <a:latin typeface="Arial"/>
              <a:ea typeface="Arial"/>
              <a:cs typeface="Arial"/>
              <a:sym typeface="Arial"/>
            </a:endParaRPr>
          </a:p>
          <a:p>
            <a:pPr indent="-341640" lvl="0" marL="343080" marR="0" rtl="0" algn="l">
              <a:lnSpc>
                <a:spcPct val="110000"/>
              </a:lnSpc>
              <a:spcBef>
                <a:spcPts val="0"/>
              </a:spcBef>
              <a:spcAft>
                <a:spcPts val="0"/>
              </a:spcAft>
              <a:buClr>
                <a:srgbClr val="3333CC"/>
              </a:buClr>
              <a:buSzPts val="1440"/>
              <a:buFont typeface="Noto Sans Symbols"/>
              <a:buChar char="■"/>
            </a:pPr>
            <a:r>
              <a:rPr b="0" lang="en-IN" sz="2400" strike="noStrike">
                <a:solidFill>
                  <a:srgbClr val="000000"/>
                </a:solidFill>
                <a:latin typeface="Calibri"/>
                <a:ea typeface="Calibri"/>
                <a:cs typeface="Calibri"/>
                <a:sym typeface="Calibri"/>
              </a:rPr>
              <a:t>OLAP (on-line analytical processing)</a:t>
            </a:r>
            <a:endParaRPr b="0" sz="1800" strike="noStrike">
              <a:solidFill>
                <a:srgbClr val="000000"/>
              </a:solidFill>
              <a:latin typeface="Arial"/>
              <a:ea typeface="Arial"/>
              <a:cs typeface="Arial"/>
              <a:sym typeface="Arial"/>
            </a:endParaRPr>
          </a:p>
          <a:p>
            <a:pPr indent="-284400" lvl="1" marL="743040" marR="0" rtl="0" algn="l">
              <a:lnSpc>
                <a:spcPct val="100000"/>
              </a:lnSpc>
              <a:spcBef>
                <a:spcPts val="0"/>
              </a:spcBef>
              <a:spcAft>
                <a:spcPts val="0"/>
              </a:spcAft>
              <a:buClr>
                <a:srgbClr val="FF0000"/>
              </a:buClr>
              <a:buSzPts val="1320"/>
              <a:buFont typeface="Noto Sans Symbols"/>
              <a:buChar char="■"/>
            </a:pPr>
            <a:r>
              <a:rPr b="0" i="0" lang="en-IN" sz="2400" u="none" cap="none" strike="noStrike">
                <a:solidFill>
                  <a:srgbClr val="000000"/>
                </a:solidFill>
                <a:latin typeface="Calibri"/>
                <a:ea typeface="Calibri"/>
                <a:cs typeface="Calibri"/>
                <a:sym typeface="Calibri"/>
              </a:rPr>
              <a:t>Serves knowledge workers in the role of data analysis and decision making</a:t>
            </a:r>
            <a:endParaRPr b="0" i="0" sz="1800" u="none" cap="none" strike="noStrike">
              <a:solidFill>
                <a:srgbClr val="000000"/>
              </a:solidFill>
              <a:latin typeface="Arial"/>
              <a:ea typeface="Arial"/>
              <a:cs typeface="Arial"/>
              <a:sym typeface="Arial"/>
            </a:endParaRPr>
          </a:p>
          <a:p>
            <a:pPr indent="-284400" lvl="1" marL="743040" marR="0" rtl="0" algn="l">
              <a:lnSpc>
                <a:spcPct val="100000"/>
              </a:lnSpc>
              <a:spcBef>
                <a:spcPts val="0"/>
              </a:spcBef>
              <a:spcAft>
                <a:spcPts val="0"/>
              </a:spcAft>
              <a:buClr>
                <a:srgbClr val="FF0000"/>
              </a:buClr>
              <a:buSzPts val="1320"/>
              <a:buFont typeface="Noto Sans Symbols"/>
              <a:buChar char="■"/>
            </a:pPr>
            <a:r>
              <a:rPr b="0" i="0" lang="en-IN" sz="2400" u="none" cap="none" strike="noStrike">
                <a:solidFill>
                  <a:srgbClr val="000000"/>
                </a:solidFill>
                <a:latin typeface="Calibri"/>
                <a:ea typeface="Calibri"/>
                <a:cs typeface="Calibri"/>
                <a:sym typeface="Calibri"/>
              </a:rPr>
              <a:t>Such systems are known as </a:t>
            </a:r>
            <a:r>
              <a:rPr b="1" i="0" lang="en-IN" sz="2400" u="none" cap="none" strike="noStrike">
                <a:solidFill>
                  <a:srgbClr val="000000"/>
                </a:solidFill>
                <a:latin typeface="Calibri"/>
                <a:ea typeface="Calibri"/>
                <a:cs typeface="Calibri"/>
                <a:sym typeface="Calibri"/>
              </a:rPr>
              <a:t>OLAP </a:t>
            </a:r>
            <a:r>
              <a:rPr b="0" i="0" lang="en-IN" sz="2400" u="none" cap="none" strike="noStrike">
                <a:solidFill>
                  <a:srgbClr val="000000"/>
                </a:solidFill>
                <a:latin typeface="Calibri"/>
                <a:ea typeface="Calibri"/>
                <a:cs typeface="Calibri"/>
                <a:sym typeface="Calibri"/>
              </a:rPr>
              <a:t>systems</a:t>
            </a:r>
            <a:endParaRPr b="0" i="0" sz="1800" u="none" cap="none" strike="noStrike">
              <a:solidFill>
                <a:srgbClr val="000000"/>
              </a:solidFill>
              <a:latin typeface="Arial"/>
              <a:ea typeface="Arial"/>
              <a:cs typeface="Arial"/>
              <a:sym typeface="Arial"/>
            </a:endParaRPr>
          </a:p>
          <a:p>
            <a:pPr indent="0" lvl="0" marL="0" marR="0" rtl="0" algn="l">
              <a:lnSpc>
                <a:spcPct val="110000"/>
              </a:lnSpc>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886" name="Google Shape;886;p26"/>
          <p:cNvSpPr/>
          <p:nvPr/>
        </p:nvSpPr>
        <p:spPr>
          <a:xfrm>
            <a:off x="7238880" y="6400800"/>
            <a:ext cx="1903680" cy="45576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ahoma"/>
                <a:ea typeface="Tahoma"/>
                <a:cs typeface="Tahoma"/>
                <a:sym typeface="Tahoma"/>
              </a:rPr>
              <a:t>‹#›</a:t>
            </a:fld>
            <a:endParaRPr b="0" sz="1800" strike="noStrike">
              <a:solidFill>
                <a:srgbClr val="000000"/>
              </a:solidFill>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0" name="Shape 890"/>
        <p:cNvGrpSpPr/>
        <p:nvPr/>
      </p:nvGrpSpPr>
      <p:grpSpPr>
        <a:xfrm>
          <a:off x="0" y="0"/>
          <a:ext cx="0" cy="0"/>
          <a:chOff x="0" y="0"/>
          <a:chExt cx="0" cy="0"/>
        </a:xfrm>
      </p:grpSpPr>
      <p:sp>
        <p:nvSpPr>
          <p:cNvPr id="891" name="Google Shape;891;p27"/>
          <p:cNvSpPr/>
          <p:nvPr/>
        </p:nvSpPr>
        <p:spPr>
          <a:xfrm>
            <a:off x="2590920" y="380880"/>
            <a:ext cx="6170760" cy="684360"/>
          </a:xfrm>
          <a:prstGeom prst="rect">
            <a:avLst/>
          </a:prstGeom>
          <a:noFill/>
          <a:ln>
            <a:noFill/>
          </a:ln>
        </p:spPr>
        <p:txBody>
          <a:bodyPr anchorCtr="0" anchor="b" bIns="46075" lIns="92150" spcFirstLastPara="1" rIns="92150" wrap="square" tIns="46075">
            <a:noAutofit/>
          </a:bodyPr>
          <a:lstStyle/>
          <a:p>
            <a:pPr indent="0" lvl="0" marL="0" marR="0" rtl="0" algn="ctr">
              <a:lnSpc>
                <a:spcPct val="100000"/>
              </a:lnSpc>
              <a:spcBef>
                <a:spcPts val="0"/>
              </a:spcBef>
              <a:spcAft>
                <a:spcPts val="0"/>
              </a:spcAft>
              <a:buNone/>
            </a:pPr>
            <a:r>
              <a:rPr b="0" lang="en-IN" sz="3600" strike="noStrike">
                <a:solidFill>
                  <a:srgbClr val="FFFFFF"/>
                </a:solidFill>
                <a:latin typeface="Calibri"/>
                <a:ea typeface="Calibri"/>
                <a:cs typeface="Calibri"/>
                <a:sym typeface="Calibri"/>
              </a:rPr>
              <a:t>OLTP vs OLAP</a:t>
            </a:r>
            <a:endParaRPr b="0" sz="1800" strike="noStrike">
              <a:solidFill>
                <a:srgbClr val="000000"/>
              </a:solidFill>
              <a:latin typeface="Arial"/>
              <a:ea typeface="Arial"/>
              <a:cs typeface="Arial"/>
              <a:sym typeface="Arial"/>
            </a:endParaRPr>
          </a:p>
        </p:txBody>
      </p:sp>
      <p:sp>
        <p:nvSpPr>
          <p:cNvPr id="892" name="Google Shape;892;p27"/>
          <p:cNvSpPr/>
          <p:nvPr/>
        </p:nvSpPr>
        <p:spPr>
          <a:xfrm>
            <a:off x="7238880" y="6400800"/>
            <a:ext cx="1903680" cy="45576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ahoma"/>
                <a:ea typeface="Tahoma"/>
                <a:cs typeface="Tahoma"/>
                <a:sym typeface="Tahoma"/>
              </a:rPr>
              <a:t>‹#›</a:t>
            </a:fld>
            <a:endParaRPr b="0" sz="1800" strike="noStrike">
              <a:solidFill>
                <a:srgbClr val="000000"/>
              </a:solidFill>
              <a:latin typeface="Arial"/>
              <a:ea typeface="Arial"/>
              <a:cs typeface="Arial"/>
              <a:sym typeface="Arial"/>
            </a:endParaRPr>
          </a:p>
        </p:txBody>
      </p:sp>
      <p:pic>
        <p:nvPicPr>
          <p:cNvPr id="893" name="Google Shape;893;p27"/>
          <p:cNvPicPr preferRelativeResize="0"/>
          <p:nvPr/>
        </p:nvPicPr>
        <p:blipFill rotWithShape="1">
          <a:blip r:embed="rId3">
            <a:alphaModFix/>
          </a:blip>
          <a:srcRect b="0" l="0" r="0" t="0"/>
          <a:stretch/>
        </p:blipFill>
        <p:spPr>
          <a:xfrm>
            <a:off x="685800" y="1371600"/>
            <a:ext cx="7818480" cy="471348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7" name="Shape 897"/>
        <p:cNvGrpSpPr/>
        <p:nvPr/>
      </p:nvGrpSpPr>
      <p:grpSpPr>
        <a:xfrm>
          <a:off x="0" y="0"/>
          <a:ext cx="0" cy="0"/>
          <a:chOff x="0" y="0"/>
          <a:chExt cx="0" cy="0"/>
        </a:xfrm>
      </p:grpSpPr>
      <p:sp>
        <p:nvSpPr>
          <p:cNvPr id="898" name="Google Shape;898;p28"/>
          <p:cNvSpPr/>
          <p:nvPr/>
        </p:nvSpPr>
        <p:spPr>
          <a:xfrm>
            <a:off x="2514600" y="380880"/>
            <a:ext cx="6247080" cy="622440"/>
          </a:xfrm>
          <a:prstGeom prst="rect">
            <a:avLst/>
          </a:prstGeom>
          <a:noFill/>
          <a:ln>
            <a:noFill/>
          </a:ln>
        </p:spPr>
        <p:txBody>
          <a:bodyPr anchorCtr="0" anchor="b" bIns="46075" lIns="92150" spcFirstLastPara="1" rIns="92150" wrap="square" tIns="46075">
            <a:noAutofit/>
          </a:bodyPr>
          <a:lstStyle/>
          <a:p>
            <a:pPr indent="0" lvl="0" marL="0" marR="0" rtl="0" algn="ctr">
              <a:lnSpc>
                <a:spcPct val="100000"/>
              </a:lnSpc>
              <a:spcBef>
                <a:spcPts val="0"/>
              </a:spcBef>
              <a:spcAft>
                <a:spcPts val="0"/>
              </a:spcAft>
              <a:buNone/>
            </a:pPr>
            <a:r>
              <a:rPr b="0" lang="en-IN" sz="3600" strike="noStrike">
                <a:solidFill>
                  <a:srgbClr val="FFFFFF"/>
                </a:solidFill>
                <a:latin typeface="Calibri"/>
                <a:ea typeface="Calibri"/>
                <a:cs typeface="Calibri"/>
                <a:sym typeface="Calibri"/>
              </a:rPr>
              <a:t>Why Separate Data Warehouse?</a:t>
            </a:r>
            <a:endParaRPr b="0" sz="1800" strike="noStrike">
              <a:solidFill>
                <a:srgbClr val="000000"/>
              </a:solidFill>
              <a:latin typeface="Arial"/>
              <a:ea typeface="Arial"/>
              <a:cs typeface="Arial"/>
              <a:sym typeface="Arial"/>
            </a:endParaRPr>
          </a:p>
        </p:txBody>
      </p:sp>
      <p:sp>
        <p:nvSpPr>
          <p:cNvPr id="899" name="Google Shape;899;p28"/>
          <p:cNvSpPr/>
          <p:nvPr/>
        </p:nvSpPr>
        <p:spPr>
          <a:xfrm>
            <a:off x="380880" y="1295280"/>
            <a:ext cx="8380440" cy="5104080"/>
          </a:xfrm>
          <a:prstGeom prst="rect">
            <a:avLst/>
          </a:prstGeom>
          <a:noFill/>
          <a:ln>
            <a:noFill/>
          </a:ln>
        </p:spPr>
        <p:txBody>
          <a:bodyPr anchorCtr="0" anchor="t" bIns="46075" lIns="92150" spcFirstLastPara="1" rIns="92150" wrap="square" tIns="46075">
            <a:noAutofit/>
          </a:bodyPr>
          <a:lstStyle/>
          <a:p>
            <a:pPr indent="-341640" lvl="0" marL="343080" marR="0" rtl="0" algn="l">
              <a:lnSpc>
                <a:spcPct val="110000"/>
              </a:lnSpc>
              <a:spcBef>
                <a:spcPts val="0"/>
              </a:spcBef>
              <a:spcAft>
                <a:spcPts val="0"/>
              </a:spcAft>
              <a:buClr>
                <a:srgbClr val="3333CC"/>
              </a:buClr>
              <a:buSzPts val="1200"/>
              <a:buFont typeface="Noto Sans Symbols"/>
              <a:buChar char="■"/>
            </a:pPr>
            <a:r>
              <a:rPr b="0" lang="en-IN" sz="2000" strike="noStrike">
                <a:solidFill>
                  <a:srgbClr val="000000"/>
                </a:solidFill>
                <a:latin typeface="Calibri"/>
                <a:ea typeface="Calibri"/>
                <a:cs typeface="Calibri"/>
                <a:sym typeface="Calibri"/>
              </a:rPr>
              <a:t>To promote </a:t>
            </a:r>
            <a:r>
              <a:rPr b="1" lang="en-IN" sz="2000" strike="noStrike">
                <a:solidFill>
                  <a:srgbClr val="000000"/>
                </a:solidFill>
                <a:latin typeface="Calibri"/>
                <a:ea typeface="Calibri"/>
                <a:cs typeface="Calibri"/>
                <a:sym typeface="Calibri"/>
              </a:rPr>
              <a:t>High performance </a:t>
            </a:r>
            <a:r>
              <a:rPr b="0" lang="en-IN" sz="2000" strike="noStrike">
                <a:solidFill>
                  <a:srgbClr val="000000"/>
                </a:solidFill>
                <a:latin typeface="Calibri"/>
                <a:ea typeface="Calibri"/>
                <a:cs typeface="Calibri"/>
                <a:sym typeface="Calibri"/>
              </a:rPr>
              <a:t>for both systems</a:t>
            </a:r>
            <a:endParaRPr b="0" sz="1800" strike="noStrike">
              <a:solidFill>
                <a:srgbClr val="000000"/>
              </a:solidFill>
              <a:latin typeface="Arial"/>
              <a:ea typeface="Arial"/>
              <a:cs typeface="Arial"/>
              <a:sym typeface="Arial"/>
            </a:endParaRPr>
          </a:p>
          <a:p>
            <a:pPr indent="-284400" lvl="1" marL="743040" marR="0" rtl="0" algn="l">
              <a:lnSpc>
                <a:spcPct val="110000"/>
              </a:lnSpc>
              <a:spcBef>
                <a:spcPts val="0"/>
              </a:spcBef>
              <a:spcAft>
                <a:spcPts val="0"/>
              </a:spcAft>
              <a:buClr>
                <a:srgbClr val="FF0000"/>
              </a:buClr>
              <a:buSzPts val="1100"/>
              <a:buFont typeface="Noto Sans Symbols"/>
              <a:buChar char="■"/>
            </a:pPr>
            <a:r>
              <a:rPr b="0" i="0" lang="en-IN" sz="2000" u="none" cap="none" strike="noStrike">
                <a:solidFill>
                  <a:srgbClr val="000000"/>
                </a:solidFill>
                <a:latin typeface="Calibri"/>
                <a:ea typeface="Calibri"/>
                <a:cs typeface="Calibri"/>
                <a:sym typeface="Calibri"/>
              </a:rPr>
              <a:t>DBMS— tuned for OLTP: access methods, indexing, concurrency control, recovery</a:t>
            </a:r>
            <a:endParaRPr b="0" i="0" sz="1800" u="none" cap="none" strike="noStrike">
              <a:solidFill>
                <a:srgbClr val="000000"/>
              </a:solidFill>
              <a:latin typeface="Arial"/>
              <a:ea typeface="Arial"/>
              <a:cs typeface="Arial"/>
              <a:sym typeface="Arial"/>
            </a:endParaRPr>
          </a:p>
          <a:p>
            <a:pPr indent="-284400" lvl="1" marL="743040" marR="0" rtl="0" algn="l">
              <a:lnSpc>
                <a:spcPct val="110000"/>
              </a:lnSpc>
              <a:spcBef>
                <a:spcPts val="0"/>
              </a:spcBef>
              <a:spcAft>
                <a:spcPts val="0"/>
              </a:spcAft>
              <a:buClr>
                <a:srgbClr val="FF0000"/>
              </a:buClr>
              <a:buSzPts val="1100"/>
              <a:buFont typeface="Noto Sans Symbols"/>
              <a:buChar char="■"/>
            </a:pPr>
            <a:r>
              <a:rPr b="0" i="0" lang="en-IN" sz="2000" u="none" cap="none" strike="noStrike">
                <a:solidFill>
                  <a:srgbClr val="000000"/>
                </a:solidFill>
                <a:latin typeface="Calibri"/>
                <a:ea typeface="Calibri"/>
                <a:cs typeface="Calibri"/>
                <a:sym typeface="Calibri"/>
              </a:rPr>
              <a:t>Warehouse—tuned for OLAP: complex OLAP queries, multidimensional view, consolidation</a:t>
            </a:r>
            <a:endParaRPr b="0" i="0" sz="1800" u="none" cap="none" strike="noStrike">
              <a:solidFill>
                <a:srgbClr val="000000"/>
              </a:solidFill>
              <a:latin typeface="Arial"/>
              <a:ea typeface="Arial"/>
              <a:cs typeface="Arial"/>
              <a:sym typeface="Arial"/>
            </a:endParaRPr>
          </a:p>
          <a:p>
            <a:pPr indent="-284400" lvl="1" marL="743040" marR="0" rtl="0" algn="l">
              <a:lnSpc>
                <a:spcPct val="100000"/>
              </a:lnSpc>
              <a:spcBef>
                <a:spcPts val="0"/>
              </a:spcBef>
              <a:spcAft>
                <a:spcPts val="0"/>
              </a:spcAft>
              <a:buClr>
                <a:srgbClr val="FF0000"/>
              </a:buClr>
              <a:buSzPts val="1100"/>
              <a:buFont typeface="Noto Sans Symbols"/>
              <a:buChar char="■"/>
            </a:pPr>
            <a:r>
              <a:rPr b="0" i="0" lang="en-IN" sz="2000" u="none" cap="none" strike="noStrike">
                <a:solidFill>
                  <a:srgbClr val="000000"/>
                </a:solidFill>
                <a:latin typeface="Calibri"/>
                <a:ea typeface="Calibri"/>
                <a:cs typeface="Calibri"/>
                <a:sym typeface="Calibri"/>
              </a:rPr>
              <a:t>Processing OLAP queries in operational databases would substantially degrade the performance of operational tasks</a:t>
            </a:r>
            <a:endParaRPr b="0" i="0" sz="1800" u="none" cap="none" strike="noStrike">
              <a:solidFill>
                <a:srgbClr val="000000"/>
              </a:solidFill>
              <a:latin typeface="Arial"/>
              <a:ea typeface="Arial"/>
              <a:cs typeface="Arial"/>
              <a:sym typeface="Arial"/>
            </a:endParaRPr>
          </a:p>
          <a:p>
            <a:pPr indent="-341640" lvl="0" marL="343080" marR="0" rtl="0" algn="l">
              <a:lnSpc>
                <a:spcPct val="110000"/>
              </a:lnSpc>
              <a:spcBef>
                <a:spcPts val="0"/>
              </a:spcBef>
              <a:spcAft>
                <a:spcPts val="0"/>
              </a:spcAft>
              <a:buClr>
                <a:srgbClr val="3333CC"/>
              </a:buClr>
              <a:buSzPts val="1200"/>
              <a:buFont typeface="Noto Sans Symbols"/>
              <a:buChar char="■"/>
            </a:pPr>
            <a:r>
              <a:rPr b="0" lang="en-IN" sz="2000" strike="noStrike">
                <a:solidFill>
                  <a:srgbClr val="000000"/>
                </a:solidFill>
                <a:latin typeface="Calibri"/>
                <a:ea typeface="Calibri"/>
                <a:cs typeface="Calibri"/>
                <a:sym typeface="Calibri"/>
              </a:rPr>
              <a:t>Different functions and different data:</a:t>
            </a:r>
            <a:endParaRPr b="0" sz="1800" strike="noStrike">
              <a:solidFill>
                <a:srgbClr val="000000"/>
              </a:solidFill>
              <a:latin typeface="Arial"/>
              <a:ea typeface="Arial"/>
              <a:cs typeface="Arial"/>
              <a:sym typeface="Arial"/>
            </a:endParaRPr>
          </a:p>
          <a:p>
            <a:pPr indent="-284400" lvl="1" marL="743040" marR="0" rtl="0" algn="l">
              <a:lnSpc>
                <a:spcPct val="110000"/>
              </a:lnSpc>
              <a:spcBef>
                <a:spcPts val="0"/>
              </a:spcBef>
              <a:spcAft>
                <a:spcPts val="0"/>
              </a:spcAft>
              <a:buClr>
                <a:srgbClr val="FF0000"/>
              </a:buClr>
              <a:buSzPts val="1100"/>
              <a:buFont typeface="Noto Sans Symbols"/>
              <a:buChar char="■"/>
            </a:pPr>
            <a:r>
              <a:rPr b="0" i="0" lang="en-IN" sz="2000" u="sng" cap="none" strike="noStrike">
                <a:solidFill>
                  <a:srgbClr val="FF0000"/>
                </a:solidFill>
                <a:latin typeface="Calibri"/>
                <a:ea typeface="Calibri"/>
                <a:cs typeface="Calibri"/>
                <a:sym typeface="Calibri"/>
              </a:rPr>
              <a:t>missing data</a:t>
            </a:r>
            <a:r>
              <a:rPr b="0" i="0" lang="en-IN" sz="2000" u="none" cap="none" strike="noStrike">
                <a:solidFill>
                  <a:srgbClr val="000000"/>
                </a:solidFill>
                <a:latin typeface="Calibri"/>
                <a:ea typeface="Calibri"/>
                <a:cs typeface="Calibri"/>
                <a:sym typeface="Calibri"/>
              </a:rPr>
              <a:t>: Decision support requires historical data which operational DBs do not typically maintain</a:t>
            </a:r>
            <a:endParaRPr b="0" i="0" sz="1800" u="none" cap="none" strike="noStrike">
              <a:solidFill>
                <a:srgbClr val="000000"/>
              </a:solidFill>
              <a:latin typeface="Arial"/>
              <a:ea typeface="Arial"/>
              <a:cs typeface="Arial"/>
              <a:sym typeface="Arial"/>
            </a:endParaRPr>
          </a:p>
          <a:p>
            <a:pPr indent="-284400" lvl="1" marL="743040" marR="0" rtl="0" algn="l">
              <a:lnSpc>
                <a:spcPct val="110000"/>
              </a:lnSpc>
              <a:spcBef>
                <a:spcPts val="0"/>
              </a:spcBef>
              <a:spcAft>
                <a:spcPts val="0"/>
              </a:spcAft>
              <a:buClr>
                <a:srgbClr val="FF0000"/>
              </a:buClr>
              <a:buSzPts val="1100"/>
              <a:buFont typeface="Noto Sans Symbols"/>
              <a:buChar char="■"/>
            </a:pPr>
            <a:r>
              <a:rPr b="0" i="0" lang="en-IN" sz="2000" u="sng" cap="none" strike="noStrike">
                <a:solidFill>
                  <a:srgbClr val="FF0000"/>
                </a:solidFill>
                <a:latin typeface="Calibri"/>
                <a:ea typeface="Calibri"/>
                <a:cs typeface="Calibri"/>
                <a:sym typeface="Calibri"/>
              </a:rPr>
              <a:t>data consolidation</a:t>
            </a:r>
            <a:r>
              <a:rPr b="0" i="0" lang="en-IN" sz="2000" u="none" cap="none" strike="noStrike">
                <a:solidFill>
                  <a:srgbClr val="000000"/>
                </a:solidFill>
                <a:latin typeface="Calibri"/>
                <a:ea typeface="Calibri"/>
                <a:cs typeface="Calibri"/>
                <a:sym typeface="Calibri"/>
              </a:rPr>
              <a:t>:  Decision support requires consolidation (aggregation, summarization) of data from heterogeneous sources</a:t>
            </a:r>
            <a:endParaRPr b="0" i="0" sz="1800" u="none" cap="none" strike="noStrike">
              <a:solidFill>
                <a:srgbClr val="000000"/>
              </a:solidFill>
              <a:latin typeface="Arial"/>
              <a:ea typeface="Arial"/>
              <a:cs typeface="Arial"/>
              <a:sym typeface="Arial"/>
            </a:endParaRPr>
          </a:p>
          <a:p>
            <a:pPr indent="-284400" lvl="1" marL="743040" marR="0" rtl="0" algn="l">
              <a:lnSpc>
                <a:spcPct val="110000"/>
              </a:lnSpc>
              <a:spcBef>
                <a:spcPts val="0"/>
              </a:spcBef>
              <a:spcAft>
                <a:spcPts val="0"/>
              </a:spcAft>
              <a:buClr>
                <a:srgbClr val="FF0000"/>
              </a:buClr>
              <a:buSzPts val="1100"/>
              <a:buFont typeface="Noto Sans Symbols"/>
              <a:buChar char="■"/>
            </a:pPr>
            <a:r>
              <a:rPr b="0" i="0" lang="en-IN" sz="2000" u="sng" cap="none" strike="noStrike">
                <a:solidFill>
                  <a:srgbClr val="FF0000"/>
                </a:solidFill>
                <a:latin typeface="Calibri"/>
                <a:ea typeface="Calibri"/>
                <a:cs typeface="Calibri"/>
                <a:sym typeface="Calibri"/>
              </a:rPr>
              <a:t>data quality</a:t>
            </a:r>
            <a:r>
              <a:rPr b="0" i="0" lang="en-IN" sz="2000" u="none" cap="none" strike="noStrike">
                <a:solidFill>
                  <a:srgbClr val="000000"/>
                </a:solidFill>
                <a:latin typeface="Calibri"/>
                <a:ea typeface="Calibri"/>
                <a:cs typeface="Calibri"/>
                <a:sym typeface="Calibri"/>
              </a:rPr>
              <a:t>: different sources typically use inconsistent data representations, codes and formats which have to be reconciled</a:t>
            </a:r>
            <a:endParaRPr b="0" i="0" sz="1800" u="none" cap="none" strike="noStrike">
              <a:solidFill>
                <a:srgbClr val="000000"/>
              </a:solidFill>
              <a:latin typeface="Arial"/>
              <a:ea typeface="Arial"/>
              <a:cs typeface="Arial"/>
              <a:sym typeface="Arial"/>
            </a:endParaRPr>
          </a:p>
        </p:txBody>
      </p:sp>
      <p:sp>
        <p:nvSpPr>
          <p:cNvPr id="900" name="Google Shape;900;p28"/>
          <p:cNvSpPr/>
          <p:nvPr/>
        </p:nvSpPr>
        <p:spPr>
          <a:xfrm>
            <a:off x="7238880" y="6400800"/>
            <a:ext cx="1903680" cy="45576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ahoma"/>
                <a:ea typeface="Tahoma"/>
                <a:cs typeface="Tahoma"/>
                <a:sym typeface="Tahoma"/>
              </a:rPr>
              <a:t>‹#›</a:t>
            </a:fld>
            <a:endParaRPr b="0" sz="1800" strike="noStrike">
              <a:solidFill>
                <a:srgbClr val="000000"/>
              </a:solidFill>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4" name="Shape 904"/>
        <p:cNvGrpSpPr/>
        <p:nvPr/>
      </p:nvGrpSpPr>
      <p:grpSpPr>
        <a:xfrm>
          <a:off x="0" y="0"/>
          <a:ext cx="0" cy="0"/>
          <a:chOff x="0" y="0"/>
          <a:chExt cx="0" cy="0"/>
        </a:xfrm>
      </p:grpSpPr>
      <p:sp>
        <p:nvSpPr>
          <p:cNvPr id="905" name="Google Shape;905;p29"/>
          <p:cNvSpPr/>
          <p:nvPr/>
        </p:nvSpPr>
        <p:spPr>
          <a:xfrm>
            <a:off x="380880" y="380880"/>
            <a:ext cx="8380440" cy="68436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6" name="Google Shape;906;p29"/>
          <p:cNvSpPr/>
          <p:nvPr/>
        </p:nvSpPr>
        <p:spPr>
          <a:xfrm>
            <a:off x="380880" y="1447920"/>
            <a:ext cx="8380440" cy="5027760"/>
          </a:xfrm>
          <a:prstGeom prst="rect">
            <a:avLst/>
          </a:prstGeom>
          <a:noFill/>
          <a:ln>
            <a:noFill/>
          </a:ln>
        </p:spPr>
        <p:txBody>
          <a:bodyPr anchorCtr="0" anchor="ctr" bIns="0" lIns="0" spcFirstLastPara="1" rIns="0" wrap="square" tIns="0">
            <a:noAutofit/>
          </a:bodyPr>
          <a:lstStyle/>
          <a:p>
            <a:pPr indent="-214920" lvl="0" marL="216000" marR="0" rtl="0" algn="l">
              <a:lnSpc>
                <a:spcPct val="100000"/>
              </a:lnSpc>
              <a:spcBef>
                <a:spcPts val="0"/>
              </a:spcBef>
              <a:spcAft>
                <a:spcPts val="0"/>
              </a:spcAft>
              <a:buClr>
                <a:srgbClr val="000000"/>
              </a:buClr>
              <a:buSzPts val="810"/>
              <a:buFont typeface="Noto Sans Symbols"/>
              <a:buChar char="◆"/>
            </a:pPr>
            <a:r>
              <a:rPr b="0" lang="en-IN" sz="1800" strike="noStrike">
                <a:solidFill>
                  <a:srgbClr val="000000"/>
                </a:solidFill>
                <a:latin typeface="Arial"/>
                <a:ea typeface="Arial"/>
                <a:cs typeface="Arial"/>
                <a:sym typeface="Arial"/>
              </a:rPr>
              <a:t>Performance: Data warehouses are designed for analytical workloads, which are typically very different from the transactional workloads that operational systems support. By separating the data warehouse from operational systems, we can ensure that both systems can perform optimally.</a:t>
            </a:r>
            <a:endParaRPr b="0" sz="1800" strike="noStrike">
              <a:solidFill>
                <a:srgbClr val="000000"/>
              </a:solidFill>
              <a:latin typeface="Arial"/>
              <a:ea typeface="Arial"/>
              <a:cs typeface="Arial"/>
              <a:sym typeface="Arial"/>
            </a:endParaRPr>
          </a:p>
          <a:p>
            <a:pPr indent="-214920" lvl="0" marL="216000" marR="0" rtl="0" algn="l">
              <a:lnSpc>
                <a:spcPct val="100000"/>
              </a:lnSpc>
              <a:spcBef>
                <a:spcPts val="0"/>
              </a:spcBef>
              <a:spcAft>
                <a:spcPts val="0"/>
              </a:spcAft>
              <a:buClr>
                <a:srgbClr val="000000"/>
              </a:buClr>
              <a:buSzPts val="810"/>
              <a:buFont typeface="Noto Sans Symbols"/>
              <a:buChar char="◆"/>
            </a:pPr>
            <a:r>
              <a:rPr b="0" lang="en-IN" sz="1800" strike="noStrike">
                <a:solidFill>
                  <a:srgbClr val="000000"/>
                </a:solidFill>
                <a:latin typeface="Arial"/>
                <a:ea typeface="Arial"/>
                <a:cs typeface="Arial"/>
                <a:sym typeface="Arial"/>
              </a:rPr>
              <a:t>Scalability: Data warehouses are often very large and complex systems. By separating the data warehouse from operational systems, we can make it easier to scale the data warehouse to meet the needs of the business.</a:t>
            </a:r>
            <a:endParaRPr b="0" sz="1800" strike="noStrike">
              <a:solidFill>
                <a:srgbClr val="000000"/>
              </a:solidFill>
              <a:latin typeface="Arial"/>
              <a:ea typeface="Arial"/>
              <a:cs typeface="Arial"/>
              <a:sym typeface="Arial"/>
            </a:endParaRPr>
          </a:p>
          <a:p>
            <a:pPr indent="-214920" lvl="0" marL="216000" marR="0" rtl="0" algn="l">
              <a:lnSpc>
                <a:spcPct val="100000"/>
              </a:lnSpc>
              <a:spcBef>
                <a:spcPts val="0"/>
              </a:spcBef>
              <a:spcAft>
                <a:spcPts val="0"/>
              </a:spcAft>
              <a:buClr>
                <a:srgbClr val="000000"/>
              </a:buClr>
              <a:buSzPts val="810"/>
              <a:buFont typeface="Noto Sans Symbols"/>
              <a:buChar char="◆"/>
            </a:pPr>
            <a:r>
              <a:rPr b="0" lang="en-IN" sz="1800" strike="noStrike">
                <a:solidFill>
                  <a:srgbClr val="000000"/>
                </a:solidFill>
                <a:latin typeface="Arial"/>
                <a:ea typeface="Arial"/>
                <a:cs typeface="Arial"/>
                <a:sym typeface="Arial"/>
              </a:rPr>
              <a:t>Security: Data warehouses often contain sensitive data. By separating the data warehouse from operational systems, we can make it more difficult for unauthorized users to access the data.</a:t>
            </a:r>
            <a:endParaRPr b="0" sz="1800" strike="noStrike">
              <a:solidFill>
                <a:srgbClr val="000000"/>
              </a:solidFill>
              <a:latin typeface="Arial"/>
              <a:ea typeface="Arial"/>
              <a:cs typeface="Arial"/>
              <a:sym typeface="Arial"/>
            </a:endParaRPr>
          </a:p>
          <a:p>
            <a:pPr indent="-214920" lvl="0" marL="216000" marR="0" rtl="0" algn="l">
              <a:lnSpc>
                <a:spcPct val="100000"/>
              </a:lnSpc>
              <a:spcBef>
                <a:spcPts val="0"/>
              </a:spcBef>
              <a:spcAft>
                <a:spcPts val="0"/>
              </a:spcAft>
              <a:buClr>
                <a:srgbClr val="000000"/>
              </a:buClr>
              <a:buSzPts val="810"/>
              <a:buFont typeface="Noto Sans Symbols"/>
              <a:buChar char="◆"/>
            </a:pPr>
            <a:r>
              <a:rPr b="0" lang="en-IN" sz="1800" strike="noStrike">
                <a:solidFill>
                  <a:srgbClr val="000000"/>
                </a:solidFill>
                <a:latin typeface="Arial"/>
                <a:ea typeface="Arial"/>
                <a:cs typeface="Arial"/>
                <a:sym typeface="Arial"/>
              </a:rPr>
              <a:t>Data quality: Data warehouses typically contain data from a variety of sources, some of which may be of poor quality. By separating the data warehouse from operational systems, we have a chance to clean and transform the data before it is loaded into the data warehouse.</a:t>
            </a:r>
            <a:endParaRPr b="0" sz="1800" strike="noStrike">
              <a:solidFill>
                <a:srgbClr val="000000"/>
              </a:solidFill>
              <a:latin typeface="Arial"/>
              <a:ea typeface="Arial"/>
              <a:cs typeface="Arial"/>
              <a:sym typeface="Arial"/>
            </a:endParaRPr>
          </a:p>
          <a:p>
            <a:pPr indent="-214920" lvl="0" marL="216000" marR="0" rtl="0" algn="l">
              <a:lnSpc>
                <a:spcPct val="100000"/>
              </a:lnSpc>
              <a:spcBef>
                <a:spcPts val="0"/>
              </a:spcBef>
              <a:spcAft>
                <a:spcPts val="0"/>
              </a:spcAft>
              <a:buClr>
                <a:srgbClr val="000000"/>
              </a:buClr>
              <a:buSzPts val="810"/>
              <a:buFont typeface="Noto Sans Symbols"/>
              <a:buChar char="◆"/>
            </a:pPr>
            <a:r>
              <a:rPr b="0" lang="en-IN" sz="1800" strike="noStrike">
                <a:solidFill>
                  <a:srgbClr val="000000"/>
                </a:solidFill>
                <a:latin typeface="Arial"/>
                <a:ea typeface="Arial"/>
                <a:cs typeface="Arial"/>
                <a:sym typeface="Arial"/>
              </a:rPr>
              <a:t>Flexibility: Data warehouses are designed to be flexible and adaptable to changing business needs. By separating the data warehouse from operational systems, we can make it easier to make changes to the data warehouse without impacting operational systems.</a:t>
            </a:r>
            <a:endParaRPr b="0" sz="1800" strike="noStrik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5" name="Shape 335"/>
        <p:cNvGrpSpPr/>
        <p:nvPr/>
      </p:nvGrpSpPr>
      <p:grpSpPr>
        <a:xfrm>
          <a:off x="0" y="0"/>
          <a:ext cx="0" cy="0"/>
          <a:chOff x="0" y="0"/>
          <a:chExt cx="0" cy="0"/>
        </a:xfrm>
      </p:grpSpPr>
      <p:sp>
        <p:nvSpPr>
          <p:cNvPr id="336" name="Google Shape;336;p3"/>
          <p:cNvSpPr/>
          <p:nvPr/>
        </p:nvSpPr>
        <p:spPr>
          <a:xfrm>
            <a:off x="3048120" y="1600200"/>
            <a:ext cx="2451240" cy="1087560"/>
          </a:xfrm>
          <a:prstGeom prst="ellipse">
            <a:avLst/>
          </a:prstGeom>
          <a:solidFill>
            <a:srgbClr val="FFFFFF"/>
          </a:solidFill>
          <a:ln cap="flat" cmpd="sng" w="9525">
            <a:solidFill>
              <a:srgbClr val="000000"/>
            </a:solidFill>
            <a:prstDash val="solid"/>
            <a:round/>
            <a:headEnd len="sm" w="sm" type="none"/>
            <a:tailEnd len="sm" w="sm" type="none"/>
          </a:ln>
          <a:effectLst>
            <a:outerShdw dir="2700000" dist="107423">
              <a:srgbClr val="EEECE1"/>
            </a:outerShdw>
          </a:effectLst>
        </p:spPr>
        <p:txBody>
          <a:bodyPr anchorCtr="0" anchor="ctr" bIns="45000" lIns="90000" spcFirstLastPara="1" rIns="90000" wrap="square" tIns="45000">
            <a:noAutofit/>
          </a:bodyPr>
          <a:lstStyle/>
          <a:p>
            <a:pPr indent="0" lvl="0" marL="0" marR="0" rtl="0" algn="l">
              <a:spcBef>
                <a:spcPts val="0"/>
              </a:spcBef>
              <a:spcAft>
                <a:spcPts val="0"/>
              </a:spcAft>
              <a:buNone/>
            </a:pPr>
            <a:r>
              <a:rPr b="0" lang="en-IN" sz="1400" strike="noStrike">
                <a:solidFill>
                  <a:srgbClr val="000000"/>
                </a:solidFill>
                <a:latin typeface="Tahoma"/>
                <a:ea typeface="Tahoma"/>
                <a:cs typeface="Tahoma"/>
                <a:sym typeface="Tahoma"/>
              </a:rPr>
              <a:t>Which are our</a:t>
            </a:r>
            <a:endParaRPr b="0" sz="1800" strike="noStrike">
              <a:solidFill>
                <a:srgbClr val="000000"/>
              </a:solidFill>
              <a:latin typeface="Arial"/>
              <a:ea typeface="Arial"/>
              <a:cs typeface="Arial"/>
              <a:sym typeface="Arial"/>
            </a:endParaRPr>
          </a:p>
          <a:p>
            <a:pPr indent="0" lvl="0" marL="0" marR="0" rtl="0" algn="l">
              <a:spcBef>
                <a:spcPts val="0"/>
              </a:spcBef>
              <a:spcAft>
                <a:spcPts val="0"/>
              </a:spcAft>
              <a:buNone/>
            </a:pPr>
            <a:r>
              <a:rPr b="0" lang="en-IN" sz="1400" strike="noStrike">
                <a:solidFill>
                  <a:srgbClr val="000000"/>
                </a:solidFill>
                <a:latin typeface="Tahoma"/>
                <a:ea typeface="Tahoma"/>
                <a:cs typeface="Tahoma"/>
                <a:sym typeface="Tahoma"/>
              </a:rPr>
              <a:t> lowest/highest margin </a:t>
            </a:r>
            <a:endParaRPr b="0" sz="1800"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None/>
            </a:pPr>
            <a:r>
              <a:rPr b="0" lang="en-IN" sz="1400" strike="noStrike">
                <a:solidFill>
                  <a:srgbClr val="000000"/>
                </a:solidFill>
                <a:latin typeface="Tahoma"/>
                <a:ea typeface="Tahoma"/>
                <a:cs typeface="Tahoma"/>
                <a:sym typeface="Tahoma"/>
              </a:rPr>
              <a:t>customers ?</a:t>
            </a:r>
            <a:endParaRPr b="0" sz="1800" strike="noStrike">
              <a:solidFill>
                <a:srgbClr val="000000"/>
              </a:solidFill>
              <a:latin typeface="Arial"/>
              <a:ea typeface="Arial"/>
              <a:cs typeface="Arial"/>
              <a:sym typeface="Arial"/>
            </a:endParaRPr>
          </a:p>
        </p:txBody>
      </p:sp>
      <p:cxnSp>
        <p:nvCxnSpPr>
          <p:cNvPr id="337" name="Google Shape;337;p3"/>
          <p:cNvCxnSpPr/>
          <p:nvPr/>
        </p:nvCxnSpPr>
        <p:spPr>
          <a:xfrm>
            <a:off x="4267080" y="2666880"/>
            <a:ext cx="360" cy="357120"/>
          </a:xfrm>
          <a:prstGeom prst="straightConnector1">
            <a:avLst/>
          </a:prstGeom>
          <a:noFill/>
          <a:ln cap="flat" cmpd="sng" w="38150">
            <a:solidFill>
              <a:srgbClr val="000000"/>
            </a:solidFill>
            <a:prstDash val="solid"/>
            <a:round/>
            <a:headEnd len="sm" w="sm" type="none"/>
            <a:tailEnd len="med" w="med" type="triangle"/>
          </a:ln>
        </p:spPr>
      </p:cxnSp>
      <p:sp>
        <p:nvSpPr>
          <p:cNvPr id="338" name="Google Shape;338;p3"/>
          <p:cNvSpPr/>
          <p:nvPr/>
        </p:nvSpPr>
        <p:spPr>
          <a:xfrm>
            <a:off x="5715000" y="2286000"/>
            <a:ext cx="2818080" cy="1446480"/>
          </a:xfrm>
          <a:prstGeom prst="ellipse">
            <a:avLst/>
          </a:prstGeom>
          <a:solidFill>
            <a:srgbClr val="FFFFFF"/>
          </a:solidFill>
          <a:ln cap="flat" cmpd="sng" w="9525">
            <a:solidFill>
              <a:srgbClr val="000000"/>
            </a:solidFill>
            <a:prstDash val="solid"/>
            <a:round/>
            <a:headEnd len="sm" w="sm" type="none"/>
            <a:tailEnd len="sm" w="sm" type="none"/>
          </a:ln>
          <a:effectLst>
            <a:outerShdw dir="2700000" dist="107423">
              <a:srgbClr val="EEECE1"/>
            </a:outerShdw>
          </a:effectLst>
        </p:spPr>
        <p:txBody>
          <a:bodyPr anchorCtr="0" anchor="ctr" bIns="45000" lIns="90000" spcFirstLastPara="1" rIns="90000" wrap="square" tIns="45000">
            <a:noAutofit/>
          </a:bodyPr>
          <a:lstStyle/>
          <a:p>
            <a:pPr indent="0" lvl="0" marL="0" marR="0" rtl="0" algn="l">
              <a:spcBef>
                <a:spcPts val="0"/>
              </a:spcBef>
              <a:spcAft>
                <a:spcPts val="0"/>
              </a:spcAft>
              <a:buNone/>
            </a:pPr>
            <a:r>
              <a:rPr b="0" lang="en-IN" sz="1400" strike="noStrike">
                <a:solidFill>
                  <a:srgbClr val="000000"/>
                </a:solidFill>
                <a:latin typeface="Tahoma"/>
                <a:ea typeface="Tahoma"/>
                <a:cs typeface="Tahoma"/>
                <a:sym typeface="Tahoma"/>
              </a:rPr>
              <a:t>Who are my customers </a:t>
            </a:r>
            <a:endParaRPr b="0" sz="1800" strike="noStrike">
              <a:solidFill>
                <a:srgbClr val="000000"/>
              </a:solidFill>
              <a:latin typeface="Arial"/>
              <a:ea typeface="Arial"/>
              <a:cs typeface="Arial"/>
              <a:sym typeface="Arial"/>
            </a:endParaRPr>
          </a:p>
          <a:p>
            <a:pPr indent="0" lvl="0" marL="0" marR="0" rtl="0" algn="l">
              <a:spcBef>
                <a:spcPts val="0"/>
              </a:spcBef>
              <a:spcAft>
                <a:spcPts val="0"/>
              </a:spcAft>
              <a:buNone/>
            </a:pPr>
            <a:r>
              <a:rPr b="0" lang="en-IN" sz="1400" strike="noStrike">
                <a:solidFill>
                  <a:srgbClr val="000000"/>
                </a:solidFill>
                <a:latin typeface="Tahoma"/>
                <a:ea typeface="Tahoma"/>
                <a:cs typeface="Tahoma"/>
                <a:sym typeface="Tahoma"/>
              </a:rPr>
              <a:t>and what products </a:t>
            </a:r>
            <a:endParaRPr b="0" sz="1800"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None/>
            </a:pPr>
            <a:r>
              <a:rPr b="0" lang="en-IN" sz="1400" strike="noStrike">
                <a:solidFill>
                  <a:srgbClr val="000000"/>
                </a:solidFill>
                <a:latin typeface="Tahoma"/>
                <a:ea typeface="Tahoma"/>
                <a:cs typeface="Tahoma"/>
                <a:sym typeface="Tahoma"/>
              </a:rPr>
              <a:t>are they buying?</a:t>
            </a:r>
            <a:endParaRPr b="0" sz="1800" strike="noStrike">
              <a:solidFill>
                <a:srgbClr val="000000"/>
              </a:solidFill>
              <a:latin typeface="Arial"/>
              <a:ea typeface="Arial"/>
              <a:cs typeface="Arial"/>
              <a:sym typeface="Arial"/>
            </a:endParaRPr>
          </a:p>
        </p:txBody>
      </p:sp>
      <p:cxnSp>
        <p:nvCxnSpPr>
          <p:cNvPr id="339" name="Google Shape;339;p3"/>
          <p:cNvCxnSpPr/>
          <p:nvPr/>
        </p:nvCxnSpPr>
        <p:spPr>
          <a:xfrm flipH="1">
            <a:off x="5486400" y="3352680"/>
            <a:ext cx="403200" cy="152280"/>
          </a:xfrm>
          <a:prstGeom prst="straightConnector1">
            <a:avLst/>
          </a:prstGeom>
          <a:noFill/>
          <a:ln cap="flat" cmpd="sng" w="38150">
            <a:solidFill>
              <a:srgbClr val="000000"/>
            </a:solidFill>
            <a:prstDash val="solid"/>
            <a:round/>
            <a:headEnd len="sm" w="sm" type="none"/>
            <a:tailEnd len="med" w="med" type="triangle"/>
          </a:ln>
        </p:spPr>
      </p:cxnSp>
      <p:sp>
        <p:nvSpPr>
          <p:cNvPr id="340" name="Google Shape;340;p3"/>
          <p:cNvSpPr/>
          <p:nvPr/>
        </p:nvSpPr>
        <p:spPr>
          <a:xfrm>
            <a:off x="6095880" y="4267080"/>
            <a:ext cx="2791080" cy="1238400"/>
          </a:xfrm>
          <a:prstGeom prst="ellipse">
            <a:avLst/>
          </a:prstGeom>
          <a:solidFill>
            <a:srgbClr val="FFFFFF"/>
          </a:solidFill>
          <a:ln cap="flat" cmpd="sng" w="9525">
            <a:solidFill>
              <a:srgbClr val="000000"/>
            </a:solidFill>
            <a:prstDash val="solid"/>
            <a:round/>
            <a:headEnd len="sm" w="sm" type="none"/>
            <a:tailEnd len="sm" w="sm" type="none"/>
          </a:ln>
          <a:effectLst>
            <a:outerShdw dir="2700000" dist="107423">
              <a:srgbClr val="EEECE1"/>
            </a:outerShdw>
          </a:effectLst>
        </p:spPr>
        <p:txBody>
          <a:bodyPr anchorCtr="0" anchor="ctr" bIns="45000" lIns="90000" spcFirstLastPara="1" rIns="90000" wrap="square" tIns="45000">
            <a:noAutofit/>
          </a:bodyPr>
          <a:lstStyle/>
          <a:p>
            <a:pPr indent="0" lvl="0" marL="0" marR="0" rtl="0" algn="l">
              <a:spcBef>
                <a:spcPts val="0"/>
              </a:spcBef>
              <a:spcAft>
                <a:spcPts val="0"/>
              </a:spcAft>
              <a:buNone/>
            </a:pPr>
            <a:r>
              <a:rPr b="0" lang="en-IN" sz="1400" strike="noStrike">
                <a:solidFill>
                  <a:srgbClr val="000000"/>
                </a:solidFill>
                <a:latin typeface="Tahoma"/>
                <a:ea typeface="Tahoma"/>
                <a:cs typeface="Tahoma"/>
                <a:sym typeface="Tahoma"/>
              </a:rPr>
              <a:t>Which customers</a:t>
            </a:r>
            <a:endParaRPr b="0" sz="1800"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None/>
            </a:pPr>
            <a:r>
              <a:rPr b="0" lang="en-IN" sz="1400" strike="noStrike">
                <a:solidFill>
                  <a:srgbClr val="000000"/>
                </a:solidFill>
                <a:latin typeface="Tahoma"/>
                <a:ea typeface="Tahoma"/>
                <a:cs typeface="Tahoma"/>
                <a:sym typeface="Tahoma"/>
              </a:rPr>
              <a:t> are most likely to buy?</a:t>
            </a:r>
            <a:r>
              <a:rPr b="0" lang="en-IN" sz="1400" strike="noStrike">
                <a:solidFill>
                  <a:srgbClr val="000000"/>
                </a:solidFill>
                <a:latin typeface="Times New Roman"/>
                <a:ea typeface="Times New Roman"/>
                <a:cs typeface="Times New Roman"/>
                <a:sym typeface="Times New Roman"/>
              </a:rPr>
              <a:t> </a:t>
            </a:r>
            <a:endParaRPr b="0" sz="1800" strike="noStrike">
              <a:solidFill>
                <a:srgbClr val="000000"/>
              </a:solidFill>
              <a:latin typeface="Arial"/>
              <a:ea typeface="Arial"/>
              <a:cs typeface="Arial"/>
              <a:sym typeface="Arial"/>
            </a:endParaRPr>
          </a:p>
        </p:txBody>
      </p:sp>
      <p:cxnSp>
        <p:nvCxnSpPr>
          <p:cNvPr id="341" name="Google Shape;341;p3"/>
          <p:cNvCxnSpPr/>
          <p:nvPr/>
        </p:nvCxnSpPr>
        <p:spPr>
          <a:xfrm rot="10800000">
            <a:off x="5333760" y="4800600"/>
            <a:ext cx="762120" cy="75960"/>
          </a:xfrm>
          <a:prstGeom prst="straightConnector1">
            <a:avLst/>
          </a:prstGeom>
          <a:noFill/>
          <a:ln cap="flat" cmpd="sng" w="38150">
            <a:solidFill>
              <a:srgbClr val="000000"/>
            </a:solidFill>
            <a:prstDash val="solid"/>
            <a:round/>
            <a:headEnd len="sm" w="sm" type="none"/>
            <a:tailEnd len="med" w="med" type="triangle"/>
          </a:ln>
        </p:spPr>
      </p:cxnSp>
      <p:sp>
        <p:nvSpPr>
          <p:cNvPr id="342" name="Google Shape;342;p3"/>
          <p:cNvSpPr/>
          <p:nvPr/>
        </p:nvSpPr>
        <p:spPr>
          <a:xfrm>
            <a:off x="3124080" y="5334120"/>
            <a:ext cx="2568600" cy="1370160"/>
          </a:xfrm>
          <a:prstGeom prst="ellipse">
            <a:avLst/>
          </a:prstGeom>
          <a:solidFill>
            <a:srgbClr val="FFFFFF"/>
          </a:solidFill>
          <a:ln cap="flat" cmpd="sng" w="9525">
            <a:solidFill>
              <a:srgbClr val="000000"/>
            </a:solidFill>
            <a:prstDash val="solid"/>
            <a:round/>
            <a:headEnd len="sm" w="sm" type="none"/>
            <a:tailEnd len="sm" w="sm" type="none"/>
          </a:ln>
          <a:effectLst>
            <a:outerShdw dir="2700000" dist="107423">
              <a:srgbClr val="EEECE1"/>
            </a:outerShdw>
          </a:effectLst>
        </p:spPr>
        <p:txBody>
          <a:bodyPr anchorCtr="0" anchor="ctr" bIns="45000" lIns="90000" spcFirstLastPara="1" rIns="90000" wrap="square" tIns="45000">
            <a:noAutofit/>
          </a:bodyPr>
          <a:lstStyle/>
          <a:p>
            <a:pPr indent="0" lvl="0" marL="0" marR="0" rtl="0" algn="l">
              <a:spcBef>
                <a:spcPts val="0"/>
              </a:spcBef>
              <a:spcAft>
                <a:spcPts val="0"/>
              </a:spcAft>
              <a:buNone/>
            </a:pPr>
            <a:r>
              <a:rPr b="0" lang="en-IN" sz="1400" strike="noStrike">
                <a:solidFill>
                  <a:srgbClr val="000000"/>
                </a:solidFill>
                <a:latin typeface="Tahoma"/>
                <a:ea typeface="Tahoma"/>
                <a:cs typeface="Tahoma"/>
                <a:sym typeface="Tahoma"/>
              </a:rPr>
              <a:t>What impact will </a:t>
            </a:r>
            <a:endParaRPr b="0" sz="1800"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None/>
            </a:pPr>
            <a:r>
              <a:rPr b="0" lang="en-IN" sz="1400" strike="noStrike">
                <a:solidFill>
                  <a:srgbClr val="000000"/>
                </a:solidFill>
                <a:latin typeface="Tahoma"/>
                <a:ea typeface="Tahoma"/>
                <a:cs typeface="Tahoma"/>
                <a:sym typeface="Tahoma"/>
              </a:rPr>
              <a:t>new products/services </a:t>
            </a:r>
            <a:endParaRPr b="0" sz="1800"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None/>
            </a:pPr>
            <a:r>
              <a:rPr b="0" lang="en-IN" sz="1400" strike="noStrike">
                <a:solidFill>
                  <a:srgbClr val="000000"/>
                </a:solidFill>
                <a:latin typeface="Tahoma"/>
                <a:ea typeface="Tahoma"/>
                <a:cs typeface="Tahoma"/>
                <a:sym typeface="Tahoma"/>
              </a:rPr>
              <a:t>have on revenue?</a:t>
            </a:r>
            <a:endParaRPr b="0" sz="1800" strike="noStrike">
              <a:solidFill>
                <a:srgbClr val="000000"/>
              </a:solidFill>
              <a:latin typeface="Arial"/>
              <a:ea typeface="Arial"/>
              <a:cs typeface="Arial"/>
              <a:sym typeface="Arial"/>
            </a:endParaRPr>
          </a:p>
        </p:txBody>
      </p:sp>
      <p:cxnSp>
        <p:nvCxnSpPr>
          <p:cNvPr id="343" name="Google Shape;343;p3"/>
          <p:cNvCxnSpPr/>
          <p:nvPr/>
        </p:nvCxnSpPr>
        <p:spPr>
          <a:xfrm flipH="1" rot="10800000">
            <a:off x="4419360" y="5029200"/>
            <a:ext cx="360" cy="304560"/>
          </a:xfrm>
          <a:prstGeom prst="straightConnector1">
            <a:avLst/>
          </a:prstGeom>
          <a:noFill/>
          <a:ln cap="flat" cmpd="sng" w="38150">
            <a:solidFill>
              <a:srgbClr val="000000"/>
            </a:solidFill>
            <a:prstDash val="solid"/>
            <a:round/>
            <a:headEnd len="sm" w="sm" type="none"/>
            <a:tailEnd len="med" w="med" type="triangle"/>
          </a:ln>
        </p:spPr>
      </p:cxnSp>
      <p:sp>
        <p:nvSpPr>
          <p:cNvPr id="344" name="Google Shape;344;p3"/>
          <p:cNvSpPr/>
          <p:nvPr/>
        </p:nvSpPr>
        <p:spPr>
          <a:xfrm>
            <a:off x="152280" y="4114800"/>
            <a:ext cx="2568600" cy="1449360"/>
          </a:xfrm>
          <a:prstGeom prst="ellipse">
            <a:avLst/>
          </a:prstGeom>
          <a:solidFill>
            <a:srgbClr val="FFFFFF"/>
          </a:solidFill>
          <a:ln cap="flat" cmpd="sng" w="9525">
            <a:solidFill>
              <a:srgbClr val="000000"/>
            </a:solidFill>
            <a:prstDash val="solid"/>
            <a:round/>
            <a:headEnd len="sm" w="sm" type="none"/>
            <a:tailEnd len="sm" w="sm" type="none"/>
          </a:ln>
          <a:effectLst>
            <a:outerShdw dir="2700000" dist="107423">
              <a:srgbClr val="EEECE1"/>
            </a:outerShdw>
          </a:effectLst>
        </p:spPr>
        <p:txBody>
          <a:bodyPr anchorCtr="0" anchor="ctr" bIns="45000" lIns="90000" spcFirstLastPara="1" rIns="90000" wrap="square" tIns="45000">
            <a:noAutofit/>
          </a:bodyPr>
          <a:lstStyle/>
          <a:p>
            <a:pPr indent="0" lvl="0" marL="0" marR="0" rtl="0" algn="l">
              <a:spcBef>
                <a:spcPts val="0"/>
              </a:spcBef>
              <a:spcAft>
                <a:spcPts val="0"/>
              </a:spcAft>
              <a:buNone/>
            </a:pPr>
            <a:r>
              <a:rPr b="0" lang="en-IN" sz="1400" strike="noStrike">
                <a:solidFill>
                  <a:srgbClr val="000000"/>
                </a:solidFill>
                <a:latin typeface="Tahoma"/>
                <a:ea typeface="Tahoma"/>
                <a:cs typeface="Tahoma"/>
                <a:sym typeface="Tahoma"/>
              </a:rPr>
              <a:t>What product prom-</a:t>
            </a:r>
            <a:endParaRPr b="0" sz="1800" strike="noStrike">
              <a:solidFill>
                <a:srgbClr val="000000"/>
              </a:solidFill>
              <a:latin typeface="Arial"/>
              <a:ea typeface="Arial"/>
              <a:cs typeface="Arial"/>
              <a:sym typeface="Arial"/>
            </a:endParaRPr>
          </a:p>
          <a:p>
            <a:pPr indent="0" lvl="0" marL="0" marR="0" rtl="0" algn="l">
              <a:spcBef>
                <a:spcPts val="0"/>
              </a:spcBef>
              <a:spcAft>
                <a:spcPts val="0"/>
              </a:spcAft>
              <a:buNone/>
            </a:pPr>
            <a:r>
              <a:rPr b="0" lang="en-IN" sz="1400" strike="noStrike">
                <a:solidFill>
                  <a:srgbClr val="000000"/>
                </a:solidFill>
                <a:latin typeface="Tahoma"/>
                <a:ea typeface="Tahoma"/>
                <a:cs typeface="Tahoma"/>
                <a:sym typeface="Tahoma"/>
              </a:rPr>
              <a:t>-otions have the biggest </a:t>
            </a:r>
            <a:endParaRPr b="0" sz="1800"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None/>
            </a:pPr>
            <a:r>
              <a:rPr b="0" lang="en-IN" sz="1400" strike="noStrike">
                <a:solidFill>
                  <a:srgbClr val="000000"/>
                </a:solidFill>
                <a:latin typeface="Tahoma"/>
                <a:ea typeface="Tahoma"/>
                <a:cs typeface="Tahoma"/>
                <a:sym typeface="Tahoma"/>
              </a:rPr>
              <a:t>impact on revenue?</a:t>
            </a:r>
            <a:endParaRPr b="0" sz="1800" strike="noStrike">
              <a:solidFill>
                <a:srgbClr val="000000"/>
              </a:solidFill>
              <a:latin typeface="Arial"/>
              <a:ea typeface="Arial"/>
              <a:cs typeface="Arial"/>
              <a:sym typeface="Arial"/>
            </a:endParaRPr>
          </a:p>
        </p:txBody>
      </p:sp>
      <p:cxnSp>
        <p:nvCxnSpPr>
          <p:cNvPr id="345" name="Google Shape;345;p3"/>
          <p:cNvCxnSpPr/>
          <p:nvPr/>
        </p:nvCxnSpPr>
        <p:spPr>
          <a:xfrm>
            <a:off x="2743200" y="4802040"/>
            <a:ext cx="563400" cy="360"/>
          </a:xfrm>
          <a:prstGeom prst="straightConnector1">
            <a:avLst/>
          </a:prstGeom>
          <a:noFill/>
          <a:ln cap="flat" cmpd="sng" w="38150">
            <a:solidFill>
              <a:srgbClr val="000000"/>
            </a:solidFill>
            <a:prstDash val="solid"/>
            <a:round/>
            <a:headEnd len="sm" w="sm" type="none"/>
            <a:tailEnd len="med" w="med" type="triangle"/>
          </a:ln>
        </p:spPr>
      </p:cxnSp>
      <p:sp>
        <p:nvSpPr>
          <p:cNvPr id="346" name="Google Shape;346;p3"/>
          <p:cNvSpPr/>
          <p:nvPr/>
        </p:nvSpPr>
        <p:spPr>
          <a:xfrm>
            <a:off x="457200" y="2743200"/>
            <a:ext cx="2436840" cy="1195560"/>
          </a:xfrm>
          <a:prstGeom prst="ellipse">
            <a:avLst/>
          </a:prstGeom>
          <a:solidFill>
            <a:srgbClr val="FFFFFF"/>
          </a:solidFill>
          <a:ln cap="flat" cmpd="sng" w="9525">
            <a:solidFill>
              <a:srgbClr val="000000"/>
            </a:solidFill>
            <a:prstDash val="solid"/>
            <a:round/>
            <a:headEnd len="sm" w="sm" type="none"/>
            <a:tailEnd len="sm" w="sm" type="none"/>
          </a:ln>
          <a:effectLst>
            <a:outerShdw dir="2700000" dist="107423">
              <a:srgbClr val="EEECE1"/>
            </a:outerShdw>
          </a:effectLst>
        </p:spPr>
        <p:txBody>
          <a:bodyPr anchorCtr="0" anchor="ctr" bIns="45000" lIns="90000" spcFirstLastPara="1" rIns="90000" wrap="square" tIns="45000">
            <a:noAutofit/>
          </a:bodyPr>
          <a:lstStyle/>
          <a:p>
            <a:pPr indent="0" lvl="0" marL="0" marR="0" rtl="0" algn="l">
              <a:spcBef>
                <a:spcPts val="0"/>
              </a:spcBef>
              <a:spcAft>
                <a:spcPts val="0"/>
              </a:spcAft>
              <a:buNone/>
            </a:pPr>
            <a:r>
              <a:rPr b="0" lang="en-IN" sz="1400" strike="noStrike">
                <a:solidFill>
                  <a:srgbClr val="000000"/>
                </a:solidFill>
                <a:latin typeface="Tahoma"/>
                <a:ea typeface="Tahoma"/>
                <a:cs typeface="Tahoma"/>
                <a:sym typeface="Tahoma"/>
              </a:rPr>
              <a:t>What is the most </a:t>
            </a:r>
            <a:endParaRPr b="0" sz="1800" strike="noStrike">
              <a:solidFill>
                <a:srgbClr val="000000"/>
              </a:solidFill>
              <a:latin typeface="Arial"/>
              <a:ea typeface="Arial"/>
              <a:cs typeface="Arial"/>
              <a:sym typeface="Arial"/>
            </a:endParaRPr>
          </a:p>
          <a:p>
            <a:pPr indent="0" lvl="0" marL="0" marR="0" rtl="0" algn="l">
              <a:spcBef>
                <a:spcPts val="0"/>
              </a:spcBef>
              <a:spcAft>
                <a:spcPts val="0"/>
              </a:spcAft>
              <a:buNone/>
            </a:pPr>
            <a:r>
              <a:rPr b="0" lang="en-IN" sz="1400" strike="noStrike">
                <a:solidFill>
                  <a:srgbClr val="000000"/>
                </a:solidFill>
                <a:latin typeface="Tahoma"/>
                <a:ea typeface="Tahoma"/>
                <a:cs typeface="Tahoma"/>
                <a:sym typeface="Tahoma"/>
              </a:rPr>
              <a:t>effective distribution </a:t>
            </a:r>
            <a:endParaRPr b="0" sz="1800"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None/>
            </a:pPr>
            <a:r>
              <a:rPr b="0" lang="en-IN" sz="1400" strike="noStrike">
                <a:solidFill>
                  <a:srgbClr val="000000"/>
                </a:solidFill>
                <a:latin typeface="Tahoma"/>
                <a:ea typeface="Tahoma"/>
                <a:cs typeface="Tahoma"/>
                <a:sym typeface="Tahoma"/>
              </a:rPr>
              <a:t>channel?</a:t>
            </a:r>
            <a:endParaRPr b="0" sz="1800" strike="noStrike">
              <a:solidFill>
                <a:srgbClr val="000000"/>
              </a:solidFill>
              <a:latin typeface="Arial"/>
              <a:ea typeface="Arial"/>
              <a:cs typeface="Arial"/>
              <a:sym typeface="Arial"/>
            </a:endParaRPr>
          </a:p>
        </p:txBody>
      </p:sp>
      <p:cxnSp>
        <p:nvCxnSpPr>
          <p:cNvPr id="347" name="Google Shape;347;p3"/>
          <p:cNvCxnSpPr/>
          <p:nvPr/>
        </p:nvCxnSpPr>
        <p:spPr>
          <a:xfrm>
            <a:off x="2895480" y="3429000"/>
            <a:ext cx="380880" cy="75960"/>
          </a:xfrm>
          <a:prstGeom prst="straightConnector1">
            <a:avLst/>
          </a:prstGeom>
          <a:noFill/>
          <a:ln cap="flat" cmpd="sng" w="38150">
            <a:solidFill>
              <a:srgbClr val="000000"/>
            </a:solidFill>
            <a:prstDash val="solid"/>
            <a:round/>
            <a:headEnd len="sm" w="sm" type="none"/>
            <a:tailEnd len="med" w="med" type="triangle"/>
          </a:ln>
        </p:spPr>
      </p:cxnSp>
      <p:sp>
        <p:nvSpPr>
          <p:cNvPr id="348" name="Google Shape;348;p3"/>
          <p:cNvSpPr/>
          <p:nvPr/>
        </p:nvSpPr>
        <p:spPr>
          <a:xfrm>
            <a:off x="2590920" y="380880"/>
            <a:ext cx="6170760" cy="684360"/>
          </a:xfrm>
          <a:prstGeom prst="rect">
            <a:avLst/>
          </a:prstGeom>
          <a:noFill/>
          <a:ln>
            <a:noFill/>
          </a:ln>
        </p:spPr>
        <p:txBody>
          <a:bodyPr anchorCtr="0" anchor="b" bIns="45000" lIns="90000" spcFirstLastPara="1" rIns="90000" wrap="square" tIns="45000">
            <a:noAutofit/>
          </a:bodyPr>
          <a:lstStyle/>
          <a:p>
            <a:pPr indent="0" lvl="0" marL="0" marR="0" rtl="0" algn="ctr">
              <a:lnSpc>
                <a:spcPct val="100000"/>
              </a:lnSpc>
              <a:spcBef>
                <a:spcPts val="0"/>
              </a:spcBef>
              <a:spcAft>
                <a:spcPts val="0"/>
              </a:spcAft>
              <a:buNone/>
            </a:pPr>
            <a:r>
              <a:rPr b="0" lang="en-IN" sz="3600" strike="noStrike">
                <a:solidFill>
                  <a:srgbClr val="FFFFFF"/>
                </a:solidFill>
                <a:latin typeface="Calibri"/>
                <a:ea typeface="Calibri"/>
                <a:cs typeface="Calibri"/>
                <a:sym typeface="Calibri"/>
              </a:rPr>
              <a:t>Scenario:A manager wants to know….</a:t>
            </a:r>
            <a:endParaRPr b="0" sz="1800" strike="noStrike">
              <a:solidFill>
                <a:srgbClr val="000000"/>
              </a:solidFill>
              <a:latin typeface="Arial"/>
              <a:ea typeface="Arial"/>
              <a:cs typeface="Arial"/>
              <a:sym typeface="Arial"/>
            </a:endParaRPr>
          </a:p>
        </p:txBody>
      </p:sp>
      <p:sp>
        <p:nvSpPr>
          <p:cNvPr id="349" name="Google Shape;349;p3"/>
          <p:cNvSpPr/>
          <p:nvPr/>
        </p:nvSpPr>
        <p:spPr>
          <a:xfrm>
            <a:off x="7238880" y="6400800"/>
            <a:ext cx="1903680" cy="45576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ahoma"/>
                <a:ea typeface="Tahoma"/>
                <a:cs typeface="Tahoma"/>
                <a:sym typeface="Tahoma"/>
              </a:rPr>
              <a:t>‹#›</a:t>
            </a:fld>
            <a:endParaRPr b="0" sz="1800" strike="noStrike">
              <a:solidFill>
                <a:srgbClr val="000000"/>
              </a:solidFill>
              <a:latin typeface="Arial"/>
              <a:ea typeface="Arial"/>
              <a:cs typeface="Arial"/>
              <a:sym typeface="Arial"/>
            </a:endParaRPr>
          </a:p>
        </p:txBody>
      </p:sp>
      <p:pic>
        <p:nvPicPr>
          <p:cNvPr id="350" name="Google Shape;350;p3"/>
          <p:cNvPicPr preferRelativeResize="0"/>
          <p:nvPr/>
        </p:nvPicPr>
        <p:blipFill rotWithShape="1">
          <a:blip r:embed="rId3">
            <a:alphaModFix/>
          </a:blip>
          <a:srcRect b="0" l="0" r="0" t="0"/>
          <a:stretch/>
        </p:blipFill>
        <p:spPr>
          <a:xfrm>
            <a:off x="3124080" y="2895480"/>
            <a:ext cx="2615040" cy="225936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0" name="Shape 910"/>
        <p:cNvGrpSpPr/>
        <p:nvPr/>
      </p:nvGrpSpPr>
      <p:grpSpPr>
        <a:xfrm>
          <a:off x="0" y="0"/>
          <a:ext cx="0" cy="0"/>
          <a:chOff x="0" y="0"/>
          <a:chExt cx="0" cy="0"/>
        </a:xfrm>
      </p:grpSpPr>
      <p:sp>
        <p:nvSpPr>
          <p:cNvPr id="911" name="Google Shape;911;p30"/>
          <p:cNvSpPr/>
          <p:nvPr/>
        </p:nvSpPr>
        <p:spPr>
          <a:xfrm>
            <a:off x="2666880" y="380880"/>
            <a:ext cx="6094440" cy="684360"/>
          </a:xfrm>
          <a:prstGeom prst="rect">
            <a:avLst/>
          </a:prstGeom>
          <a:noFill/>
          <a:ln>
            <a:noFill/>
          </a:ln>
        </p:spPr>
        <p:txBody>
          <a:bodyPr anchorCtr="0" anchor="b" bIns="45000" lIns="90000" spcFirstLastPara="1" rIns="90000" wrap="square" tIns="45000">
            <a:noAutofit/>
          </a:bodyPr>
          <a:lstStyle/>
          <a:p>
            <a:pPr indent="0" lvl="0" marL="0" marR="0" rtl="0" algn="ctr">
              <a:lnSpc>
                <a:spcPct val="100000"/>
              </a:lnSpc>
              <a:spcBef>
                <a:spcPts val="0"/>
              </a:spcBef>
              <a:spcAft>
                <a:spcPts val="0"/>
              </a:spcAft>
              <a:buNone/>
            </a:pPr>
            <a:r>
              <a:rPr b="1" lang="en-IN" sz="3200" strike="noStrike">
                <a:solidFill>
                  <a:srgbClr val="FFFFFF"/>
                </a:solidFill>
                <a:latin typeface="Calibri"/>
                <a:ea typeface="Calibri"/>
                <a:cs typeface="Calibri"/>
                <a:sym typeface="Calibri"/>
              </a:rPr>
              <a:t>DataWarehousing: A Three-tier Architecture</a:t>
            </a:r>
            <a:endParaRPr b="0" sz="1800" strike="noStrike">
              <a:solidFill>
                <a:srgbClr val="000000"/>
              </a:solidFill>
              <a:latin typeface="Arial"/>
              <a:ea typeface="Arial"/>
              <a:cs typeface="Arial"/>
              <a:sym typeface="Arial"/>
            </a:endParaRPr>
          </a:p>
        </p:txBody>
      </p:sp>
      <p:sp>
        <p:nvSpPr>
          <p:cNvPr id="912" name="Google Shape;912;p30"/>
          <p:cNvSpPr/>
          <p:nvPr/>
        </p:nvSpPr>
        <p:spPr>
          <a:xfrm>
            <a:off x="7238880" y="6400800"/>
            <a:ext cx="1903680" cy="45576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ahoma"/>
                <a:ea typeface="Tahoma"/>
                <a:cs typeface="Tahoma"/>
                <a:sym typeface="Tahoma"/>
              </a:rPr>
              <a:t>‹#›</a:t>
            </a:fld>
            <a:endParaRPr b="0" sz="1800" strike="noStrike">
              <a:solidFill>
                <a:srgbClr val="000000"/>
              </a:solidFill>
              <a:latin typeface="Arial"/>
              <a:ea typeface="Arial"/>
              <a:cs typeface="Arial"/>
              <a:sym typeface="Arial"/>
            </a:endParaRPr>
          </a:p>
        </p:txBody>
      </p:sp>
      <p:pic>
        <p:nvPicPr>
          <p:cNvPr id="913" name="Google Shape;913;p30"/>
          <p:cNvPicPr preferRelativeResize="0"/>
          <p:nvPr/>
        </p:nvPicPr>
        <p:blipFill rotWithShape="1">
          <a:blip r:embed="rId3">
            <a:alphaModFix/>
          </a:blip>
          <a:srcRect b="0" l="0" r="0" t="0"/>
          <a:stretch/>
        </p:blipFill>
        <p:spPr>
          <a:xfrm>
            <a:off x="1143000" y="1136880"/>
            <a:ext cx="6932880" cy="574020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7" name="Shape 917"/>
        <p:cNvGrpSpPr/>
        <p:nvPr/>
      </p:nvGrpSpPr>
      <p:grpSpPr>
        <a:xfrm>
          <a:off x="0" y="0"/>
          <a:ext cx="0" cy="0"/>
          <a:chOff x="0" y="0"/>
          <a:chExt cx="0" cy="0"/>
        </a:xfrm>
      </p:grpSpPr>
      <p:sp>
        <p:nvSpPr>
          <p:cNvPr id="918" name="Google Shape;918;p31"/>
          <p:cNvSpPr/>
          <p:nvPr/>
        </p:nvSpPr>
        <p:spPr>
          <a:xfrm>
            <a:off x="380880" y="380880"/>
            <a:ext cx="8380440" cy="68436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9" name="Google Shape;919;p31"/>
          <p:cNvSpPr/>
          <p:nvPr/>
        </p:nvSpPr>
        <p:spPr>
          <a:xfrm>
            <a:off x="380880" y="1447920"/>
            <a:ext cx="8380440" cy="502776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None/>
            </a:pPr>
            <a:r>
              <a:rPr b="0" lang="en-IN" sz="2200" strike="noStrike">
                <a:solidFill>
                  <a:srgbClr val="000000"/>
                </a:solidFill>
                <a:latin typeface="Arial"/>
                <a:ea typeface="Arial"/>
                <a:cs typeface="Arial"/>
                <a:sym typeface="Arial"/>
              </a:rPr>
              <a:t>The three-tier architecture of a data warehouse is a logical model that divides the data warehouse into three layers:</a:t>
            </a:r>
            <a:endParaRPr b="0" sz="1800"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None/>
            </a:pPr>
            <a:r>
              <a:t/>
            </a:r>
            <a:endParaRPr b="0" sz="18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lang="en-IN" sz="2200" strike="noStrike">
                <a:solidFill>
                  <a:srgbClr val="000000"/>
                </a:solidFill>
                <a:latin typeface="Arial"/>
                <a:ea typeface="Arial"/>
                <a:cs typeface="Arial"/>
                <a:sym typeface="Arial"/>
              </a:rPr>
              <a:t>Bottom tier: The bottom tier is the data storage layer. It is responsible for storing the raw data that is extracted from operational systems and external data sources. The bottom tier is typically implemented using a relational database management system (RDBMS).</a:t>
            </a:r>
            <a:endParaRPr b="0" sz="18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sz="18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lang="en-IN" sz="2200" strike="noStrike">
                <a:solidFill>
                  <a:srgbClr val="000000"/>
                </a:solidFill>
                <a:latin typeface="Arial"/>
                <a:ea typeface="Arial"/>
                <a:cs typeface="Arial"/>
                <a:sym typeface="Arial"/>
              </a:rPr>
              <a:t>Middle tier: The middle tier is the data processing layer. It is responsible for transforming the raw data into a format that is suitable for analysis. This includes tasks such as cleaning the data, removing duplicates, and aggregating the data. The middle tier is typically implemented using an online analytical processing (OLAP) server.</a:t>
            </a:r>
            <a:endParaRPr b="0" sz="1800" strike="noStrike">
              <a:solidFill>
                <a:srgbClr val="000000"/>
              </a:solidFill>
              <a:latin typeface="Arial"/>
              <a:ea typeface="Arial"/>
              <a:cs typeface="Arial"/>
              <a:sym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3" name="Shape 923"/>
        <p:cNvGrpSpPr/>
        <p:nvPr/>
      </p:nvGrpSpPr>
      <p:grpSpPr>
        <a:xfrm>
          <a:off x="0" y="0"/>
          <a:ext cx="0" cy="0"/>
          <a:chOff x="0" y="0"/>
          <a:chExt cx="0" cy="0"/>
        </a:xfrm>
      </p:grpSpPr>
      <p:sp>
        <p:nvSpPr>
          <p:cNvPr id="924" name="Google Shape;924;p32"/>
          <p:cNvSpPr/>
          <p:nvPr/>
        </p:nvSpPr>
        <p:spPr>
          <a:xfrm>
            <a:off x="380880" y="380880"/>
            <a:ext cx="8380440" cy="68436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5" name="Google Shape;925;p32"/>
          <p:cNvSpPr/>
          <p:nvPr/>
        </p:nvSpPr>
        <p:spPr>
          <a:xfrm>
            <a:off x="380880" y="1447920"/>
            <a:ext cx="8380440" cy="5027760"/>
          </a:xfrm>
          <a:prstGeom prst="rect">
            <a:avLst/>
          </a:prstGeom>
          <a:noFill/>
          <a:ln>
            <a:noFill/>
          </a:ln>
        </p:spPr>
        <p:txBody>
          <a:bodyPr anchorCtr="0" anchor="t" bIns="0" lIns="0" spcFirstLastPara="1" rIns="0" wrap="square" tIns="0">
            <a:noAutofit/>
          </a:bodyPr>
          <a:lstStyle/>
          <a:p>
            <a:pPr indent="-322920" lvl="0" marL="432000" marR="0" rtl="0" algn="l">
              <a:lnSpc>
                <a:spcPct val="100000"/>
              </a:lnSpc>
              <a:spcBef>
                <a:spcPts val="0"/>
              </a:spcBef>
              <a:spcAft>
                <a:spcPts val="0"/>
              </a:spcAft>
              <a:buClr>
                <a:srgbClr val="000000"/>
              </a:buClr>
              <a:buSzPts val="900"/>
              <a:buFont typeface="Noto Sans Symbols"/>
              <a:buChar char="●"/>
            </a:pPr>
            <a:r>
              <a:rPr b="0" lang="en-IN" sz="2000" strike="noStrike">
                <a:solidFill>
                  <a:srgbClr val="000000"/>
                </a:solidFill>
                <a:latin typeface="Calibri"/>
                <a:ea typeface="Calibri"/>
                <a:cs typeface="Calibri"/>
                <a:sym typeface="Calibri"/>
              </a:rPr>
              <a:t>Top tier: The top tier is the presentation layer. It is responsible for providing users with access to the data and for displaying the results of data analysis. The top tier is typically implemented using a variety of tools, such as reporting tools, data mining tools, and analytical dashboards.</a:t>
            </a:r>
            <a:endParaRPr b="0" sz="1800" strike="noStrike">
              <a:solidFill>
                <a:srgbClr val="000000"/>
              </a:solidFill>
              <a:latin typeface="Arial"/>
              <a:ea typeface="Arial"/>
              <a:cs typeface="Arial"/>
              <a:sym typeface="Arial"/>
            </a:endParaRPr>
          </a:p>
          <a:p>
            <a:pPr indent="-322920" lvl="0" marL="432000" marR="0" rtl="0" algn="l">
              <a:lnSpc>
                <a:spcPct val="100000"/>
              </a:lnSpc>
              <a:spcBef>
                <a:spcPts val="0"/>
              </a:spcBef>
              <a:spcAft>
                <a:spcPts val="0"/>
              </a:spcAft>
              <a:buClr>
                <a:srgbClr val="000000"/>
              </a:buClr>
              <a:buSzPts val="900"/>
              <a:buFont typeface="Noto Sans Symbols"/>
              <a:buChar char="●"/>
            </a:pPr>
            <a:r>
              <a:rPr b="0" lang="en-IN" sz="2000" strike="noStrike">
                <a:solidFill>
                  <a:srgbClr val="000000"/>
                </a:solidFill>
                <a:latin typeface="Calibri"/>
                <a:ea typeface="Calibri"/>
                <a:cs typeface="Calibri"/>
                <a:sym typeface="Calibri"/>
              </a:rPr>
              <a:t>Data flow: The data flows through the three tiers as follows:</a:t>
            </a:r>
            <a:endParaRPr b="0" sz="1800" strike="noStrike">
              <a:solidFill>
                <a:srgbClr val="000000"/>
              </a:solidFill>
              <a:latin typeface="Arial"/>
              <a:ea typeface="Arial"/>
              <a:cs typeface="Arial"/>
              <a:sym typeface="Arial"/>
            </a:endParaRPr>
          </a:p>
          <a:p>
            <a:pPr indent="-322920" lvl="0" marL="432000" marR="0" rtl="0" algn="l">
              <a:lnSpc>
                <a:spcPct val="100000"/>
              </a:lnSpc>
              <a:spcBef>
                <a:spcPts val="0"/>
              </a:spcBef>
              <a:spcAft>
                <a:spcPts val="0"/>
              </a:spcAft>
              <a:buClr>
                <a:srgbClr val="000000"/>
              </a:buClr>
              <a:buSzPts val="900"/>
              <a:buFont typeface="Noto Sans Symbols"/>
              <a:buChar char="●"/>
            </a:pPr>
            <a:r>
              <a:rPr b="0" lang="en-IN" sz="2000" strike="noStrike">
                <a:solidFill>
                  <a:srgbClr val="000000"/>
                </a:solidFill>
                <a:latin typeface="Calibri"/>
                <a:ea typeface="Calibri"/>
                <a:cs typeface="Calibri"/>
                <a:sym typeface="Calibri"/>
              </a:rPr>
              <a:t> </a:t>
            </a:r>
            <a:endParaRPr b="0" sz="1800" strike="noStrike">
              <a:solidFill>
                <a:srgbClr val="000000"/>
              </a:solidFill>
              <a:latin typeface="Arial"/>
              <a:ea typeface="Arial"/>
              <a:cs typeface="Arial"/>
              <a:sym typeface="Arial"/>
            </a:endParaRPr>
          </a:p>
          <a:p>
            <a:pPr indent="-322920" lvl="0" marL="432000" marR="0" rtl="0" algn="l">
              <a:lnSpc>
                <a:spcPct val="100000"/>
              </a:lnSpc>
              <a:spcBef>
                <a:spcPts val="0"/>
              </a:spcBef>
              <a:spcAft>
                <a:spcPts val="0"/>
              </a:spcAft>
              <a:buClr>
                <a:srgbClr val="000000"/>
              </a:buClr>
              <a:buSzPts val="900"/>
              <a:buFont typeface="Noto Sans Symbols"/>
              <a:buChar char="●"/>
            </a:pPr>
            <a:r>
              <a:rPr b="0" lang="en-IN" sz="2000" strike="noStrike">
                <a:solidFill>
                  <a:srgbClr val="000000"/>
                </a:solidFill>
                <a:latin typeface="Calibri"/>
                <a:ea typeface="Calibri"/>
                <a:cs typeface="Calibri"/>
                <a:sym typeface="Calibri"/>
              </a:rPr>
              <a:t>    Data is extracted from operational systems and external data sources.</a:t>
            </a:r>
            <a:endParaRPr b="0" sz="1800" strike="noStrike">
              <a:solidFill>
                <a:srgbClr val="000000"/>
              </a:solidFill>
              <a:latin typeface="Arial"/>
              <a:ea typeface="Arial"/>
              <a:cs typeface="Arial"/>
              <a:sym typeface="Arial"/>
            </a:endParaRPr>
          </a:p>
          <a:p>
            <a:pPr indent="-322920" lvl="0" marL="432000" marR="0" rtl="0" algn="l">
              <a:lnSpc>
                <a:spcPct val="100000"/>
              </a:lnSpc>
              <a:spcBef>
                <a:spcPts val="0"/>
              </a:spcBef>
              <a:spcAft>
                <a:spcPts val="0"/>
              </a:spcAft>
              <a:buClr>
                <a:srgbClr val="000000"/>
              </a:buClr>
              <a:buSzPts val="900"/>
              <a:buFont typeface="Noto Sans Symbols"/>
              <a:buChar char="●"/>
            </a:pPr>
            <a:r>
              <a:rPr b="0" lang="en-IN" sz="2000" strike="noStrike">
                <a:solidFill>
                  <a:srgbClr val="000000"/>
                </a:solidFill>
                <a:latin typeface="Calibri"/>
                <a:ea typeface="Calibri"/>
                <a:cs typeface="Calibri"/>
                <a:sym typeface="Calibri"/>
              </a:rPr>
              <a:t>    The data is loaded into the bottom tier, where it is stored in a raw format.</a:t>
            </a:r>
            <a:endParaRPr b="0" sz="1800" strike="noStrike">
              <a:solidFill>
                <a:srgbClr val="000000"/>
              </a:solidFill>
              <a:latin typeface="Arial"/>
              <a:ea typeface="Arial"/>
              <a:cs typeface="Arial"/>
              <a:sym typeface="Arial"/>
            </a:endParaRPr>
          </a:p>
          <a:p>
            <a:pPr indent="-322920" lvl="0" marL="432000" marR="0" rtl="0" algn="l">
              <a:lnSpc>
                <a:spcPct val="100000"/>
              </a:lnSpc>
              <a:spcBef>
                <a:spcPts val="0"/>
              </a:spcBef>
              <a:spcAft>
                <a:spcPts val="0"/>
              </a:spcAft>
              <a:buClr>
                <a:srgbClr val="000000"/>
              </a:buClr>
              <a:buSzPts val="900"/>
              <a:buFont typeface="Noto Sans Symbols"/>
              <a:buChar char="●"/>
            </a:pPr>
            <a:r>
              <a:rPr b="0" lang="en-IN" sz="2000" strike="noStrike">
                <a:solidFill>
                  <a:srgbClr val="000000"/>
                </a:solidFill>
                <a:latin typeface="Calibri"/>
                <a:ea typeface="Calibri"/>
                <a:cs typeface="Calibri"/>
                <a:sym typeface="Calibri"/>
              </a:rPr>
              <a:t>    The data is transformed in the middle tier into a format that is suitable for analysis.</a:t>
            </a:r>
            <a:endParaRPr b="0" sz="1800" strike="noStrike">
              <a:solidFill>
                <a:srgbClr val="000000"/>
              </a:solidFill>
              <a:latin typeface="Arial"/>
              <a:ea typeface="Arial"/>
              <a:cs typeface="Arial"/>
              <a:sym typeface="Arial"/>
            </a:endParaRPr>
          </a:p>
          <a:p>
            <a:pPr indent="-322920" lvl="0" marL="432000" marR="0" rtl="0" algn="l">
              <a:lnSpc>
                <a:spcPct val="100000"/>
              </a:lnSpc>
              <a:spcBef>
                <a:spcPts val="0"/>
              </a:spcBef>
              <a:spcAft>
                <a:spcPts val="0"/>
              </a:spcAft>
              <a:buClr>
                <a:srgbClr val="000000"/>
              </a:buClr>
              <a:buSzPts val="900"/>
              <a:buFont typeface="Noto Sans Symbols"/>
              <a:buChar char="●"/>
            </a:pPr>
            <a:r>
              <a:rPr b="0" lang="en-IN" sz="2000" strike="noStrike">
                <a:solidFill>
                  <a:srgbClr val="000000"/>
                </a:solidFill>
                <a:latin typeface="Calibri"/>
                <a:ea typeface="Calibri"/>
                <a:cs typeface="Calibri"/>
                <a:sym typeface="Calibri"/>
              </a:rPr>
              <a:t>    The data is loaded into the top tier, where it is accessible to users for analysis and reporting.</a:t>
            </a:r>
            <a:endParaRPr b="0" sz="1800" strike="noStrike">
              <a:solidFill>
                <a:srgbClr val="000000"/>
              </a:solidFill>
              <a:latin typeface="Arial"/>
              <a:ea typeface="Arial"/>
              <a:cs typeface="Arial"/>
              <a:sym typeface="Arial"/>
            </a:endParaRPr>
          </a:p>
          <a:p>
            <a:pPr indent="-322920" lvl="0" marL="432000" marR="0" rtl="0" algn="l">
              <a:lnSpc>
                <a:spcPct val="100000"/>
              </a:lnSpc>
              <a:spcBef>
                <a:spcPts val="0"/>
              </a:spcBef>
              <a:spcAft>
                <a:spcPts val="0"/>
              </a:spcAft>
              <a:buClr>
                <a:srgbClr val="000000"/>
              </a:buClr>
              <a:buSzPts val="900"/>
              <a:buFont typeface="Noto Sans Symbols"/>
              <a:buChar char="●"/>
            </a:pPr>
            <a:r>
              <a:rPr b="0" lang="en-IN" sz="2000" strike="noStrike">
                <a:solidFill>
                  <a:srgbClr val="000000"/>
                </a:solidFill>
                <a:latin typeface="Calibri"/>
                <a:ea typeface="Calibri"/>
                <a:cs typeface="Calibri"/>
                <a:sym typeface="Calibri"/>
              </a:rPr>
              <a:t> </a:t>
            </a:r>
            <a:endParaRPr b="0" sz="1800" strike="noStrike">
              <a:solidFill>
                <a:srgbClr val="000000"/>
              </a:solidFill>
              <a:latin typeface="Arial"/>
              <a:ea typeface="Arial"/>
              <a:cs typeface="Arial"/>
              <a:sym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9" name="Shape 929"/>
        <p:cNvGrpSpPr/>
        <p:nvPr/>
      </p:nvGrpSpPr>
      <p:grpSpPr>
        <a:xfrm>
          <a:off x="0" y="0"/>
          <a:ext cx="0" cy="0"/>
          <a:chOff x="0" y="0"/>
          <a:chExt cx="0" cy="0"/>
        </a:xfrm>
      </p:grpSpPr>
      <p:sp>
        <p:nvSpPr>
          <p:cNvPr id="930" name="Google Shape;930;p33"/>
          <p:cNvSpPr/>
          <p:nvPr/>
        </p:nvSpPr>
        <p:spPr>
          <a:xfrm>
            <a:off x="380880" y="380880"/>
            <a:ext cx="8380440" cy="68436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1" name="Google Shape;931;p33"/>
          <p:cNvSpPr/>
          <p:nvPr/>
        </p:nvSpPr>
        <p:spPr>
          <a:xfrm>
            <a:off x="380880" y="1447920"/>
            <a:ext cx="8380440" cy="5027760"/>
          </a:xfrm>
          <a:prstGeom prst="rect">
            <a:avLst/>
          </a:prstGeom>
          <a:noFill/>
          <a:ln>
            <a:noFill/>
          </a:ln>
        </p:spPr>
        <p:txBody>
          <a:bodyPr anchorCtr="0" anchor="t" bIns="0" lIns="0" spcFirstLastPara="1" rIns="0" wrap="square" tIns="0">
            <a:noAutofit/>
          </a:bodyPr>
          <a:lstStyle/>
          <a:p>
            <a:pPr indent="-322920" lvl="0" marL="432000" marR="0" rtl="0" algn="l">
              <a:lnSpc>
                <a:spcPct val="100000"/>
              </a:lnSpc>
              <a:spcBef>
                <a:spcPts val="0"/>
              </a:spcBef>
              <a:spcAft>
                <a:spcPts val="0"/>
              </a:spcAft>
              <a:buClr>
                <a:srgbClr val="000000"/>
              </a:buClr>
              <a:buSzPts val="900"/>
              <a:buFont typeface="Noto Sans Symbols"/>
              <a:buChar char="●"/>
            </a:pPr>
            <a:r>
              <a:rPr b="0" lang="en-IN" sz="2000" strike="noStrike">
                <a:solidFill>
                  <a:srgbClr val="000000"/>
                </a:solidFill>
                <a:latin typeface="Calibri"/>
                <a:ea typeface="Calibri"/>
                <a:cs typeface="Calibri"/>
                <a:sym typeface="Calibri"/>
              </a:rPr>
              <a:t>Benefits of three-tier architecture:</a:t>
            </a:r>
            <a:endParaRPr b="0" sz="1800" strike="noStrike">
              <a:solidFill>
                <a:srgbClr val="000000"/>
              </a:solidFill>
              <a:latin typeface="Arial"/>
              <a:ea typeface="Arial"/>
              <a:cs typeface="Arial"/>
              <a:sym typeface="Arial"/>
            </a:endParaRPr>
          </a:p>
          <a:p>
            <a:pPr indent="-322920" lvl="0" marL="432000" marR="0" rtl="0" algn="l">
              <a:lnSpc>
                <a:spcPct val="100000"/>
              </a:lnSpc>
              <a:spcBef>
                <a:spcPts val="0"/>
              </a:spcBef>
              <a:spcAft>
                <a:spcPts val="0"/>
              </a:spcAft>
              <a:buClr>
                <a:srgbClr val="000000"/>
              </a:buClr>
              <a:buSzPts val="900"/>
              <a:buFont typeface="Noto Sans Symbols"/>
              <a:buChar char="●"/>
            </a:pPr>
            <a:r>
              <a:rPr b="0" lang="en-IN" sz="2000" strike="noStrike">
                <a:solidFill>
                  <a:srgbClr val="000000"/>
                </a:solidFill>
                <a:latin typeface="Calibri"/>
                <a:ea typeface="Calibri"/>
                <a:cs typeface="Calibri"/>
                <a:sym typeface="Calibri"/>
              </a:rPr>
              <a:t>    Improved performance: The three-tier architecture separates the data storage, data processing, and data presentation layers. This allows each tier to be optimized for its specific purpose. This can lead to improved performance for data analysis and reporting.</a:t>
            </a:r>
            <a:endParaRPr b="0" sz="1800" strike="noStrike">
              <a:solidFill>
                <a:srgbClr val="000000"/>
              </a:solidFill>
              <a:latin typeface="Arial"/>
              <a:ea typeface="Arial"/>
              <a:cs typeface="Arial"/>
              <a:sym typeface="Arial"/>
            </a:endParaRPr>
          </a:p>
          <a:p>
            <a:pPr indent="-322920" lvl="0" marL="432000" marR="0" rtl="0" algn="l">
              <a:lnSpc>
                <a:spcPct val="100000"/>
              </a:lnSpc>
              <a:spcBef>
                <a:spcPts val="0"/>
              </a:spcBef>
              <a:spcAft>
                <a:spcPts val="0"/>
              </a:spcAft>
              <a:buClr>
                <a:srgbClr val="000000"/>
              </a:buClr>
              <a:buSzPts val="900"/>
              <a:buFont typeface="Noto Sans Symbols"/>
              <a:buChar char="●"/>
            </a:pPr>
            <a:r>
              <a:rPr b="0" lang="en-IN" sz="2000" strike="noStrike">
                <a:solidFill>
                  <a:srgbClr val="000000"/>
                </a:solidFill>
                <a:latin typeface="Calibri"/>
                <a:ea typeface="Calibri"/>
                <a:cs typeface="Calibri"/>
                <a:sym typeface="Calibri"/>
              </a:rPr>
              <a:t>    Scalability: The three-tier architecture is scalable. This means that it can be easily expanded to accommodate more data and more users.</a:t>
            </a:r>
            <a:endParaRPr b="0" sz="1800" strike="noStrike">
              <a:solidFill>
                <a:srgbClr val="000000"/>
              </a:solidFill>
              <a:latin typeface="Arial"/>
              <a:ea typeface="Arial"/>
              <a:cs typeface="Arial"/>
              <a:sym typeface="Arial"/>
            </a:endParaRPr>
          </a:p>
          <a:p>
            <a:pPr indent="-322920" lvl="0" marL="432000" marR="0" rtl="0" algn="l">
              <a:lnSpc>
                <a:spcPct val="100000"/>
              </a:lnSpc>
              <a:spcBef>
                <a:spcPts val="0"/>
              </a:spcBef>
              <a:spcAft>
                <a:spcPts val="0"/>
              </a:spcAft>
              <a:buClr>
                <a:srgbClr val="000000"/>
              </a:buClr>
              <a:buSzPts val="900"/>
              <a:buFont typeface="Noto Sans Symbols"/>
              <a:buChar char="●"/>
            </a:pPr>
            <a:r>
              <a:rPr b="0" lang="en-IN" sz="2000" strike="noStrike">
                <a:solidFill>
                  <a:srgbClr val="000000"/>
                </a:solidFill>
                <a:latin typeface="Calibri"/>
                <a:ea typeface="Calibri"/>
                <a:cs typeface="Calibri"/>
                <a:sym typeface="Calibri"/>
              </a:rPr>
              <a:t>    Security: The three-tier architecture can improve data security. This is because the data is only accessible to users who have authorized access to the top tier.</a:t>
            </a:r>
            <a:endParaRPr b="0" sz="1800" strike="noStrike">
              <a:solidFill>
                <a:srgbClr val="000000"/>
              </a:solidFill>
              <a:latin typeface="Arial"/>
              <a:ea typeface="Arial"/>
              <a:cs typeface="Arial"/>
              <a:sym typeface="Arial"/>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5" name="Shape 935"/>
        <p:cNvGrpSpPr/>
        <p:nvPr/>
      </p:nvGrpSpPr>
      <p:grpSpPr>
        <a:xfrm>
          <a:off x="0" y="0"/>
          <a:ext cx="0" cy="0"/>
          <a:chOff x="0" y="0"/>
          <a:chExt cx="0" cy="0"/>
        </a:xfrm>
      </p:grpSpPr>
      <p:sp>
        <p:nvSpPr>
          <p:cNvPr id="936" name="Google Shape;936;p34"/>
          <p:cNvSpPr/>
          <p:nvPr/>
        </p:nvSpPr>
        <p:spPr>
          <a:xfrm>
            <a:off x="2590920" y="457200"/>
            <a:ext cx="5492880" cy="608040"/>
          </a:xfrm>
          <a:prstGeom prst="rect">
            <a:avLst/>
          </a:prstGeom>
          <a:noFill/>
          <a:ln>
            <a:noFill/>
          </a:ln>
        </p:spPr>
        <p:txBody>
          <a:bodyPr anchorCtr="0" anchor="b" bIns="46075" lIns="92150" spcFirstLastPara="1" rIns="92150" wrap="square" tIns="46075">
            <a:noAutofit/>
          </a:bodyPr>
          <a:lstStyle/>
          <a:p>
            <a:pPr indent="0" lvl="0" marL="0" marR="0" rtl="0" algn="ctr">
              <a:lnSpc>
                <a:spcPct val="100000"/>
              </a:lnSpc>
              <a:spcBef>
                <a:spcPts val="0"/>
              </a:spcBef>
              <a:spcAft>
                <a:spcPts val="0"/>
              </a:spcAft>
              <a:buNone/>
            </a:pPr>
            <a:r>
              <a:rPr b="0" lang="en-IN" sz="3600" strike="noStrike">
                <a:solidFill>
                  <a:srgbClr val="FFFFFF"/>
                </a:solidFill>
                <a:latin typeface="Calibri"/>
                <a:ea typeface="Calibri"/>
                <a:cs typeface="Calibri"/>
                <a:sym typeface="Calibri"/>
              </a:rPr>
              <a:t>Data Warehouse Models</a:t>
            </a:r>
            <a:endParaRPr b="0" sz="1800" strike="noStrike">
              <a:solidFill>
                <a:srgbClr val="000000"/>
              </a:solidFill>
              <a:latin typeface="Arial"/>
              <a:ea typeface="Arial"/>
              <a:cs typeface="Arial"/>
              <a:sym typeface="Arial"/>
            </a:endParaRPr>
          </a:p>
        </p:txBody>
      </p:sp>
      <p:sp>
        <p:nvSpPr>
          <p:cNvPr id="937" name="Google Shape;937;p34"/>
          <p:cNvSpPr/>
          <p:nvPr/>
        </p:nvSpPr>
        <p:spPr>
          <a:xfrm>
            <a:off x="380880" y="1295280"/>
            <a:ext cx="8589960" cy="5104080"/>
          </a:xfrm>
          <a:prstGeom prst="rect">
            <a:avLst/>
          </a:prstGeom>
          <a:noFill/>
          <a:ln>
            <a:noFill/>
          </a:ln>
        </p:spPr>
        <p:txBody>
          <a:bodyPr anchorCtr="0" anchor="t" bIns="46075" lIns="92150" spcFirstLastPara="1" rIns="92150" wrap="square" tIns="46075">
            <a:noAutofit/>
          </a:bodyPr>
          <a:lstStyle/>
          <a:p>
            <a:pPr indent="-341640" lvl="0" marL="343080" marR="0" rtl="0" algn="l">
              <a:lnSpc>
                <a:spcPct val="110000"/>
              </a:lnSpc>
              <a:spcBef>
                <a:spcPts val="0"/>
              </a:spcBef>
              <a:spcAft>
                <a:spcPts val="0"/>
              </a:spcAft>
              <a:buClr>
                <a:srgbClr val="3333CC"/>
              </a:buClr>
              <a:buSzPts val="1080"/>
              <a:buFont typeface="Noto Sans Symbols"/>
              <a:buChar char="■"/>
            </a:pPr>
            <a:r>
              <a:rPr b="0" lang="en-IN" sz="1800" strike="noStrike">
                <a:solidFill>
                  <a:srgbClr val="FF0000"/>
                </a:solidFill>
                <a:latin typeface="Calibri"/>
                <a:ea typeface="Calibri"/>
                <a:cs typeface="Calibri"/>
                <a:sym typeface="Calibri"/>
              </a:rPr>
              <a:t>Enterprise warehouse</a:t>
            </a:r>
            <a:endParaRPr b="0" sz="1800" strike="noStrike">
              <a:solidFill>
                <a:srgbClr val="000000"/>
              </a:solidFill>
              <a:latin typeface="Arial"/>
              <a:ea typeface="Arial"/>
              <a:cs typeface="Arial"/>
              <a:sym typeface="Arial"/>
            </a:endParaRPr>
          </a:p>
          <a:p>
            <a:pPr indent="-284400" lvl="1" marL="743040" marR="0" rtl="0" algn="l">
              <a:lnSpc>
                <a:spcPct val="110000"/>
              </a:lnSpc>
              <a:spcBef>
                <a:spcPts val="0"/>
              </a:spcBef>
              <a:spcAft>
                <a:spcPts val="0"/>
              </a:spcAft>
              <a:buClr>
                <a:srgbClr val="FF0000"/>
              </a:buClr>
              <a:buSzPts val="990"/>
              <a:buFont typeface="Noto Sans Symbols"/>
              <a:buChar char="■"/>
            </a:pPr>
            <a:r>
              <a:rPr b="0" i="0" lang="en-IN" sz="1800" u="none" cap="none" strike="noStrike">
                <a:solidFill>
                  <a:srgbClr val="000000"/>
                </a:solidFill>
                <a:latin typeface="Calibri"/>
                <a:ea typeface="Calibri"/>
                <a:cs typeface="Calibri"/>
                <a:sym typeface="Calibri"/>
              </a:rPr>
              <a:t>Collects all of the information about subjects spanning the entire organization</a:t>
            </a:r>
            <a:endParaRPr b="0" i="0" sz="1800" u="none" cap="none" strike="noStrike">
              <a:solidFill>
                <a:srgbClr val="000000"/>
              </a:solidFill>
              <a:latin typeface="Arial"/>
              <a:ea typeface="Arial"/>
              <a:cs typeface="Arial"/>
              <a:sym typeface="Arial"/>
            </a:endParaRPr>
          </a:p>
          <a:p>
            <a:pPr indent="-284400" lvl="1" marL="743040" marR="0" rtl="0" algn="l">
              <a:lnSpc>
                <a:spcPct val="110000"/>
              </a:lnSpc>
              <a:spcBef>
                <a:spcPts val="0"/>
              </a:spcBef>
              <a:spcAft>
                <a:spcPts val="0"/>
              </a:spcAft>
              <a:buClr>
                <a:srgbClr val="FF0000"/>
              </a:buClr>
              <a:buSzPts val="990"/>
              <a:buFont typeface="Noto Sans Symbols"/>
              <a:buChar char="■"/>
            </a:pPr>
            <a:r>
              <a:rPr b="0" i="0" lang="en-IN" sz="1800" u="none" cap="none" strike="noStrike">
                <a:solidFill>
                  <a:srgbClr val="000000"/>
                </a:solidFill>
                <a:latin typeface="Calibri"/>
                <a:ea typeface="Calibri"/>
                <a:cs typeface="Calibri"/>
                <a:sym typeface="Calibri"/>
              </a:rPr>
              <a:t>Has greater size</a:t>
            </a:r>
            <a:endParaRPr b="0" i="0" sz="1800" u="none" cap="none" strike="noStrike">
              <a:solidFill>
                <a:srgbClr val="000000"/>
              </a:solidFill>
              <a:latin typeface="Arial"/>
              <a:ea typeface="Arial"/>
              <a:cs typeface="Arial"/>
              <a:sym typeface="Arial"/>
            </a:endParaRPr>
          </a:p>
          <a:p>
            <a:pPr indent="-284400" lvl="1" marL="743040" marR="0" rtl="0" algn="l">
              <a:lnSpc>
                <a:spcPct val="110000"/>
              </a:lnSpc>
              <a:spcBef>
                <a:spcPts val="0"/>
              </a:spcBef>
              <a:spcAft>
                <a:spcPts val="0"/>
              </a:spcAft>
              <a:buClr>
                <a:srgbClr val="FF0000"/>
              </a:buClr>
              <a:buSzPts val="990"/>
              <a:buFont typeface="Noto Sans Symbols"/>
              <a:buChar char="■"/>
            </a:pPr>
            <a:r>
              <a:rPr b="0" i="0" lang="en-IN" sz="1800" u="none" cap="none" strike="noStrike">
                <a:solidFill>
                  <a:srgbClr val="000000"/>
                </a:solidFill>
                <a:latin typeface="Calibri"/>
                <a:ea typeface="Calibri"/>
                <a:cs typeface="Calibri"/>
                <a:sym typeface="Calibri"/>
              </a:rPr>
              <a:t>Implemented on traditional mainframes, computer superservers, or parallel architecture platforms</a:t>
            </a:r>
            <a:endParaRPr b="0" i="0" sz="1800" u="none" cap="none" strike="noStrike">
              <a:solidFill>
                <a:srgbClr val="000000"/>
              </a:solidFill>
              <a:latin typeface="Arial"/>
              <a:ea typeface="Arial"/>
              <a:cs typeface="Arial"/>
              <a:sym typeface="Arial"/>
            </a:endParaRPr>
          </a:p>
          <a:p>
            <a:pPr indent="0" lvl="0" marL="0" marR="0" rtl="0" algn="l">
              <a:lnSpc>
                <a:spcPct val="110000"/>
              </a:lnSpc>
              <a:spcBef>
                <a:spcPts val="0"/>
              </a:spcBef>
              <a:spcAft>
                <a:spcPts val="0"/>
              </a:spcAft>
              <a:buNone/>
            </a:pPr>
            <a:r>
              <a:rPr b="0" lang="en-IN" sz="1800" strike="noStrike">
                <a:solidFill>
                  <a:srgbClr val="000000"/>
                </a:solidFill>
                <a:latin typeface="Calibri"/>
                <a:ea typeface="Calibri"/>
                <a:cs typeface="Calibri"/>
                <a:sym typeface="Calibri"/>
              </a:rPr>
              <a:t>It is a centralized data repository that stores data from all of an organization's operational systems. EDWs are typically used for complex analytics and reporting across the entire organization.</a:t>
            </a:r>
            <a:endParaRPr b="0" sz="1800" strike="noStrike">
              <a:solidFill>
                <a:srgbClr val="000000"/>
              </a:solidFill>
              <a:latin typeface="Arial"/>
              <a:ea typeface="Arial"/>
              <a:cs typeface="Arial"/>
              <a:sym typeface="Arial"/>
            </a:endParaRPr>
          </a:p>
          <a:p>
            <a:pPr indent="0" lvl="0" marL="0" marR="0" rtl="0" algn="l">
              <a:lnSpc>
                <a:spcPct val="110000"/>
              </a:lnSpc>
              <a:spcBef>
                <a:spcPts val="0"/>
              </a:spcBef>
              <a:spcAft>
                <a:spcPts val="0"/>
              </a:spcAft>
              <a:buNone/>
            </a:pPr>
            <a:r>
              <a:t/>
            </a:r>
            <a:endParaRPr b="0" sz="1800" strike="noStrike">
              <a:solidFill>
                <a:srgbClr val="000000"/>
              </a:solidFill>
              <a:latin typeface="Arial"/>
              <a:ea typeface="Arial"/>
              <a:cs typeface="Arial"/>
              <a:sym typeface="Arial"/>
            </a:endParaRPr>
          </a:p>
          <a:p>
            <a:pPr indent="-341640" lvl="0" marL="343080" marR="0" rtl="0" algn="l">
              <a:lnSpc>
                <a:spcPct val="110000"/>
              </a:lnSpc>
              <a:spcBef>
                <a:spcPts val="0"/>
              </a:spcBef>
              <a:spcAft>
                <a:spcPts val="0"/>
              </a:spcAft>
              <a:buClr>
                <a:srgbClr val="3333CC"/>
              </a:buClr>
              <a:buSzPts val="1080"/>
              <a:buFont typeface="Noto Sans Symbols"/>
              <a:buChar char="■"/>
            </a:pPr>
            <a:r>
              <a:rPr b="0" lang="en-IN" sz="1800" strike="noStrike">
                <a:solidFill>
                  <a:srgbClr val="FF0000"/>
                </a:solidFill>
                <a:latin typeface="Calibri"/>
                <a:ea typeface="Calibri"/>
                <a:cs typeface="Calibri"/>
                <a:sym typeface="Calibri"/>
              </a:rPr>
              <a:t>Data</a:t>
            </a:r>
            <a:r>
              <a:rPr b="0" lang="en-IN" sz="1800" strike="noStrike">
                <a:solidFill>
                  <a:srgbClr val="FF0000"/>
                </a:solidFill>
                <a:latin typeface="Calibri"/>
                <a:ea typeface="Calibri"/>
                <a:cs typeface="Calibri"/>
                <a:sym typeface="Calibri"/>
              </a:rPr>
              <a:t> Mart</a:t>
            </a:r>
            <a:endParaRPr b="0" sz="1800" strike="noStrike">
              <a:solidFill>
                <a:srgbClr val="000000"/>
              </a:solidFill>
              <a:latin typeface="Arial"/>
              <a:ea typeface="Arial"/>
              <a:cs typeface="Arial"/>
              <a:sym typeface="Arial"/>
            </a:endParaRPr>
          </a:p>
          <a:p>
            <a:pPr indent="-284400" lvl="1" marL="743040" marR="0" rtl="0" algn="l">
              <a:lnSpc>
                <a:spcPct val="110000"/>
              </a:lnSpc>
              <a:spcBef>
                <a:spcPts val="0"/>
              </a:spcBef>
              <a:spcAft>
                <a:spcPts val="0"/>
              </a:spcAft>
              <a:buClr>
                <a:srgbClr val="FF0000"/>
              </a:buClr>
              <a:buSzPts val="990"/>
              <a:buFont typeface="Noto Sans Symbols"/>
              <a:buChar char="■"/>
            </a:pPr>
            <a:r>
              <a:rPr b="0" i="0" lang="en-IN" sz="1800" u="none" cap="none" strike="noStrike">
                <a:solidFill>
                  <a:srgbClr val="000000"/>
                </a:solidFill>
                <a:latin typeface="Calibri"/>
                <a:ea typeface="Calibri"/>
                <a:cs typeface="Calibri"/>
                <a:sym typeface="Calibri"/>
              </a:rPr>
              <a:t>A subset of corporate-wide data that is of value to a specific groups of users.  Its scope is confined to specific, s</a:t>
            </a:r>
            <a:r>
              <a:rPr b="0" i="0" lang="en-IN" sz="1800" u="none" cap="none" strike="noStrike">
                <a:solidFill>
                  <a:srgbClr val="000000"/>
                </a:solidFill>
                <a:latin typeface="Calibri"/>
                <a:ea typeface="Calibri"/>
                <a:cs typeface="Calibri"/>
                <a:sym typeface="Calibri"/>
              </a:rPr>
              <a:t>elected groups, such as marketing data mart</a:t>
            </a:r>
            <a:endParaRPr b="0" i="0" sz="1800" u="none" cap="none" strike="noStrike">
              <a:solidFill>
                <a:srgbClr val="000000"/>
              </a:solidFill>
              <a:latin typeface="Arial"/>
              <a:ea typeface="Arial"/>
              <a:cs typeface="Arial"/>
              <a:sym typeface="Arial"/>
            </a:endParaRPr>
          </a:p>
          <a:p>
            <a:pPr indent="-284400" lvl="1" marL="743040" marR="0" rtl="0" algn="l">
              <a:lnSpc>
                <a:spcPct val="110000"/>
              </a:lnSpc>
              <a:spcBef>
                <a:spcPts val="0"/>
              </a:spcBef>
              <a:spcAft>
                <a:spcPts val="0"/>
              </a:spcAft>
              <a:buClr>
                <a:srgbClr val="FF0000"/>
              </a:buClr>
              <a:buSzPts val="990"/>
              <a:buFont typeface="Noto Sans Symbols"/>
              <a:buChar char="■"/>
            </a:pPr>
            <a:r>
              <a:rPr b="0" i="0" lang="en-IN" sz="1800" u="none" cap="none" strike="noStrike">
                <a:solidFill>
                  <a:srgbClr val="000000"/>
                </a:solidFill>
                <a:latin typeface="Calibri"/>
                <a:ea typeface="Calibri"/>
                <a:cs typeface="Calibri"/>
                <a:sym typeface="Calibri"/>
              </a:rPr>
              <a:t>Implemented on low-cost departmental servers</a:t>
            </a:r>
            <a:endParaRPr b="0" i="0" sz="1800" u="none" cap="none" strike="noStrike">
              <a:solidFill>
                <a:srgbClr val="000000"/>
              </a:solidFill>
              <a:latin typeface="Arial"/>
              <a:ea typeface="Arial"/>
              <a:cs typeface="Arial"/>
              <a:sym typeface="Arial"/>
            </a:endParaRPr>
          </a:p>
          <a:p>
            <a:pPr indent="-284400" lvl="1" marL="743040" marR="0" rtl="0" algn="l">
              <a:lnSpc>
                <a:spcPct val="110000"/>
              </a:lnSpc>
              <a:spcBef>
                <a:spcPts val="0"/>
              </a:spcBef>
              <a:spcAft>
                <a:spcPts val="0"/>
              </a:spcAft>
              <a:buClr>
                <a:srgbClr val="FF0000"/>
              </a:buClr>
              <a:buSzPts val="990"/>
              <a:buFont typeface="Noto Sans Symbols"/>
              <a:buChar char="■"/>
            </a:pPr>
            <a:r>
              <a:rPr b="0" i="0" lang="en-IN" sz="1800" u="none" cap="none" strike="noStrike">
                <a:solidFill>
                  <a:srgbClr val="000000"/>
                </a:solidFill>
                <a:latin typeface="Calibri"/>
                <a:ea typeface="Calibri"/>
                <a:cs typeface="Calibri"/>
                <a:sym typeface="Calibri"/>
              </a:rPr>
              <a:t>Independent vs. dependent (directly from warehouse) data mart</a:t>
            </a:r>
            <a:endParaRPr b="0" i="0" sz="1800" u="none" cap="none" strike="noStrike">
              <a:solidFill>
                <a:srgbClr val="000000"/>
              </a:solidFill>
              <a:latin typeface="Arial"/>
              <a:ea typeface="Arial"/>
              <a:cs typeface="Arial"/>
              <a:sym typeface="Arial"/>
            </a:endParaRPr>
          </a:p>
        </p:txBody>
      </p:sp>
      <p:sp>
        <p:nvSpPr>
          <p:cNvPr id="938" name="Google Shape;938;p34"/>
          <p:cNvSpPr/>
          <p:nvPr/>
        </p:nvSpPr>
        <p:spPr>
          <a:xfrm>
            <a:off x="7238880" y="6400800"/>
            <a:ext cx="1903680" cy="45576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ahoma"/>
                <a:ea typeface="Tahoma"/>
                <a:cs typeface="Tahoma"/>
                <a:sym typeface="Tahoma"/>
              </a:rPr>
              <a:t>‹#›</a:t>
            </a:fld>
            <a:endParaRPr b="0" sz="1800" strike="noStrike">
              <a:solidFill>
                <a:srgbClr val="000000"/>
              </a:solidFill>
              <a:latin typeface="Arial"/>
              <a:ea typeface="Arial"/>
              <a:cs typeface="Arial"/>
              <a:sym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2" name="Shape 942"/>
        <p:cNvGrpSpPr/>
        <p:nvPr/>
      </p:nvGrpSpPr>
      <p:grpSpPr>
        <a:xfrm>
          <a:off x="0" y="0"/>
          <a:ext cx="0" cy="0"/>
          <a:chOff x="0" y="0"/>
          <a:chExt cx="0" cy="0"/>
        </a:xfrm>
      </p:grpSpPr>
      <p:sp>
        <p:nvSpPr>
          <p:cNvPr id="943" name="Google Shape;943;p35"/>
          <p:cNvSpPr/>
          <p:nvPr/>
        </p:nvSpPr>
        <p:spPr>
          <a:xfrm>
            <a:off x="380880" y="380880"/>
            <a:ext cx="8380440" cy="68436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4" name="Google Shape;944;p35"/>
          <p:cNvSpPr/>
          <p:nvPr/>
        </p:nvSpPr>
        <p:spPr>
          <a:xfrm>
            <a:off x="380880" y="1447920"/>
            <a:ext cx="8380440" cy="5027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None/>
            </a:pPr>
            <a:r>
              <a:rPr b="0" lang="en-IN" sz="1800" strike="noStrike">
                <a:solidFill>
                  <a:srgbClr val="000000"/>
                </a:solidFill>
                <a:latin typeface="Arial"/>
                <a:ea typeface="Arial"/>
                <a:cs typeface="Arial"/>
                <a:sym typeface="Arial"/>
              </a:rPr>
              <a:t>Depending on the source of data, data marts can be categorized as independent or dependent. Independent data marts are sourced from data captured from one or more operational systems or external information providers, or from data generated locally within a particular department or geographic area. Dependent data marts are sourced directly from enterprise data warehouses.</a:t>
            </a:r>
            <a:endParaRPr b="0" sz="1800" strike="noStrike">
              <a:solidFill>
                <a:srgbClr val="000000"/>
              </a:solidFill>
              <a:latin typeface="Arial"/>
              <a:ea typeface="Arial"/>
              <a:cs typeface="Arial"/>
              <a:sym typeface="Arial"/>
            </a:endParaRPr>
          </a:p>
          <a:p>
            <a:pPr indent="0" lvl="0" marL="0" marR="0" rtl="0" algn="ctr">
              <a:lnSpc>
                <a:spcPct val="110000"/>
              </a:lnSpc>
              <a:spcBef>
                <a:spcPts val="0"/>
              </a:spcBef>
              <a:spcAft>
                <a:spcPts val="0"/>
              </a:spcAft>
              <a:buNone/>
            </a:pPr>
            <a:r>
              <a:rPr b="0" lang="en-IN" sz="1800" strike="noStrike">
                <a:solidFill>
                  <a:srgbClr val="000000"/>
                </a:solidFill>
                <a:latin typeface="Arial"/>
                <a:ea typeface="Arial"/>
                <a:cs typeface="Arial"/>
                <a:sym typeface="Arial"/>
              </a:rPr>
              <a:t>A data mart is a subset of an EDW that is focused on a specific business area, such as sales or marketing. Data marts are typically used for more focused analytics and reporting within a specific business unit.</a:t>
            </a:r>
            <a:endParaRPr b="0" sz="1800" strike="noStrike">
              <a:solidFill>
                <a:srgbClr val="000000"/>
              </a:solidFill>
              <a:latin typeface="Arial"/>
              <a:ea typeface="Arial"/>
              <a:cs typeface="Arial"/>
              <a:sym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8" name="Shape 948"/>
        <p:cNvGrpSpPr/>
        <p:nvPr/>
      </p:nvGrpSpPr>
      <p:grpSpPr>
        <a:xfrm>
          <a:off x="0" y="0"/>
          <a:ext cx="0" cy="0"/>
          <a:chOff x="0" y="0"/>
          <a:chExt cx="0" cy="0"/>
        </a:xfrm>
      </p:grpSpPr>
      <p:sp>
        <p:nvSpPr>
          <p:cNvPr id="949" name="Google Shape;949;p36"/>
          <p:cNvSpPr/>
          <p:nvPr/>
        </p:nvSpPr>
        <p:spPr>
          <a:xfrm>
            <a:off x="2590920" y="457200"/>
            <a:ext cx="5492880" cy="608040"/>
          </a:xfrm>
          <a:prstGeom prst="rect">
            <a:avLst/>
          </a:prstGeom>
          <a:noFill/>
          <a:ln>
            <a:noFill/>
          </a:ln>
        </p:spPr>
        <p:txBody>
          <a:bodyPr anchorCtr="0" anchor="b" bIns="46075" lIns="92150" spcFirstLastPara="1" rIns="92150" wrap="square" tIns="46075">
            <a:noAutofit/>
          </a:bodyPr>
          <a:lstStyle/>
          <a:p>
            <a:pPr indent="0" lvl="0" marL="0" marR="0" rtl="0" algn="ctr">
              <a:lnSpc>
                <a:spcPct val="100000"/>
              </a:lnSpc>
              <a:spcBef>
                <a:spcPts val="0"/>
              </a:spcBef>
              <a:spcAft>
                <a:spcPts val="0"/>
              </a:spcAft>
              <a:buNone/>
            </a:pPr>
            <a:r>
              <a:rPr b="0" lang="en-IN" sz="3600" strike="noStrike">
                <a:solidFill>
                  <a:srgbClr val="FFFFFF"/>
                </a:solidFill>
                <a:latin typeface="Calibri"/>
                <a:ea typeface="Calibri"/>
                <a:cs typeface="Calibri"/>
                <a:sym typeface="Calibri"/>
              </a:rPr>
              <a:t>Data Warehouse Models</a:t>
            </a:r>
            <a:endParaRPr b="0" sz="1800" strike="noStrike">
              <a:solidFill>
                <a:srgbClr val="000000"/>
              </a:solidFill>
              <a:latin typeface="Arial"/>
              <a:ea typeface="Arial"/>
              <a:cs typeface="Arial"/>
              <a:sym typeface="Arial"/>
            </a:endParaRPr>
          </a:p>
        </p:txBody>
      </p:sp>
      <p:sp>
        <p:nvSpPr>
          <p:cNvPr id="950" name="Google Shape;950;p36"/>
          <p:cNvSpPr/>
          <p:nvPr/>
        </p:nvSpPr>
        <p:spPr>
          <a:xfrm>
            <a:off x="380880" y="1295280"/>
            <a:ext cx="8589960" cy="5104080"/>
          </a:xfrm>
          <a:prstGeom prst="rect">
            <a:avLst/>
          </a:prstGeom>
          <a:noFill/>
          <a:ln>
            <a:noFill/>
          </a:ln>
        </p:spPr>
        <p:txBody>
          <a:bodyPr anchorCtr="0" anchor="t" bIns="46075" lIns="92150" spcFirstLastPara="1" rIns="92150" wrap="square" tIns="46075">
            <a:noAutofit/>
          </a:bodyPr>
          <a:lstStyle/>
          <a:p>
            <a:pPr indent="0" lvl="0" marL="0" marR="0" rtl="0" algn="l">
              <a:lnSpc>
                <a:spcPct val="110000"/>
              </a:lnSpc>
              <a:spcBef>
                <a:spcPts val="0"/>
              </a:spcBef>
              <a:spcAft>
                <a:spcPts val="0"/>
              </a:spcAft>
              <a:buNone/>
            </a:pPr>
            <a:r>
              <a:t/>
            </a:r>
            <a:endParaRPr b="0" sz="1800" strike="noStrike">
              <a:solidFill>
                <a:srgbClr val="000000"/>
              </a:solidFill>
              <a:latin typeface="Arial"/>
              <a:ea typeface="Arial"/>
              <a:cs typeface="Arial"/>
              <a:sym typeface="Arial"/>
            </a:endParaRPr>
          </a:p>
          <a:p>
            <a:pPr indent="-341640" lvl="0" marL="343080" marR="0" rtl="0" algn="l">
              <a:lnSpc>
                <a:spcPct val="110000"/>
              </a:lnSpc>
              <a:spcBef>
                <a:spcPts val="0"/>
              </a:spcBef>
              <a:spcAft>
                <a:spcPts val="0"/>
              </a:spcAft>
              <a:buClr>
                <a:srgbClr val="3333CC"/>
              </a:buClr>
              <a:buSzPts val="1080"/>
              <a:buFont typeface="Noto Sans Symbols"/>
              <a:buChar char="■"/>
            </a:pPr>
            <a:r>
              <a:rPr b="0" lang="en-IN" sz="1800" strike="noStrike">
                <a:solidFill>
                  <a:srgbClr val="FF0000"/>
                </a:solidFill>
                <a:latin typeface="Calibri"/>
                <a:ea typeface="Calibri"/>
                <a:cs typeface="Calibri"/>
                <a:sym typeface="Calibri"/>
              </a:rPr>
              <a:t>Virtual warehouse</a:t>
            </a:r>
            <a:endParaRPr b="0" sz="1800" strike="noStrike">
              <a:solidFill>
                <a:srgbClr val="000000"/>
              </a:solidFill>
              <a:latin typeface="Arial"/>
              <a:ea typeface="Arial"/>
              <a:cs typeface="Arial"/>
              <a:sym typeface="Arial"/>
            </a:endParaRPr>
          </a:p>
          <a:p>
            <a:pPr indent="-284400" lvl="1" marL="743040" marR="0" rtl="0" algn="l">
              <a:lnSpc>
                <a:spcPct val="110000"/>
              </a:lnSpc>
              <a:spcBef>
                <a:spcPts val="0"/>
              </a:spcBef>
              <a:spcAft>
                <a:spcPts val="0"/>
              </a:spcAft>
              <a:buClr>
                <a:srgbClr val="FF0000"/>
              </a:buClr>
              <a:buSzPts val="990"/>
              <a:buFont typeface="Noto Sans Symbols"/>
              <a:buChar char="■"/>
            </a:pPr>
            <a:r>
              <a:rPr b="0" i="0" lang="en-IN" sz="1800" u="none" cap="none" strike="noStrike">
                <a:solidFill>
                  <a:srgbClr val="000000"/>
                </a:solidFill>
                <a:latin typeface="Calibri"/>
                <a:ea typeface="Calibri"/>
                <a:cs typeface="Calibri"/>
                <a:sym typeface="Calibri"/>
              </a:rPr>
              <a:t>Set of views over operational databases</a:t>
            </a:r>
            <a:endParaRPr b="0" i="0" sz="1800" u="none" cap="none" strike="noStrike">
              <a:solidFill>
                <a:srgbClr val="000000"/>
              </a:solidFill>
              <a:latin typeface="Arial"/>
              <a:ea typeface="Arial"/>
              <a:cs typeface="Arial"/>
              <a:sym typeface="Arial"/>
            </a:endParaRPr>
          </a:p>
          <a:p>
            <a:pPr indent="-284400" lvl="1" marL="743040" marR="0" rtl="0" algn="l">
              <a:lnSpc>
                <a:spcPct val="110000"/>
              </a:lnSpc>
              <a:spcBef>
                <a:spcPts val="0"/>
              </a:spcBef>
              <a:spcAft>
                <a:spcPts val="0"/>
              </a:spcAft>
              <a:buClr>
                <a:srgbClr val="FF0000"/>
              </a:buClr>
              <a:buSzPts val="990"/>
              <a:buFont typeface="Noto Sans Symbols"/>
              <a:buChar char="■"/>
            </a:pPr>
            <a:r>
              <a:rPr b="0" i="0" lang="en-IN" sz="1800" u="none" cap="none" strike="noStrike">
                <a:solidFill>
                  <a:srgbClr val="000000"/>
                </a:solidFill>
                <a:latin typeface="Calibri"/>
                <a:ea typeface="Calibri"/>
                <a:cs typeface="Calibri"/>
                <a:sym typeface="Calibri"/>
              </a:rPr>
              <a:t>Only some of the possible summary views may be materialized</a:t>
            </a:r>
            <a:endParaRPr b="0" i="0" sz="1800" u="none" cap="none" strike="noStrike">
              <a:solidFill>
                <a:srgbClr val="000000"/>
              </a:solidFill>
              <a:latin typeface="Arial"/>
              <a:ea typeface="Arial"/>
              <a:cs typeface="Arial"/>
              <a:sym typeface="Arial"/>
            </a:endParaRPr>
          </a:p>
          <a:p>
            <a:pPr indent="-284400" lvl="1" marL="743040" marR="0" rtl="0" algn="l">
              <a:lnSpc>
                <a:spcPct val="110000"/>
              </a:lnSpc>
              <a:spcBef>
                <a:spcPts val="0"/>
              </a:spcBef>
              <a:spcAft>
                <a:spcPts val="0"/>
              </a:spcAft>
              <a:buClr>
                <a:srgbClr val="FF0000"/>
              </a:buClr>
              <a:buSzPts val="990"/>
              <a:buFont typeface="Noto Sans Symbols"/>
              <a:buChar char="■"/>
            </a:pPr>
            <a:r>
              <a:rPr b="0" i="0" lang="en-IN" sz="1800" u="none" cap="none" strike="noStrike">
                <a:solidFill>
                  <a:srgbClr val="000000"/>
                </a:solidFill>
                <a:latin typeface="Calibri"/>
                <a:ea typeface="Calibri"/>
                <a:cs typeface="Calibri"/>
                <a:sym typeface="Calibri"/>
              </a:rPr>
              <a:t>Easy to build but requires excess capacity on operational database servers</a:t>
            </a:r>
            <a:endParaRPr b="0" i="0" sz="1800" u="none" cap="none" strike="noStrike">
              <a:solidFill>
                <a:srgbClr val="000000"/>
              </a:solidFill>
              <a:latin typeface="Arial"/>
              <a:ea typeface="Arial"/>
              <a:cs typeface="Arial"/>
              <a:sym typeface="Arial"/>
            </a:endParaRPr>
          </a:p>
          <a:p>
            <a:pPr indent="0" lvl="0" marL="0" marR="0" rtl="0" algn="l">
              <a:lnSpc>
                <a:spcPct val="110000"/>
              </a:lnSpc>
              <a:spcBef>
                <a:spcPts val="0"/>
              </a:spcBef>
              <a:spcAft>
                <a:spcPts val="0"/>
              </a:spcAft>
              <a:buNone/>
            </a:pPr>
            <a:r>
              <a:rPr b="0" lang="en-IN" sz="1800" strike="noStrike">
                <a:solidFill>
                  <a:srgbClr val="000000"/>
                </a:solidFill>
                <a:latin typeface="Calibri"/>
                <a:ea typeface="Calibri"/>
                <a:cs typeface="Calibri"/>
                <a:sym typeface="Calibri"/>
              </a:rPr>
              <a:t>A virtual data warehouse is a logical data warehouse that does not physically store data. Instead, it creates a unified view of data from multiple underlying data sources. Virtual data warehouses are typically used for businesses that need to access data from a variety of sources, such as cloud-based applications and on-premises databases.</a:t>
            </a:r>
            <a:endParaRPr b="0" sz="1800" strike="noStrike">
              <a:solidFill>
                <a:srgbClr val="000000"/>
              </a:solidFill>
              <a:latin typeface="Arial"/>
              <a:ea typeface="Arial"/>
              <a:cs typeface="Arial"/>
              <a:sym typeface="Arial"/>
            </a:endParaRPr>
          </a:p>
          <a:p>
            <a:pPr indent="-341640" lvl="1" marL="343080" marR="0" rtl="0" algn="l">
              <a:lnSpc>
                <a:spcPct val="110000"/>
              </a:lnSpc>
              <a:spcBef>
                <a:spcPts val="0"/>
              </a:spcBef>
              <a:spcAft>
                <a:spcPts val="0"/>
              </a:spcAft>
              <a:buClr>
                <a:srgbClr val="3333CC"/>
              </a:buClr>
              <a:buSzPts val="1080"/>
              <a:buFont typeface="Noto Sans Symbols"/>
              <a:buChar char="■"/>
            </a:pPr>
            <a:r>
              <a:rPr b="0" i="0" lang="en-IN" sz="1800" u="none" cap="none" strike="noStrike">
                <a:solidFill>
                  <a:srgbClr val="FF0000"/>
                </a:solidFill>
                <a:latin typeface="Calibri"/>
                <a:ea typeface="Calibri"/>
                <a:cs typeface="Calibri"/>
                <a:sym typeface="Calibri"/>
              </a:rPr>
              <a:t>Cloud-based data warehouse</a:t>
            </a:r>
            <a:endParaRPr b="0" i="0" sz="1800" u="none" cap="none" strike="noStrike">
              <a:solidFill>
                <a:srgbClr val="000000"/>
              </a:solidFill>
              <a:latin typeface="Arial"/>
              <a:ea typeface="Arial"/>
              <a:cs typeface="Arial"/>
              <a:sym typeface="Arial"/>
            </a:endParaRPr>
          </a:p>
          <a:p>
            <a:pPr indent="-284400" lvl="1" marL="743040" marR="0" rtl="0" algn="l">
              <a:lnSpc>
                <a:spcPct val="110000"/>
              </a:lnSpc>
              <a:spcBef>
                <a:spcPts val="0"/>
              </a:spcBef>
              <a:spcAft>
                <a:spcPts val="0"/>
              </a:spcAft>
              <a:buClr>
                <a:srgbClr val="FF0000"/>
              </a:buClr>
              <a:buSzPts val="990"/>
              <a:buFont typeface="Noto Sans Symbols"/>
              <a:buChar char="■"/>
            </a:pPr>
            <a:r>
              <a:rPr b="0" i="0" lang="en-IN" sz="1800" u="none" cap="none" strike="noStrike">
                <a:solidFill>
                  <a:srgbClr val="000000"/>
                </a:solidFill>
                <a:latin typeface="Calibri"/>
                <a:ea typeface="Calibri"/>
                <a:cs typeface="Calibri"/>
                <a:sym typeface="Calibri"/>
              </a:rPr>
              <a:t>They can typically perform complex analytical queries much faster because they are massively parallel processing (MPP).</a:t>
            </a:r>
            <a:endParaRPr b="0" i="0" sz="1800" u="none" cap="none" strike="noStrike">
              <a:solidFill>
                <a:srgbClr val="000000"/>
              </a:solidFill>
              <a:latin typeface="Arial"/>
              <a:ea typeface="Arial"/>
              <a:cs typeface="Arial"/>
              <a:sym typeface="Arial"/>
            </a:endParaRPr>
          </a:p>
          <a:p>
            <a:pPr indent="-284400" lvl="1" marL="743040" marR="0" rtl="0" algn="l">
              <a:lnSpc>
                <a:spcPct val="110000"/>
              </a:lnSpc>
              <a:spcBef>
                <a:spcPts val="0"/>
              </a:spcBef>
              <a:spcAft>
                <a:spcPts val="0"/>
              </a:spcAft>
              <a:buClr>
                <a:srgbClr val="FF0000"/>
              </a:buClr>
              <a:buSzPts val="990"/>
              <a:buFont typeface="Noto Sans Symbols"/>
              <a:buChar char="■"/>
            </a:pPr>
            <a:r>
              <a:rPr b="0" i="0" lang="en-IN" sz="1800" u="none" cap="none" strike="noStrike">
                <a:solidFill>
                  <a:srgbClr val="000000"/>
                </a:solidFill>
                <a:latin typeface="Calibri"/>
                <a:ea typeface="Calibri"/>
                <a:cs typeface="Calibri"/>
                <a:sym typeface="Calibri"/>
              </a:rPr>
              <a:t>There is no need to purchase physical hardware.</a:t>
            </a:r>
            <a:endParaRPr b="0" i="0" sz="1800" u="none" cap="none" strike="noStrike">
              <a:solidFill>
                <a:srgbClr val="000000"/>
              </a:solidFill>
              <a:latin typeface="Arial"/>
              <a:ea typeface="Arial"/>
              <a:cs typeface="Arial"/>
              <a:sym typeface="Arial"/>
            </a:endParaRPr>
          </a:p>
          <a:p>
            <a:pPr indent="-284400" lvl="1" marL="743040" marR="0" rtl="0" algn="l">
              <a:lnSpc>
                <a:spcPct val="110000"/>
              </a:lnSpc>
              <a:spcBef>
                <a:spcPts val="0"/>
              </a:spcBef>
              <a:spcAft>
                <a:spcPts val="0"/>
              </a:spcAft>
              <a:buClr>
                <a:srgbClr val="FF0000"/>
              </a:buClr>
              <a:buSzPts val="990"/>
              <a:buFont typeface="Noto Sans Symbols"/>
              <a:buChar char="■"/>
            </a:pPr>
            <a:r>
              <a:rPr b="0" i="0" lang="en-IN" sz="1800" u="none" cap="none" strike="noStrike">
                <a:solidFill>
                  <a:srgbClr val="000000"/>
                </a:solidFill>
                <a:latin typeface="Calibri"/>
                <a:ea typeface="Calibri"/>
                <a:cs typeface="Calibri"/>
                <a:sym typeface="Calibri"/>
              </a:rPr>
              <a:t>It’s quicker and cheaper to set up and scale cloud data warehouses</a:t>
            </a:r>
            <a:endParaRPr b="0" i="0" sz="1800" u="none" cap="none" strike="noStrike">
              <a:solidFill>
                <a:srgbClr val="000000"/>
              </a:solidFill>
              <a:latin typeface="Arial"/>
              <a:ea typeface="Arial"/>
              <a:cs typeface="Arial"/>
              <a:sym typeface="Arial"/>
            </a:endParaRPr>
          </a:p>
          <a:p>
            <a:pPr indent="0" lvl="0" marL="0" marR="0" rtl="0" algn="l">
              <a:lnSpc>
                <a:spcPct val="110000"/>
              </a:lnSpc>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951" name="Google Shape;951;p36"/>
          <p:cNvSpPr/>
          <p:nvPr/>
        </p:nvSpPr>
        <p:spPr>
          <a:xfrm>
            <a:off x="7238880" y="6400800"/>
            <a:ext cx="1903680" cy="45576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ahoma"/>
                <a:ea typeface="Tahoma"/>
                <a:cs typeface="Tahoma"/>
                <a:sym typeface="Tahoma"/>
              </a:rPr>
              <a:t>‹#›</a:t>
            </a:fld>
            <a:endParaRPr b="0" sz="1800" strike="noStrike">
              <a:solidFill>
                <a:srgbClr val="000000"/>
              </a:solidFill>
              <a:latin typeface="Arial"/>
              <a:ea typeface="Arial"/>
              <a:cs typeface="Arial"/>
              <a:sym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5" name="Shape 955"/>
        <p:cNvGrpSpPr/>
        <p:nvPr/>
      </p:nvGrpSpPr>
      <p:grpSpPr>
        <a:xfrm>
          <a:off x="0" y="0"/>
          <a:ext cx="0" cy="0"/>
          <a:chOff x="0" y="0"/>
          <a:chExt cx="0" cy="0"/>
        </a:xfrm>
      </p:grpSpPr>
      <p:sp>
        <p:nvSpPr>
          <p:cNvPr id="956" name="Google Shape;956;p37"/>
          <p:cNvSpPr/>
          <p:nvPr/>
        </p:nvSpPr>
        <p:spPr>
          <a:xfrm>
            <a:off x="2590920" y="304920"/>
            <a:ext cx="6323040" cy="836640"/>
          </a:xfrm>
          <a:prstGeom prst="rect">
            <a:avLst/>
          </a:prstGeom>
          <a:noFill/>
          <a:ln>
            <a:noFill/>
          </a:ln>
        </p:spPr>
        <p:txBody>
          <a:bodyPr anchorCtr="0" anchor="b" bIns="45000" lIns="90000" spcFirstLastPara="1" rIns="90000" wrap="square" tIns="45000">
            <a:noAutofit/>
          </a:bodyPr>
          <a:lstStyle/>
          <a:p>
            <a:pPr indent="0" lvl="0" marL="0" marR="0" rtl="0" algn="ctr">
              <a:lnSpc>
                <a:spcPct val="100000"/>
              </a:lnSpc>
              <a:spcBef>
                <a:spcPts val="0"/>
              </a:spcBef>
              <a:spcAft>
                <a:spcPts val="0"/>
              </a:spcAft>
              <a:buNone/>
            </a:pPr>
            <a:r>
              <a:rPr b="0" lang="en-IN" sz="3600" strike="noStrike">
                <a:solidFill>
                  <a:srgbClr val="FFFFFF"/>
                </a:solidFill>
                <a:latin typeface="Calibri"/>
                <a:ea typeface="Calibri"/>
                <a:cs typeface="Calibri"/>
                <a:sym typeface="Calibri"/>
              </a:rPr>
              <a:t>Data Warehouse Back-End Tools and Utilities</a:t>
            </a:r>
            <a:endParaRPr b="0" sz="1800" strike="noStrike">
              <a:solidFill>
                <a:srgbClr val="000000"/>
              </a:solidFill>
              <a:latin typeface="Arial"/>
              <a:ea typeface="Arial"/>
              <a:cs typeface="Arial"/>
              <a:sym typeface="Arial"/>
            </a:endParaRPr>
          </a:p>
        </p:txBody>
      </p:sp>
      <p:sp>
        <p:nvSpPr>
          <p:cNvPr id="957" name="Google Shape;957;p37"/>
          <p:cNvSpPr/>
          <p:nvPr/>
        </p:nvSpPr>
        <p:spPr>
          <a:xfrm>
            <a:off x="304920" y="1295280"/>
            <a:ext cx="8533080" cy="5180040"/>
          </a:xfrm>
          <a:prstGeom prst="rect">
            <a:avLst/>
          </a:prstGeom>
          <a:noFill/>
          <a:ln>
            <a:noFill/>
          </a:ln>
        </p:spPr>
        <p:txBody>
          <a:bodyPr anchorCtr="0" anchor="t" bIns="45000" lIns="90000" spcFirstLastPara="1" rIns="90000" wrap="square" tIns="45000">
            <a:noAutofit/>
          </a:bodyPr>
          <a:lstStyle/>
          <a:p>
            <a:pPr indent="-341640" lvl="0" marL="343080" marR="0" rtl="0" algn="l">
              <a:lnSpc>
                <a:spcPct val="90000"/>
              </a:lnSpc>
              <a:spcBef>
                <a:spcPts val="0"/>
              </a:spcBef>
              <a:spcAft>
                <a:spcPts val="0"/>
              </a:spcAft>
              <a:buClr>
                <a:srgbClr val="3333CC"/>
              </a:buClr>
              <a:buSzPts val="1440"/>
              <a:buFont typeface="Noto Sans Symbols"/>
              <a:buChar char="■"/>
            </a:pPr>
            <a:r>
              <a:rPr b="1" lang="en-IN" sz="2400" strike="noStrike">
                <a:solidFill>
                  <a:srgbClr val="000000"/>
                </a:solidFill>
                <a:latin typeface="Calibri"/>
                <a:ea typeface="Calibri"/>
                <a:cs typeface="Calibri"/>
                <a:sym typeface="Calibri"/>
              </a:rPr>
              <a:t>Data extraction</a:t>
            </a:r>
            <a:endParaRPr b="0" sz="1800" strike="noStrike">
              <a:solidFill>
                <a:srgbClr val="000000"/>
              </a:solidFill>
              <a:latin typeface="Arial"/>
              <a:ea typeface="Arial"/>
              <a:cs typeface="Arial"/>
              <a:sym typeface="Arial"/>
            </a:endParaRPr>
          </a:p>
          <a:p>
            <a:pPr indent="-284400" lvl="1" marL="743040" marR="0" rtl="0" algn="l">
              <a:lnSpc>
                <a:spcPct val="90000"/>
              </a:lnSpc>
              <a:spcBef>
                <a:spcPts val="0"/>
              </a:spcBef>
              <a:spcAft>
                <a:spcPts val="0"/>
              </a:spcAft>
              <a:buClr>
                <a:srgbClr val="FF0000"/>
              </a:buClr>
              <a:buSzPts val="1320"/>
              <a:buFont typeface="Noto Sans Symbols"/>
              <a:buChar char="■"/>
            </a:pPr>
            <a:r>
              <a:rPr b="0" i="0" lang="en-IN" sz="2400" u="none" cap="none" strike="noStrike">
                <a:solidFill>
                  <a:srgbClr val="000000"/>
                </a:solidFill>
                <a:latin typeface="Calibri"/>
                <a:ea typeface="Calibri"/>
                <a:cs typeface="Calibri"/>
                <a:sym typeface="Calibri"/>
              </a:rPr>
              <a:t>get data from multiple, heterogeneous, and external sources</a:t>
            </a:r>
            <a:endParaRPr b="0" i="0" sz="1800" u="none" cap="none" strike="noStrike">
              <a:solidFill>
                <a:srgbClr val="000000"/>
              </a:solidFill>
              <a:latin typeface="Arial"/>
              <a:ea typeface="Arial"/>
              <a:cs typeface="Arial"/>
              <a:sym typeface="Arial"/>
            </a:endParaRPr>
          </a:p>
          <a:p>
            <a:pPr indent="-341640" lvl="0" marL="343080" marR="0" rtl="0" algn="l">
              <a:lnSpc>
                <a:spcPct val="90000"/>
              </a:lnSpc>
              <a:spcBef>
                <a:spcPts val="0"/>
              </a:spcBef>
              <a:spcAft>
                <a:spcPts val="0"/>
              </a:spcAft>
              <a:buClr>
                <a:srgbClr val="3333CC"/>
              </a:buClr>
              <a:buSzPts val="1440"/>
              <a:buFont typeface="Noto Sans Symbols"/>
              <a:buChar char="■"/>
            </a:pPr>
            <a:r>
              <a:rPr b="1" lang="en-IN" sz="2400" strike="noStrike">
                <a:solidFill>
                  <a:srgbClr val="000000"/>
                </a:solidFill>
                <a:latin typeface="Calibri"/>
                <a:ea typeface="Calibri"/>
                <a:cs typeface="Calibri"/>
                <a:sym typeface="Calibri"/>
              </a:rPr>
              <a:t>Data cleaning</a:t>
            </a:r>
            <a:endParaRPr b="0" sz="1800" strike="noStrike">
              <a:solidFill>
                <a:srgbClr val="000000"/>
              </a:solidFill>
              <a:latin typeface="Arial"/>
              <a:ea typeface="Arial"/>
              <a:cs typeface="Arial"/>
              <a:sym typeface="Arial"/>
            </a:endParaRPr>
          </a:p>
          <a:p>
            <a:pPr indent="-284400" lvl="1" marL="743040" marR="0" rtl="0" algn="l">
              <a:lnSpc>
                <a:spcPct val="90000"/>
              </a:lnSpc>
              <a:spcBef>
                <a:spcPts val="0"/>
              </a:spcBef>
              <a:spcAft>
                <a:spcPts val="0"/>
              </a:spcAft>
              <a:buClr>
                <a:srgbClr val="FF0000"/>
              </a:buClr>
              <a:buSzPts val="1320"/>
              <a:buFont typeface="Noto Sans Symbols"/>
              <a:buChar char="■"/>
            </a:pPr>
            <a:r>
              <a:rPr b="0" i="0" lang="en-IN" sz="2400" u="none" cap="none" strike="noStrike">
                <a:solidFill>
                  <a:srgbClr val="000000"/>
                </a:solidFill>
                <a:latin typeface="Calibri"/>
                <a:ea typeface="Calibri"/>
                <a:cs typeface="Calibri"/>
                <a:sym typeface="Calibri"/>
              </a:rPr>
              <a:t>detect errors in the data and rectify them when possible</a:t>
            </a:r>
            <a:endParaRPr b="0" i="0" sz="1800" u="none" cap="none" strike="noStrike">
              <a:solidFill>
                <a:srgbClr val="000000"/>
              </a:solidFill>
              <a:latin typeface="Arial"/>
              <a:ea typeface="Arial"/>
              <a:cs typeface="Arial"/>
              <a:sym typeface="Arial"/>
            </a:endParaRPr>
          </a:p>
          <a:p>
            <a:pPr indent="-341640" lvl="0" marL="343080" marR="0" rtl="0" algn="l">
              <a:lnSpc>
                <a:spcPct val="90000"/>
              </a:lnSpc>
              <a:spcBef>
                <a:spcPts val="0"/>
              </a:spcBef>
              <a:spcAft>
                <a:spcPts val="0"/>
              </a:spcAft>
              <a:buClr>
                <a:srgbClr val="3333CC"/>
              </a:buClr>
              <a:buSzPts val="1440"/>
              <a:buFont typeface="Noto Sans Symbols"/>
              <a:buChar char="■"/>
            </a:pPr>
            <a:r>
              <a:rPr b="1" lang="en-IN" sz="2400" strike="noStrike">
                <a:solidFill>
                  <a:srgbClr val="000000"/>
                </a:solidFill>
                <a:latin typeface="Calibri"/>
                <a:ea typeface="Calibri"/>
                <a:cs typeface="Calibri"/>
                <a:sym typeface="Calibri"/>
              </a:rPr>
              <a:t>Data transformation</a:t>
            </a:r>
            <a:endParaRPr b="0" sz="1800" strike="noStrike">
              <a:solidFill>
                <a:srgbClr val="000000"/>
              </a:solidFill>
              <a:latin typeface="Arial"/>
              <a:ea typeface="Arial"/>
              <a:cs typeface="Arial"/>
              <a:sym typeface="Arial"/>
            </a:endParaRPr>
          </a:p>
          <a:p>
            <a:pPr indent="-284400" lvl="1" marL="743040" marR="0" rtl="0" algn="l">
              <a:lnSpc>
                <a:spcPct val="90000"/>
              </a:lnSpc>
              <a:spcBef>
                <a:spcPts val="0"/>
              </a:spcBef>
              <a:spcAft>
                <a:spcPts val="0"/>
              </a:spcAft>
              <a:buClr>
                <a:srgbClr val="FF0000"/>
              </a:buClr>
              <a:buSzPts val="1320"/>
              <a:buFont typeface="Noto Sans Symbols"/>
              <a:buChar char="■"/>
            </a:pPr>
            <a:r>
              <a:rPr b="0" i="0" lang="en-IN" sz="2400" u="none" cap="none" strike="noStrike">
                <a:solidFill>
                  <a:srgbClr val="000000"/>
                </a:solidFill>
                <a:latin typeface="Calibri"/>
                <a:ea typeface="Calibri"/>
                <a:cs typeface="Calibri"/>
                <a:sym typeface="Calibri"/>
              </a:rPr>
              <a:t>convert data from legacy or host format to warehouse format</a:t>
            </a:r>
            <a:endParaRPr b="0" i="0" sz="1800" u="none" cap="none" strike="noStrike">
              <a:solidFill>
                <a:srgbClr val="000000"/>
              </a:solidFill>
              <a:latin typeface="Arial"/>
              <a:ea typeface="Arial"/>
              <a:cs typeface="Arial"/>
              <a:sym typeface="Arial"/>
            </a:endParaRPr>
          </a:p>
          <a:p>
            <a:pPr indent="-341640" lvl="0" marL="343080" marR="0" rtl="0" algn="l">
              <a:lnSpc>
                <a:spcPct val="90000"/>
              </a:lnSpc>
              <a:spcBef>
                <a:spcPts val="0"/>
              </a:spcBef>
              <a:spcAft>
                <a:spcPts val="0"/>
              </a:spcAft>
              <a:buClr>
                <a:srgbClr val="3333CC"/>
              </a:buClr>
              <a:buSzPts val="1440"/>
              <a:buFont typeface="Noto Sans Symbols"/>
              <a:buChar char="■"/>
            </a:pPr>
            <a:r>
              <a:rPr b="1" lang="en-IN" sz="2400" strike="noStrike">
                <a:solidFill>
                  <a:srgbClr val="000000"/>
                </a:solidFill>
                <a:latin typeface="Calibri"/>
                <a:ea typeface="Calibri"/>
                <a:cs typeface="Calibri"/>
                <a:sym typeface="Calibri"/>
              </a:rPr>
              <a:t>Load</a:t>
            </a:r>
            <a:endParaRPr b="0" sz="1800" strike="noStrike">
              <a:solidFill>
                <a:srgbClr val="000000"/>
              </a:solidFill>
              <a:latin typeface="Arial"/>
              <a:ea typeface="Arial"/>
              <a:cs typeface="Arial"/>
              <a:sym typeface="Arial"/>
            </a:endParaRPr>
          </a:p>
          <a:p>
            <a:pPr indent="-284400" lvl="1" marL="743040" marR="0" rtl="0" algn="l">
              <a:lnSpc>
                <a:spcPct val="90000"/>
              </a:lnSpc>
              <a:spcBef>
                <a:spcPts val="0"/>
              </a:spcBef>
              <a:spcAft>
                <a:spcPts val="0"/>
              </a:spcAft>
              <a:buClr>
                <a:srgbClr val="FF0000"/>
              </a:buClr>
              <a:buSzPts val="1320"/>
              <a:buFont typeface="Noto Sans Symbols"/>
              <a:buChar char="■"/>
            </a:pPr>
            <a:r>
              <a:rPr b="0" i="0" lang="en-IN" sz="2400" u="none" cap="none" strike="noStrike">
                <a:solidFill>
                  <a:srgbClr val="000000"/>
                </a:solidFill>
                <a:latin typeface="Calibri"/>
                <a:ea typeface="Calibri"/>
                <a:cs typeface="Calibri"/>
                <a:sym typeface="Calibri"/>
              </a:rPr>
              <a:t>sort, summarize, consolidate, compute views, check integrity, and build indicies and partitions</a:t>
            </a:r>
            <a:endParaRPr b="0" i="0" sz="1800" u="none" cap="none" strike="noStrike">
              <a:solidFill>
                <a:srgbClr val="000000"/>
              </a:solidFill>
              <a:latin typeface="Arial"/>
              <a:ea typeface="Arial"/>
              <a:cs typeface="Arial"/>
              <a:sym typeface="Arial"/>
            </a:endParaRPr>
          </a:p>
          <a:p>
            <a:pPr indent="-341640" lvl="0" marL="343080" marR="0" rtl="0" algn="l">
              <a:lnSpc>
                <a:spcPct val="90000"/>
              </a:lnSpc>
              <a:spcBef>
                <a:spcPts val="0"/>
              </a:spcBef>
              <a:spcAft>
                <a:spcPts val="0"/>
              </a:spcAft>
              <a:buClr>
                <a:srgbClr val="3333CC"/>
              </a:buClr>
              <a:buSzPts val="1440"/>
              <a:buFont typeface="Noto Sans Symbols"/>
              <a:buChar char="■"/>
            </a:pPr>
            <a:r>
              <a:rPr b="1" lang="en-IN" sz="2400" strike="noStrike">
                <a:solidFill>
                  <a:srgbClr val="000000"/>
                </a:solidFill>
                <a:latin typeface="Calibri"/>
                <a:ea typeface="Calibri"/>
                <a:cs typeface="Calibri"/>
                <a:sym typeface="Calibri"/>
              </a:rPr>
              <a:t>Refresh</a:t>
            </a:r>
            <a:endParaRPr b="0" sz="1800" strike="noStrike">
              <a:solidFill>
                <a:srgbClr val="000000"/>
              </a:solidFill>
              <a:latin typeface="Arial"/>
              <a:ea typeface="Arial"/>
              <a:cs typeface="Arial"/>
              <a:sym typeface="Arial"/>
            </a:endParaRPr>
          </a:p>
          <a:p>
            <a:pPr indent="-284400" lvl="1" marL="743040" marR="0" rtl="0" algn="l">
              <a:lnSpc>
                <a:spcPct val="90000"/>
              </a:lnSpc>
              <a:spcBef>
                <a:spcPts val="0"/>
              </a:spcBef>
              <a:spcAft>
                <a:spcPts val="0"/>
              </a:spcAft>
              <a:buClr>
                <a:srgbClr val="FF0000"/>
              </a:buClr>
              <a:buSzPts val="1320"/>
              <a:buFont typeface="Noto Sans Symbols"/>
              <a:buChar char="■"/>
            </a:pPr>
            <a:r>
              <a:rPr b="0" i="0" lang="en-IN" sz="2400" u="none" cap="none" strike="noStrike">
                <a:solidFill>
                  <a:srgbClr val="000000"/>
                </a:solidFill>
                <a:latin typeface="Calibri"/>
                <a:ea typeface="Calibri"/>
                <a:cs typeface="Calibri"/>
                <a:sym typeface="Calibri"/>
              </a:rPr>
              <a:t>propagate the updates from the data sources to the warehouse</a:t>
            </a:r>
            <a:endParaRPr b="0" i="0" sz="1800" u="none" cap="none" strike="noStrike">
              <a:solidFill>
                <a:srgbClr val="000000"/>
              </a:solidFill>
              <a:latin typeface="Arial"/>
              <a:ea typeface="Arial"/>
              <a:cs typeface="Arial"/>
              <a:sym typeface="Arial"/>
            </a:endParaRPr>
          </a:p>
        </p:txBody>
      </p:sp>
      <p:sp>
        <p:nvSpPr>
          <p:cNvPr id="958" name="Google Shape;958;p37"/>
          <p:cNvSpPr/>
          <p:nvPr/>
        </p:nvSpPr>
        <p:spPr>
          <a:xfrm>
            <a:off x="7238880" y="6400800"/>
            <a:ext cx="1903680" cy="45576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ahoma"/>
                <a:ea typeface="Tahoma"/>
                <a:cs typeface="Tahoma"/>
                <a:sym typeface="Tahoma"/>
              </a:rPr>
              <a:t>‹#›</a:t>
            </a:fld>
            <a:endParaRPr b="0" sz="1800" strike="noStrike">
              <a:solidFill>
                <a:srgbClr val="000000"/>
              </a:solidFill>
              <a:latin typeface="Arial"/>
              <a:ea typeface="Arial"/>
              <a:cs typeface="Arial"/>
              <a:sym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2" name="Shape 962"/>
        <p:cNvGrpSpPr/>
        <p:nvPr/>
      </p:nvGrpSpPr>
      <p:grpSpPr>
        <a:xfrm>
          <a:off x="0" y="0"/>
          <a:ext cx="0" cy="0"/>
          <a:chOff x="0" y="0"/>
          <a:chExt cx="0" cy="0"/>
        </a:xfrm>
      </p:grpSpPr>
      <p:sp>
        <p:nvSpPr>
          <p:cNvPr id="963" name="Google Shape;963;p38"/>
          <p:cNvSpPr/>
          <p:nvPr/>
        </p:nvSpPr>
        <p:spPr>
          <a:xfrm>
            <a:off x="2666880" y="380880"/>
            <a:ext cx="6094440" cy="684360"/>
          </a:xfrm>
          <a:prstGeom prst="rect">
            <a:avLst/>
          </a:prstGeom>
          <a:noFill/>
          <a:ln>
            <a:noFill/>
          </a:ln>
        </p:spPr>
        <p:txBody>
          <a:bodyPr anchorCtr="0" anchor="b" bIns="46075" lIns="92150" spcFirstLastPara="1" rIns="92150" wrap="square" tIns="46075">
            <a:noAutofit/>
          </a:bodyPr>
          <a:lstStyle/>
          <a:p>
            <a:pPr indent="0" lvl="0" marL="0" marR="0" rtl="0" algn="ctr">
              <a:lnSpc>
                <a:spcPct val="100000"/>
              </a:lnSpc>
              <a:spcBef>
                <a:spcPts val="0"/>
              </a:spcBef>
              <a:spcAft>
                <a:spcPts val="0"/>
              </a:spcAft>
              <a:buNone/>
            </a:pPr>
            <a:r>
              <a:rPr b="0" lang="en-IN" sz="3600" strike="noStrike">
                <a:solidFill>
                  <a:srgbClr val="FFFFFF"/>
                </a:solidFill>
                <a:latin typeface="Calibri"/>
                <a:ea typeface="Calibri"/>
                <a:cs typeface="Calibri"/>
                <a:sym typeface="Calibri"/>
              </a:rPr>
              <a:t>Metadata Repository</a:t>
            </a:r>
            <a:endParaRPr b="0" sz="1800" strike="noStrike">
              <a:solidFill>
                <a:srgbClr val="000000"/>
              </a:solidFill>
              <a:latin typeface="Arial"/>
              <a:ea typeface="Arial"/>
              <a:cs typeface="Arial"/>
              <a:sym typeface="Arial"/>
            </a:endParaRPr>
          </a:p>
        </p:txBody>
      </p:sp>
      <p:sp>
        <p:nvSpPr>
          <p:cNvPr id="964" name="Google Shape;964;p38"/>
          <p:cNvSpPr/>
          <p:nvPr/>
        </p:nvSpPr>
        <p:spPr>
          <a:xfrm>
            <a:off x="304920" y="1295280"/>
            <a:ext cx="8533080" cy="5256360"/>
          </a:xfrm>
          <a:prstGeom prst="rect">
            <a:avLst/>
          </a:prstGeom>
          <a:noFill/>
          <a:ln>
            <a:noFill/>
          </a:ln>
        </p:spPr>
        <p:txBody>
          <a:bodyPr anchorCtr="0" anchor="t" bIns="46075" lIns="92150" spcFirstLastPara="1" rIns="92150" wrap="square" tIns="46075">
            <a:noAutofit/>
          </a:bodyPr>
          <a:lstStyle/>
          <a:p>
            <a:pPr indent="-341640" lvl="0" marL="343080" marR="0" rtl="0" algn="l">
              <a:lnSpc>
                <a:spcPct val="110000"/>
              </a:lnSpc>
              <a:spcBef>
                <a:spcPts val="0"/>
              </a:spcBef>
              <a:spcAft>
                <a:spcPts val="0"/>
              </a:spcAft>
              <a:buClr>
                <a:srgbClr val="3333CC"/>
              </a:buClr>
              <a:buSzPts val="1200"/>
              <a:buFont typeface="Noto Sans Symbols"/>
              <a:buChar char="■"/>
            </a:pPr>
            <a:r>
              <a:rPr b="0" lang="en-IN" sz="2000" strike="noStrike">
                <a:solidFill>
                  <a:srgbClr val="000000"/>
                </a:solidFill>
                <a:latin typeface="Calibri"/>
                <a:ea typeface="Calibri"/>
                <a:cs typeface="Calibri"/>
                <a:sym typeface="Calibri"/>
              </a:rPr>
              <a:t>Metadata is the </a:t>
            </a:r>
            <a:r>
              <a:rPr b="1" lang="en-IN" sz="2000" strike="noStrike">
                <a:solidFill>
                  <a:srgbClr val="000000"/>
                </a:solidFill>
                <a:latin typeface="Calibri"/>
                <a:ea typeface="Calibri"/>
                <a:cs typeface="Calibri"/>
                <a:sym typeface="Calibri"/>
              </a:rPr>
              <a:t>data defining warehouse objects</a:t>
            </a:r>
            <a:r>
              <a:rPr b="0" lang="en-IN" sz="2000" strike="noStrike">
                <a:solidFill>
                  <a:srgbClr val="000000"/>
                </a:solidFill>
                <a:latin typeface="Calibri"/>
                <a:ea typeface="Calibri"/>
                <a:cs typeface="Calibri"/>
                <a:sym typeface="Calibri"/>
              </a:rPr>
              <a:t>.  </a:t>
            </a:r>
            <a:endParaRPr b="0" sz="1800" strike="noStrike">
              <a:solidFill>
                <a:srgbClr val="000000"/>
              </a:solidFill>
              <a:latin typeface="Arial"/>
              <a:ea typeface="Arial"/>
              <a:cs typeface="Arial"/>
              <a:sym typeface="Arial"/>
            </a:endParaRPr>
          </a:p>
          <a:p>
            <a:pPr indent="0" lvl="0" marL="0" marR="0" rtl="0" algn="l">
              <a:lnSpc>
                <a:spcPct val="110000"/>
              </a:lnSpc>
              <a:spcBef>
                <a:spcPts val="0"/>
              </a:spcBef>
              <a:spcAft>
                <a:spcPts val="0"/>
              </a:spcAft>
              <a:buNone/>
            </a:pPr>
            <a:r>
              <a:t/>
            </a:r>
            <a:endParaRPr b="0" sz="1800" strike="noStrike">
              <a:solidFill>
                <a:srgbClr val="000000"/>
              </a:solidFill>
              <a:latin typeface="Arial"/>
              <a:ea typeface="Arial"/>
              <a:cs typeface="Arial"/>
              <a:sym typeface="Arial"/>
            </a:endParaRPr>
          </a:p>
          <a:p>
            <a:pPr indent="-341640" lvl="0" marL="343080" marR="0" rtl="0" algn="l">
              <a:lnSpc>
                <a:spcPct val="100000"/>
              </a:lnSpc>
              <a:spcBef>
                <a:spcPts val="0"/>
              </a:spcBef>
              <a:spcAft>
                <a:spcPts val="0"/>
              </a:spcAft>
              <a:buClr>
                <a:srgbClr val="3333CC"/>
              </a:buClr>
              <a:buSzPts val="1200"/>
              <a:buFont typeface="Noto Sans Symbols"/>
              <a:buChar char="■"/>
            </a:pPr>
            <a:r>
              <a:rPr b="0" lang="en-IN" sz="2000" strike="noStrike">
                <a:solidFill>
                  <a:srgbClr val="000000"/>
                </a:solidFill>
                <a:latin typeface="Calibri"/>
                <a:ea typeface="Calibri"/>
                <a:cs typeface="Calibri"/>
                <a:sym typeface="Calibri"/>
              </a:rPr>
              <a:t>Created for the </a:t>
            </a:r>
            <a:r>
              <a:rPr b="1" lang="en-IN" sz="2000" strike="noStrike">
                <a:solidFill>
                  <a:srgbClr val="000000"/>
                </a:solidFill>
                <a:latin typeface="Calibri"/>
                <a:ea typeface="Calibri"/>
                <a:cs typeface="Calibri"/>
                <a:sym typeface="Calibri"/>
              </a:rPr>
              <a:t>data names and definitions </a:t>
            </a:r>
            <a:r>
              <a:rPr b="0" lang="en-IN" sz="2000" strike="noStrike">
                <a:solidFill>
                  <a:srgbClr val="000000"/>
                </a:solidFill>
                <a:latin typeface="Calibri"/>
                <a:ea typeface="Calibri"/>
                <a:cs typeface="Calibri"/>
                <a:sym typeface="Calibri"/>
              </a:rPr>
              <a:t>of the given warehouse</a:t>
            </a:r>
            <a:endParaRPr b="0" sz="18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sz="1800" strike="noStrike">
              <a:solidFill>
                <a:srgbClr val="000000"/>
              </a:solidFill>
              <a:latin typeface="Arial"/>
              <a:ea typeface="Arial"/>
              <a:cs typeface="Arial"/>
              <a:sym typeface="Arial"/>
            </a:endParaRPr>
          </a:p>
          <a:p>
            <a:pPr indent="-341640" lvl="0" marL="343080" marR="0" rtl="0" algn="l">
              <a:lnSpc>
                <a:spcPct val="100000"/>
              </a:lnSpc>
              <a:spcBef>
                <a:spcPts val="0"/>
              </a:spcBef>
              <a:spcAft>
                <a:spcPts val="0"/>
              </a:spcAft>
              <a:buClr>
                <a:srgbClr val="3333CC"/>
              </a:buClr>
              <a:buSzPts val="1200"/>
              <a:buFont typeface="Noto Sans Symbols"/>
              <a:buChar char="■"/>
            </a:pPr>
            <a:r>
              <a:rPr b="0" lang="en-IN" sz="2000" strike="noStrike">
                <a:solidFill>
                  <a:srgbClr val="000000"/>
                </a:solidFill>
                <a:latin typeface="Calibri"/>
                <a:ea typeface="Calibri"/>
                <a:cs typeface="Calibri"/>
                <a:sym typeface="Calibri"/>
              </a:rPr>
              <a:t>Also for </a:t>
            </a:r>
            <a:r>
              <a:rPr b="1" lang="en-IN" sz="2000" strike="noStrike">
                <a:solidFill>
                  <a:srgbClr val="000000"/>
                </a:solidFill>
                <a:latin typeface="Calibri"/>
                <a:ea typeface="Calibri"/>
                <a:cs typeface="Calibri"/>
                <a:sym typeface="Calibri"/>
              </a:rPr>
              <a:t>timestamping</a:t>
            </a:r>
            <a:r>
              <a:rPr b="0" lang="en-IN" sz="2000" strike="noStrike">
                <a:solidFill>
                  <a:srgbClr val="000000"/>
                </a:solidFill>
                <a:latin typeface="Calibri"/>
                <a:ea typeface="Calibri"/>
                <a:cs typeface="Calibri"/>
                <a:sym typeface="Calibri"/>
              </a:rPr>
              <a:t> any extracted data, the </a:t>
            </a:r>
            <a:r>
              <a:rPr b="1" lang="en-IN" sz="2000" strike="noStrike">
                <a:solidFill>
                  <a:srgbClr val="000000"/>
                </a:solidFill>
                <a:latin typeface="Calibri"/>
                <a:ea typeface="Calibri"/>
                <a:cs typeface="Calibri"/>
                <a:sym typeface="Calibri"/>
              </a:rPr>
              <a:t>source of the extracted data</a:t>
            </a:r>
            <a:r>
              <a:rPr b="0" lang="en-IN" sz="2000" strike="noStrike">
                <a:solidFill>
                  <a:srgbClr val="000000"/>
                </a:solidFill>
                <a:latin typeface="Calibri"/>
                <a:ea typeface="Calibri"/>
                <a:cs typeface="Calibri"/>
                <a:sym typeface="Calibri"/>
              </a:rPr>
              <a:t>, and </a:t>
            </a:r>
            <a:r>
              <a:rPr b="1" lang="en-IN" sz="2000" strike="noStrike">
                <a:solidFill>
                  <a:srgbClr val="000000"/>
                </a:solidFill>
                <a:latin typeface="Calibri"/>
                <a:ea typeface="Calibri"/>
                <a:cs typeface="Calibri"/>
                <a:sym typeface="Calibri"/>
              </a:rPr>
              <a:t>missing fields </a:t>
            </a:r>
            <a:r>
              <a:rPr b="0" lang="en-IN" sz="2000" strike="noStrike">
                <a:solidFill>
                  <a:srgbClr val="000000"/>
                </a:solidFill>
                <a:latin typeface="Calibri"/>
                <a:ea typeface="Calibri"/>
                <a:cs typeface="Calibri"/>
                <a:sym typeface="Calibri"/>
              </a:rPr>
              <a:t>that have been added by data cleaning or integration processes</a:t>
            </a:r>
            <a:endParaRPr b="0" sz="18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lang="en-IN" sz="2000" strike="noStrike">
                <a:solidFill>
                  <a:srgbClr val="000000"/>
                </a:solidFill>
                <a:latin typeface="Calibri"/>
                <a:ea typeface="Calibri"/>
                <a:cs typeface="Calibri"/>
                <a:sym typeface="Calibri"/>
              </a:rPr>
              <a:t>A metadata repository in a data warehouse is a centralized database that stores information about the data in the data warehouse. This information includes the data's structure, lineage, and business context. The metadata repository is used by a variety of tools and applications to access and manage the data in the data warehouse.</a:t>
            </a:r>
            <a:endParaRPr b="0" sz="18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965" name="Google Shape;965;p38"/>
          <p:cNvSpPr/>
          <p:nvPr/>
        </p:nvSpPr>
        <p:spPr>
          <a:xfrm>
            <a:off x="7238880" y="6400800"/>
            <a:ext cx="1903680" cy="45576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ahoma"/>
                <a:ea typeface="Tahoma"/>
                <a:cs typeface="Tahoma"/>
                <a:sym typeface="Tahoma"/>
              </a:rPr>
              <a:t>‹#›</a:t>
            </a:fld>
            <a:endParaRPr b="0" sz="1800" strike="noStrike">
              <a:solidFill>
                <a:srgbClr val="000000"/>
              </a:solidFill>
              <a:latin typeface="Arial"/>
              <a:ea typeface="Arial"/>
              <a:cs typeface="Arial"/>
              <a:sym typeface="Arial"/>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9" name="Shape 969"/>
        <p:cNvGrpSpPr/>
        <p:nvPr/>
      </p:nvGrpSpPr>
      <p:grpSpPr>
        <a:xfrm>
          <a:off x="0" y="0"/>
          <a:ext cx="0" cy="0"/>
          <a:chOff x="0" y="0"/>
          <a:chExt cx="0" cy="0"/>
        </a:xfrm>
      </p:grpSpPr>
      <p:sp>
        <p:nvSpPr>
          <p:cNvPr id="970" name="Google Shape;970;p39"/>
          <p:cNvSpPr/>
          <p:nvPr/>
        </p:nvSpPr>
        <p:spPr>
          <a:xfrm>
            <a:off x="380880" y="380880"/>
            <a:ext cx="8380440" cy="68436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1" name="Google Shape;971;p39"/>
          <p:cNvSpPr/>
          <p:nvPr/>
        </p:nvSpPr>
        <p:spPr>
          <a:xfrm>
            <a:off x="380880" y="1447920"/>
            <a:ext cx="8380440" cy="502776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None/>
            </a:pPr>
            <a:r>
              <a:rPr b="0" lang="en-IN" sz="3200" strike="noStrike">
                <a:solidFill>
                  <a:srgbClr val="000000"/>
                </a:solidFill>
                <a:latin typeface="Arial"/>
                <a:ea typeface="Arial"/>
                <a:cs typeface="Arial"/>
                <a:sym typeface="Arial"/>
              </a:rPr>
              <a:t>Benefits of Data Repository</a:t>
            </a:r>
            <a:endParaRPr b="0" sz="1800" strike="noStrike">
              <a:solidFill>
                <a:srgbClr val="000000"/>
              </a:solidFill>
              <a:latin typeface="Arial"/>
              <a:ea typeface="Arial"/>
              <a:cs typeface="Arial"/>
              <a:sym typeface="Arial"/>
            </a:endParaRPr>
          </a:p>
          <a:p>
            <a:pPr indent="-214920" lvl="0" marL="216000" marR="0" rtl="0" algn="l">
              <a:lnSpc>
                <a:spcPct val="100000"/>
              </a:lnSpc>
              <a:spcBef>
                <a:spcPts val="0"/>
              </a:spcBef>
              <a:spcAft>
                <a:spcPts val="0"/>
              </a:spcAft>
              <a:buClr>
                <a:srgbClr val="000000"/>
              </a:buClr>
              <a:buSzPts val="1440"/>
              <a:buFont typeface="Noto Sans Symbols"/>
              <a:buChar char="●"/>
            </a:pPr>
            <a:r>
              <a:rPr b="0" lang="en-IN" sz="3200" strike="noStrike">
                <a:solidFill>
                  <a:srgbClr val="000000"/>
                </a:solidFill>
                <a:latin typeface="Arial"/>
                <a:ea typeface="Arial"/>
                <a:cs typeface="Arial"/>
                <a:sym typeface="Arial"/>
              </a:rPr>
              <a:t> </a:t>
            </a:r>
            <a:r>
              <a:rPr b="0" lang="en-IN" sz="2200" strike="noStrike">
                <a:solidFill>
                  <a:srgbClr val="000000"/>
                </a:solidFill>
                <a:latin typeface="Arial"/>
                <a:ea typeface="Arial"/>
                <a:cs typeface="Arial"/>
                <a:sym typeface="Arial"/>
              </a:rPr>
              <a:t>Improved data quality: The metadata repository can help to ensure that the data in the data warehouse is consistent, accurate, and complete.</a:t>
            </a:r>
            <a:endParaRPr b="0" sz="1800" strike="noStrike">
              <a:solidFill>
                <a:srgbClr val="000000"/>
              </a:solidFill>
              <a:latin typeface="Arial"/>
              <a:ea typeface="Arial"/>
              <a:cs typeface="Arial"/>
              <a:sym typeface="Arial"/>
            </a:endParaRPr>
          </a:p>
          <a:p>
            <a:pPr indent="-214920" lvl="0" marL="216000" marR="0" rtl="0" algn="l">
              <a:lnSpc>
                <a:spcPct val="100000"/>
              </a:lnSpc>
              <a:spcBef>
                <a:spcPts val="0"/>
              </a:spcBef>
              <a:spcAft>
                <a:spcPts val="0"/>
              </a:spcAft>
              <a:buClr>
                <a:srgbClr val="000000"/>
              </a:buClr>
              <a:buSzPts val="990"/>
              <a:buFont typeface="Noto Sans Symbols"/>
              <a:buChar char="●"/>
            </a:pPr>
            <a:r>
              <a:rPr b="0" lang="en-IN" sz="2200" strike="noStrike">
                <a:solidFill>
                  <a:srgbClr val="000000"/>
                </a:solidFill>
                <a:latin typeface="Arial"/>
                <a:ea typeface="Arial"/>
                <a:cs typeface="Arial"/>
                <a:sym typeface="Arial"/>
              </a:rPr>
              <a:t>    Reduced development time: The metadata repository can help to reduce the time it takes to develop new data warehouse applications and reports.</a:t>
            </a:r>
            <a:endParaRPr b="0" sz="1800" strike="noStrike">
              <a:solidFill>
                <a:srgbClr val="000000"/>
              </a:solidFill>
              <a:latin typeface="Arial"/>
              <a:ea typeface="Arial"/>
              <a:cs typeface="Arial"/>
              <a:sym typeface="Arial"/>
            </a:endParaRPr>
          </a:p>
          <a:p>
            <a:pPr indent="-214920" lvl="0" marL="216000" marR="0" rtl="0" algn="l">
              <a:lnSpc>
                <a:spcPct val="100000"/>
              </a:lnSpc>
              <a:spcBef>
                <a:spcPts val="0"/>
              </a:spcBef>
              <a:spcAft>
                <a:spcPts val="0"/>
              </a:spcAft>
              <a:buClr>
                <a:srgbClr val="000000"/>
              </a:buClr>
              <a:buSzPts val="990"/>
              <a:buFont typeface="Noto Sans Symbols"/>
              <a:buChar char="●"/>
            </a:pPr>
            <a:r>
              <a:rPr b="0" lang="en-IN" sz="2200" strike="noStrike">
                <a:solidFill>
                  <a:srgbClr val="000000"/>
                </a:solidFill>
                <a:latin typeface="Arial"/>
                <a:ea typeface="Arial"/>
                <a:cs typeface="Arial"/>
                <a:sym typeface="Arial"/>
              </a:rPr>
              <a:t>    Improved data governance: The metadata repository can help to improve data governance by providing a central repository for all data-related information.</a:t>
            </a:r>
            <a:endParaRPr b="0" sz="18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sz="1800" strike="noStrik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4" name="Shape 354"/>
        <p:cNvGrpSpPr/>
        <p:nvPr/>
      </p:nvGrpSpPr>
      <p:grpSpPr>
        <a:xfrm>
          <a:off x="0" y="0"/>
          <a:ext cx="0" cy="0"/>
          <a:chOff x="0" y="0"/>
          <a:chExt cx="0" cy="0"/>
        </a:xfrm>
      </p:grpSpPr>
      <p:sp>
        <p:nvSpPr>
          <p:cNvPr id="355" name="Google Shape;355;p4"/>
          <p:cNvSpPr/>
          <p:nvPr/>
        </p:nvSpPr>
        <p:spPr>
          <a:xfrm>
            <a:off x="2590920" y="380880"/>
            <a:ext cx="6170760" cy="684360"/>
          </a:xfrm>
          <a:prstGeom prst="rect">
            <a:avLst/>
          </a:prstGeom>
          <a:noFill/>
          <a:ln>
            <a:noFill/>
          </a:ln>
        </p:spPr>
        <p:txBody>
          <a:bodyPr anchorCtr="0" anchor="b" bIns="45000" lIns="90000" spcFirstLastPara="1" rIns="90000" wrap="square" tIns="45000">
            <a:noAutofit/>
          </a:bodyPr>
          <a:lstStyle/>
          <a:p>
            <a:pPr indent="0" lvl="0" marL="0" marR="0" rtl="0" algn="ctr">
              <a:lnSpc>
                <a:spcPct val="100000"/>
              </a:lnSpc>
              <a:spcBef>
                <a:spcPts val="0"/>
              </a:spcBef>
              <a:spcAft>
                <a:spcPts val="0"/>
              </a:spcAft>
              <a:buNone/>
            </a:pPr>
            <a:r>
              <a:rPr b="0" lang="en-IN" sz="3600" strike="noStrike">
                <a:solidFill>
                  <a:srgbClr val="333399"/>
                </a:solidFill>
                <a:latin typeface="Tahoma"/>
                <a:ea typeface="Tahoma"/>
                <a:cs typeface="Tahoma"/>
                <a:sym typeface="Tahoma"/>
              </a:rPr>
              <a:t>    </a:t>
            </a:r>
            <a:r>
              <a:rPr b="0" lang="en-IN" sz="3600" strike="noStrike">
                <a:solidFill>
                  <a:srgbClr val="FFFFFF"/>
                </a:solidFill>
                <a:latin typeface="Calibri"/>
                <a:ea typeface="Calibri"/>
                <a:cs typeface="Calibri"/>
                <a:sym typeface="Calibri"/>
              </a:rPr>
              <a:t>Problem: Heterogeneous Information Sources</a:t>
            </a:r>
            <a:endParaRPr b="0" sz="1800" strike="noStrike">
              <a:solidFill>
                <a:srgbClr val="000000"/>
              </a:solidFill>
              <a:latin typeface="Arial"/>
              <a:ea typeface="Arial"/>
              <a:cs typeface="Arial"/>
              <a:sym typeface="Arial"/>
            </a:endParaRPr>
          </a:p>
        </p:txBody>
      </p:sp>
      <p:sp>
        <p:nvSpPr>
          <p:cNvPr id="356" name="Google Shape;356;p4"/>
          <p:cNvSpPr/>
          <p:nvPr/>
        </p:nvSpPr>
        <p:spPr>
          <a:xfrm>
            <a:off x="0" y="1839960"/>
            <a:ext cx="3886200" cy="532080"/>
          </a:xfrm>
          <a:prstGeom prst="rect">
            <a:avLst/>
          </a:prstGeom>
          <a:noFill/>
          <a:ln>
            <a:noFill/>
          </a:ln>
        </p:spPr>
        <p:txBody>
          <a:bodyPr anchorCtr="0" anchor="t" bIns="46075" lIns="92150" spcFirstLastPara="1" rIns="92150" wrap="square" tIns="46075">
            <a:noAutofit/>
          </a:bodyPr>
          <a:lstStyle/>
          <a:p>
            <a:pPr indent="-341640" lvl="0" marL="343080" marR="0" rtl="0" algn="l">
              <a:lnSpc>
                <a:spcPct val="100000"/>
              </a:lnSpc>
              <a:spcBef>
                <a:spcPts val="0"/>
              </a:spcBef>
              <a:spcAft>
                <a:spcPts val="0"/>
              </a:spcAft>
              <a:buNone/>
            </a:pPr>
            <a:r>
              <a:rPr b="0" i="1" lang="en-IN" sz="2000" strike="noStrike">
                <a:solidFill>
                  <a:srgbClr val="000000"/>
                </a:solidFill>
                <a:latin typeface="Arial"/>
                <a:ea typeface="Arial"/>
                <a:cs typeface="Arial"/>
                <a:sym typeface="Arial"/>
              </a:rPr>
              <a:t>“Heterogeneities are everywhere”</a:t>
            </a:r>
            <a:endParaRPr b="0" sz="1800" strike="noStrike">
              <a:solidFill>
                <a:srgbClr val="000000"/>
              </a:solidFill>
              <a:latin typeface="Arial"/>
              <a:ea typeface="Arial"/>
              <a:cs typeface="Arial"/>
              <a:sym typeface="Arial"/>
            </a:endParaRPr>
          </a:p>
        </p:txBody>
      </p:sp>
      <p:sp>
        <p:nvSpPr>
          <p:cNvPr id="357" name="Google Shape;357;p4"/>
          <p:cNvSpPr/>
          <p:nvPr/>
        </p:nvSpPr>
        <p:spPr>
          <a:xfrm>
            <a:off x="1295280" y="5181480"/>
            <a:ext cx="7770960" cy="1522440"/>
          </a:xfrm>
          <a:prstGeom prst="rect">
            <a:avLst/>
          </a:prstGeom>
          <a:noFill/>
          <a:ln>
            <a:noFill/>
          </a:ln>
        </p:spPr>
        <p:txBody>
          <a:bodyPr anchorCtr="0" anchor="t" bIns="46075" lIns="92150" spcFirstLastPara="1" rIns="92150" wrap="square" tIns="46075">
            <a:noAutofit/>
          </a:bodyPr>
          <a:lstStyle/>
          <a:p>
            <a:pPr indent="-341640" lvl="0" marL="343080" marR="0" rtl="0" algn="l">
              <a:lnSpc>
                <a:spcPct val="100000"/>
              </a:lnSpc>
              <a:spcBef>
                <a:spcPts val="0"/>
              </a:spcBef>
              <a:spcAft>
                <a:spcPts val="0"/>
              </a:spcAft>
              <a:buClr>
                <a:srgbClr val="000000"/>
              </a:buClr>
              <a:buSzPts val="1920"/>
              <a:buFont typeface="Arial"/>
              <a:buChar char="•"/>
            </a:pPr>
            <a:r>
              <a:rPr b="0" lang="en-IN" sz="2400" strike="noStrike">
                <a:solidFill>
                  <a:srgbClr val="000000"/>
                </a:solidFill>
                <a:latin typeface="Calibri"/>
                <a:ea typeface="Calibri"/>
                <a:cs typeface="Calibri"/>
                <a:sym typeface="Calibri"/>
              </a:rPr>
              <a:t>Different interfaces</a:t>
            </a:r>
            <a:endParaRPr b="0" sz="1800" strike="noStrike">
              <a:solidFill>
                <a:srgbClr val="000000"/>
              </a:solidFill>
              <a:latin typeface="Arial"/>
              <a:ea typeface="Arial"/>
              <a:cs typeface="Arial"/>
              <a:sym typeface="Arial"/>
            </a:endParaRPr>
          </a:p>
          <a:p>
            <a:pPr indent="-341640" lvl="0" marL="343080" marR="0" rtl="0" algn="l">
              <a:lnSpc>
                <a:spcPct val="100000"/>
              </a:lnSpc>
              <a:spcBef>
                <a:spcPts val="0"/>
              </a:spcBef>
              <a:spcAft>
                <a:spcPts val="0"/>
              </a:spcAft>
              <a:buClr>
                <a:srgbClr val="000000"/>
              </a:buClr>
              <a:buSzPts val="1920"/>
              <a:buFont typeface="Arial"/>
              <a:buChar char="•"/>
            </a:pPr>
            <a:r>
              <a:rPr b="0" lang="en-IN" sz="2400" strike="noStrike">
                <a:solidFill>
                  <a:srgbClr val="000000"/>
                </a:solidFill>
                <a:latin typeface="Calibri"/>
                <a:ea typeface="Calibri"/>
                <a:cs typeface="Calibri"/>
                <a:sym typeface="Calibri"/>
              </a:rPr>
              <a:t>Different data representations</a:t>
            </a:r>
            <a:endParaRPr b="0" sz="1800" strike="noStrike">
              <a:solidFill>
                <a:srgbClr val="000000"/>
              </a:solidFill>
              <a:latin typeface="Arial"/>
              <a:ea typeface="Arial"/>
              <a:cs typeface="Arial"/>
              <a:sym typeface="Arial"/>
            </a:endParaRPr>
          </a:p>
          <a:p>
            <a:pPr indent="-341640" lvl="0" marL="343080" marR="0" rtl="0" algn="l">
              <a:lnSpc>
                <a:spcPct val="100000"/>
              </a:lnSpc>
              <a:spcBef>
                <a:spcPts val="0"/>
              </a:spcBef>
              <a:spcAft>
                <a:spcPts val="0"/>
              </a:spcAft>
              <a:buClr>
                <a:srgbClr val="000000"/>
              </a:buClr>
              <a:buSzPts val="1920"/>
              <a:buFont typeface="Arial"/>
              <a:buChar char="•"/>
            </a:pPr>
            <a:r>
              <a:rPr b="0" lang="en-IN" sz="2400" strike="noStrike">
                <a:solidFill>
                  <a:srgbClr val="000000"/>
                </a:solidFill>
                <a:latin typeface="Calibri"/>
                <a:ea typeface="Calibri"/>
                <a:cs typeface="Calibri"/>
                <a:sym typeface="Calibri"/>
              </a:rPr>
              <a:t>Duplicate and inconsistent information</a:t>
            </a:r>
            <a:endParaRPr b="0" sz="1800" strike="noStrike">
              <a:solidFill>
                <a:srgbClr val="000000"/>
              </a:solidFill>
              <a:latin typeface="Arial"/>
              <a:ea typeface="Arial"/>
              <a:cs typeface="Arial"/>
              <a:sym typeface="Arial"/>
            </a:endParaRPr>
          </a:p>
        </p:txBody>
      </p:sp>
      <p:sp>
        <p:nvSpPr>
          <p:cNvPr id="358" name="Google Shape;358;p4"/>
          <p:cNvSpPr/>
          <p:nvPr/>
        </p:nvSpPr>
        <p:spPr>
          <a:xfrm>
            <a:off x="3711600" y="2671920"/>
            <a:ext cx="322560" cy="200160"/>
          </a:xfrm>
          <a:custGeom>
            <a:rect b="b" l="l" r="r" t="t"/>
            <a:pathLst>
              <a:path extrusionOk="0" h="127" w="204">
                <a:moveTo>
                  <a:pt x="0" y="37"/>
                </a:moveTo>
                <a:lnTo>
                  <a:pt x="0" y="126"/>
                </a:lnTo>
                <a:lnTo>
                  <a:pt x="203" y="61"/>
                </a:lnTo>
                <a:lnTo>
                  <a:pt x="203" y="0"/>
                </a:lnTo>
                <a:lnTo>
                  <a:pt x="0" y="37"/>
                </a:lnTo>
              </a:path>
            </a:pathLst>
          </a:custGeom>
          <a:solidFill>
            <a:srgbClr val="A0A0A0"/>
          </a:solidFill>
          <a:ln cap="flat" cmpd="sng" w="12600">
            <a:solidFill>
              <a:srgbClr val="000000"/>
            </a:solidFill>
            <a:prstDash val="solid"/>
            <a:round/>
            <a:headEnd len="sm" w="sm" type="none"/>
            <a:tailEnd len="sm" w="sm" type="none"/>
          </a:ln>
        </p:spPr>
      </p:sp>
      <p:sp>
        <p:nvSpPr>
          <p:cNvPr id="359" name="Google Shape;359;p4"/>
          <p:cNvSpPr/>
          <p:nvPr/>
        </p:nvSpPr>
        <p:spPr>
          <a:xfrm>
            <a:off x="3471840" y="2717640"/>
            <a:ext cx="239760" cy="154080"/>
          </a:xfrm>
          <a:custGeom>
            <a:rect b="b" l="l" r="r" t="t"/>
            <a:pathLst>
              <a:path extrusionOk="0" h="98" w="152">
                <a:moveTo>
                  <a:pt x="151" y="8"/>
                </a:moveTo>
                <a:lnTo>
                  <a:pt x="151" y="97"/>
                </a:lnTo>
                <a:lnTo>
                  <a:pt x="0" y="75"/>
                </a:lnTo>
                <a:lnTo>
                  <a:pt x="0" y="0"/>
                </a:lnTo>
                <a:lnTo>
                  <a:pt x="151" y="8"/>
                </a:lnTo>
              </a:path>
            </a:pathLst>
          </a:custGeom>
          <a:solidFill>
            <a:srgbClr val="808080"/>
          </a:solidFill>
          <a:ln cap="flat" cmpd="sng" w="12600">
            <a:solidFill>
              <a:srgbClr val="000000"/>
            </a:solidFill>
            <a:prstDash val="solid"/>
            <a:round/>
            <a:headEnd len="sm" w="sm" type="none"/>
            <a:tailEnd len="sm" w="sm" type="none"/>
          </a:ln>
        </p:spPr>
      </p:sp>
      <p:sp>
        <p:nvSpPr>
          <p:cNvPr id="360" name="Google Shape;360;p4"/>
          <p:cNvSpPr/>
          <p:nvPr/>
        </p:nvSpPr>
        <p:spPr>
          <a:xfrm>
            <a:off x="3473280" y="2673360"/>
            <a:ext cx="561960" cy="60480"/>
          </a:xfrm>
          <a:custGeom>
            <a:rect b="b" l="l" r="r" t="t"/>
            <a:pathLst>
              <a:path extrusionOk="0" h="39" w="355">
                <a:moveTo>
                  <a:pt x="0" y="29"/>
                </a:moveTo>
                <a:lnTo>
                  <a:pt x="152" y="38"/>
                </a:lnTo>
                <a:lnTo>
                  <a:pt x="354" y="0"/>
                </a:lnTo>
                <a:lnTo>
                  <a:pt x="205" y="0"/>
                </a:lnTo>
                <a:lnTo>
                  <a:pt x="0" y="29"/>
                </a:lnTo>
              </a:path>
            </a:pathLst>
          </a:custGeom>
          <a:solidFill>
            <a:srgbClr val="C0C0C0"/>
          </a:solidFill>
          <a:ln cap="flat" cmpd="sng" w="12600">
            <a:solidFill>
              <a:srgbClr val="000000"/>
            </a:solidFill>
            <a:prstDash val="solid"/>
            <a:round/>
            <a:headEnd len="sm" w="sm" type="none"/>
            <a:tailEnd len="sm" w="sm" type="none"/>
          </a:ln>
        </p:spPr>
      </p:sp>
      <p:sp>
        <p:nvSpPr>
          <p:cNvPr id="361" name="Google Shape;361;p4"/>
          <p:cNvSpPr/>
          <p:nvPr/>
        </p:nvSpPr>
        <p:spPr>
          <a:xfrm>
            <a:off x="3654360" y="2654280"/>
            <a:ext cx="203400" cy="57240"/>
          </a:xfrm>
          <a:custGeom>
            <a:rect b="b" l="l" r="r" t="t"/>
            <a:pathLst>
              <a:path extrusionOk="0" h="37" w="129">
                <a:moveTo>
                  <a:pt x="0" y="20"/>
                </a:moveTo>
                <a:lnTo>
                  <a:pt x="0" y="31"/>
                </a:lnTo>
                <a:lnTo>
                  <a:pt x="59" y="36"/>
                </a:lnTo>
                <a:lnTo>
                  <a:pt x="128" y="23"/>
                </a:lnTo>
                <a:lnTo>
                  <a:pt x="128" y="0"/>
                </a:lnTo>
                <a:lnTo>
                  <a:pt x="0" y="20"/>
                </a:lnTo>
              </a:path>
            </a:pathLst>
          </a:custGeom>
          <a:solidFill>
            <a:srgbClr val="606060"/>
          </a:solidFill>
          <a:ln cap="flat" cmpd="sng" w="12600">
            <a:solidFill>
              <a:srgbClr val="000000"/>
            </a:solidFill>
            <a:prstDash val="solid"/>
            <a:round/>
            <a:headEnd len="sm" w="sm" type="none"/>
            <a:tailEnd len="sm" w="sm" type="none"/>
          </a:ln>
        </p:spPr>
      </p:sp>
      <p:sp>
        <p:nvSpPr>
          <p:cNvPr id="362" name="Google Shape;362;p4"/>
          <p:cNvSpPr/>
          <p:nvPr/>
        </p:nvSpPr>
        <p:spPr>
          <a:xfrm>
            <a:off x="3710160" y="2409840"/>
            <a:ext cx="258840" cy="281160"/>
          </a:xfrm>
          <a:custGeom>
            <a:rect b="b" l="l" r="r" t="t"/>
            <a:pathLst>
              <a:path extrusionOk="0" h="178" w="164">
                <a:moveTo>
                  <a:pt x="23" y="177"/>
                </a:moveTo>
                <a:lnTo>
                  <a:pt x="0" y="5"/>
                </a:lnTo>
                <a:lnTo>
                  <a:pt x="140" y="0"/>
                </a:lnTo>
                <a:lnTo>
                  <a:pt x="163" y="153"/>
                </a:lnTo>
                <a:lnTo>
                  <a:pt x="23" y="177"/>
                </a:lnTo>
              </a:path>
            </a:pathLst>
          </a:custGeom>
          <a:solidFill>
            <a:srgbClr val="A0A0A0"/>
          </a:solidFill>
          <a:ln cap="flat" cmpd="sng" w="12600">
            <a:solidFill>
              <a:srgbClr val="000000"/>
            </a:solidFill>
            <a:prstDash val="solid"/>
            <a:round/>
            <a:headEnd len="sm" w="sm" type="none"/>
            <a:tailEnd len="sm" w="sm" type="none"/>
          </a:ln>
        </p:spPr>
      </p:sp>
      <p:sp>
        <p:nvSpPr>
          <p:cNvPr id="363" name="Google Shape;363;p4"/>
          <p:cNvSpPr/>
          <p:nvPr/>
        </p:nvSpPr>
        <p:spPr>
          <a:xfrm>
            <a:off x="3516480" y="2421000"/>
            <a:ext cx="231840" cy="277920"/>
          </a:xfrm>
          <a:custGeom>
            <a:rect b="b" l="l" r="r" t="t"/>
            <a:pathLst>
              <a:path extrusionOk="0" h="176" w="147">
                <a:moveTo>
                  <a:pt x="122" y="0"/>
                </a:moveTo>
                <a:lnTo>
                  <a:pt x="0" y="39"/>
                </a:lnTo>
                <a:lnTo>
                  <a:pt x="16" y="175"/>
                </a:lnTo>
                <a:lnTo>
                  <a:pt x="146" y="170"/>
                </a:lnTo>
                <a:lnTo>
                  <a:pt x="122" y="0"/>
                </a:lnTo>
              </a:path>
            </a:pathLst>
          </a:custGeom>
          <a:solidFill>
            <a:srgbClr val="808080"/>
          </a:solidFill>
          <a:ln cap="flat" cmpd="sng" w="12600">
            <a:solidFill>
              <a:srgbClr val="000000"/>
            </a:solidFill>
            <a:prstDash val="solid"/>
            <a:round/>
            <a:headEnd len="sm" w="sm" type="none"/>
            <a:tailEnd len="sm" w="sm" type="none"/>
          </a:ln>
        </p:spPr>
      </p:sp>
      <p:sp>
        <p:nvSpPr>
          <p:cNvPr id="364" name="Google Shape;364;p4"/>
          <p:cNvSpPr/>
          <p:nvPr/>
        </p:nvSpPr>
        <p:spPr>
          <a:xfrm>
            <a:off x="3753000" y="2438280"/>
            <a:ext cx="187560" cy="211320"/>
          </a:xfrm>
          <a:custGeom>
            <a:rect b="b" l="l" r="r" t="t"/>
            <a:pathLst>
              <a:path extrusionOk="0" h="134" w="119">
                <a:moveTo>
                  <a:pt x="0" y="7"/>
                </a:moveTo>
                <a:lnTo>
                  <a:pt x="16" y="133"/>
                </a:lnTo>
                <a:lnTo>
                  <a:pt x="118" y="119"/>
                </a:lnTo>
                <a:lnTo>
                  <a:pt x="99" y="0"/>
                </a:lnTo>
                <a:lnTo>
                  <a:pt x="0" y="7"/>
                </a:lnTo>
              </a:path>
            </a:pathLst>
          </a:custGeom>
          <a:solidFill>
            <a:srgbClr val="00C0C0"/>
          </a:solidFill>
          <a:ln cap="flat" cmpd="sng" w="12600">
            <a:solidFill>
              <a:srgbClr val="000000"/>
            </a:solidFill>
            <a:prstDash val="solid"/>
            <a:round/>
            <a:headEnd len="sm" w="sm" type="none"/>
            <a:tailEnd len="sm" w="sm" type="none"/>
          </a:ln>
        </p:spPr>
      </p:sp>
      <p:sp>
        <p:nvSpPr>
          <p:cNvPr id="365" name="Google Shape;365;p4"/>
          <p:cNvSpPr/>
          <p:nvPr/>
        </p:nvSpPr>
        <p:spPr>
          <a:xfrm>
            <a:off x="3828960" y="2693880"/>
            <a:ext cx="184320" cy="130320"/>
          </a:xfrm>
          <a:custGeom>
            <a:rect b="b" l="l" r="r" t="t"/>
            <a:pathLst>
              <a:path extrusionOk="0" h="83" w="117">
                <a:moveTo>
                  <a:pt x="116" y="0"/>
                </a:moveTo>
                <a:lnTo>
                  <a:pt x="0" y="25"/>
                </a:lnTo>
                <a:lnTo>
                  <a:pt x="0" y="82"/>
                </a:lnTo>
                <a:lnTo>
                  <a:pt x="116" y="47"/>
                </a:lnTo>
                <a:lnTo>
                  <a:pt x="116" y="0"/>
                </a:lnTo>
              </a:path>
            </a:pathLst>
          </a:custGeom>
          <a:solidFill>
            <a:srgbClr val="404040"/>
          </a:solidFill>
          <a:ln cap="flat" cmpd="sng" w="12600">
            <a:solidFill>
              <a:srgbClr val="000000"/>
            </a:solidFill>
            <a:prstDash val="solid"/>
            <a:round/>
            <a:headEnd len="sm" w="sm" type="none"/>
            <a:tailEnd len="sm" w="sm" type="none"/>
          </a:ln>
        </p:spPr>
      </p:sp>
      <p:cxnSp>
        <p:nvCxnSpPr>
          <p:cNvPr id="366" name="Google Shape;366;p4"/>
          <p:cNvCxnSpPr/>
          <p:nvPr/>
        </p:nvCxnSpPr>
        <p:spPr>
          <a:xfrm flipH="1" rot="10800000">
            <a:off x="3949560" y="2720880"/>
            <a:ext cx="44280" cy="14040"/>
          </a:xfrm>
          <a:prstGeom prst="straightConnector1">
            <a:avLst/>
          </a:prstGeom>
          <a:noFill/>
          <a:ln cap="flat" cmpd="sng" w="12600">
            <a:solidFill>
              <a:srgbClr val="000000"/>
            </a:solidFill>
            <a:prstDash val="solid"/>
            <a:round/>
            <a:headEnd len="sm" w="sm" type="none"/>
            <a:tailEnd len="sm" w="sm" type="none"/>
          </a:ln>
        </p:spPr>
      </p:cxnSp>
      <p:cxnSp>
        <p:nvCxnSpPr>
          <p:cNvPr id="367" name="Google Shape;367;p4"/>
          <p:cNvCxnSpPr/>
          <p:nvPr/>
        </p:nvCxnSpPr>
        <p:spPr>
          <a:xfrm flipH="1">
            <a:off x="3862080" y="2743200"/>
            <a:ext cx="60480" cy="12600"/>
          </a:xfrm>
          <a:prstGeom prst="straightConnector1">
            <a:avLst/>
          </a:prstGeom>
          <a:noFill/>
          <a:ln cap="flat" cmpd="sng" w="12600">
            <a:solidFill>
              <a:srgbClr val="000000"/>
            </a:solidFill>
            <a:prstDash val="solid"/>
            <a:round/>
            <a:headEnd len="sm" w="sm" type="none"/>
            <a:tailEnd len="sm" w="sm" type="none"/>
          </a:ln>
        </p:spPr>
      </p:cxnSp>
      <p:cxnSp>
        <p:nvCxnSpPr>
          <p:cNvPr id="368" name="Google Shape;368;p4"/>
          <p:cNvCxnSpPr/>
          <p:nvPr/>
        </p:nvCxnSpPr>
        <p:spPr>
          <a:xfrm>
            <a:off x="3933720" y="2711160"/>
            <a:ext cx="360" cy="82800"/>
          </a:xfrm>
          <a:prstGeom prst="straightConnector1">
            <a:avLst/>
          </a:prstGeom>
          <a:noFill/>
          <a:ln cap="flat" cmpd="sng" w="12600">
            <a:solidFill>
              <a:srgbClr val="000000"/>
            </a:solidFill>
            <a:prstDash val="solid"/>
            <a:round/>
            <a:headEnd len="sm" w="sm" type="none"/>
            <a:tailEnd len="sm" w="sm" type="none"/>
          </a:ln>
        </p:spPr>
      </p:cxnSp>
      <p:cxnSp>
        <p:nvCxnSpPr>
          <p:cNvPr id="369" name="Google Shape;369;p4"/>
          <p:cNvCxnSpPr/>
          <p:nvPr/>
        </p:nvCxnSpPr>
        <p:spPr>
          <a:xfrm>
            <a:off x="3844800" y="2727000"/>
            <a:ext cx="360" cy="90720"/>
          </a:xfrm>
          <a:prstGeom prst="straightConnector1">
            <a:avLst/>
          </a:prstGeom>
          <a:noFill/>
          <a:ln cap="flat" cmpd="sng" w="12600">
            <a:solidFill>
              <a:srgbClr val="000000"/>
            </a:solidFill>
            <a:prstDash val="solid"/>
            <a:round/>
            <a:headEnd len="sm" w="sm" type="none"/>
            <a:tailEnd len="sm" w="sm" type="none"/>
          </a:ln>
        </p:spPr>
      </p:cxnSp>
      <p:cxnSp>
        <p:nvCxnSpPr>
          <p:cNvPr id="370" name="Google Shape;370;p4"/>
          <p:cNvCxnSpPr/>
          <p:nvPr/>
        </p:nvCxnSpPr>
        <p:spPr>
          <a:xfrm flipH="1">
            <a:off x="3844800" y="2727000"/>
            <a:ext cx="164880" cy="42840"/>
          </a:xfrm>
          <a:prstGeom prst="straightConnector1">
            <a:avLst/>
          </a:prstGeom>
          <a:noFill/>
          <a:ln cap="flat" cmpd="sng" w="12600">
            <a:solidFill>
              <a:srgbClr val="000000"/>
            </a:solidFill>
            <a:prstDash val="solid"/>
            <a:round/>
            <a:headEnd len="sm" w="sm" type="none"/>
            <a:tailEnd len="sm" w="sm" type="none"/>
          </a:ln>
        </p:spPr>
      </p:cxnSp>
      <p:cxnSp>
        <p:nvCxnSpPr>
          <p:cNvPr id="371" name="Google Shape;371;p4"/>
          <p:cNvCxnSpPr/>
          <p:nvPr/>
        </p:nvCxnSpPr>
        <p:spPr>
          <a:xfrm flipH="1" rot="10800000">
            <a:off x="3844800" y="2709720"/>
            <a:ext cx="166680" cy="39600"/>
          </a:xfrm>
          <a:prstGeom prst="straightConnector1">
            <a:avLst/>
          </a:prstGeom>
          <a:noFill/>
          <a:ln cap="flat" cmpd="sng" w="12600">
            <a:solidFill>
              <a:srgbClr val="000000"/>
            </a:solidFill>
            <a:prstDash val="solid"/>
            <a:round/>
            <a:headEnd len="sm" w="sm" type="none"/>
            <a:tailEnd len="sm" w="sm" type="none"/>
          </a:ln>
        </p:spPr>
      </p:cxnSp>
      <p:sp>
        <p:nvSpPr>
          <p:cNvPr id="372" name="Google Shape;372;p4"/>
          <p:cNvSpPr/>
          <p:nvPr/>
        </p:nvSpPr>
        <p:spPr>
          <a:xfrm>
            <a:off x="3789360" y="2817720"/>
            <a:ext cx="36720" cy="52560"/>
          </a:xfrm>
          <a:custGeom>
            <a:rect b="b" l="l" r="r" t="t"/>
            <a:pathLst>
              <a:path extrusionOk="0" h="34" w="24">
                <a:moveTo>
                  <a:pt x="7" y="0"/>
                </a:moveTo>
                <a:lnTo>
                  <a:pt x="0" y="30"/>
                </a:lnTo>
                <a:lnTo>
                  <a:pt x="17" y="33"/>
                </a:lnTo>
                <a:lnTo>
                  <a:pt x="23" y="1"/>
                </a:lnTo>
                <a:lnTo>
                  <a:pt x="7" y="0"/>
                </a:lnTo>
              </a:path>
            </a:pathLst>
          </a:custGeom>
          <a:solidFill>
            <a:srgbClr val="606060"/>
          </a:solidFill>
          <a:ln cap="flat" cmpd="sng" w="12600">
            <a:solidFill>
              <a:srgbClr val="000000"/>
            </a:solidFill>
            <a:prstDash val="solid"/>
            <a:round/>
            <a:headEnd len="sm" w="sm" type="none"/>
            <a:tailEnd len="sm" w="sm" type="none"/>
          </a:ln>
        </p:spPr>
      </p:sp>
      <p:sp>
        <p:nvSpPr>
          <p:cNvPr id="373" name="Google Shape;373;p4"/>
          <p:cNvSpPr/>
          <p:nvPr/>
        </p:nvSpPr>
        <p:spPr>
          <a:xfrm>
            <a:off x="3805200" y="2825640"/>
            <a:ext cx="55800" cy="46080"/>
          </a:xfrm>
          <a:custGeom>
            <a:rect b="b" l="l" r="r" t="t"/>
            <a:pathLst>
              <a:path extrusionOk="0" h="30" w="36">
                <a:moveTo>
                  <a:pt x="2" y="1"/>
                </a:moveTo>
                <a:lnTo>
                  <a:pt x="0" y="29"/>
                </a:lnTo>
                <a:lnTo>
                  <a:pt x="35" y="13"/>
                </a:lnTo>
                <a:lnTo>
                  <a:pt x="21" y="9"/>
                </a:lnTo>
                <a:lnTo>
                  <a:pt x="8" y="16"/>
                </a:lnTo>
                <a:lnTo>
                  <a:pt x="12" y="0"/>
                </a:lnTo>
                <a:lnTo>
                  <a:pt x="2" y="1"/>
                </a:lnTo>
              </a:path>
            </a:pathLst>
          </a:custGeom>
          <a:solidFill>
            <a:srgbClr val="404040"/>
          </a:solidFill>
          <a:ln cap="flat" cmpd="sng" w="12600">
            <a:solidFill>
              <a:srgbClr val="000000"/>
            </a:solidFill>
            <a:prstDash val="solid"/>
            <a:round/>
            <a:headEnd len="sm" w="sm" type="none"/>
            <a:tailEnd len="sm" w="sm" type="none"/>
          </a:ln>
        </p:spPr>
      </p:sp>
      <p:sp>
        <p:nvSpPr>
          <p:cNvPr id="374" name="Google Shape;374;p4"/>
          <p:cNvSpPr/>
          <p:nvPr/>
        </p:nvSpPr>
        <p:spPr>
          <a:xfrm>
            <a:off x="3772080" y="2695680"/>
            <a:ext cx="428760" cy="198720"/>
          </a:xfrm>
          <a:custGeom>
            <a:rect b="b" l="l" r="r" t="t"/>
            <a:pathLst>
              <a:path extrusionOk="0" h="126" w="271">
                <a:moveTo>
                  <a:pt x="0" y="53"/>
                </a:moveTo>
                <a:lnTo>
                  <a:pt x="128" y="125"/>
                </a:lnTo>
                <a:lnTo>
                  <a:pt x="270" y="54"/>
                </a:lnTo>
                <a:lnTo>
                  <a:pt x="162" y="0"/>
                </a:lnTo>
                <a:lnTo>
                  <a:pt x="0" y="53"/>
                </a:lnTo>
              </a:path>
            </a:pathLst>
          </a:custGeom>
          <a:solidFill>
            <a:srgbClr val="808080"/>
          </a:solidFill>
          <a:ln cap="flat" cmpd="sng" w="12600">
            <a:solidFill>
              <a:srgbClr val="000000"/>
            </a:solidFill>
            <a:prstDash val="solid"/>
            <a:round/>
            <a:headEnd len="sm" w="sm" type="none"/>
            <a:tailEnd len="sm" w="sm" type="none"/>
          </a:ln>
        </p:spPr>
      </p:sp>
      <p:sp>
        <p:nvSpPr>
          <p:cNvPr id="375" name="Google Shape;375;p4"/>
          <p:cNvSpPr/>
          <p:nvPr/>
        </p:nvSpPr>
        <p:spPr>
          <a:xfrm>
            <a:off x="3762360" y="2778120"/>
            <a:ext cx="216000" cy="141480"/>
          </a:xfrm>
          <a:custGeom>
            <a:rect b="b" l="l" r="r" t="t"/>
            <a:pathLst>
              <a:path extrusionOk="0" h="90" w="137">
                <a:moveTo>
                  <a:pt x="5" y="0"/>
                </a:moveTo>
                <a:lnTo>
                  <a:pt x="136" y="73"/>
                </a:lnTo>
                <a:lnTo>
                  <a:pt x="131" y="89"/>
                </a:lnTo>
                <a:lnTo>
                  <a:pt x="0" y="14"/>
                </a:lnTo>
                <a:lnTo>
                  <a:pt x="5" y="0"/>
                </a:lnTo>
              </a:path>
            </a:pathLst>
          </a:custGeom>
          <a:solidFill>
            <a:srgbClr val="606060"/>
          </a:solidFill>
          <a:ln cap="flat" cmpd="sng" w="12600">
            <a:solidFill>
              <a:srgbClr val="000000"/>
            </a:solidFill>
            <a:prstDash val="solid"/>
            <a:round/>
            <a:headEnd len="sm" w="sm" type="none"/>
            <a:tailEnd len="sm" w="sm" type="none"/>
          </a:ln>
        </p:spPr>
      </p:sp>
      <p:sp>
        <p:nvSpPr>
          <p:cNvPr id="376" name="Google Shape;376;p4"/>
          <p:cNvSpPr/>
          <p:nvPr/>
        </p:nvSpPr>
        <p:spPr>
          <a:xfrm>
            <a:off x="3968640" y="2781360"/>
            <a:ext cx="231840" cy="138240"/>
          </a:xfrm>
          <a:custGeom>
            <a:rect b="b" l="l" r="r" t="t"/>
            <a:pathLst>
              <a:path extrusionOk="0" h="88" w="147">
                <a:moveTo>
                  <a:pt x="0" y="87"/>
                </a:moveTo>
                <a:lnTo>
                  <a:pt x="4" y="70"/>
                </a:lnTo>
                <a:lnTo>
                  <a:pt x="146" y="0"/>
                </a:lnTo>
                <a:lnTo>
                  <a:pt x="140" y="12"/>
                </a:lnTo>
                <a:lnTo>
                  <a:pt x="0" y="87"/>
                </a:lnTo>
              </a:path>
            </a:pathLst>
          </a:custGeom>
          <a:solidFill>
            <a:srgbClr val="404040"/>
          </a:solidFill>
          <a:ln cap="flat" cmpd="sng" w="12600">
            <a:solidFill>
              <a:srgbClr val="000000"/>
            </a:solidFill>
            <a:prstDash val="solid"/>
            <a:round/>
            <a:headEnd len="sm" w="sm" type="none"/>
            <a:tailEnd len="sm" w="sm" type="none"/>
          </a:ln>
        </p:spPr>
      </p:sp>
      <p:sp>
        <p:nvSpPr>
          <p:cNvPr id="377" name="Google Shape;377;p4"/>
          <p:cNvSpPr/>
          <p:nvPr/>
        </p:nvSpPr>
        <p:spPr>
          <a:xfrm>
            <a:off x="3851280" y="2789280"/>
            <a:ext cx="173160" cy="88920"/>
          </a:xfrm>
          <a:custGeom>
            <a:rect b="b" l="l" r="r" t="t"/>
            <a:pathLst>
              <a:path extrusionOk="0" h="57" w="110">
                <a:moveTo>
                  <a:pt x="0" y="14"/>
                </a:moveTo>
                <a:lnTo>
                  <a:pt x="37" y="0"/>
                </a:lnTo>
                <a:lnTo>
                  <a:pt x="109" y="37"/>
                </a:lnTo>
                <a:lnTo>
                  <a:pt x="72" y="56"/>
                </a:lnTo>
                <a:lnTo>
                  <a:pt x="0" y="14"/>
                </a:lnTo>
              </a:path>
            </a:pathLst>
          </a:custGeom>
          <a:solidFill>
            <a:srgbClr val="A0A0A0"/>
          </a:solidFill>
          <a:ln>
            <a:noFill/>
          </a:ln>
        </p:spPr>
      </p:sp>
      <p:sp>
        <p:nvSpPr>
          <p:cNvPr id="378" name="Google Shape;378;p4"/>
          <p:cNvSpPr/>
          <p:nvPr/>
        </p:nvSpPr>
        <p:spPr>
          <a:xfrm>
            <a:off x="3922560" y="2728800"/>
            <a:ext cx="255600" cy="117720"/>
          </a:xfrm>
          <a:custGeom>
            <a:rect b="b" l="l" r="r" t="t"/>
            <a:pathLst>
              <a:path extrusionOk="0" h="75" w="162">
                <a:moveTo>
                  <a:pt x="0" y="36"/>
                </a:moveTo>
                <a:lnTo>
                  <a:pt x="70" y="74"/>
                </a:lnTo>
                <a:lnTo>
                  <a:pt x="161" y="32"/>
                </a:lnTo>
                <a:lnTo>
                  <a:pt x="95" y="0"/>
                </a:lnTo>
                <a:lnTo>
                  <a:pt x="0" y="36"/>
                </a:lnTo>
              </a:path>
            </a:pathLst>
          </a:custGeom>
          <a:solidFill>
            <a:srgbClr val="A0A0A0"/>
          </a:solidFill>
          <a:ln>
            <a:noFill/>
          </a:ln>
        </p:spPr>
      </p:sp>
      <p:sp>
        <p:nvSpPr>
          <p:cNvPr id="379" name="Google Shape;379;p4"/>
          <p:cNvSpPr/>
          <p:nvPr/>
        </p:nvSpPr>
        <p:spPr>
          <a:xfrm>
            <a:off x="3789360" y="2701800"/>
            <a:ext cx="279720" cy="106560"/>
          </a:xfrm>
          <a:custGeom>
            <a:rect b="b" l="l" r="r" t="t"/>
            <a:pathLst>
              <a:path extrusionOk="0" h="68" w="177">
                <a:moveTo>
                  <a:pt x="36" y="67"/>
                </a:moveTo>
                <a:lnTo>
                  <a:pt x="0" y="48"/>
                </a:lnTo>
                <a:lnTo>
                  <a:pt x="148" y="0"/>
                </a:lnTo>
                <a:lnTo>
                  <a:pt x="176" y="13"/>
                </a:lnTo>
                <a:lnTo>
                  <a:pt x="36" y="67"/>
                </a:lnTo>
              </a:path>
            </a:pathLst>
          </a:custGeom>
          <a:solidFill>
            <a:srgbClr val="A0A0A0"/>
          </a:solidFill>
          <a:ln>
            <a:noFill/>
          </a:ln>
        </p:spPr>
      </p:sp>
      <p:cxnSp>
        <p:nvCxnSpPr>
          <p:cNvPr id="380" name="Google Shape;380;p4"/>
          <p:cNvCxnSpPr/>
          <p:nvPr/>
        </p:nvCxnSpPr>
        <p:spPr>
          <a:xfrm flipH="1" rot="10800000">
            <a:off x="3794040" y="2703240"/>
            <a:ext cx="239760" cy="84240"/>
          </a:xfrm>
          <a:prstGeom prst="straightConnector1">
            <a:avLst/>
          </a:prstGeom>
          <a:noFill/>
          <a:ln cap="flat" cmpd="sng" w="12600">
            <a:solidFill>
              <a:srgbClr val="808080"/>
            </a:solidFill>
            <a:prstDash val="solid"/>
            <a:round/>
            <a:headEnd len="sm" w="sm" type="none"/>
            <a:tailEnd len="sm" w="sm" type="none"/>
          </a:ln>
        </p:spPr>
      </p:cxnSp>
      <p:cxnSp>
        <p:nvCxnSpPr>
          <p:cNvPr id="381" name="Google Shape;381;p4"/>
          <p:cNvCxnSpPr/>
          <p:nvPr/>
        </p:nvCxnSpPr>
        <p:spPr>
          <a:xfrm flipH="1" rot="10800000">
            <a:off x="3817800" y="2711160"/>
            <a:ext cx="231840" cy="85680"/>
          </a:xfrm>
          <a:prstGeom prst="straightConnector1">
            <a:avLst/>
          </a:prstGeom>
          <a:noFill/>
          <a:ln cap="flat" cmpd="sng" w="12600">
            <a:solidFill>
              <a:srgbClr val="808080"/>
            </a:solidFill>
            <a:prstDash val="solid"/>
            <a:round/>
            <a:headEnd len="sm" w="sm" type="none"/>
            <a:tailEnd len="sm" w="sm" type="none"/>
          </a:ln>
        </p:spPr>
      </p:cxnSp>
      <p:cxnSp>
        <p:nvCxnSpPr>
          <p:cNvPr id="382" name="Google Shape;382;p4"/>
          <p:cNvCxnSpPr/>
          <p:nvPr/>
        </p:nvCxnSpPr>
        <p:spPr>
          <a:xfrm flipH="1" rot="10800000">
            <a:off x="3832200" y="2717640"/>
            <a:ext cx="225360" cy="87120"/>
          </a:xfrm>
          <a:prstGeom prst="straightConnector1">
            <a:avLst/>
          </a:prstGeom>
          <a:noFill/>
          <a:ln cap="flat" cmpd="sng" w="12600">
            <a:solidFill>
              <a:srgbClr val="808080"/>
            </a:solidFill>
            <a:prstDash val="solid"/>
            <a:round/>
            <a:headEnd len="sm" w="sm" type="none"/>
            <a:tailEnd len="sm" w="sm" type="none"/>
          </a:ln>
        </p:spPr>
      </p:cxnSp>
      <p:cxnSp>
        <p:nvCxnSpPr>
          <p:cNvPr id="383" name="Google Shape;383;p4"/>
          <p:cNvCxnSpPr/>
          <p:nvPr/>
        </p:nvCxnSpPr>
        <p:spPr>
          <a:xfrm flipH="1" rot="10800000">
            <a:off x="3865320" y="2732040"/>
            <a:ext cx="223920" cy="90360"/>
          </a:xfrm>
          <a:prstGeom prst="straightConnector1">
            <a:avLst/>
          </a:prstGeom>
          <a:noFill/>
          <a:ln cap="flat" cmpd="sng" w="12600">
            <a:solidFill>
              <a:srgbClr val="808080"/>
            </a:solidFill>
            <a:prstDash val="solid"/>
            <a:round/>
            <a:headEnd len="sm" w="sm" type="none"/>
            <a:tailEnd len="sm" w="sm" type="none"/>
          </a:ln>
        </p:spPr>
      </p:cxnSp>
      <p:cxnSp>
        <p:nvCxnSpPr>
          <p:cNvPr id="384" name="Google Shape;384;p4"/>
          <p:cNvCxnSpPr/>
          <p:nvPr/>
        </p:nvCxnSpPr>
        <p:spPr>
          <a:xfrm flipH="1" rot="10800000">
            <a:off x="3884400" y="2743200"/>
            <a:ext cx="220680" cy="90360"/>
          </a:xfrm>
          <a:prstGeom prst="straightConnector1">
            <a:avLst/>
          </a:prstGeom>
          <a:noFill/>
          <a:ln cap="flat" cmpd="sng" w="12600">
            <a:solidFill>
              <a:srgbClr val="808080"/>
            </a:solidFill>
            <a:prstDash val="solid"/>
            <a:round/>
            <a:headEnd len="sm" w="sm" type="none"/>
            <a:tailEnd len="sm" w="sm" type="none"/>
          </a:ln>
        </p:spPr>
      </p:cxnSp>
      <p:cxnSp>
        <p:nvCxnSpPr>
          <p:cNvPr id="385" name="Google Shape;385;p4"/>
          <p:cNvCxnSpPr/>
          <p:nvPr/>
        </p:nvCxnSpPr>
        <p:spPr>
          <a:xfrm flipH="1" rot="10800000">
            <a:off x="3900240" y="2751120"/>
            <a:ext cx="222480" cy="95040"/>
          </a:xfrm>
          <a:prstGeom prst="straightConnector1">
            <a:avLst/>
          </a:prstGeom>
          <a:noFill/>
          <a:ln cap="flat" cmpd="sng" w="12600">
            <a:solidFill>
              <a:srgbClr val="808080"/>
            </a:solidFill>
            <a:prstDash val="solid"/>
            <a:round/>
            <a:headEnd len="sm" w="sm" type="none"/>
            <a:tailEnd len="sm" w="sm" type="none"/>
          </a:ln>
        </p:spPr>
      </p:cxnSp>
      <p:cxnSp>
        <p:nvCxnSpPr>
          <p:cNvPr id="386" name="Google Shape;386;p4"/>
          <p:cNvCxnSpPr/>
          <p:nvPr/>
        </p:nvCxnSpPr>
        <p:spPr>
          <a:xfrm flipH="1" rot="10800000">
            <a:off x="3924000" y="2760480"/>
            <a:ext cx="216000" cy="95400"/>
          </a:xfrm>
          <a:prstGeom prst="straightConnector1">
            <a:avLst/>
          </a:prstGeom>
          <a:noFill/>
          <a:ln cap="flat" cmpd="sng" w="12600">
            <a:solidFill>
              <a:srgbClr val="808080"/>
            </a:solidFill>
            <a:prstDash val="solid"/>
            <a:round/>
            <a:headEnd len="sm" w="sm" type="none"/>
            <a:tailEnd len="sm" w="sm" type="none"/>
          </a:ln>
        </p:spPr>
      </p:cxnSp>
      <p:cxnSp>
        <p:nvCxnSpPr>
          <p:cNvPr id="387" name="Google Shape;387;p4"/>
          <p:cNvCxnSpPr/>
          <p:nvPr/>
        </p:nvCxnSpPr>
        <p:spPr>
          <a:xfrm flipH="1" rot="10800000">
            <a:off x="3944880" y="2771640"/>
            <a:ext cx="210960" cy="95040"/>
          </a:xfrm>
          <a:prstGeom prst="straightConnector1">
            <a:avLst/>
          </a:prstGeom>
          <a:noFill/>
          <a:ln cap="flat" cmpd="sng" w="12600">
            <a:solidFill>
              <a:srgbClr val="808080"/>
            </a:solidFill>
            <a:prstDash val="solid"/>
            <a:round/>
            <a:headEnd len="sm" w="sm" type="none"/>
            <a:tailEnd len="sm" w="sm" type="none"/>
          </a:ln>
        </p:spPr>
      </p:cxnSp>
      <p:cxnSp>
        <p:nvCxnSpPr>
          <p:cNvPr id="388" name="Google Shape;388;p4"/>
          <p:cNvCxnSpPr/>
          <p:nvPr/>
        </p:nvCxnSpPr>
        <p:spPr>
          <a:xfrm>
            <a:off x="3871800" y="2804760"/>
            <a:ext cx="115920" cy="65160"/>
          </a:xfrm>
          <a:prstGeom prst="straightConnector1">
            <a:avLst/>
          </a:prstGeom>
          <a:noFill/>
          <a:ln cap="flat" cmpd="sng" w="12600">
            <a:solidFill>
              <a:srgbClr val="808080"/>
            </a:solidFill>
            <a:prstDash val="solid"/>
            <a:round/>
            <a:headEnd len="sm" w="sm" type="none"/>
            <a:tailEnd len="sm" w="sm" type="none"/>
          </a:ln>
        </p:spPr>
      </p:cxnSp>
      <p:cxnSp>
        <p:nvCxnSpPr>
          <p:cNvPr id="389" name="Google Shape;389;p4"/>
          <p:cNvCxnSpPr/>
          <p:nvPr/>
        </p:nvCxnSpPr>
        <p:spPr>
          <a:xfrm>
            <a:off x="3897000" y="2795400"/>
            <a:ext cx="114480" cy="61920"/>
          </a:xfrm>
          <a:prstGeom prst="straightConnector1">
            <a:avLst/>
          </a:prstGeom>
          <a:noFill/>
          <a:ln cap="flat" cmpd="sng" w="12600">
            <a:solidFill>
              <a:srgbClr val="808080"/>
            </a:solidFill>
            <a:prstDash val="solid"/>
            <a:round/>
            <a:headEnd len="sm" w="sm" type="none"/>
            <a:tailEnd len="sm" w="sm" type="none"/>
          </a:ln>
        </p:spPr>
      </p:cxnSp>
      <p:cxnSp>
        <p:nvCxnSpPr>
          <p:cNvPr id="390" name="Google Shape;390;p4"/>
          <p:cNvCxnSpPr/>
          <p:nvPr/>
        </p:nvCxnSpPr>
        <p:spPr>
          <a:xfrm>
            <a:off x="3946320" y="2778120"/>
            <a:ext cx="109440" cy="60120"/>
          </a:xfrm>
          <a:prstGeom prst="straightConnector1">
            <a:avLst/>
          </a:prstGeom>
          <a:noFill/>
          <a:ln cap="flat" cmpd="sng" w="12600">
            <a:solidFill>
              <a:srgbClr val="808080"/>
            </a:solidFill>
            <a:prstDash val="solid"/>
            <a:round/>
            <a:headEnd len="sm" w="sm" type="none"/>
            <a:tailEnd len="sm" w="sm" type="none"/>
          </a:ln>
        </p:spPr>
      </p:cxnSp>
      <p:cxnSp>
        <p:nvCxnSpPr>
          <p:cNvPr id="391" name="Google Shape;391;p4"/>
          <p:cNvCxnSpPr/>
          <p:nvPr/>
        </p:nvCxnSpPr>
        <p:spPr>
          <a:xfrm>
            <a:off x="3973320" y="2765160"/>
            <a:ext cx="108000" cy="58680"/>
          </a:xfrm>
          <a:prstGeom prst="straightConnector1">
            <a:avLst/>
          </a:prstGeom>
          <a:noFill/>
          <a:ln cap="flat" cmpd="sng" w="12600">
            <a:solidFill>
              <a:srgbClr val="808080"/>
            </a:solidFill>
            <a:prstDash val="solid"/>
            <a:round/>
            <a:headEnd len="sm" w="sm" type="none"/>
            <a:tailEnd len="sm" w="sm" type="none"/>
          </a:ln>
        </p:spPr>
      </p:cxnSp>
      <p:cxnSp>
        <p:nvCxnSpPr>
          <p:cNvPr id="392" name="Google Shape;392;p4"/>
          <p:cNvCxnSpPr/>
          <p:nvPr/>
        </p:nvCxnSpPr>
        <p:spPr>
          <a:xfrm>
            <a:off x="3997080" y="2757240"/>
            <a:ext cx="106560" cy="60480"/>
          </a:xfrm>
          <a:prstGeom prst="straightConnector1">
            <a:avLst/>
          </a:prstGeom>
          <a:noFill/>
          <a:ln cap="flat" cmpd="sng" w="12600">
            <a:solidFill>
              <a:srgbClr val="808080"/>
            </a:solidFill>
            <a:prstDash val="solid"/>
            <a:round/>
            <a:headEnd len="sm" w="sm" type="none"/>
            <a:tailEnd len="sm" w="sm" type="none"/>
          </a:ln>
        </p:spPr>
      </p:cxnSp>
      <p:cxnSp>
        <p:nvCxnSpPr>
          <p:cNvPr id="393" name="Google Shape;393;p4"/>
          <p:cNvCxnSpPr/>
          <p:nvPr/>
        </p:nvCxnSpPr>
        <p:spPr>
          <a:xfrm>
            <a:off x="4022640" y="2747880"/>
            <a:ext cx="101520" cy="55440"/>
          </a:xfrm>
          <a:prstGeom prst="straightConnector1">
            <a:avLst/>
          </a:prstGeom>
          <a:noFill/>
          <a:ln cap="flat" cmpd="sng" w="12600">
            <a:solidFill>
              <a:srgbClr val="808080"/>
            </a:solidFill>
            <a:prstDash val="solid"/>
            <a:round/>
            <a:headEnd len="sm" w="sm" type="none"/>
            <a:tailEnd len="sm" w="sm" type="none"/>
          </a:ln>
        </p:spPr>
      </p:cxnSp>
      <p:cxnSp>
        <p:nvCxnSpPr>
          <p:cNvPr id="394" name="Google Shape;394;p4"/>
          <p:cNvCxnSpPr/>
          <p:nvPr/>
        </p:nvCxnSpPr>
        <p:spPr>
          <a:xfrm>
            <a:off x="4046400" y="2738160"/>
            <a:ext cx="104760" cy="54000"/>
          </a:xfrm>
          <a:prstGeom prst="straightConnector1">
            <a:avLst/>
          </a:prstGeom>
          <a:noFill/>
          <a:ln cap="flat" cmpd="sng" w="12600">
            <a:solidFill>
              <a:srgbClr val="808080"/>
            </a:solidFill>
            <a:prstDash val="solid"/>
            <a:round/>
            <a:headEnd len="sm" w="sm" type="none"/>
            <a:tailEnd len="sm" w="sm" type="none"/>
          </a:ln>
        </p:spPr>
      </p:cxnSp>
      <p:cxnSp>
        <p:nvCxnSpPr>
          <p:cNvPr id="395" name="Google Shape;395;p4"/>
          <p:cNvCxnSpPr/>
          <p:nvPr/>
        </p:nvCxnSpPr>
        <p:spPr>
          <a:xfrm>
            <a:off x="3822480" y="2766960"/>
            <a:ext cx="55440" cy="29880"/>
          </a:xfrm>
          <a:prstGeom prst="straightConnector1">
            <a:avLst/>
          </a:prstGeom>
          <a:noFill/>
          <a:ln cap="flat" cmpd="sng" w="12600">
            <a:solidFill>
              <a:srgbClr val="808080"/>
            </a:solidFill>
            <a:prstDash val="solid"/>
            <a:round/>
            <a:headEnd len="sm" w="sm" type="none"/>
            <a:tailEnd len="sm" w="sm" type="none"/>
          </a:ln>
        </p:spPr>
      </p:cxnSp>
      <p:cxnSp>
        <p:nvCxnSpPr>
          <p:cNvPr id="396" name="Google Shape;396;p4"/>
          <p:cNvCxnSpPr/>
          <p:nvPr/>
        </p:nvCxnSpPr>
        <p:spPr>
          <a:xfrm>
            <a:off x="3862080" y="2757240"/>
            <a:ext cx="50760" cy="28800"/>
          </a:xfrm>
          <a:prstGeom prst="straightConnector1">
            <a:avLst/>
          </a:prstGeom>
          <a:noFill/>
          <a:ln cap="flat" cmpd="sng" w="12600">
            <a:solidFill>
              <a:srgbClr val="808080"/>
            </a:solidFill>
            <a:prstDash val="solid"/>
            <a:round/>
            <a:headEnd len="sm" w="sm" type="none"/>
            <a:tailEnd len="sm" w="sm" type="none"/>
          </a:ln>
        </p:spPr>
      </p:cxnSp>
      <p:cxnSp>
        <p:nvCxnSpPr>
          <p:cNvPr id="397" name="Google Shape;397;p4"/>
          <p:cNvCxnSpPr/>
          <p:nvPr/>
        </p:nvCxnSpPr>
        <p:spPr>
          <a:xfrm>
            <a:off x="3890880" y="2746080"/>
            <a:ext cx="54000" cy="28800"/>
          </a:xfrm>
          <a:prstGeom prst="straightConnector1">
            <a:avLst/>
          </a:prstGeom>
          <a:noFill/>
          <a:ln cap="flat" cmpd="sng" w="12600">
            <a:solidFill>
              <a:srgbClr val="808080"/>
            </a:solidFill>
            <a:prstDash val="solid"/>
            <a:round/>
            <a:headEnd len="sm" w="sm" type="none"/>
            <a:tailEnd len="sm" w="sm" type="none"/>
          </a:ln>
        </p:spPr>
      </p:cxnSp>
      <p:cxnSp>
        <p:nvCxnSpPr>
          <p:cNvPr id="398" name="Google Shape;398;p4"/>
          <p:cNvCxnSpPr/>
          <p:nvPr/>
        </p:nvCxnSpPr>
        <p:spPr>
          <a:xfrm>
            <a:off x="3922560" y="2732040"/>
            <a:ext cx="54000" cy="27000"/>
          </a:xfrm>
          <a:prstGeom prst="straightConnector1">
            <a:avLst/>
          </a:prstGeom>
          <a:noFill/>
          <a:ln cap="flat" cmpd="sng" w="12600">
            <a:solidFill>
              <a:srgbClr val="808080"/>
            </a:solidFill>
            <a:prstDash val="solid"/>
            <a:round/>
            <a:headEnd len="sm" w="sm" type="none"/>
            <a:tailEnd len="sm" w="sm" type="none"/>
          </a:ln>
        </p:spPr>
      </p:cxnSp>
      <p:cxnSp>
        <p:nvCxnSpPr>
          <p:cNvPr id="399" name="Google Shape;399;p4"/>
          <p:cNvCxnSpPr/>
          <p:nvPr/>
        </p:nvCxnSpPr>
        <p:spPr>
          <a:xfrm>
            <a:off x="3958920" y="2720880"/>
            <a:ext cx="47880" cy="27000"/>
          </a:xfrm>
          <a:prstGeom prst="straightConnector1">
            <a:avLst/>
          </a:prstGeom>
          <a:noFill/>
          <a:ln cap="flat" cmpd="sng" w="12600">
            <a:solidFill>
              <a:srgbClr val="808080"/>
            </a:solidFill>
            <a:prstDash val="solid"/>
            <a:round/>
            <a:headEnd len="sm" w="sm" type="none"/>
            <a:tailEnd len="sm" w="sm" type="none"/>
          </a:ln>
        </p:spPr>
      </p:cxnSp>
      <p:cxnSp>
        <p:nvCxnSpPr>
          <p:cNvPr id="400" name="Google Shape;400;p4"/>
          <p:cNvCxnSpPr/>
          <p:nvPr/>
        </p:nvCxnSpPr>
        <p:spPr>
          <a:xfrm>
            <a:off x="3993840" y="2712960"/>
            <a:ext cx="46080" cy="25200"/>
          </a:xfrm>
          <a:prstGeom prst="straightConnector1">
            <a:avLst/>
          </a:prstGeom>
          <a:noFill/>
          <a:ln cap="flat" cmpd="sng" w="12600">
            <a:solidFill>
              <a:srgbClr val="808080"/>
            </a:solidFill>
            <a:prstDash val="solid"/>
            <a:round/>
            <a:headEnd len="sm" w="sm" type="none"/>
            <a:tailEnd len="sm" w="sm" type="none"/>
          </a:ln>
        </p:spPr>
      </p:cxnSp>
      <p:cxnSp>
        <p:nvCxnSpPr>
          <p:cNvPr id="401" name="Google Shape;401;p4"/>
          <p:cNvCxnSpPr/>
          <p:nvPr/>
        </p:nvCxnSpPr>
        <p:spPr>
          <a:xfrm flipH="1" rot="10800000">
            <a:off x="5867280" y="1981080"/>
            <a:ext cx="1676520" cy="239760"/>
          </a:xfrm>
          <a:prstGeom prst="straightConnector1">
            <a:avLst/>
          </a:prstGeom>
          <a:noFill/>
          <a:ln cap="flat" cmpd="sng" w="12600">
            <a:solidFill>
              <a:srgbClr val="000000"/>
            </a:solidFill>
            <a:prstDash val="solid"/>
            <a:round/>
            <a:headEnd len="med" w="med" type="stealth"/>
            <a:tailEnd len="med" w="med" type="stealth"/>
          </a:ln>
        </p:spPr>
      </p:cxnSp>
      <p:sp>
        <p:nvSpPr>
          <p:cNvPr id="402" name="Google Shape;402;p4"/>
          <p:cNvSpPr/>
          <p:nvPr/>
        </p:nvSpPr>
        <p:spPr>
          <a:xfrm>
            <a:off x="7488000" y="1662120"/>
            <a:ext cx="1392840" cy="640080"/>
          </a:xfrm>
          <a:prstGeom prst="rect">
            <a:avLst/>
          </a:prstGeom>
          <a:noFill/>
          <a:ln>
            <a:noFill/>
          </a:ln>
        </p:spPr>
        <p:txBody>
          <a:bodyPr anchorCtr="0" anchor="t" bIns="46075" lIns="92150" spcFirstLastPara="1" rIns="92150" wrap="square" tIns="46075">
            <a:noAutofit/>
          </a:bodyPr>
          <a:lstStyle/>
          <a:p>
            <a:pPr indent="0" lvl="0" marL="0" marR="0" rtl="0" algn="ctr">
              <a:lnSpc>
                <a:spcPct val="100000"/>
              </a:lnSpc>
              <a:spcBef>
                <a:spcPts val="0"/>
              </a:spcBef>
              <a:spcAft>
                <a:spcPts val="0"/>
              </a:spcAft>
              <a:buNone/>
            </a:pPr>
            <a:r>
              <a:rPr b="0" lang="en-IN" sz="1800" strike="noStrike">
                <a:solidFill>
                  <a:srgbClr val="000000"/>
                </a:solidFill>
                <a:latin typeface="Tahoma"/>
                <a:ea typeface="Tahoma"/>
                <a:cs typeface="Tahoma"/>
                <a:sym typeface="Tahoma"/>
              </a:rPr>
              <a:t>Personal</a:t>
            </a:r>
            <a:endParaRPr b="0" sz="1800"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None/>
            </a:pPr>
            <a:r>
              <a:rPr b="0" lang="en-IN" sz="1800" strike="noStrike">
                <a:solidFill>
                  <a:srgbClr val="000000"/>
                </a:solidFill>
                <a:latin typeface="Tahoma"/>
                <a:ea typeface="Tahoma"/>
                <a:cs typeface="Tahoma"/>
                <a:sym typeface="Tahoma"/>
              </a:rPr>
              <a:t>Databases</a:t>
            </a:r>
            <a:endParaRPr b="0" sz="1800" strike="noStrike">
              <a:solidFill>
                <a:srgbClr val="000000"/>
              </a:solidFill>
              <a:latin typeface="Arial"/>
              <a:ea typeface="Arial"/>
              <a:cs typeface="Arial"/>
              <a:sym typeface="Arial"/>
            </a:endParaRPr>
          </a:p>
        </p:txBody>
      </p:sp>
      <p:cxnSp>
        <p:nvCxnSpPr>
          <p:cNvPr id="403" name="Google Shape;403;p4"/>
          <p:cNvCxnSpPr/>
          <p:nvPr/>
        </p:nvCxnSpPr>
        <p:spPr>
          <a:xfrm rot="10800000">
            <a:off x="5715000" y="2982600"/>
            <a:ext cx="228600" cy="914400"/>
          </a:xfrm>
          <a:prstGeom prst="straightConnector1">
            <a:avLst/>
          </a:prstGeom>
          <a:noFill/>
          <a:ln cap="flat" cmpd="sng" w="12600">
            <a:solidFill>
              <a:srgbClr val="000000"/>
            </a:solidFill>
            <a:prstDash val="solid"/>
            <a:round/>
            <a:headEnd len="med" w="med" type="stealth"/>
            <a:tailEnd len="med" w="med" type="stealth"/>
          </a:ln>
        </p:spPr>
      </p:cxnSp>
      <p:sp>
        <p:nvSpPr>
          <p:cNvPr id="404" name="Google Shape;404;p4"/>
          <p:cNvSpPr/>
          <p:nvPr/>
        </p:nvSpPr>
        <p:spPr>
          <a:xfrm>
            <a:off x="4988160" y="4789440"/>
            <a:ext cx="1989000" cy="365400"/>
          </a:xfrm>
          <a:prstGeom prst="rect">
            <a:avLst/>
          </a:prstGeom>
          <a:noFill/>
          <a:ln>
            <a:noFill/>
          </a:ln>
        </p:spPr>
        <p:txBody>
          <a:bodyPr anchorCtr="0" anchor="t" bIns="46075" lIns="92150" spcFirstLastPara="1" rIns="92150" wrap="square" tIns="46075">
            <a:noAutofit/>
          </a:bodyPr>
          <a:lstStyle/>
          <a:p>
            <a:pPr indent="0" lvl="0" marL="0" marR="0" rtl="0" algn="ctr">
              <a:lnSpc>
                <a:spcPct val="100000"/>
              </a:lnSpc>
              <a:spcBef>
                <a:spcPts val="0"/>
              </a:spcBef>
              <a:spcAft>
                <a:spcPts val="0"/>
              </a:spcAft>
              <a:buNone/>
            </a:pPr>
            <a:r>
              <a:rPr b="0" lang="en-IN" sz="1800" strike="noStrike">
                <a:solidFill>
                  <a:srgbClr val="000000"/>
                </a:solidFill>
                <a:latin typeface="Tahoma"/>
                <a:ea typeface="Tahoma"/>
                <a:cs typeface="Tahoma"/>
                <a:sym typeface="Tahoma"/>
              </a:rPr>
              <a:t>Digital Libraries</a:t>
            </a:r>
            <a:endParaRPr b="0" sz="1800" strike="noStrike">
              <a:solidFill>
                <a:srgbClr val="000000"/>
              </a:solidFill>
              <a:latin typeface="Arial"/>
              <a:ea typeface="Arial"/>
              <a:cs typeface="Arial"/>
              <a:sym typeface="Arial"/>
            </a:endParaRPr>
          </a:p>
        </p:txBody>
      </p:sp>
      <p:cxnSp>
        <p:nvCxnSpPr>
          <p:cNvPr id="405" name="Google Shape;405;p4"/>
          <p:cNvCxnSpPr/>
          <p:nvPr/>
        </p:nvCxnSpPr>
        <p:spPr>
          <a:xfrm>
            <a:off x="5867280" y="2678040"/>
            <a:ext cx="1219320" cy="750960"/>
          </a:xfrm>
          <a:prstGeom prst="straightConnector1">
            <a:avLst/>
          </a:prstGeom>
          <a:noFill/>
          <a:ln cap="flat" cmpd="sng" w="12600">
            <a:solidFill>
              <a:srgbClr val="000000"/>
            </a:solidFill>
            <a:prstDash val="solid"/>
            <a:round/>
            <a:headEnd len="med" w="med" type="stealth"/>
            <a:tailEnd len="med" w="med" type="stealth"/>
          </a:ln>
        </p:spPr>
      </p:cxnSp>
      <p:sp>
        <p:nvSpPr>
          <p:cNvPr id="406" name="Google Shape;406;p4"/>
          <p:cNvSpPr/>
          <p:nvPr/>
        </p:nvSpPr>
        <p:spPr>
          <a:xfrm>
            <a:off x="1763640" y="4103640"/>
            <a:ext cx="2507040" cy="365400"/>
          </a:xfrm>
          <a:prstGeom prst="rect">
            <a:avLst/>
          </a:prstGeom>
          <a:noFill/>
          <a:ln>
            <a:noFill/>
          </a:ln>
        </p:spPr>
        <p:txBody>
          <a:bodyPr anchorCtr="0" anchor="t" bIns="46075" lIns="92150" spcFirstLastPara="1" rIns="92150" wrap="square" tIns="46075">
            <a:noAutofit/>
          </a:bodyPr>
          <a:lstStyle/>
          <a:p>
            <a:pPr indent="0" lvl="0" marL="0" marR="0" rtl="0" algn="ctr">
              <a:lnSpc>
                <a:spcPct val="100000"/>
              </a:lnSpc>
              <a:spcBef>
                <a:spcPts val="0"/>
              </a:spcBef>
              <a:spcAft>
                <a:spcPts val="0"/>
              </a:spcAft>
              <a:buNone/>
            </a:pPr>
            <a:r>
              <a:rPr b="0" lang="en-IN" sz="1800" strike="noStrike">
                <a:solidFill>
                  <a:srgbClr val="000000"/>
                </a:solidFill>
                <a:latin typeface="Tahoma"/>
                <a:ea typeface="Tahoma"/>
                <a:cs typeface="Tahoma"/>
                <a:sym typeface="Tahoma"/>
              </a:rPr>
              <a:t>Scientific Databases</a:t>
            </a:r>
            <a:endParaRPr b="0" sz="1800" strike="noStrike">
              <a:solidFill>
                <a:srgbClr val="000000"/>
              </a:solidFill>
              <a:latin typeface="Arial"/>
              <a:ea typeface="Arial"/>
              <a:cs typeface="Arial"/>
              <a:sym typeface="Arial"/>
            </a:endParaRPr>
          </a:p>
        </p:txBody>
      </p:sp>
      <p:sp>
        <p:nvSpPr>
          <p:cNvPr id="407" name="Google Shape;407;p4"/>
          <p:cNvSpPr/>
          <p:nvPr/>
        </p:nvSpPr>
        <p:spPr>
          <a:xfrm rot="240000">
            <a:off x="5337720" y="4551480"/>
            <a:ext cx="22320" cy="106560"/>
          </a:xfrm>
          <a:custGeom>
            <a:rect b="b" l="l" r="r" t="t"/>
            <a:pathLst>
              <a:path extrusionOk="0" h="42782" w="21600">
                <a:moveTo>
                  <a:pt x="18517" y="42781"/>
                </a:moveTo>
                <a:cubicBezTo>
                  <a:pt x="7888" y="41249"/>
                  <a:pt x="0" y="32141"/>
                  <a:pt x="0" y="21403"/>
                </a:cubicBezTo>
                <a:cubicBezTo>
                  <a:pt x="-1" y="10598"/>
                  <a:pt x="7983" y="1455"/>
                  <a:pt x="18689" y="-1"/>
                </a:cubicBezTo>
                <a:moveTo>
                  <a:pt x="18517" y="42781"/>
                </a:moveTo>
                <a:cubicBezTo>
                  <a:pt x="7888" y="41249"/>
                  <a:pt x="0" y="32141"/>
                  <a:pt x="0" y="21403"/>
                </a:cubicBezTo>
                <a:cubicBezTo>
                  <a:pt x="-1" y="10598"/>
                  <a:pt x="7983" y="1455"/>
                  <a:pt x="18689" y="-1"/>
                </a:cubicBezTo>
                <a:lnTo>
                  <a:pt x="21600" y="21403"/>
                </a:lnTo>
                <a:lnTo>
                  <a:pt x="18517" y="42781"/>
                </a:lnTo>
                <a:close/>
              </a:path>
            </a:pathLst>
          </a:custGeom>
          <a:solidFill>
            <a:srgbClr val="00008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p4"/>
          <p:cNvSpPr/>
          <p:nvPr/>
        </p:nvSpPr>
        <p:spPr>
          <a:xfrm>
            <a:off x="5359320" y="4375080"/>
            <a:ext cx="725760" cy="441360"/>
          </a:xfrm>
          <a:custGeom>
            <a:rect b="b" l="l" r="r" t="t"/>
            <a:pathLst>
              <a:path extrusionOk="0" h="279" w="458">
                <a:moveTo>
                  <a:pt x="0" y="177"/>
                </a:moveTo>
                <a:lnTo>
                  <a:pt x="204" y="278"/>
                </a:lnTo>
                <a:lnTo>
                  <a:pt x="456" y="115"/>
                </a:lnTo>
                <a:lnTo>
                  <a:pt x="454" y="110"/>
                </a:lnTo>
                <a:lnTo>
                  <a:pt x="445" y="107"/>
                </a:lnTo>
                <a:lnTo>
                  <a:pt x="448" y="68"/>
                </a:lnTo>
                <a:lnTo>
                  <a:pt x="455" y="64"/>
                </a:lnTo>
                <a:lnTo>
                  <a:pt x="457" y="59"/>
                </a:lnTo>
                <a:lnTo>
                  <a:pt x="254" y="0"/>
                </a:lnTo>
                <a:lnTo>
                  <a:pt x="3" y="112"/>
                </a:lnTo>
                <a:lnTo>
                  <a:pt x="0" y="177"/>
                </a:lnTo>
              </a:path>
            </a:pathLst>
          </a:custGeom>
          <a:solidFill>
            <a:srgbClr val="000080"/>
          </a:solidFill>
          <a:ln>
            <a:noFill/>
          </a:ln>
        </p:spPr>
      </p:sp>
      <p:sp>
        <p:nvSpPr>
          <p:cNvPr id="409" name="Google Shape;409;p4"/>
          <p:cNvSpPr/>
          <p:nvPr/>
        </p:nvSpPr>
        <p:spPr>
          <a:xfrm>
            <a:off x="5356080" y="4460760"/>
            <a:ext cx="727200" cy="347760"/>
          </a:xfrm>
          <a:custGeom>
            <a:rect b="b" l="l" r="r" t="t"/>
            <a:pathLst>
              <a:path extrusionOk="0" h="220" w="459">
                <a:moveTo>
                  <a:pt x="0" y="122"/>
                </a:moveTo>
                <a:lnTo>
                  <a:pt x="253" y="0"/>
                </a:lnTo>
                <a:lnTo>
                  <a:pt x="458" y="56"/>
                </a:lnTo>
                <a:lnTo>
                  <a:pt x="206" y="219"/>
                </a:lnTo>
                <a:lnTo>
                  <a:pt x="0" y="122"/>
                </a:lnTo>
              </a:path>
            </a:pathLst>
          </a:custGeom>
          <a:solidFill>
            <a:srgbClr val="00FFFF"/>
          </a:solidFill>
          <a:ln>
            <a:noFill/>
          </a:ln>
        </p:spPr>
      </p:sp>
      <p:sp>
        <p:nvSpPr>
          <p:cNvPr id="410" name="Google Shape;410;p4"/>
          <p:cNvSpPr/>
          <p:nvPr/>
        </p:nvSpPr>
        <p:spPr>
          <a:xfrm>
            <a:off x="5681520" y="4483080"/>
            <a:ext cx="389160" cy="317520"/>
          </a:xfrm>
          <a:custGeom>
            <a:rect b="b" l="l" r="r" t="t"/>
            <a:pathLst>
              <a:path extrusionOk="0" h="201" w="246">
                <a:moveTo>
                  <a:pt x="3" y="150"/>
                </a:moveTo>
                <a:lnTo>
                  <a:pt x="0" y="200"/>
                </a:lnTo>
                <a:lnTo>
                  <a:pt x="244" y="45"/>
                </a:lnTo>
                <a:lnTo>
                  <a:pt x="245" y="0"/>
                </a:lnTo>
                <a:lnTo>
                  <a:pt x="3" y="150"/>
                </a:lnTo>
              </a:path>
            </a:pathLst>
          </a:custGeom>
          <a:solidFill>
            <a:srgbClr val="FFFF00"/>
          </a:solidFill>
          <a:ln>
            <a:noFill/>
          </a:ln>
        </p:spPr>
      </p:sp>
      <p:sp>
        <p:nvSpPr>
          <p:cNvPr id="411" name="Google Shape;411;p4"/>
          <p:cNvSpPr/>
          <p:nvPr/>
        </p:nvSpPr>
        <p:spPr>
          <a:xfrm>
            <a:off x="5367240" y="4564080"/>
            <a:ext cx="320760" cy="235080"/>
          </a:xfrm>
          <a:custGeom>
            <a:rect b="b" l="l" r="r" t="t"/>
            <a:pathLst>
              <a:path extrusionOk="0" h="149" w="203">
                <a:moveTo>
                  <a:pt x="2" y="0"/>
                </a:moveTo>
                <a:lnTo>
                  <a:pt x="0" y="53"/>
                </a:lnTo>
                <a:lnTo>
                  <a:pt x="197" y="148"/>
                </a:lnTo>
                <a:lnTo>
                  <a:pt x="202" y="98"/>
                </a:lnTo>
                <a:lnTo>
                  <a:pt x="2" y="0"/>
                </a:lnTo>
              </a:path>
            </a:pathLst>
          </a:custGeom>
          <a:solidFill>
            <a:srgbClr val="808000"/>
          </a:solidFill>
          <a:ln>
            <a:noFill/>
          </a:ln>
        </p:spPr>
      </p:sp>
      <p:sp>
        <p:nvSpPr>
          <p:cNvPr id="412" name="Google Shape;412;p4"/>
          <p:cNvSpPr/>
          <p:nvPr/>
        </p:nvSpPr>
        <p:spPr>
          <a:xfrm>
            <a:off x="5362560" y="4556160"/>
            <a:ext cx="327240" cy="181080"/>
          </a:xfrm>
          <a:custGeom>
            <a:rect b="b" l="l" r="r" t="t"/>
            <a:pathLst>
              <a:path extrusionOk="0" h="115" w="207">
                <a:moveTo>
                  <a:pt x="2" y="0"/>
                </a:moveTo>
                <a:lnTo>
                  <a:pt x="0" y="7"/>
                </a:lnTo>
                <a:lnTo>
                  <a:pt x="198" y="114"/>
                </a:lnTo>
                <a:lnTo>
                  <a:pt x="206" y="99"/>
                </a:lnTo>
                <a:lnTo>
                  <a:pt x="2" y="0"/>
                </a:lnTo>
              </a:path>
            </a:pathLst>
          </a:custGeom>
          <a:solidFill>
            <a:srgbClr val="000080"/>
          </a:solidFill>
          <a:ln>
            <a:noFill/>
          </a:ln>
        </p:spPr>
      </p:sp>
      <p:sp>
        <p:nvSpPr>
          <p:cNvPr id="413" name="Google Shape;413;p4"/>
          <p:cNvSpPr/>
          <p:nvPr/>
        </p:nvSpPr>
        <p:spPr>
          <a:xfrm>
            <a:off x="5681520" y="4551480"/>
            <a:ext cx="398520" cy="268560"/>
          </a:xfrm>
          <a:custGeom>
            <a:rect b="b" l="l" r="r" t="t"/>
            <a:pathLst>
              <a:path extrusionOk="0" h="170" w="252">
                <a:moveTo>
                  <a:pt x="0" y="162"/>
                </a:moveTo>
                <a:lnTo>
                  <a:pt x="2" y="169"/>
                </a:lnTo>
                <a:lnTo>
                  <a:pt x="251" y="6"/>
                </a:lnTo>
                <a:lnTo>
                  <a:pt x="251" y="0"/>
                </a:lnTo>
                <a:lnTo>
                  <a:pt x="0" y="162"/>
                </a:lnTo>
              </a:path>
            </a:pathLst>
          </a:custGeom>
          <a:solidFill>
            <a:srgbClr val="008080"/>
          </a:solidFill>
          <a:ln>
            <a:noFill/>
          </a:ln>
        </p:spPr>
      </p:sp>
      <p:sp>
        <p:nvSpPr>
          <p:cNvPr id="414" name="Google Shape;414;p4"/>
          <p:cNvSpPr/>
          <p:nvPr/>
        </p:nvSpPr>
        <p:spPr>
          <a:xfrm>
            <a:off x="5365800" y="4379760"/>
            <a:ext cx="714600" cy="335160"/>
          </a:xfrm>
          <a:custGeom>
            <a:rect b="b" l="l" r="r" t="t"/>
            <a:pathLst>
              <a:path extrusionOk="0" h="212" w="451">
                <a:moveTo>
                  <a:pt x="0" y="111"/>
                </a:moveTo>
                <a:lnTo>
                  <a:pt x="246" y="0"/>
                </a:lnTo>
                <a:lnTo>
                  <a:pt x="450" y="58"/>
                </a:lnTo>
                <a:lnTo>
                  <a:pt x="202" y="211"/>
                </a:lnTo>
                <a:lnTo>
                  <a:pt x="0" y="111"/>
                </a:lnTo>
              </a:path>
            </a:pathLst>
          </a:custGeom>
          <a:solidFill>
            <a:srgbClr val="0000FF"/>
          </a:solidFill>
          <a:ln>
            <a:noFill/>
          </a:ln>
        </p:spPr>
      </p:sp>
      <p:sp>
        <p:nvSpPr>
          <p:cNvPr id="415" name="Google Shape;415;p4"/>
          <p:cNvSpPr/>
          <p:nvPr/>
        </p:nvSpPr>
        <p:spPr>
          <a:xfrm>
            <a:off x="5708520" y="4395960"/>
            <a:ext cx="338400" cy="104760"/>
          </a:xfrm>
          <a:custGeom>
            <a:rect b="b" l="l" r="r" t="t"/>
            <a:pathLst>
              <a:path extrusionOk="0" h="67" w="214">
                <a:moveTo>
                  <a:pt x="5" y="0"/>
                </a:moveTo>
                <a:lnTo>
                  <a:pt x="0" y="4"/>
                </a:lnTo>
                <a:lnTo>
                  <a:pt x="206" y="66"/>
                </a:lnTo>
                <a:lnTo>
                  <a:pt x="213" y="64"/>
                </a:lnTo>
                <a:lnTo>
                  <a:pt x="5" y="0"/>
                </a:lnTo>
              </a:path>
            </a:pathLst>
          </a:custGeom>
          <a:solidFill>
            <a:srgbClr val="FF0000"/>
          </a:solidFill>
          <a:ln>
            <a:noFill/>
          </a:ln>
        </p:spPr>
      </p:sp>
      <p:sp>
        <p:nvSpPr>
          <p:cNvPr id="416" name="Google Shape;416;p4"/>
          <p:cNvSpPr/>
          <p:nvPr/>
        </p:nvSpPr>
        <p:spPr>
          <a:xfrm>
            <a:off x="5681520" y="4408560"/>
            <a:ext cx="341280" cy="103320"/>
          </a:xfrm>
          <a:custGeom>
            <a:rect b="b" l="l" r="r" t="t"/>
            <a:pathLst>
              <a:path extrusionOk="0" h="66" w="216">
                <a:moveTo>
                  <a:pt x="9" y="0"/>
                </a:moveTo>
                <a:lnTo>
                  <a:pt x="0" y="5"/>
                </a:lnTo>
                <a:lnTo>
                  <a:pt x="208" y="65"/>
                </a:lnTo>
                <a:lnTo>
                  <a:pt x="215" y="64"/>
                </a:lnTo>
                <a:lnTo>
                  <a:pt x="9" y="0"/>
                </a:lnTo>
              </a:path>
            </a:pathLst>
          </a:custGeom>
          <a:solidFill>
            <a:srgbClr val="FF0000"/>
          </a:solidFill>
          <a:ln>
            <a:noFill/>
          </a:ln>
        </p:spPr>
      </p:sp>
      <p:sp>
        <p:nvSpPr>
          <p:cNvPr id="417" name="Google Shape;417;p4"/>
          <p:cNvSpPr/>
          <p:nvPr/>
        </p:nvSpPr>
        <p:spPr>
          <a:xfrm>
            <a:off x="5689440" y="4471920"/>
            <a:ext cx="393840" cy="247680"/>
          </a:xfrm>
          <a:custGeom>
            <a:rect b="b" l="l" r="r" t="t"/>
            <a:pathLst>
              <a:path extrusionOk="0" h="157" w="249">
                <a:moveTo>
                  <a:pt x="0" y="152"/>
                </a:moveTo>
                <a:lnTo>
                  <a:pt x="1" y="156"/>
                </a:lnTo>
                <a:lnTo>
                  <a:pt x="247" y="3"/>
                </a:lnTo>
                <a:lnTo>
                  <a:pt x="248" y="0"/>
                </a:lnTo>
                <a:lnTo>
                  <a:pt x="0" y="152"/>
                </a:lnTo>
              </a:path>
            </a:pathLst>
          </a:custGeom>
          <a:solidFill>
            <a:srgbClr val="008080"/>
          </a:solidFill>
          <a:ln>
            <a:noFill/>
          </a:ln>
        </p:spPr>
      </p:sp>
      <p:cxnSp>
        <p:nvCxnSpPr>
          <p:cNvPr id="418" name="Google Shape;418;p4"/>
          <p:cNvCxnSpPr/>
          <p:nvPr/>
        </p:nvCxnSpPr>
        <p:spPr>
          <a:xfrm flipH="1">
            <a:off x="5689440" y="4493880"/>
            <a:ext cx="376200" cy="235080"/>
          </a:xfrm>
          <a:prstGeom prst="straightConnector1">
            <a:avLst/>
          </a:prstGeom>
          <a:noFill/>
          <a:ln cap="flat" cmpd="sng" w="12600">
            <a:solidFill>
              <a:srgbClr val="000000"/>
            </a:solidFill>
            <a:prstDash val="solid"/>
            <a:round/>
            <a:headEnd len="sm" w="sm" type="none"/>
            <a:tailEnd len="sm" w="sm" type="none"/>
          </a:ln>
        </p:spPr>
      </p:cxnSp>
      <p:cxnSp>
        <p:nvCxnSpPr>
          <p:cNvPr id="419" name="Google Shape;419;p4"/>
          <p:cNvCxnSpPr/>
          <p:nvPr/>
        </p:nvCxnSpPr>
        <p:spPr>
          <a:xfrm flipH="1">
            <a:off x="5688000" y="4506840"/>
            <a:ext cx="380880" cy="233280"/>
          </a:xfrm>
          <a:prstGeom prst="straightConnector1">
            <a:avLst/>
          </a:prstGeom>
          <a:noFill/>
          <a:ln cap="flat" cmpd="sng" w="12600">
            <a:solidFill>
              <a:srgbClr val="000000"/>
            </a:solidFill>
            <a:prstDash val="solid"/>
            <a:round/>
            <a:headEnd len="sm" w="sm" type="none"/>
            <a:tailEnd len="sm" w="sm" type="none"/>
          </a:ln>
        </p:spPr>
      </p:cxnSp>
      <p:cxnSp>
        <p:nvCxnSpPr>
          <p:cNvPr id="420" name="Google Shape;420;p4"/>
          <p:cNvCxnSpPr/>
          <p:nvPr/>
        </p:nvCxnSpPr>
        <p:spPr>
          <a:xfrm flipH="1">
            <a:off x="5684760" y="4519440"/>
            <a:ext cx="377640" cy="237960"/>
          </a:xfrm>
          <a:prstGeom prst="straightConnector1">
            <a:avLst/>
          </a:prstGeom>
          <a:noFill/>
          <a:ln cap="flat" cmpd="sng" w="12600">
            <a:solidFill>
              <a:srgbClr val="000000"/>
            </a:solidFill>
            <a:prstDash val="solid"/>
            <a:round/>
            <a:headEnd len="sm" w="sm" type="none"/>
            <a:tailEnd len="sm" w="sm" type="none"/>
          </a:ln>
        </p:spPr>
      </p:cxnSp>
      <p:cxnSp>
        <p:nvCxnSpPr>
          <p:cNvPr id="421" name="Google Shape;421;p4"/>
          <p:cNvCxnSpPr/>
          <p:nvPr/>
        </p:nvCxnSpPr>
        <p:spPr>
          <a:xfrm flipH="1">
            <a:off x="5688000" y="4527360"/>
            <a:ext cx="376200" cy="241200"/>
          </a:xfrm>
          <a:prstGeom prst="straightConnector1">
            <a:avLst/>
          </a:prstGeom>
          <a:noFill/>
          <a:ln cap="flat" cmpd="sng" w="12600">
            <a:solidFill>
              <a:srgbClr val="000000"/>
            </a:solidFill>
            <a:prstDash val="solid"/>
            <a:round/>
            <a:headEnd len="sm" w="sm" type="none"/>
            <a:tailEnd len="sm" w="sm" type="none"/>
          </a:ln>
        </p:spPr>
      </p:cxnSp>
      <p:cxnSp>
        <p:nvCxnSpPr>
          <p:cNvPr id="422" name="Google Shape;422;p4"/>
          <p:cNvCxnSpPr/>
          <p:nvPr/>
        </p:nvCxnSpPr>
        <p:spPr>
          <a:xfrm flipH="1">
            <a:off x="5682960" y="4541760"/>
            <a:ext cx="384120" cy="241200"/>
          </a:xfrm>
          <a:prstGeom prst="straightConnector1">
            <a:avLst/>
          </a:prstGeom>
          <a:noFill/>
          <a:ln cap="flat" cmpd="sng" w="12600">
            <a:solidFill>
              <a:srgbClr val="000000"/>
            </a:solidFill>
            <a:prstDash val="solid"/>
            <a:round/>
            <a:headEnd len="sm" w="sm" type="none"/>
            <a:tailEnd len="sm" w="sm" type="none"/>
          </a:ln>
        </p:spPr>
      </p:cxnSp>
      <p:cxnSp>
        <p:nvCxnSpPr>
          <p:cNvPr id="423" name="Google Shape;423;p4"/>
          <p:cNvCxnSpPr/>
          <p:nvPr/>
        </p:nvCxnSpPr>
        <p:spPr>
          <a:xfrm>
            <a:off x="5375160" y="4573440"/>
            <a:ext cx="314280" cy="152280"/>
          </a:xfrm>
          <a:prstGeom prst="straightConnector1">
            <a:avLst/>
          </a:prstGeom>
          <a:noFill/>
          <a:ln cap="flat" cmpd="sng" w="12600">
            <a:solidFill>
              <a:srgbClr val="000000"/>
            </a:solidFill>
            <a:prstDash val="solid"/>
            <a:round/>
            <a:headEnd len="sm" w="sm" type="none"/>
            <a:tailEnd len="sm" w="sm" type="none"/>
          </a:ln>
        </p:spPr>
      </p:cxnSp>
      <p:cxnSp>
        <p:nvCxnSpPr>
          <p:cNvPr id="424" name="Google Shape;424;p4"/>
          <p:cNvCxnSpPr/>
          <p:nvPr/>
        </p:nvCxnSpPr>
        <p:spPr>
          <a:xfrm>
            <a:off x="5371920" y="4582800"/>
            <a:ext cx="314280" cy="155880"/>
          </a:xfrm>
          <a:prstGeom prst="straightConnector1">
            <a:avLst/>
          </a:prstGeom>
          <a:noFill/>
          <a:ln cap="flat" cmpd="sng" w="12600">
            <a:solidFill>
              <a:srgbClr val="000000"/>
            </a:solidFill>
            <a:prstDash val="solid"/>
            <a:round/>
            <a:headEnd len="sm" w="sm" type="none"/>
            <a:tailEnd len="sm" w="sm" type="none"/>
          </a:ln>
        </p:spPr>
      </p:cxnSp>
      <p:cxnSp>
        <p:nvCxnSpPr>
          <p:cNvPr id="425" name="Google Shape;425;p4"/>
          <p:cNvCxnSpPr/>
          <p:nvPr/>
        </p:nvCxnSpPr>
        <p:spPr>
          <a:xfrm>
            <a:off x="5368680" y="4593960"/>
            <a:ext cx="314280" cy="160560"/>
          </a:xfrm>
          <a:prstGeom prst="straightConnector1">
            <a:avLst/>
          </a:prstGeom>
          <a:noFill/>
          <a:ln cap="flat" cmpd="sng" w="12600">
            <a:solidFill>
              <a:srgbClr val="000000"/>
            </a:solidFill>
            <a:prstDash val="solid"/>
            <a:round/>
            <a:headEnd len="sm" w="sm" type="none"/>
            <a:tailEnd len="sm" w="sm" type="none"/>
          </a:ln>
        </p:spPr>
      </p:cxnSp>
      <p:cxnSp>
        <p:nvCxnSpPr>
          <p:cNvPr id="426" name="Google Shape;426;p4"/>
          <p:cNvCxnSpPr/>
          <p:nvPr/>
        </p:nvCxnSpPr>
        <p:spPr>
          <a:xfrm>
            <a:off x="5368680" y="4609800"/>
            <a:ext cx="319320" cy="158760"/>
          </a:xfrm>
          <a:prstGeom prst="straightConnector1">
            <a:avLst/>
          </a:prstGeom>
          <a:noFill/>
          <a:ln cap="flat" cmpd="sng" w="12600">
            <a:solidFill>
              <a:srgbClr val="000000"/>
            </a:solidFill>
            <a:prstDash val="solid"/>
            <a:round/>
            <a:headEnd len="sm" w="sm" type="none"/>
            <a:tailEnd len="sm" w="sm" type="none"/>
          </a:ln>
        </p:spPr>
      </p:cxnSp>
      <p:cxnSp>
        <p:nvCxnSpPr>
          <p:cNvPr id="427" name="Google Shape;427;p4"/>
          <p:cNvCxnSpPr/>
          <p:nvPr/>
        </p:nvCxnSpPr>
        <p:spPr>
          <a:xfrm>
            <a:off x="5368680" y="4625640"/>
            <a:ext cx="314280" cy="157320"/>
          </a:xfrm>
          <a:prstGeom prst="straightConnector1">
            <a:avLst/>
          </a:prstGeom>
          <a:noFill/>
          <a:ln cap="flat" cmpd="sng" w="12600">
            <a:solidFill>
              <a:srgbClr val="000000"/>
            </a:solidFill>
            <a:prstDash val="solid"/>
            <a:round/>
            <a:headEnd len="sm" w="sm" type="none"/>
            <a:tailEnd len="sm" w="sm" type="none"/>
          </a:ln>
        </p:spPr>
      </p:cxnSp>
      <p:sp>
        <p:nvSpPr>
          <p:cNvPr id="428" name="Google Shape;428;p4"/>
          <p:cNvSpPr/>
          <p:nvPr/>
        </p:nvSpPr>
        <p:spPr>
          <a:xfrm rot="240000">
            <a:off x="5373720" y="4483440"/>
            <a:ext cx="20880" cy="108000"/>
          </a:xfrm>
          <a:custGeom>
            <a:rect b="b" l="l" r="r" t="t"/>
            <a:pathLst>
              <a:path extrusionOk="0" h="42720" w="21600">
                <a:moveTo>
                  <a:pt x="18343" y="42720"/>
                </a:moveTo>
                <a:cubicBezTo>
                  <a:pt x="7793" y="41111"/>
                  <a:pt x="0" y="32039"/>
                  <a:pt x="0" y="21367"/>
                </a:cubicBezTo>
                <a:cubicBezTo>
                  <a:pt x="-1" y="10660"/>
                  <a:pt x="7843" y="1568"/>
                  <a:pt x="18435" y="0"/>
                </a:cubicBezTo>
                <a:moveTo>
                  <a:pt x="18343" y="42720"/>
                </a:moveTo>
                <a:cubicBezTo>
                  <a:pt x="7793" y="41111"/>
                  <a:pt x="0" y="32039"/>
                  <a:pt x="0" y="21367"/>
                </a:cubicBezTo>
                <a:cubicBezTo>
                  <a:pt x="-1" y="10660"/>
                  <a:pt x="7843" y="1568"/>
                  <a:pt x="18435" y="0"/>
                </a:cubicBezTo>
                <a:lnTo>
                  <a:pt x="21600" y="21367"/>
                </a:lnTo>
                <a:lnTo>
                  <a:pt x="18343" y="42720"/>
                </a:lnTo>
                <a:close/>
              </a:path>
            </a:pathLst>
          </a:custGeom>
          <a:solidFill>
            <a:srgbClr val="00008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 name="Google Shape;429;p4"/>
          <p:cNvSpPr/>
          <p:nvPr/>
        </p:nvSpPr>
        <p:spPr>
          <a:xfrm>
            <a:off x="5389560" y="4308480"/>
            <a:ext cx="727200" cy="444600"/>
          </a:xfrm>
          <a:custGeom>
            <a:rect b="b" l="l" r="r" t="t"/>
            <a:pathLst>
              <a:path extrusionOk="0" h="281" w="459">
                <a:moveTo>
                  <a:pt x="0" y="176"/>
                </a:moveTo>
                <a:lnTo>
                  <a:pt x="205" y="280"/>
                </a:lnTo>
                <a:lnTo>
                  <a:pt x="458" y="115"/>
                </a:lnTo>
                <a:lnTo>
                  <a:pt x="457" y="110"/>
                </a:lnTo>
                <a:lnTo>
                  <a:pt x="447" y="107"/>
                </a:lnTo>
                <a:lnTo>
                  <a:pt x="451" y="68"/>
                </a:lnTo>
                <a:lnTo>
                  <a:pt x="458" y="62"/>
                </a:lnTo>
                <a:lnTo>
                  <a:pt x="458" y="58"/>
                </a:lnTo>
                <a:lnTo>
                  <a:pt x="255" y="0"/>
                </a:lnTo>
                <a:lnTo>
                  <a:pt x="6" y="112"/>
                </a:lnTo>
                <a:lnTo>
                  <a:pt x="0" y="176"/>
                </a:lnTo>
              </a:path>
            </a:pathLst>
          </a:custGeom>
          <a:solidFill>
            <a:srgbClr val="000080"/>
          </a:solidFill>
          <a:ln>
            <a:noFill/>
          </a:ln>
        </p:spPr>
      </p:sp>
      <p:sp>
        <p:nvSpPr>
          <p:cNvPr id="430" name="Google Shape;430;p4"/>
          <p:cNvSpPr/>
          <p:nvPr/>
        </p:nvSpPr>
        <p:spPr>
          <a:xfrm>
            <a:off x="5389560" y="4392720"/>
            <a:ext cx="725760" cy="347760"/>
          </a:xfrm>
          <a:custGeom>
            <a:rect b="b" l="l" r="r" t="t"/>
            <a:pathLst>
              <a:path extrusionOk="0" h="220" w="458">
                <a:moveTo>
                  <a:pt x="0" y="119"/>
                </a:moveTo>
                <a:lnTo>
                  <a:pt x="253" y="0"/>
                </a:lnTo>
                <a:lnTo>
                  <a:pt x="457" y="56"/>
                </a:lnTo>
                <a:lnTo>
                  <a:pt x="204" y="219"/>
                </a:lnTo>
                <a:lnTo>
                  <a:pt x="0" y="119"/>
                </a:lnTo>
              </a:path>
            </a:pathLst>
          </a:custGeom>
          <a:solidFill>
            <a:srgbClr val="00FFFF"/>
          </a:solidFill>
          <a:ln>
            <a:noFill/>
          </a:ln>
        </p:spPr>
      </p:sp>
      <p:sp>
        <p:nvSpPr>
          <p:cNvPr id="431" name="Google Shape;431;p4"/>
          <p:cNvSpPr/>
          <p:nvPr/>
        </p:nvSpPr>
        <p:spPr>
          <a:xfrm>
            <a:off x="5715000" y="4416480"/>
            <a:ext cx="390600" cy="317520"/>
          </a:xfrm>
          <a:custGeom>
            <a:rect b="b" l="l" r="r" t="t"/>
            <a:pathLst>
              <a:path extrusionOk="0" h="201" w="247">
                <a:moveTo>
                  <a:pt x="3" y="148"/>
                </a:moveTo>
                <a:lnTo>
                  <a:pt x="0" y="200"/>
                </a:lnTo>
                <a:lnTo>
                  <a:pt x="243" y="44"/>
                </a:lnTo>
                <a:lnTo>
                  <a:pt x="246" y="0"/>
                </a:lnTo>
                <a:lnTo>
                  <a:pt x="3" y="148"/>
                </a:lnTo>
              </a:path>
            </a:pathLst>
          </a:custGeom>
          <a:solidFill>
            <a:srgbClr val="FFFF00"/>
          </a:solidFill>
          <a:ln>
            <a:noFill/>
          </a:ln>
        </p:spPr>
      </p:sp>
      <p:sp>
        <p:nvSpPr>
          <p:cNvPr id="432" name="Google Shape;432;p4"/>
          <p:cNvSpPr/>
          <p:nvPr/>
        </p:nvSpPr>
        <p:spPr>
          <a:xfrm>
            <a:off x="5397480" y="4497480"/>
            <a:ext cx="324000" cy="231840"/>
          </a:xfrm>
          <a:custGeom>
            <a:rect b="b" l="l" r="r" t="t"/>
            <a:pathLst>
              <a:path extrusionOk="0" h="147" w="205">
                <a:moveTo>
                  <a:pt x="5" y="0"/>
                </a:moveTo>
                <a:lnTo>
                  <a:pt x="0" y="52"/>
                </a:lnTo>
                <a:lnTo>
                  <a:pt x="199" y="146"/>
                </a:lnTo>
                <a:lnTo>
                  <a:pt x="204" y="97"/>
                </a:lnTo>
                <a:lnTo>
                  <a:pt x="5" y="0"/>
                </a:lnTo>
              </a:path>
            </a:pathLst>
          </a:custGeom>
          <a:solidFill>
            <a:srgbClr val="808000"/>
          </a:solidFill>
          <a:ln>
            <a:noFill/>
          </a:ln>
        </p:spPr>
      </p:sp>
      <p:sp>
        <p:nvSpPr>
          <p:cNvPr id="433" name="Google Shape;433;p4"/>
          <p:cNvSpPr/>
          <p:nvPr/>
        </p:nvSpPr>
        <p:spPr>
          <a:xfrm>
            <a:off x="5394240" y="4487760"/>
            <a:ext cx="327240" cy="179640"/>
          </a:xfrm>
          <a:custGeom>
            <a:rect b="b" l="l" r="r" t="t"/>
            <a:pathLst>
              <a:path extrusionOk="0" h="114" w="207">
                <a:moveTo>
                  <a:pt x="4" y="0"/>
                </a:moveTo>
                <a:lnTo>
                  <a:pt x="0" y="8"/>
                </a:lnTo>
                <a:lnTo>
                  <a:pt x="200" y="113"/>
                </a:lnTo>
                <a:lnTo>
                  <a:pt x="206" y="99"/>
                </a:lnTo>
                <a:lnTo>
                  <a:pt x="4" y="0"/>
                </a:lnTo>
              </a:path>
            </a:pathLst>
          </a:custGeom>
          <a:solidFill>
            <a:srgbClr val="000080"/>
          </a:solidFill>
          <a:ln>
            <a:noFill/>
          </a:ln>
        </p:spPr>
      </p:sp>
      <p:sp>
        <p:nvSpPr>
          <p:cNvPr id="434" name="Google Shape;434;p4"/>
          <p:cNvSpPr/>
          <p:nvPr/>
        </p:nvSpPr>
        <p:spPr>
          <a:xfrm>
            <a:off x="5715000" y="4483080"/>
            <a:ext cx="401760" cy="270000"/>
          </a:xfrm>
          <a:custGeom>
            <a:rect b="b" l="l" r="r" t="t"/>
            <a:pathLst>
              <a:path extrusionOk="0" h="171" w="254">
                <a:moveTo>
                  <a:pt x="0" y="163"/>
                </a:moveTo>
                <a:lnTo>
                  <a:pt x="0" y="170"/>
                </a:lnTo>
                <a:lnTo>
                  <a:pt x="252" y="6"/>
                </a:lnTo>
                <a:lnTo>
                  <a:pt x="253" y="0"/>
                </a:lnTo>
                <a:lnTo>
                  <a:pt x="0" y="163"/>
                </a:lnTo>
              </a:path>
            </a:pathLst>
          </a:custGeom>
          <a:solidFill>
            <a:srgbClr val="008080"/>
          </a:solidFill>
          <a:ln>
            <a:noFill/>
          </a:ln>
        </p:spPr>
      </p:sp>
      <p:sp>
        <p:nvSpPr>
          <p:cNvPr id="435" name="Google Shape;435;p4"/>
          <p:cNvSpPr/>
          <p:nvPr/>
        </p:nvSpPr>
        <p:spPr>
          <a:xfrm>
            <a:off x="5396040" y="4311720"/>
            <a:ext cx="719280" cy="336600"/>
          </a:xfrm>
          <a:custGeom>
            <a:rect b="b" l="l" r="r" t="t"/>
            <a:pathLst>
              <a:path extrusionOk="0" h="213" w="454">
                <a:moveTo>
                  <a:pt x="0" y="111"/>
                </a:moveTo>
                <a:lnTo>
                  <a:pt x="248" y="0"/>
                </a:lnTo>
                <a:lnTo>
                  <a:pt x="453" y="58"/>
                </a:lnTo>
                <a:lnTo>
                  <a:pt x="206" y="212"/>
                </a:lnTo>
                <a:lnTo>
                  <a:pt x="0" y="111"/>
                </a:lnTo>
              </a:path>
            </a:pathLst>
          </a:custGeom>
          <a:solidFill>
            <a:srgbClr val="0000FF"/>
          </a:solidFill>
          <a:ln>
            <a:noFill/>
          </a:ln>
        </p:spPr>
      </p:sp>
      <p:sp>
        <p:nvSpPr>
          <p:cNvPr id="436" name="Google Shape;436;p4"/>
          <p:cNvSpPr/>
          <p:nvPr/>
        </p:nvSpPr>
        <p:spPr>
          <a:xfrm>
            <a:off x="5742000" y="4327560"/>
            <a:ext cx="336600" cy="101880"/>
          </a:xfrm>
          <a:custGeom>
            <a:rect b="b" l="l" r="r" t="t"/>
            <a:pathLst>
              <a:path extrusionOk="0" h="65" w="213">
                <a:moveTo>
                  <a:pt x="6" y="0"/>
                </a:moveTo>
                <a:lnTo>
                  <a:pt x="0" y="3"/>
                </a:lnTo>
                <a:lnTo>
                  <a:pt x="208" y="64"/>
                </a:lnTo>
                <a:lnTo>
                  <a:pt x="212" y="62"/>
                </a:lnTo>
                <a:lnTo>
                  <a:pt x="6" y="0"/>
                </a:lnTo>
              </a:path>
            </a:pathLst>
          </a:custGeom>
          <a:solidFill>
            <a:srgbClr val="FF0000"/>
          </a:solidFill>
          <a:ln>
            <a:noFill/>
          </a:ln>
        </p:spPr>
      </p:sp>
      <p:sp>
        <p:nvSpPr>
          <p:cNvPr id="437" name="Google Shape;437;p4"/>
          <p:cNvSpPr/>
          <p:nvPr/>
        </p:nvSpPr>
        <p:spPr>
          <a:xfrm>
            <a:off x="5715000" y="4341960"/>
            <a:ext cx="341280" cy="103320"/>
          </a:xfrm>
          <a:custGeom>
            <a:rect b="b" l="l" r="r" t="t"/>
            <a:pathLst>
              <a:path extrusionOk="0" h="66" w="216">
                <a:moveTo>
                  <a:pt x="8" y="0"/>
                </a:moveTo>
                <a:lnTo>
                  <a:pt x="0" y="3"/>
                </a:lnTo>
                <a:lnTo>
                  <a:pt x="209" y="65"/>
                </a:lnTo>
                <a:lnTo>
                  <a:pt x="215" y="62"/>
                </a:lnTo>
                <a:lnTo>
                  <a:pt x="8" y="0"/>
                </a:lnTo>
              </a:path>
            </a:pathLst>
          </a:custGeom>
          <a:solidFill>
            <a:srgbClr val="FF0000"/>
          </a:solidFill>
          <a:ln>
            <a:noFill/>
          </a:ln>
        </p:spPr>
      </p:sp>
      <p:sp>
        <p:nvSpPr>
          <p:cNvPr id="438" name="Google Shape;438;p4"/>
          <p:cNvSpPr/>
          <p:nvPr/>
        </p:nvSpPr>
        <p:spPr>
          <a:xfrm>
            <a:off x="5721480" y="4403880"/>
            <a:ext cx="395280" cy="247680"/>
          </a:xfrm>
          <a:custGeom>
            <a:rect b="b" l="l" r="r" t="t"/>
            <a:pathLst>
              <a:path extrusionOk="0" h="157" w="250">
                <a:moveTo>
                  <a:pt x="0" y="152"/>
                </a:moveTo>
                <a:lnTo>
                  <a:pt x="2" y="156"/>
                </a:lnTo>
                <a:lnTo>
                  <a:pt x="249" y="4"/>
                </a:lnTo>
                <a:lnTo>
                  <a:pt x="249" y="0"/>
                </a:lnTo>
                <a:lnTo>
                  <a:pt x="0" y="152"/>
                </a:lnTo>
              </a:path>
            </a:pathLst>
          </a:custGeom>
          <a:solidFill>
            <a:srgbClr val="008080"/>
          </a:solidFill>
          <a:ln>
            <a:noFill/>
          </a:ln>
        </p:spPr>
      </p:sp>
      <p:cxnSp>
        <p:nvCxnSpPr>
          <p:cNvPr id="439" name="Google Shape;439;p4"/>
          <p:cNvCxnSpPr/>
          <p:nvPr/>
        </p:nvCxnSpPr>
        <p:spPr>
          <a:xfrm flipH="1">
            <a:off x="5722920" y="4427280"/>
            <a:ext cx="377640" cy="233280"/>
          </a:xfrm>
          <a:prstGeom prst="straightConnector1">
            <a:avLst/>
          </a:prstGeom>
          <a:noFill/>
          <a:ln cap="flat" cmpd="sng" w="12600">
            <a:solidFill>
              <a:srgbClr val="000000"/>
            </a:solidFill>
            <a:prstDash val="solid"/>
            <a:round/>
            <a:headEnd len="sm" w="sm" type="none"/>
            <a:tailEnd len="sm" w="sm" type="none"/>
          </a:ln>
        </p:spPr>
      </p:cxnSp>
      <p:cxnSp>
        <p:nvCxnSpPr>
          <p:cNvPr id="440" name="Google Shape;440;p4"/>
          <p:cNvCxnSpPr/>
          <p:nvPr/>
        </p:nvCxnSpPr>
        <p:spPr>
          <a:xfrm flipH="1">
            <a:off x="5719680" y="4438440"/>
            <a:ext cx="382320" cy="231840"/>
          </a:xfrm>
          <a:prstGeom prst="straightConnector1">
            <a:avLst/>
          </a:prstGeom>
          <a:noFill/>
          <a:ln cap="flat" cmpd="sng" w="12600">
            <a:solidFill>
              <a:srgbClr val="000000"/>
            </a:solidFill>
            <a:prstDash val="solid"/>
            <a:round/>
            <a:headEnd len="sm" w="sm" type="none"/>
            <a:tailEnd len="sm" w="sm" type="none"/>
          </a:ln>
        </p:spPr>
      </p:cxnSp>
      <p:cxnSp>
        <p:nvCxnSpPr>
          <p:cNvPr id="441" name="Google Shape;441;p4"/>
          <p:cNvCxnSpPr/>
          <p:nvPr/>
        </p:nvCxnSpPr>
        <p:spPr>
          <a:xfrm flipH="1">
            <a:off x="5717880" y="4452840"/>
            <a:ext cx="378000" cy="236520"/>
          </a:xfrm>
          <a:prstGeom prst="straightConnector1">
            <a:avLst/>
          </a:prstGeom>
          <a:noFill/>
          <a:ln cap="flat" cmpd="sng" w="12600">
            <a:solidFill>
              <a:srgbClr val="000000"/>
            </a:solidFill>
            <a:prstDash val="solid"/>
            <a:round/>
            <a:headEnd len="sm" w="sm" type="none"/>
            <a:tailEnd len="sm" w="sm" type="none"/>
          </a:ln>
        </p:spPr>
      </p:cxnSp>
      <p:cxnSp>
        <p:nvCxnSpPr>
          <p:cNvPr id="442" name="Google Shape;442;p4"/>
          <p:cNvCxnSpPr/>
          <p:nvPr/>
        </p:nvCxnSpPr>
        <p:spPr>
          <a:xfrm flipH="1">
            <a:off x="5721120" y="4457520"/>
            <a:ext cx="379440" cy="239760"/>
          </a:xfrm>
          <a:prstGeom prst="straightConnector1">
            <a:avLst/>
          </a:prstGeom>
          <a:noFill/>
          <a:ln cap="flat" cmpd="sng" w="12600">
            <a:solidFill>
              <a:srgbClr val="000000"/>
            </a:solidFill>
            <a:prstDash val="solid"/>
            <a:round/>
            <a:headEnd len="sm" w="sm" type="none"/>
            <a:tailEnd len="sm" w="sm" type="none"/>
          </a:ln>
        </p:spPr>
      </p:cxnSp>
      <p:cxnSp>
        <p:nvCxnSpPr>
          <p:cNvPr id="443" name="Google Shape;443;p4"/>
          <p:cNvCxnSpPr/>
          <p:nvPr/>
        </p:nvCxnSpPr>
        <p:spPr>
          <a:xfrm flipH="1">
            <a:off x="5716440" y="4471920"/>
            <a:ext cx="382680" cy="242640"/>
          </a:xfrm>
          <a:prstGeom prst="straightConnector1">
            <a:avLst/>
          </a:prstGeom>
          <a:noFill/>
          <a:ln cap="flat" cmpd="sng" w="12600">
            <a:solidFill>
              <a:srgbClr val="000000"/>
            </a:solidFill>
            <a:prstDash val="solid"/>
            <a:round/>
            <a:headEnd len="sm" w="sm" type="none"/>
            <a:tailEnd len="sm" w="sm" type="none"/>
          </a:ln>
        </p:spPr>
      </p:cxnSp>
      <p:cxnSp>
        <p:nvCxnSpPr>
          <p:cNvPr id="444" name="Google Shape;444;p4"/>
          <p:cNvCxnSpPr/>
          <p:nvPr/>
        </p:nvCxnSpPr>
        <p:spPr>
          <a:xfrm>
            <a:off x="5406840" y="4501800"/>
            <a:ext cx="317520" cy="157320"/>
          </a:xfrm>
          <a:prstGeom prst="straightConnector1">
            <a:avLst/>
          </a:prstGeom>
          <a:noFill/>
          <a:ln cap="flat" cmpd="sng" w="12600">
            <a:solidFill>
              <a:srgbClr val="000000"/>
            </a:solidFill>
            <a:prstDash val="solid"/>
            <a:round/>
            <a:headEnd len="sm" w="sm" type="none"/>
            <a:tailEnd len="sm" w="sm" type="none"/>
          </a:ln>
        </p:spPr>
      </p:cxnSp>
      <p:cxnSp>
        <p:nvCxnSpPr>
          <p:cNvPr id="445" name="Google Shape;445;p4"/>
          <p:cNvCxnSpPr/>
          <p:nvPr/>
        </p:nvCxnSpPr>
        <p:spPr>
          <a:xfrm>
            <a:off x="5406840" y="4514760"/>
            <a:ext cx="312840" cy="153720"/>
          </a:xfrm>
          <a:prstGeom prst="straightConnector1">
            <a:avLst/>
          </a:prstGeom>
          <a:noFill/>
          <a:ln cap="flat" cmpd="sng" w="12600">
            <a:solidFill>
              <a:srgbClr val="000000"/>
            </a:solidFill>
            <a:prstDash val="solid"/>
            <a:round/>
            <a:headEnd len="sm" w="sm" type="none"/>
            <a:tailEnd len="sm" w="sm" type="none"/>
          </a:ln>
        </p:spPr>
      </p:cxnSp>
      <p:cxnSp>
        <p:nvCxnSpPr>
          <p:cNvPr id="446" name="Google Shape;446;p4"/>
          <p:cNvCxnSpPr/>
          <p:nvPr/>
        </p:nvCxnSpPr>
        <p:spPr>
          <a:xfrm>
            <a:off x="5402160" y="4527360"/>
            <a:ext cx="317520" cy="160200"/>
          </a:xfrm>
          <a:prstGeom prst="straightConnector1">
            <a:avLst/>
          </a:prstGeom>
          <a:noFill/>
          <a:ln cap="flat" cmpd="sng" w="12600">
            <a:solidFill>
              <a:srgbClr val="000000"/>
            </a:solidFill>
            <a:prstDash val="solid"/>
            <a:round/>
            <a:headEnd len="sm" w="sm" type="none"/>
            <a:tailEnd len="sm" w="sm" type="none"/>
          </a:ln>
        </p:spPr>
      </p:cxnSp>
      <p:cxnSp>
        <p:nvCxnSpPr>
          <p:cNvPr id="447" name="Google Shape;447;p4"/>
          <p:cNvCxnSpPr/>
          <p:nvPr/>
        </p:nvCxnSpPr>
        <p:spPr>
          <a:xfrm>
            <a:off x="5403600" y="4543200"/>
            <a:ext cx="317520" cy="154080"/>
          </a:xfrm>
          <a:prstGeom prst="straightConnector1">
            <a:avLst/>
          </a:prstGeom>
          <a:noFill/>
          <a:ln cap="flat" cmpd="sng" w="12600">
            <a:solidFill>
              <a:srgbClr val="000000"/>
            </a:solidFill>
            <a:prstDash val="solid"/>
            <a:round/>
            <a:headEnd len="sm" w="sm" type="none"/>
            <a:tailEnd len="sm" w="sm" type="none"/>
          </a:ln>
        </p:spPr>
      </p:cxnSp>
      <p:cxnSp>
        <p:nvCxnSpPr>
          <p:cNvPr id="448" name="Google Shape;448;p4"/>
          <p:cNvCxnSpPr/>
          <p:nvPr/>
        </p:nvCxnSpPr>
        <p:spPr>
          <a:xfrm>
            <a:off x="5402160" y="4557600"/>
            <a:ext cx="314280" cy="154080"/>
          </a:xfrm>
          <a:prstGeom prst="straightConnector1">
            <a:avLst/>
          </a:prstGeom>
          <a:noFill/>
          <a:ln cap="flat" cmpd="sng" w="12600">
            <a:solidFill>
              <a:srgbClr val="000000"/>
            </a:solidFill>
            <a:prstDash val="solid"/>
            <a:round/>
            <a:headEnd len="sm" w="sm" type="none"/>
            <a:tailEnd len="sm" w="sm" type="none"/>
          </a:ln>
        </p:spPr>
      </p:cxnSp>
      <p:sp>
        <p:nvSpPr>
          <p:cNvPr id="449" name="Google Shape;449;p4"/>
          <p:cNvSpPr/>
          <p:nvPr/>
        </p:nvSpPr>
        <p:spPr>
          <a:xfrm rot="240000">
            <a:off x="5413680" y="4394520"/>
            <a:ext cx="20880" cy="104760"/>
          </a:xfrm>
          <a:custGeom>
            <a:rect b="b" l="l" r="r" t="t"/>
            <a:pathLst>
              <a:path extrusionOk="0" h="42753" w="21600">
                <a:moveTo>
                  <a:pt x="18455" y="42752"/>
                </a:moveTo>
                <a:cubicBezTo>
                  <a:pt x="7854" y="41192"/>
                  <a:pt x="0" y="32097"/>
                  <a:pt x="0" y="21383"/>
                </a:cubicBezTo>
                <a:cubicBezTo>
                  <a:pt x="-1" y="10633"/>
                  <a:pt x="7903" y="1520"/>
                  <a:pt x="18545" y="0"/>
                </a:cubicBezTo>
                <a:moveTo>
                  <a:pt x="18455" y="42752"/>
                </a:moveTo>
                <a:cubicBezTo>
                  <a:pt x="7854" y="41192"/>
                  <a:pt x="0" y="32097"/>
                  <a:pt x="0" y="21383"/>
                </a:cubicBezTo>
                <a:cubicBezTo>
                  <a:pt x="-1" y="10633"/>
                  <a:pt x="7903" y="1520"/>
                  <a:pt x="18545" y="0"/>
                </a:cubicBezTo>
                <a:lnTo>
                  <a:pt x="21600" y="21383"/>
                </a:lnTo>
                <a:lnTo>
                  <a:pt x="18455" y="42752"/>
                </a:lnTo>
                <a:close/>
              </a:path>
            </a:pathLst>
          </a:custGeom>
          <a:solidFill>
            <a:srgbClr val="00008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 name="Google Shape;450;p4"/>
          <p:cNvSpPr/>
          <p:nvPr/>
        </p:nvSpPr>
        <p:spPr>
          <a:xfrm>
            <a:off x="5435640" y="4216320"/>
            <a:ext cx="725760" cy="441360"/>
          </a:xfrm>
          <a:custGeom>
            <a:rect b="b" l="l" r="r" t="t"/>
            <a:pathLst>
              <a:path extrusionOk="0" h="279" w="458">
                <a:moveTo>
                  <a:pt x="0" y="176"/>
                </a:moveTo>
                <a:lnTo>
                  <a:pt x="205" y="278"/>
                </a:lnTo>
                <a:lnTo>
                  <a:pt x="456" y="117"/>
                </a:lnTo>
                <a:lnTo>
                  <a:pt x="456" y="110"/>
                </a:lnTo>
                <a:lnTo>
                  <a:pt x="446" y="107"/>
                </a:lnTo>
                <a:lnTo>
                  <a:pt x="448" y="68"/>
                </a:lnTo>
                <a:lnTo>
                  <a:pt x="457" y="62"/>
                </a:lnTo>
                <a:lnTo>
                  <a:pt x="455" y="59"/>
                </a:lnTo>
                <a:lnTo>
                  <a:pt x="254" y="0"/>
                </a:lnTo>
                <a:lnTo>
                  <a:pt x="3" y="114"/>
                </a:lnTo>
                <a:lnTo>
                  <a:pt x="0" y="176"/>
                </a:lnTo>
              </a:path>
            </a:pathLst>
          </a:custGeom>
          <a:solidFill>
            <a:srgbClr val="000080"/>
          </a:solidFill>
          <a:ln>
            <a:noFill/>
          </a:ln>
        </p:spPr>
      </p:sp>
      <p:sp>
        <p:nvSpPr>
          <p:cNvPr id="451" name="Google Shape;451;p4"/>
          <p:cNvSpPr/>
          <p:nvPr/>
        </p:nvSpPr>
        <p:spPr>
          <a:xfrm>
            <a:off x="5435640" y="4297320"/>
            <a:ext cx="727200" cy="349560"/>
          </a:xfrm>
          <a:custGeom>
            <a:rect b="b" l="l" r="r" t="t"/>
            <a:pathLst>
              <a:path extrusionOk="0" h="221" w="459">
                <a:moveTo>
                  <a:pt x="0" y="124"/>
                </a:moveTo>
                <a:lnTo>
                  <a:pt x="253" y="0"/>
                </a:lnTo>
                <a:lnTo>
                  <a:pt x="458" y="57"/>
                </a:lnTo>
                <a:lnTo>
                  <a:pt x="204" y="220"/>
                </a:lnTo>
                <a:lnTo>
                  <a:pt x="0" y="124"/>
                </a:lnTo>
              </a:path>
            </a:pathLst>
          </a:custGeom>
          <a:solidFill>
            <a:srgbClr val="00FFFF"/>
          </a:solidFill>
          <a:ln>
            <a:noFill/>
          </a:ln>
        </p:spPr>
      </p:sp>
      <p:sp>
        <p:nvSpPr>
          <p:cNvPr id="452" name="Google Shape;452;p4"/>
          <p:cNvSpPr/>
          <p:nvPr/>
        </p:nvSpPr>
        <p:spPr>
          <a:xfrm>
            <a:off x="5756400" y="4325760"/>
            <a:ext cx="393840" cy="316080"/>
          </a:xfrm>
          <a:custGeom>
            <a:rect b="b" l="l" r="r" t="t"/>
            <a:pathLst>
              <a:path extrusionOk="0" h="200" w="249">
                <a:moveTo>
                  <a:pt x="5" y="149"/>
                </a:moveTo>
                <a:lnTo>
                  <a:pt x="0" y="199"/>
                </a:lnTo>
                <a:lnTo>
                  <a:pt x="244" y="43"/>
                </a:lnTo>
                <a:lnTo>
                  <a:pt x="248" y="0"/>
                </a:lnTo>
                <a:lnTo>
                  <a:pt x="5" y="149"/>
                </a:lnTo>
              </a:path>
            </a:pathLst>
          </a:custGeom>
          <a:solidFill>
            <a:srgbClr val="FFFF00"/>
          </a:solidFill>
          <a:ln>
            <a:noFill/>
          </a:ln>
        </p:spPr>
      </p:sp>
      <p:sp>
        <p:nvSpPr>
          <p:cNvPr id="453" name="Google Shape;453;p4"/>
          <p:cNvSpPr/>
          <p:nvPr/>
        </p:nvSpPr>
        <p:spPr>
          <a:xfrm>
            <a:off x="5442120" y="4403880"/>
            <a:ext cx="324000" cy="235080"/>
          </a:xfrm>
          <a:custGeom>
            <a:rect b="b" l="l" r="r" t="t"/>
            <a:pathLst>
              <a:path extrusionOk="0" h="149" w="205">
                <a:moveTo>
                  <a:pt x="5" y="0"/>
                </a:moveTo>
                <a:lnTo>
                  <a:pt x="0" y="53"/>
                </a:lnTo>
                <a:lnTo>
                  <a:pt x="200" y="148"/>
                </a:lnTo>
                <a:lnTo>
                  <a:pt x="204" y="98"/>
                </a:lnTo>
                <a:lnTo>
                  <a:pt x="5" y="0"/>
                </a:lnTo>
              </a:path>
            </a:pathLst>
          </a:custGeom>
          <a:solidFill>
            <a:srgbClr val="808000"/>
          </a:solidFill>
          <a:ln>
            <a:noFill/>
          </a:ln>
        </p:spPr>
      </p:sp>
      <p:sp>
        <p:nvSpPr>
          <p:cNvPr id="454" name="Google Shape;454;p4"/>
          <p:cNvSpPr/>
          <p:nvPr/>
        </p:nvSpPr>
        <p:spPr>
          <a:xfrm>
            <a:off x="5442120" y="4395960"/>
            <a:ext cx="325440" cy="181080"/>
          </a:xfrm>
          <a:custGeom>
            <a:rect b="b" l="l" r="r" t="t"/>
            <a:pathLst>
              <a:path extrusionOk="0" h="115" w="206">
                <a:moveTo>
                  <a:pt x="0" y="0"/>
                </a:moveTo>
                <a:lnTo>
                  <a:pt x="0" y="9"/>
                </a:lnTo>
                <a:lnTo>
                  <a:pt x="199" y="114"/>
                </a:lnTo>
                <a:lnTo>
                  <a:pt x="205" y="100"/>
                </a:lnTo>
                <a:lnTo>
                  <a:pt x="0" y="0"/>
                </a:lnTo>
              </a:path>
            </a:pathLst>
          </a:custGeom>
          <a:solidFill>
            <a:srgbClr val="000080"/>
          </a:solidFill>
          <a:ln>
            <a:noFill/>
          </a:ln>
        </p:spPr>
      </p:sp>
      <p:sp>
        <p:nvSpPr>
          <p:cNvPr id="455" name="Google Shape;455;p4"/>
          <p:cNvSpPr/>
          <p:nvPr/>
        </p:nvSpPr>
        <p:spPr>
          <a:xfrm>
            <a:off x="5761080" y="4387680"/>
            <a:ext cx="400320" cy="271440"/>
          </a:xfrm>
          <a:custGeom>
            <a:rect b="b" l="l" r="r" t="t"/>
            <a:pathLst>
              <a:path extrusionOk="0" h="172" w="253">
                <a:moveTo>
                  <a:pt x="0" y="164"/>
                </a:moveTo>
                <a:lnTo>
                  <a:pt x="1" y="171"/>
                </a:lnTo>
                <a:lnTo>
                  <a:pt x="252" y="6"/>
                </a:lnTo>
                <a:lnTo>
                  <a:pt x="252" y="0"/>
                </a:lnTo>
                <a:lnTo>
                  <a:pt x="0" y="164"/>
                </a:lnTo>
              </a:path>
            </a:pathLst>
          </a:custGeom>
          <a:solidFill>
            <a:srgbClr val="008080"/>
          </a:solidFill>
          <a:ln>
            <a:noFill/>
          </a:ln>
        </p:spPr>
      </p:sp>
      <p:sp>
        <p:nvSpPr>
          <p:cNvPr id="456" name="Google Shape;456;p4"/>
          <p:cNvSpPr/>
          <p:nvPr/>
        </p:nvSpPr>
        <p:spPr>
          <a:xfrm>
            <a:off x="5440320" y="4216320"/>
            <a:ext cx="720720" cy="338400"/>
          </a:xfrm>
          <a:custGeom>
            <a:rect b="b" l="l" r="r" t="t"/>
            <a:pathLst>
              <a:path extrusionOk="0" h="214" w="455">
                <a:moveTo>
                  <a:pt x="0" y="114"/>
                </a:moveTo>
                <a:lnTo>
                  <a:pt x="248" y="0"/>
                </a:lnTo>
                <a:lnTo>
                  <a:pt x="454" y="58"/>
                </a:lnTo>
                <a:lnTo>
                  <a:pt x="206" y="213"/>
                </a:lnTo>
                <a:lnTo>
                  <a:pt x="0" y="114"/>
                </a:lnTo>
              </a:path>
            </a:pathLst>
          </a:custGeom>
          <a:solidFill>
            <a:srgbClr val="0000FF"/>
          </a:solidFill>
          <a:ln>
            <a:noFill/>
          </a:ln>
        </p:spPr>
      </p:sp>
      <p:sp>
        <p:nvSpPr>
          <p:cNvPr id="457" name="Google Shape;457;p4"/>
          <p:cNvSpPr/>
          <p:nvPr/>
        </p:nvSpPr>
        <p:spPr>
          <a:xfrm>
            <a:off x="5788080" y="4233960"/>
            <a:ext cx="336600" cy="103320"/>
          </a:xfrm>
          <a:custGeom>
            <a:rect b="b" l="l" r="r" t="t"/>
            <a:pathLst>
              <a:path extrusionOk="0" h="66" w="213">
                <a:moveTo>
                  <a:pt x="4" y="0"/>
                </a:moveTo>
                <a:lnTo>
                  <a:pt x="0" y="4"/>
                </a:lnTo>
                <a:lnTo>
                  <a:pt x="205" y="65"/>
                </a:lnTo>
                <a:lnTo>
                  <a:pt x="212" y="64"/>
                </a:lnTo>
                <a:lnTo>
                  <a:pt x="4" y="0"/>
                </a:lnTo>
              </a:path>
            </a:pathLst>
          </a:custGeom>
          <a:solidFill>
            <a:srgbClr val="FF0000"/>
          </a:solidFill>
          <a:ln>
            <a:noFill/>
          </a:ln>
        </p:spPr>
      </p:sp>
      <p:sp>
        <p:nvSpPr>
          <p:cNvPr id="458" name="Google Shape;458;p4"/>
          <p:cNvSpPr/>
          <p:nvPr/>
        </p:nvSpPr>
        <p:spPr>
          <a:xfrm>
            <a:off x="5759280" y="4248000"/>
            <a:ext cx="343080" cy="106560"/>
          </a:xfrm>
          <a:custGeom>
            <a:rect b="b" l="l" r="r" t="t"/>
            <a:pathLst>
              <a:path extrusionOk="0" h="68" w="217">
                <a:moveTo>
                  <a:pt x="8" y="0"/>
                </a:moveTo>
                <a:lnTo>
                  <a:pt x="0" y="5"/>
                </a:lnTo>
                <a:lnTo>
                  <a:pt x="209" y="67"/>
                </a:lnTo>
                <a:lnTo>
                  <a:pt x="216" y="63"/>
                </a:lnTo>
                <a:lnTo>
                  <a:pt x="8" y="0"/>
                </a:lnTo>
              </a:path>
            </a:pathLst>
          </a:custGeom>
          <a:solidFill>
            <a:srgbClr val="FF0000"/>
          </a:solidFill>
          <a:ln>
            <a:noFill/>
          </a:ln>
        </p:spPr>
      </p:sp>
      <p:sp>
        <p:nvSpPr>
          <p:cNvPr id="459" name="Google Shape;459;p4"/>
          <p:cNvSpPr/>
          <p:nvPr/>
        </p:nvSpPr>
        <p:spPr>
          <a:xfrm>
            <a:off x="5765760" y="4313160"/>
            <a:ext cx="395280" cy="247680"/>
          </a:xfrm>
          <a:custGeom>
            <a:rect b="b" l="l" r="r" t="t"/>
            <a:pathLst>
              <a:path extrusionOk="0" h="157" w="250">
                <a:moveTo>
                  <a:pt x="0" y="152"/>
                </a:moveTo>
                <a:lnTo>
                  <a:pt x="1" y="156"/>
                </a:lnTo>
                <a:lnTo>
                  <a:pt x="248" y="2"/>
                </a:lnTo>
                <a:lnTo>
                  <a:pt x="249" y="0"/>
                </a:lnTo>
                <a:lnTo>
                  <a:pt x="0" y="152"/>
                </a:lnTo>
              </a:path>
            </a:pathLst>
          </a:custGeom>
          <a:solidFill>
            <a:srgbClr val="008080"/>
          </a:solidFill>
          <a:ln>
            <a:noFill/>
          </a:ln>
        </p:spPr>
      </p:sp>
      <p:cxnSp>
        <p:nvCxnSpPr>
          <p:cNvPr id="460" name="Google Shape;460;p4"/>
          <p:cNvCxnSpPr/>
          <p:nvPr/>
        </p:nvCxnSpPr>
        <p:spPr>
          <a:xfrm flipH="1">
            <a:off x="5767200" y="4332240"/>
            <a:ext cx="379440" cy="236520"/>
          </a:xfrm>
          <a:prstGeom prst="straightConnector1">
            <a:avLst/>
          </a:prstGeom>
          <a:noFill/>
          <a:ln cap="flat" cmpd="sng" w="12600">
            <a:solidFill>
              <a:srgbClr val="000000"/>
            </a:solidFill>
            <a:prstDash val="solid"/>
            <a:round/>
            <a:headEnd len="sm" w="sm" type="none"/>
            <a:tailEnd len="sm" w="sm" type="none"/>
          </a:ln>
        </p:spPr>
      </p:cxnSp>
      <p:cxnSp>
        <p:nvCxnSpPr>
          <p:cNvPr id="461" name="Google Shape;461;p4"/>
          <p:cNvCxnSpPr/>
          <p:nvPr/>
        </p:nvCxnSpPr>
        <p:spPr>
          <a:xfrm flipH="1">
            <a:off x="5765760" y="4346280"/>
            <a:ext cx="382320" cy="236520"/>
          </a:xfrm>
          <a:prstGeom prst="straightConnector1">
            <a:avLst/>
          </a:prstGeom>
          <a:noFill/>
          <a:ln cap="flat" cmpd="sng" w="12600">
            <a:solidFill>
              <a:srgbClr val="000000"/>
            </a:solidFill>
            <a:prstDash val="solid"/>
            <a:round/>
            <a:headEnd len="sm" w="sm" type="none"/>
            <a:tailEnd len="sm" w="sm" type="none"/>
          </a:ln>
        </p:spPr>
      </p:cxnSp>
      <p:cxnSp>
        <p:nvCxnSpPr>
          <p:cNvPr id="462" name="Google Shape;462;p4"/>
          <p:cNvCxnSpPr/>
          <p:nvPr/>
        </p:nvCxnSpPr>
        <p:spPr>
          <a:xfrm flipH="1">
            <a:off x="5762520" y="4359240"/>
            <a:ext cx="377640" cy="236520"/>
          </a:xfrm>
          <a:prstGeom prst="straightConnector1">
            <a:avLst/>
          </a:prstGeom>
          <a:noFill/>
          <a:ln cap="flat" cmpd="sng" w="12600">
            <a:solidFill>
              <a:srgbClr val="000000"/>
            </a:solidFill>
            <a:prstDash val="solid"/>
            <a:round/>
            <a:headEnd len="sm" w="sm" type="none"/>
            <a:tailEnd len="sm" w="sm" type="none"/>
          </a:ln>
        </p:spPr>
      </p:cxnSp>
      <p:cxnSp>
        <p:nvCxnSpPr>
          <p:cNvPr id="463" name="Google Shape;463;p4"/>
          <p:cNvCxnSpPr/>
          <p:nvPr/>
        </p:nvCxnSpPr>
        <p:spPr>
          <a:xfrm flipH="1">
            <a:off x="5763960" y="4365360"/>
            <a:ext cx="381240" cy="241560"/>
          </a:xfrm>
          <a:prstGeom prst="straightConnector1">
            <a:avLst/>
          </a:prstGeom>
          <a:noFill/>
          <a:ln cap="flat" cmpd="sng" w="12600">
            <a:solidFill>
              <a:srgbClr val="000000"/>
            </a:solidFill>
            <a:prstDash val="solid"/>
            <a:round/>
            <a:headEnd len="sm" w="sm" type="none"/>
            <a:tailEnd len="sm" w="sm" type="none"/>
          </a:ln>
        </p:spPr>
      </p:cxnSp>
      <p:cxnSp>
        <p:nvCxnSpPr>
          <p:cNvPr id="464" name="Google Shape;464;p4"/>
          <p:cNvCxnSpPr/>
          <p:nvPr/>
        </p:nvCxnSpPr>
        <p:spPr>
          <a:xfrm flipH="1">
            <a:off x="5759280" y="4379760"/>
            <a:ext cx="385920" cy="244440"/>
          </a:xfrm>
          <a:prstGeom prst="straightConnector1">
            <a:avLst/>
          </a:prstGeom>
          <a:noFill/>
          <a:ln cap="flat" cmpd="sng" w="12600">
            <a:solidFill>
              <a:srgbClr val="000000"/>
            </a:solidFill>
            <a:prstDash val="solid"/>
            <a:round/>
            <a:headEnd len="sm" w="sm" type="none"/>
            <a:tailEnd len="sm" w="sm" type="none"/>
          </a:ln>
        </p:spPr>
      </p:cxnSp>
      <p:cxnSp>
        <p:nvCxnSpPr>
          <p:cNvPr id="465" name="Google Shape;465;p4"/>
          <p:cNvCxnSpPr/>
          <p:nvPr/>
        </p:nvCxnSpPr>
        <p:spPr>
          <a:xfrm>
            <a:off x="5451120" y="4410000"/>
            <a:ext cx="316080" cy="158760"/>
          </a:xfrm>
          <a:prstGeom prst="straightConnector1">
            <a:avLst/>
          </a:prstGeom>
          <a:noFill/>
          <a:ln cap="flat" cmpd="sng" w="12600">
            <a:solidFill>
              <a:srgbClr val="000000"/>
            </a:solidFill>
            <a:prstDash val="solid"/>
            <a:round/>
            <a:headEnd len="sm" w="sm" type="none"/>
            <a:tailEnd len="sm" w="sm" type="none"/>
          </a:ln>
        </p:spPr>
      </p:cxnSp>
      <p:cxnSp>
        <p:nvCxnSpPr>
          <p:cNvPr id="466" name="Google Shape;466;p4"/>
          <p:cNvCxnSpPr/>
          <p:nvPr/>
        </p:nvCxnSpPr>
        <p:spPr>
          <a:xfrm>
            <a:off x="5451120" y="4424040"/>
            <a:ext cx="314640" cy="155880"/>
          </a:xfrm>
          <a:prstGeom prst="straightConnector1">
            <a:avLst/>
          </a:prstGeom>
          <a:noFill/>
          <a:ln cap="flat" cmpd="sng" w="12600">
            <a:solidFill>
              <a:srgbClr val="000000"/>
            </a:solidFill>
            <a:prstDash val="solid"/>
            <a:round/>
            <a:headEnd len="sm" w="sm" type="none"/>
            <a:tailEnd len="sm" w="sm" type="none"/>
          </a:ln>
        </p:spPr>
      </p:cxnSp>
      <p:cxnSp>
        <p:nvCxnSpPr>
          <p:cNvPr id="467" name="Google Shape;467;p4"/>
          <p:cNvCxnSpPr/>
          <p:nvPr/>
        </p:nvCxnSpPr>
        <p:spPr>
          <a:xfrm>
            <a:off x="5446440" y="4437000"/>
            <a:ext cx="316080" cy="156960"/>
          </a:xfrm>
          <a:prstGeom prst="straightConnector1">
            <a:avLst/>
          </a:prstGeom>
          <a:noFill/>
          <a:ln cap="flat" cmpd="sng" w="12600">
            <a:solidFill>
              <a:srgbClr val="000000"/>
            </a:solidFill>
            <a:prstDash val="solid"/>
            <a:round/>
            <a:headEnd len="sm" w="sm" type="none"/>
            <a:tailEnd len="sm" w="sm" type="none"/>
          </a:ln>
        </p:spPr>
      </p:cxnSp>
      <p:cxnSp>
        <p:nvCxnSpPr>
          <p:cNvPr id="468" name="Google Shape;468;p4"/>
          <p:cNvCxnSpPr/>
          <p:nvPr/>
        </p:nvCxnSpPr>
        <p:spPr>
          <a:xfrm>
            <a:off x="5445000" y="4451040"/>
            <a:ext cx="317520" cy="154080"/>
          </a:xfrm>
          <a:prstGeom prst="straightConnector1">
            <a:avLst/>
          </a:prstGeom>
          <a:noFill/>
          <a:ln cap="flat" cmpd="sng" w="12600">
            <a:solidFill>
              <a:srgbClr val="000000"/>
            </a:solidFill>
            <a:prstDash val="solid"/>
            <a:round/>
            <a:headEnd len="sm" w="sm" type="none"/>
            <a:tailEnd len="sm" w="sm" type="none"/>
          </a:ln>
        </p:spPr>
      </p:cxnSp>
      <p:cxnSp>
        <p:nvCxnSpPr>
          <p:cNvPr id="469" name="Google Shape;469;p4"/>
          <p:cNvCxnSpPr/>
          <p:nvPr/>
        </p:nvCxnSpPr>
        <p:spPr>
          <a:xfrm>
            <a:off x="5448240" y="4465440"/>
            <a:ext cx="314280" cy="155520"/>
          </a:xfrm>
          <a:prstGeom prst="straightConnector1">
            <a:avLst/>
          </a:prstGeom>
          <a:noFill/>
          <a:ln cap="flat" cmpd="sng" w="12600">
            <a:solidFill>
              <a:srgbClr val="000000"/>
            </a:solidFill>
            <a:prstDash val="solid"/>
            <a:round/>
            <a:headEnd len="sm" w="sm" type="none"/>
            <a:tailEnd len="sm" w="sm" type="none"/>
          </a:ln>
        </p:spPr>
      </p:cxnSp>
      <p:sp>
        <p:nvSpPr>
          <p:cNvPr id="470" name="Google Shape;470;p4"/>
          <p:cNvSpPr/>
          <p:nvPr/>
        </p:nvSpPr>
        <p:spPr>
          <a:xfrm rot="240000">
            <a:off x="5465160" y="4294440"/>
            <a:ext cx="19080" cy="101880"/>
          </a:xfrm>
          <a:custGeom>
            <a:rect b="b" l="l" r="r" t="t"/>
            <a:pathLst>
              <a:path extrusionOk="0" h="43068" w="21600">
                <a:moveTo>
                  <a:pt x="19863" y="43068"/>
                </a:moveTo>
                <a:cubicBezTo>
                  <a:pt x="8644" y="42163"/>
                  <a:pt x="0" y="32794"/>
                  <a:pt x="0" y="21538"/>
                </a:cubicBezTo>
                <a:cubicBezTo>
                  <a:pt x="-1" y="10241"/>
                  <a:pt x="8703" y="853"/>
                  <a:pt x="19967" y="-1"/>
                </a:cubicBezTo>
                <a:moveTo>
                  <a:pt x="19863" y="43068"/>
                </a:moveTo>
                <a:cubicBezTo>
                  <a:pt x="8644" y="42163"/>
                  <a:pt x="0" y="32794"/>
                  <a:pt x="0" y="21538"/>
                </a:cubicBezTo>
                <a:cubicBezTo>
                  <a:pt x="-1" y="10241"/>
                  <a:pt x="8703" y="853"/>
                  <a:pt x="19967" y="-1"/>
                </a:cubicBezTo>
                <a:lnTo>
                  <a:pt x="21600" y="21538"/>
                </a:lnTo>
                <a:lnTo>
                  <a:pt x="19863" y="43068"/>
                </a:lnTo>
                <a:close/>
              </a:path>
            </a:pathLst>
          </a:custGeom>
          <a:solidFill>
            <a:srgbClr val="00008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 name="Google Shape;471;p4"/>
          <p:cNvSpPr/>
          <p:nvPr/>
        </p:nvSpPr>
        <p:spPr>
          <a:xfrm>
            <a:off x="5486400" y="4114800"/>
            <a:ext cx="723960" cy="439920"/>
          </a:xfrm>
          <a:custGeom>
            <a:rect b="b" l="l" r="r" t="t"/>
            <a:pathLst>
              <a:path extrusionOk="0" h="278" w="457">
                <a:moveTo>
                  <a:pt x="0" y="175"/>
                </a:moveTo>
                <a:lnTo>
                  <a:pt x="207" y="277"/>
                </a:lnTo>
                <a:lnTo>
                  <a:pt x="455" y="115"/>
                </a:lnTo>
                <a:lnTo>
                  <a:pt x="456" y="108"/>
                </a:lnTo>
                <a:lnTo>
                  <a:pt x="446" y="106"/>
                </a:lnTo>
                <a:lnTo>
                  <a:pt x="448" y="67"/>
                </a:lnTo>
                <a:lnTo>
                  <a:pt x="455" y="62"/>
                </a:lnTo>
                <a:lnTo>
                  <a:pt x="456" y="58"/>
                </a:lnTo>
                <a:lnTo>
                  <a:pt x="254" y="0"/>
                </a:lnTo>
                <a:lnTo>
                  <a:pt x="4" y="110"/>
                </a:lnTo>
                <a:lnTo>
                  <a:pt x="0" y="175"/>
                </a:lnTo>
              </a:path>
            </a:pathLst>
          </a:custGeom>
          <a:solidFill>
            <a:srgbClr val="000080"/>
          </a:solidFill>
          <a:ln>
            <a:noFill/>
          </a:ln>
        </p:spPr>
      </p:sp>
      <p:sp>
        <p:nvSpPr>
          <p:cNvPr id="472" name="Google Shape;472;p4"/>
          <p:cNvSpPr/>
          <p:nvPr/>
        </p:nvSpPr>
        <p:spPr>
          <a:xfrm>
            <a:off x="5486400" y="4197240"/>
            <a:ext cx="723960" cy="349560"/>
          </a:xfrm>
          <a:custGeom>
            <a:rect b="b" l="l" r="r" t="t"/>
            <a:pathLst>
              <a:path extrusionOk="0" h="221" w="457">
                <a:moveTo>
                  <a:pt x="0" y="121"/>
                </a:moveTo>
                <a:lnTo>
                  <a:pt x="251" y="0"/>
                </a:lnTo>
                <a:lnTo>
                  <a:pt x="456" y="57"/>
                </a:lnTo>
                <a:lnTo>
                  <a:pt x="204" y="220"/>
                </a:lnTo>
                <a:lnTo>
                  <a:pt x="0" y="121"/>
                </a:lnTo>
              </a:path>
            </a:pathLst>
          </a:custGeom>
          <a:solidFill>
            <a:srgbClr val="00FFFF"/>
          </a:solidFill>
          <a:ln>
            <a:noFill/>
          </a:ln>
        </p:spPr>
      </p:sp>
      <p:sp>
        <p:nvSpPr>
          <p:cNvPr id="473" name="Google Shape;473;p4"/>
          <p:cNvSpPr/>
          <p:nvPr/>
        </p:nvSpPr>
        <p:spPr>
          <a:xfrm>
            <a:off x="5808600" y="4221000"/>
            <a:ext cx="389160" cy="316080"/>
          </a:xfrm>
          <a:custGeom>
            <a:rect b="b" l="l" r="r" t="t"/>
            <a:pathLst>
              <a:path extrusionOk="0" h="200" w="246">
                <a:moveTo>
                  <a:pt x="4" y="150"/>
                </a:moveTo>
                <a:lnTo>
                  <a:pt x="0" y="199"/>
                </a:lnTo>
                <a:lnTo>
                  <a:pt x="243" y="46"/>
                </a:lnTo>
                <a:lnTo>
                  <a:pt x="245" y="0"/>
                </a:lnTo>
                <a:lnTo>
                  <a:pt x="4" y="150"/>
                </a:lnTo>
              </a:path>
            </a:pathLst>
          </a:custGeom>
          <a:solidFill>
            <a:srgbClr val="FFFF00"/>
          </a:solidFill>
          <a:ln>
            <a:noFill/>
          </a:ln>
        </p:spPr>
      </p:sp>
      <p:sp>
        <p:nvSpPr>
          <p:cNvPr id="474" name="Google Shape;474;p4"/>
          <p:cNvSpPr/>
          <p:nvPr/>
        </p:nvSpPr>
        <p:spPr>
          <a:xfrm>
            <a:off x="5494320" y="4303800"/>
            <a:ext cx="320760" cy="231840"/>
          </a:xfrm>
          <a:custGeom>
            <a:rect b="b" l="l" r="r" t="t"/>
            <a:pathLst>
              <a:path extrusionOk="0" h="147" w="203">
                <a:moveTo>
                  <a:pt x="3" y="0"/>
                </a:moveTo>
                <a:lnTo>
                  <a:pt x="0" y="50"/>
                </a:lnTo>
                <a:lnTo>
                  <a:pt x="197" y="146"/>
                </a:lnTo>
                <a:lnTo>
                  <a:pt x="202" y="96"/>
                </a:lnTo>
                <a:lnTo>
                  <a:pt x="3" y="0"/>
                </a:lnTo>
              </a:path>
            </a:pathLst>
          </a:custGeom>
          <a:solidFill>
            <a:srgbClr val="808000"/>
          </a:solidFill>
          <a:ln>
            <a:noFill/>
          </a:ln>
        </p:spPr>
      </p:sp>
      <p:sp>
        <p:nvSpPr>
          <p:cNvPr id="475" name="Google Shape;475;p4"/>
          <p:cNvSpPr/>
          <p:nvPr/>
        </p:nvSpPr>
        <p:spPr>
          <a:xfrm>
            <a:off x="5492880" y="4292640"/>
            <a:ext cx="324000" cy="182880"/>
          </a:xfrm>
          <a:custGeom>
            <a:rect b="b" l="l" r="r" t="t"/>
            <a:pathLst>
              <a:path extrusionOk="0" h="116" w="205">
                <a:moveTo>
                  <a:pt x="1" y="0"/>
                </a:moveTo>
                <a:lnTo>
                  <a:pt x="0" y="8"/>
                </a:lnTo>
                <a:lnTo>
                  <a:pt x="198" y="115"/>
                </a:lnTo>
                <a:lnTo>
                  <a:pt x="204" y="98"/>
                </a:lnTo>
                <a:lnTo>
                  <a:pt x="1" y="0"/>
                </a:lnTo>
              </a:path>
            </a:pathLst>
          </a:custGeom>
          <a:solidFill>
            <a:srgbClr val="000080"/>
          </a:solidFill>
          <a:ln>
            <a:noFill/>
          </a:ln>
        </p:spPr>
      </p:sp>
      <p:sp>
        <p:nvSpPr>
          <p:cNvPr id="476" name="Google Shape;476;p4"/>
          <p:cNvSpPr/>
          <p:nvPr/>
        </p:nvSpPr>
        <p:spPr>
          <a:xfrm>
            <a:off x="5810400" y="4287960"/>
            <a:ext cx="398520" cy="268560"/>
          </a:xfrm>
          <a:custGeom>
            <a:rect b="b" l="l" r="r" t="t"/>
            <a:pathLst>
              <a:path extrusionOk="0" h="170" w="252">
                <a:moveTo>
                  <a:pt x="0" y="162"/>
                </a:moveTo>
                <a:lnTo>
                  <a:pt x="1" y="169"/>
                </a:lnTo>
                <a:lnTo>
                  <a:pt x="251" y="6"/>
                </a:lnTo>
                <a:lnTo>
                  <a:pt x="251" y="0"/>
                </a:lnTo>
                <a:lnTo>
                  <a:pt x="0" y="162"/>
                </a:lnTo>
              </a:path>
            </a:pathLst>
          </a:custGeom>
          <a:solidFill>
            <a:srgbClr val="008080"/>
          </a:solidFill>
          <a:ln>
            <a:noFill/>
          </a:ln>
        </p:spPr>
      </p:sp>
      <p:sp>
        <p:nvSpPr>
          <p:cNvPr id="477" name="Google Shape;477;p4"/>
          <p:cNvSpPr/>
          <p:nvPr/>
        </p:nvSpPr>
        <p:spPr>
          <a:xfrm>
            <a:off x="5492880" y="4116240"/>
            <a:ext cx="717840" cy="335160"/>
          </a:xfrm>
          <a:custGeom>
            <a:rect b="b" l="l" r="r" t="t"/>
            <a:pathLst>
              <a:path extrusionOk="0" h="212" w="453">
                <a:moveTo>
                  <a:pt x="0" y="112"/>
                </a:moveTo>
                <a:lnTo>
                  <a:pt x="247" y="0"/>
                </a:lnTo>
                <a:lnTo>
                  <a:pt x="452" y="58"/>
                </a:lnTo>
                <a:lnTo>
                  <a:pt x="204" y="211"/>
                </a:lnTo>
                <a:lnTo>
                  <a:pt x="0" y="112"/>
                </a:lnTo>
              </a:path>
            </a:pathLst>
          </a:custGeom>
          <a:solidFill>
            <a:srgbClr val="0000FF"/>
          </a:solidFill>
          <a:ln>
            <a:noFill/>
          </a:ln>
        </p:spPr>
      </p:sp>
      <p:sp>
        <p:nvSpPr>
          <p:cNvPr id="478" name="Google Shape;478;p4"/>
          <p:cNvSpPr/>
          <p:nvPr/>
        </p:nvSpPr>
        <p:spPr>
          <a:xfrm>
            <a:off x="5834160" y="4133880"/>
            <a:ext cx="339840" cy="103320"/>
          </a:xfrm>
          <a:custGeom>
            <a:rect b="b" l="l" r="r" t="t"/>
            <a:pathLst>
              <a:path extrusionOk="0" h="66" w="215">
                <a:moveTo>
                  <a:pt x="7" y="0"/>
                </a:moveTo>
                <a:lnTo>
                  <a:pt x="0" y="4"/>
                </a:lnTo>
                <a:lnTo>
                  <a:pt x="208" y="65"/>
                </a:lnTo>
                <a:lnTo>
                  <a:pt x="214" y="64"/>
                </a:lnTo>
                <a:lnTo>
                  <a:pt x="7" y="0"/>
                </a:lnTo>
              </a:path>
            </a:pathLst>
          </a:custGeom>
          <a:solidFill>
            <a:srgbClr val="FF0000"/>
          </a:solidFill>
          <a:ln>
            <a:noFill/>
          </a:ln>
        </p:spPr>
      </p:sp>
      <p:sp>
        <p:nvSpPr>
          <p:cNvPr id="479" name="Google Shape;479;p4"/>
          <p:cNvSpPr/>
          <p:nvPr/>
        </p:nvSpPr>
        <p:spPr>
          <a:xfrm>
            <a:off x="5810400" y="4146480"/>
            <a:ext cx="339840" cy="104760"/>
          </a:xfrm>
          <a:custGeom>
            <a:rect b="b" l="l" r="r" t="t"/>
            <a:pathLst>
              <a:path extrusionOk="0" h="67" w="215">
                <a:moveTo>
                  <a:pt x="7" y="0"/>
                </a:moveTo>
                <a:lnTo>
                  <a:pt x="0" y="4"/>
                </a:lnTo>
                <a:lnTo>
                  <a:pt x="208" y="66"/>
                </a:lnTo>
                <a:lnTo>
                  <a:pt x="214" y="64"/>
                </a:lnTo>
                <a:lnTo>
                  <a:pt x="7" y="0"/>
                </a:lnTo>
              </a:path>
            </a:pathLst>
          </a:custGeom>
          <a:solidFill>
            <a:srgbClr val="FF0000"/>
          </a:solidFill>
          <a:ln>
            <a:noFill/>
          </a:ln>
        </p:spPr>
      </p:sp>
      <p:sp>
        <p:nvSpPr>
          <p:cNvPr id="480" name="Google Shape;480;p4"/>
          <p:cNvSpPr/>
          <p:nvPr/>
        </p:nvSpPr>
        <p:spPr>
          <a:xfrm>
            <a:off x="5816520" y="4206960"/>
            <a:ext cx="395280" cy="249480"/>
          </a:xfrm>
          <a:custGeom>
            <a:rect b="b" l="l" r="r" t="t"/>
            <a:pathLst>
              <a:path extrusionOk="0" h="158" w="250">
                <a:moveTo>
                  <a:pt x="0" y="152"/>
                </a:moveTo>
                <a:lnTo>
                  <a:pt x="1" y="157"/>
                </a:lnTo>
                <a:lnTo>
                  <a:pt x="248" y="4"/>
                </a:lnTo>
                <a:lnTo>
                  <a:pt x="249" y="0"/>
                </a:lnTo>
                <a:lnTo>
                  <a:pt x="0" y="152"/>
                </a:lnTo>
              </a:path>
            </a:pathLst>
          </a:custGeom>
          <a:solidFill>
            <a:srgbClr val="008080"/>
          </a:solidFill>
          <a:ln>
            <a:noFill/>
          </a:ln>
        </p:spPr>
      </p:sp>
      <p:cxnSp>
        <p:nvCxnSpPr>
          <p:cNvPr id="481" name="Google Shape;481;p4"/>
          <p:cNvCxnSpPr/>
          <p:nvPr/>
        </p:nvCxnSpPr>
        <p:spPr>
          <a:xfrm flipH="1">
            <a:off x="5816520" y="4233600"/>
            <a:ext cx="377640" cy="231840"/>
          </a:xfrm>
          <a:prstGeom prst="straightConnector1">
            <a:avLst/>
          </a:prstGeom>
          <a:noFill/>
          <a:ln cap="flat" cmpd="sng" w="12600">
            <a:solidFill>
              <a:srgbClr val="000000"/>
            </a:solidFill>
            <a:prstDash val="solid"/>
            <a:round/>
            <a:headEnd len="sm" w="sm" type="none"/>
            <a:tailEnd len="sm" w="sm" type="none"/>
          </a:ln>
        </p:spPr>
      </p:cxnSp>
      <p:cxnSp>
        <p:nvCxnSpPr>
          <p:cNvPr id="482" name="Google Shape;482;p4"/>
          <p:cNvCxnSpPr/>
          <p:nvPr/>
        </p:nvCxnSpPr>
        <p:spPr>
          <a:xfrm flipH="1">
            <a:off x="5814720" y="4244760"/>
            <a:ext cx="382680" cy="233280"/>
          </a:xfrm>
          <a:prstGeom prst="straightConnector1">
            <a:avLst/>
          </a:prstGeom>
          <a:noFill/>
          <a:ln cap="flat" cmpd="sng" w="12600">
            <a:solidFill>
              <a:srgbClr val="000000"/>
            </a:solidFill>
            <a:prstDash val="solid"/>
            <a:round/>
            <a:headEnd len="sm" w="sm" type="none"/>
            <a:tailEnd len="sm" w="sm" type="none"/>
          </a:ln>
        </p:spPr>
      </p:cxnSp>
      <p:cxnSp>
        <p:nvCxnSpPr>
          <p:cNvPr id="483" name="Google Shape;483;p4"/>
          <p:cNvCxnSpPr/>
          <p:nvPr/>
        </p:nvCxnSpPr>
        <p:spPr>
          <a:xfrm flipH="1">
            <a:off x="5813280" y="4257360"/>
            <a:ext cx="376200" cy="236520"/>
          </a:xfrm>
          <a:prstGeom prst="straightConnector1">
            <a:avLst/>
          </a:prstGeom>
          <a:noFill/>
          <a:ln cap="flat" cmpd="sng" w="12600">
            <a:solidFill>
              <a:srgbClr val="000000"/>
            </a:solidFill>
            <a:prstDash val="solid"/>
            <a:round/>
            <a:headEnd len="sm" w="sm" type="none"/>
            <a:tailEnd len="sm" w="sm" type="none"/>
          </a:ln>
        </p:spPr>
      </p:cxnSp>
      <p:cxnSp>
        <p:nvCxnSpPr>
          <p:cNvPr id="484" name="Google Shape;484;p4"/>
          <p:cNvCxnSpPr/>
          <p:nvPr/>
        </p:nvCxnSpPr>
        <p:spPr>
          <a:xfrm flipH="1">
            <a:off x="5814720" y="4263840"/>
            <a:ext cx="378000" cy="239760"/>
          </a:xfrm>
          <a:prstGeom prst="straightConnector1">
            <a:avLst/>
          </a:prstGeom>
          <a:noFill/>
          <a:ln cap="flat" cmpd="sng" w="12600">
            <a:solidFill>
              <a:srgbClr val="000000"/>
            </a:solidFill>
            <a:prstDash val="solid"/>
            <a:round/>
            <a:headEnd len="sm" w="sm" type="none"/>
            <a:tailEnd len="sm" w="sm" type="none"/>
          </a:ln>
        </p:spPr>
      </p:cxnSp>
      <p:cxnSp>
        <p:nvCxnSpPr>
          <p:cNvPr id="485" name="Google Shape;485;p4"/>
          <p:cNvCxnSpPr/>
          <p:nvPr/>
        </p:nvCxnSpPr>
        <p:spPr>
          <a:xfrm flipH="1">
            <a:off x="5811480" y="4281480"/>
            <a:ext cx="381240" cy="239400"/>
          </a:xfrm>
          <a:prstGeom prst="straightConnector1">
            <a:avLst/>
          </a:prstGeom>
          <a:noFill/>
          <a:ln cap="flat" cmpd="sng" w="12600">
            <a:solidFill>
              <a:srgbClr val="000000"/>
            </a:solidFill>
            <a:prstDash val="solid"/>
            <a:round/>
            <a:headEnd len="sm" w="sm" type="none"/>
            <a:tailEnd len="sm" w="sm" type="none"/>
          </a:ln>
        </p:spPr>
      </p:cxnSp>
      <p:cxnSp>
        <p:nvCxnSpPr>
          <p:cNvPr id="486" name="Google Shape;486;p4"/>
          <p:cNvCxnSpPr/>
          <p:nvPr/>
        </p:nvCxnSpPr>
        <p:spPr>
          <a:xfrm>
            <a:off x="5502240" y="4308120"/>
            <a:ext cx="317520" cy="155880"/>
          </a:xfrm>
          <a:prstGeom prst="straightConnector1">
            <a:avLst/>
          </a:prstGeom>
          <a:noFill/>
          <a:ln cap="flat" cmpd="sng" w="12600">
            <a:solidFill>
              <a:srgbClr val="000000"/>
            </a:solidFill>
            <a:prstDash val="solid"/>
            <a:round/>
            <a:headEnd len="sm" w="sm" type="none"/>
            <a:tailEnd len="sm" w="sm" type="none"/>
          </a:ln>
        </p:spPr>
      </p:cxnSp>
      <p:cxnSp>
        <p:nvCxnSpPr>
          <p:cNvPr id="487" name="Google Shape;487;p4"/>
          <p:cNvCxnSpPr/>
          <p:nvPr/>
        </p:nvCxnSpPr>
        <p:spPr>
          <a:xfrm>
            <a:off x="5502240" y="4321080"/>
            <a:ext cx="314280" cy="154080"/>
          </a:xfrm>
          <a:prstGeom prst="straightConnector1">
            <a:avLst/>
          </a:prstGeom>
          <a:noFill/>
          <a:ln cap="flat" cmpd="sng" w="12600">
            <a:solidFill>
              <a:srgbClr val="000000"/>
            </a:solidFill>
            <a:prstDash val="solid"/>
            <a:round/>
            <a:headEnd len="sm" w="sm" type="none"/>
            <a:tailEnd len="sm" w="sm" type="none"/>
          </a:ln>
        </p:spPr>
      </p:cxnSp>
      <p:cxnSp>
        <p:nvCxnSpPr>
          <p:cNvPr id="488" name="Google Shape;488;p4"/>
          <p:cNvCxnSpPr/>
          <p:nvPr/>
        </p:nvCxnSpPr>
        <p:spPr>
          <a:xfrm>
            <a:off x="5497200" y="4333680"/>
            <a:ext cx="314280" cy="158760"/>
          </a:xfrm>
          <a:prstGeom prst="straightConnector1">
            <a:avLst/>
          </a:prstGeom>
          <a:noFill/>
          <a:ln cap="flat" cmpd="sng" w="12600">
            <a:solidFill>
              <a:srgbClr val="000000"/>
            </a:solidFill>
            <a:prstDash val="solid"/>
            <a:round/>
            <a:headEnd len="sm" w="sm" type="none"/>
            <a:tailEnd len="sm" w="sm" type="none"/>
          </a:ln>
        </p:spPr>
      </p:cxnSp>
      <p:cxnSp>
        <p:nvCxnSpPr>
          <p:cNvPr id="489" name="Google Shape;489;p4"/>
          <p:cNvCxnSpPr/>
          <p:nvPr/>
        </p:nvCxnSpPr>
        <p:spPr>
          <a:xfrm>
            <a:off x="5495760" y="4346280"/>
            <a:ext cx="318960" cy="157320"/>
          </a:xfrm>
          <a:prstGeom prst="straightConnector1">
            <a:avLst/>
          </a:prstGeom>
          <a:noFill/>
          <a:ln cap="flat" cmpd="sng" w="12600">
            <a:solidFill>
              <a:srgbClr val="000000"/>
            </a:solidFill>
            <a:prstDash val="solid"/>
            <a:round/>
            <a:headEnd len="sm" w="sm" type="none"/>
            <a:tailEnd len="sm" w="sm" type="none"/>
          </a:ln>
        </p:spPr>
      </p:cxnSp>
      <p:cxnSp>
        <p:nvCxnSpPr>
          <p:cNvPr id="490" name="Google Shape;490;p4"/>
          <p:cNvCxnSpPr/>
          <p:nvPr/>
        </p:nvCxnSpPr>
        <p:spPr>
          <a:xfrm>
            <a:off x="5495760" y="4363920"/>
            <a:ext cx="314280" cy="155520"/>
          </a:xfrm>
          <a:prstGeom prst="straightConnector1">
            <a:avLst/>
          </a:prstGeom>
          <a:noFill/>
          <a:ln cap="flat" cmpd="sng" w="12600">
            <a:solidFill>
              <a:srgbClr val="000000"/>
            </a:solidFill>
            <a:prstDash val="solid"/>
            <a:round/>
            <a:headEnd len="sm" w="sm" type="none"/>
            <a:tailEnd len="sm" w="sm" type="none"/>
          </a:ln>
        </p:spPr>
      </p:cxnSp>
      <p:sp>
        <p:nvSpPr>
          <p:cNvPr id="491" name="Google Shape;491;p4"/>
          <p:cNvSpPr/>
          <p:nvPr/>
        </p:nvSpPr>
        <p:spPr>
          <a:xfrm>
            <a:off x="4200480" y="3651120"/>
            <a:ext cx="304920" cy="754200"/>
          </a:xfrm>
          <a:custGeom>
            <a:rect b="b" l="l" r="r" t="t"/>
            <a:pathLst>
              <a:path extrusionOk="0" h="476" w="193">
                <a:moveTo>
                  <a:pt x="192" y="0"/>
                </a:moveTo>
                <a:lnTo>
                  <a:pt x="180" y="475"/>
                </a:lnTo>
                <a:lnTo>
                  <a:pt x="32" y="456"/>
                </a:lnTo>
                <a:lnTo>
                  <a:pt x="0" y="40"/>
                </a:lnTo>
                <a:lnTo>
                  <a:pt x="192" y="0"/>
                </a:lnTo>
              </a:path>
            </a:pathLst>
          </a:custGeom>
          <a:solidFill>
            <a:srgbClr val="BFBFDF"/>
          </a:solidFill>
          <a:ln cap="flat" cmpd="sng" w="12600">
            <a:solidFill>
              <a:srgbClr val="000000"/>
            </a:solidFill>
            <a:prstDash val="solid"/>
            <a:round/>
            <a:headEnd len="sm" w="sm" type="none"/>
            <a:tailEnd len="sm" w="sm" type="none"/>
          </a:ln>
        </p:spPr>
      </p:sp>
      <p:sp>
        <p:nvSpPr>
          <p:cNvPr id="492" name="Google Shape;492;p4"/>
          <p:cNvSpPr/>
          <p:nvPr/>
        </p:nvSpPr>
        <p:spPr>
          <a:xfrm>
            <a:off x="4253040" y="4376880"/>
            <a:ext cx="233640" cy="68400"/>
          </a:xfrm>
          <a:custGeom>
            <a:rect b="b" l="l" r="r" t="t"/>
            <a:pathLst>
              <a:path extrusionOk="0" h="44" w="148">
                <a:moveTo>
                  <a:pt x="146" y="17"/>
                </a:moveTo>
                <a:lnTo>
                  <a:pt x="147" y="43"/>
                </a:lnTo>
                <a:lnTo>
                  <a:pt x="2" y="18"/>
                </a:lnTo>
                <a:lnTo>
                  <a:pt x="0" y="0"/>
                </a:lnTo>
                <a:lnTo>
                  <a:pt x="146" y="17"/>
                </a:lnTo>
              </a:path>
            </a:pathLst>
          </a:custGeom>
          <a:solidFill>
            <a:srgbClr val="9F9FBF"/>
          </a:solidFill>
          <a:ln cap="flat" cmpd="sng" w="12600">
            <a:solidFill>
              <a:srgbClr val="000000"/>
            </a:solidFill>
            <a:prstDash val="solid"/>
            <a:round/>
            <a:headEnd len="sm" w="sm" type="none"/>
            <a:tailEnd len="sm" w="sm" type="none"/>
          </a:ln>
        </p:spPr>
      </p:sp>
      <p:sp>
        <p:nvSpPr>
          <p:cNvPr id="493" name="Google Shape;493;p4"/>
          <p:cNvSpPr/>
          <p:nvPr/>
        </p:nvSpPr>
        <p:spPr>
          <a:xfrm>
            <a:off x="4226040" y="3692520"/>
            <a:ext cx="250920" cy="219240"/>
          </a:xfrm>
          <a:custGeom>
            <a:rect b="b" l="l" r="r" t="t"/>
            <a:pathLst>
              <a:path extrusionOk="0" h="139" w="159">
                <a:moveTo>
                  <a:pt x="158" y="0"/>
                </a:moveTo>
                <a:lnTo>
                  <a:pt x="156" y="130"/>
                </a:lnTo>
                <a:lnTo>
                  <a:pt x="8" y="138"/>
                </a:lnTo>
                <a:lnTo>
                  <a:pt x="0" y="32"/>
                </a:lnTo>
                <a:lnTo>
                  <a:pt x="158" y="0"/>
                </a:lnTo>
              </a:path>
            </a:pathLst>
          </a:custGeom>
          <a:solidFill>
            <a:srgbClr val="9F9FBF"/>
          </a:solidFill>
          <a:ln cap="flat" cmpd="sng" w="12600">
            <a:solidFill>
              <a:srgbClr val="000000"/>
            </a:solidFill>
            <a:prstDash val="solid"/>
            <a:round/>
            <a:headEnd len="sm" w="sm" type="none"/>
            <a:tailEnd len="sm" w="sm" type="none"/>
          </a:ln>
        </p:spPr>
      </p:sp>
      <p:sp>
        <p:nvSpPr>
          <p:cNvPr id="494" name="Google Shape;494;p4"/>
          <p:cNvSpPr/>
          <p:nvPr/>
        </p:nvSpPr>
        <p:spPr>
          <a:xfrm>
            <a:off x="4249800" y="3878280"/>
            <a:ext cx="74880" cy="25560"/>
          </a:xfrm>
          <a:custGeom>
            <a:rect b="b" l="l" r="r" t="t"/>
            <a:pathLst>
              <a:path extrusionOk="0" h="17" w="48">
                <a:moveTo>
                  <a:pt x="47" y="0"/>
                </a:moveTo>
                <a:lnTo>
                  <a:pt x="0" y="6"/>
                </a:lnTo>
                <a:lnTo>
                  <a:pt x="0" y="16"/>
                </a:lnTo>
                <a:lnTo>
                  <a:pt x="47" y="11"/>
                </a:lnTo>
                <a:lnTo>
                  <a:pt x="47" y="0"/>
                </a:lnTo>
              </a:path>
            </a:pathLst>
          </a:custGeom>
          <a:solidFill>
            <a:srgbClr val="0000FF"/>
          </a:solidFill>
          <a:ln cap="flat" cmpd="sng" w="12600">
            <a:solidFill>
              <a:srgbClr val="000000"/>
            </a:solidFill>
            <a:prstDash val="solid"/>
            <a:round/>
            <a:headEnd len="sm" w="sm" type="none"/>
            <a:tailEnd len="sm" w="sm" type="none"/>
          </a:ln>
        </p:spPr>
      </p:sp>
      <p:sp>
        <p:nvSpPr>
          <p:cNvPr id="495" name="Google Shape;495;p4"/>
          <p:cNvSpPr/>
          <p:nvPr/>
        </p:nvSpPr>
        <p:spPr>
          <a:xfrm>
            <a:off x="4241880" y="3943440"/>
            <a:ext cx="227160" cy="412920"/>
          </a:xfrm>
          <a:custGeom>
            <a:rect b="b" l="l" r="r" t="t"/>
            <a:pathLst>
              <a:path extrusionOk="0" h="261" w="144">
                <a:moveTo>
                  <a:pt x="143" y="0"/>
                </a:moveTo>
                <a:lnTo>
                  <a:pt x="140" y="260"/>
                </a:lnTo>
                <a:lnTo>
                  <a:pt x="17" y="247"/>
                </a:lnTo>
                <a:lnTo>
                  <a:pt x="0" y="4"/>
                </a:lnTo>
                <a:lnTo>
                  <a:pt x="143" y="0"/>
                </a:lnTo>
              </a:path>
            </a:pathLst>
          </a:custGeom>
          <a:solidFill>
            <a:srgbClr val="BFBFDF"/>
          </a:solidFill>
          <a:ln cap="flat" cmpd="sng" w="12600">
            <a:solidFill>
              <a:srgbClr val="000000"/>
            </a:solidFill>
            <a:prstDash val="solid"/>
            <a:round/>
            <a:headEnd len="sm" w="sm" type="none"/>
            <a:tailEnd len="sm" w="sm" type="none"/>
          </a:ln>
        </p:spPr>
      </p:sp>
      <p:sp>
        <p:nvSpPr>
          <p:cNvPr id="496" name="Google Shape;496;p4"/>
          <p:cNvSpPr/>
          <p:nvPr/>
        </p:nvSpPr>
        <p:spPr>
          <a:xfrm>
            <a:off x="4276800" y="4286160"/>
            <a:ext cx="173160" cy="54000"/>
          </a:xfrm>
          <a:custGeom>
            <a:rect b="b" l="l" r="r" t="t"/>
            <a:pathLst>
              <a:path extrusionOk="0" h="35" w="110">
                <a:moveTo>
                  <a:pt x="109" y="7"/>
                </a:moveTo>
                <a:lnTo>
                  <a:pt x="0" y="0"/>
                </a:lnTo>
                <a:lnTo>
                  <a:pt x="1" y="25"/>
                </a:lnTo>
                <a:lnTo>
                  <a:pt x="109" y="34"/>
                </a:lnTo>
                <a:lnTo>
                  <a:pt x="109" y="7"/>
                </a:lnTo>
              </a:path>
            </a:pathLst>
          </a:custGeom>
          <a:solidFill>
            <a:srgbClr val="9F9FBF"/>
          </a:solidFill>
          <a:ln cap="flat" cmpd="sng" w="12600">
            <a:solidFill>
              <a:srgbClr val="000000"/>
            </a:solidFill>
            <a:prstDash val="solid"/>
            <a:round/>
            <a:headEnd len="sm" w="sm" type="none"/>
            <a:tailEnd len="sm" w="sm" type="none"/>
          </a:ln>
        </p:spPr>
      </p:sp>
      <p:sp>
        <p:nvSpPr>
          <p:cNvPr id="497" name="Google Shape;497;p4"/>
          <p:cNvSpPr/>
          <p:nvPr/>
        </p:nvSpPr>
        <p:spPr>
          <a:xfrm>
            <a:off x="4422600" y="4081320"/>
            <a:ext cx="25560" cy="33480"/>
          </a:xfrm>
          <a:custGeom>
            <a:rect b="b" l="l" r="r" t="t"/>
            <a:pathLst>
              <a:path extrusionOk="0" h="22" w="17">
                <a:moveTo>
                  <a:pt x="16" y="0"/>
                </a:moveTo>
                <a:lnTo>
                  <a:pt x="16" y="21"/>
                </a:lnTo>
                <a:lnTo>
                  <a:pt x="0" y="20"/>
                </a:lnTo>
                <a:lnTo>
                  <a:pt x="0" y="0"/>
                </a:lnTo>
                <a:lnTo>
                  <a:pt x="16" y="0"/>
                </a:lnTo>
              </a:path>
            </a:pathLst>
          </a:custGeom>
          <a:solidFill>
            <a:srgbClr val="800000"/>
          </a:solidFill>
          <a:ln cap="flat" cmpd="sng" w="12600">
            <a:solidFill>
              <a:srgbClr val="000000"/>
            </a:solidFill>
            <a:prstDash val="solid"/>
            <a:round/>
            <a:headEnd len="sm" w="sm" type="none"/>
            <a:tailEnd len="sm" w="sm" type="none"/>
          </a:ln>
        </p:spPr>
      </p:sp>
      <p:sp>
        <p:nvSpPr>
          <p:cNvPr id="498" name="Google Shape;498;p4"/>
          <p:cNvSpPr/>
          <p:nvPr/>
        </p:nvSpPr>
        <p:spPr>
          <a:xfrm>
            <a:off x="4421160" y="4122720"/>
            <a:ext cx="25560" cy="32040"/>
          </a:xfrm>
          <a:custGeom>
            <a:rect b="b" l="l" r="r" t="t"/>
            <a:pathLst>
              <a:path extrusionOk="0" h="21" w="17">
                <a:moveTo>
                  <a:pt x="16" y="0"/>
                </a:moveTo>
                <a:lnTo>
                  <a:pt x="16" y="20"/>
                </a:lnTo>
                <a:lnTo>
                  <a:pt x="0" y="19"/>
                </a:lnTo>
                <a:lnTo>
                  <a:pt x="0" y="0"/>
                </a:lnTo>
                <a:lnTo>
                  <a:pt x="16" y="0"/>
                </a:lnTo>
              </a:path>
            </a:pathLst>
          </a:custGeom>
          <a:solidFill>
            <a:srgbClr val="800000"/>
          </a:solidFill>
          <a:ln cap="flat" cmpd="sng" w="12600">
            <a:solidFill>
              <a:srgbClr val="000000"/>
            </a:solidFill>
            <a:prstDash val="solid"/>
            <a:round/>
            <a:headEnd len="sm" w="sm" type="none"/>
            <a:tailEnd len="sm" w="sm" type="none"/>
          </a:ln>
        </p:spPr>
      </p:sp>
      <p:sp>
        <p:nvSpPr>
          <p:cNvPr id="499" name="Google Shape;499;p4"/>
          <p:cNvSpPr/>
          <p:nvPr/>
        </p:nvSpPr>
        <p:spPr>
          <a:xfrm>
            <a:off x="4421160" y="4160880"/>
            <a:ext cx="25560" cy="34920"/>
          </a:xfrm>
          <a:custGeom>
            <a:rect b="b" l="l" r="r" t="t"/>
            <a:pathLst>
              <a:path extrusionOk="0" h="23" w="17">
                <a:moveTo>
                  <a:pt x="16" y="1"/>
                </a:moveTo>
                <a:lnTo>
                  <a:pt x="16" y="22"/>
                </a:lnTo>
                <a:lnTo>
                  <a:pt x="0" y="20"/>
                </a:lnTo>
                <a:lnTo>
                  <a:pt x="2" y="0"/>
                </a:lnTo>
                <a:lnTo>
                  <a:pt x="16" y="1"/>
                </a:lnTo>
              </a:path>
            </a:pathLst>
          </a:custGeom>
          <a:solidFill>
            <a:srgbClr val="800000"/>
          </a:solidFill>
          <a:ln cap="flat" cmpd="sng" w="12600">
            <a:solidFill>
              <a:srgbClr val="000000"/>
            </a:solidFill>
            <a:prstDash val="solid"/>
            <a:round/>
            <a:headEnd len="sm" w="sm" type="none"/>
            <a:tailEnd len="sm" w="sm" type="none"/>
          </a:ln>
        </p:spPr>
      </p:sp>
      <p:sp>
        <p:nvSpPr>
          <p:cNvPr id="500" name="Google Shape;500;p4"/>
          <p:cNvSpPr/>
          <p:nvPr/>
        </p:nvSpPr>
        <p:spPr>
          <a:xfrm>
            <a:off x="4421160" y="4202280"/>
            <a:ext cx="25560" cy="32040"/>
          </a:xfrm>
          <a:custGeom>
            <a:rect b="b" l="l" r="r" t="t"/>
            <a:pathLst>
              <a:path extrusionOk="0" h="21" w="17">
                <a:moveTo>
                  <a:pt x="16" y="0"/>
                </a:moveTo>
                <a:lnTo>
                  <a:pt x="16" y="20"/>
                </a:lnTo>
                <a:lnTo>
                  <a:pt x="0" y="19"/>
                </a:lnTo>
                <a:lnTo>
                  <a:pt x="0" y="0"/>
                </a:lnTo>
                <a:lnTo>
                  <a:pt x="16" y="0"/>
                </a:lnTo>
              </a:path>
            </a:pathLst>
          </a:custGeom>
          <a:solidFill>
            <a:srgbClr val="800000"/>
          </a:solidFill>
          <a:ln cap="flat" cmpd="sng" w="12600">
            <a:solidFill>
              <a:srgbClr val="000000"/>
            </a:solidFill>
            <a:prstDash val="solid"/>
            <a:round/>
            <a:headEnd len="sm" w="sm" type="none"/>
            <a:tailEnd len="sm" w="sm" type="none"/>
          </a:ln>
        </p:spPr>
      </p:sp>
      <p:sp>
        <p:nvSpPr>
          <p:cNvPr id="501" name="Google Shape;501;p4"/>
          <p:cNvSpPr/>
          <p:nvPr/>
        </p:nvSpPr>
        <p:spPr>
          <a:xfrm>
            <a:off x="4421160" y="4240080"/>
            <a:ext cx="25560" cy="33480"/>
          </a:xfrm>
          <a:custGeom>
            <a:rect b="b" l="l" r="r" t="t"/>
            <a:pathLst>
              <a:path extrusionOk="0" h="22" w="17">
                <a:moveTo>
                  <a:pt x="16" y="1"/>
                </a:moveTo>
                <a:lnTo>
                  <a:pt x="16" y="21"/>
                </a:lnTo>
                <a:lnTo>
                  <a:pt x="0" y="20"/>
                </a:lnTo>
                <a:lnTo>
                  <a:pt x="2" y="0"/>
                </a:lnTo>
                <a:lnTo>
                  <a:pt x="16" y="1"/>
                </a:lnTo>
              </a:path>
            </a:pathLst>
          </a:custGeom>
          <a:solidFill>
            <a:srgbClr val="800000"/>
          </a:solidFill>
          <a:ln cap="flat" cmpd="sng" w="12600">
            <a:solidFill>
              <a:srgbClr val="000000"/>
            </a:solidFill>
            <a:prstDash val="solid"/>
            <a:round/>
            <a:headEnd len="sm" w="sm" type="none"/>
            <a:tailEnd len="sm" w="sm" type="none"/>
          </a:ln>
        </p:spPr>
      </p:sp>
      <p:sp>
        <p:nvSpPr>
          <p:cNvPr id="502" name="Google Shape;502;p4"/>
          <p:cNvSpPr/>
          <p:nvPr/>
        </p:nvSpPr>
        <p:spPr>
          <a:xfrm>
            <a:off x="4419720" y="4081320"/>
            <a:ext cx="25560" cy="33480"/>
          </a:xfrm>
          <a:custGeom>
            <a:rect b="b" l="l" r="r" t="t"/>
            <a:pathLst>
              <a:path extrusionOk="0" h="22" w="17">
                <a:moveTo>
                  <a:pt x="16" y="0"/>
                </a:moveTo>
                <a:lnTo>
                  <a:pt x="16" y="21"/>
                </a:lnTo>
                <a:lnTo>
                  <a:pt x="1" y="20"/>
                </a:lnTo>
                <a:lnTo>
                  <a:pt x="0" y="0"/>
                </a:lnTo>
                <a:lnTo>
                  <a:pt x="16" y="0"/>
                </a:lnTo>
              </a:path>
            </a:pathLst>
          </a:custGeom>
          <a:solidFill>
            <a:srgbClr val="FF0000"/>
          </a:solidFill>
          <a:ln cap="flat" cmpd="sng" w="12600">
            <a:solidFill>
              <a:srgbClr val="000000"/>
            </a:solidFill>
            <a:prstDash val="solid"/>
            <a:round/>
            <a:headEnd len="sm" w="sm" type="none"/>
            <a:tailEnd len="sm" w="sm" type="none"/>
          </a:ln>
        </p:spPr>
      </p:sp>
      <p:sp>
        <p:nvSpPr>
          <p:cNvPr id="503" name="Google Shape;503;p4"/>
          <p:cNvSpPr/>
          <p:nvPr/>
        </p:nvSpPr>
        <p:spPr>
          <a:xfrm>
            <a:off x="4416480" y="4122720"/>
            <a:ext cx="25560" cy="32040"/>
          </a:xfrm>
          <a:custGeom>
            <a:rect b="b" l="l" r="r" t="t"/>
            <a:pathLst>
              <a:path extrusionOk="0" h="21" w="17">
                <a:moveTo>
                  <a:pt x="16" y="0"/>
                </a:moveTo>
                <a:lnTo>
                  <a:pt x="16" y="20"/>
                </a:lnTo>
                <a:lnTo>
                  <a:pt x="2" y="19"/>
                </a:lnTo>
                <a:lnTo>
                  <a:pt x="0" y="0"/>
                </a:lnTo>
                <a:lnTo>
                  <a:pt x="16" y="0"/>
                </a:lnTo>
              </a:path>
            </a:pathLst>
          </a:custGeom>
          <a:solidFill>
            <a:srgbClr val="FF0000"/>
          </a:solidFill>
          <a:ln cap="flat" cmpd="sng" w="12600">
            <a:solidFill>
              <a:srgbClr val="000000"/>
            </a:solidFill>
            <a:prstDash val="solid"/>
            <a:round/>
            <a:headEnd len="sm" w="sm" type="none"/>
            <a:tailEnd len="sm" w="sm" type="none"/>
          </a:ln>
        </p:spPr>
      </p:sp>
      <p:sp>
        <p:nvSpPr>
          <p:cNvPr id="504" name="Google Shape;504;p4"/>
          <p:cNvSpPr/>
          <p:nvPr/>
        </p:nvSpPr>
        <p:spPr>
          <a:xfrm>
            <a:off x="4416480" y="4160880"/>
            <a:ext cx="25560" cy="34920"/>
          </a:xfrm>
          <a:custGeom>
            <a:rect b="b" l="l" r="r" t="t"/>
            <a:pathLst>
              <a:path extrusionOk="0" h="23" w="17">
                <a:moveTo>
                  <a:pt x="16" y="1"/>
                </a:moveTo>
                <a:lnTo>
                  <a:pt x="16" y="22"/>
                </a:lnTo>
                <a:lnTo>
                  <a:pt x="0" y="20"/>
                </a:lnTo>
                <a:lnTo>
                  <a:pt x="0" y="0"/>
                </a:lnTo>
                <a:lnTo>
                  <a:pt x="16" y="1"/>
                </a:lnTo>
              </a:path>
            </a:pathLst>
          </a:custGeom>
          <a:solidFill>
            <a:srgbClr val="FF0000"/>
          </a:solidFill>
          <a:ln cap="flat" cmpd="sng" w="12600">
            <a:solidFill>
              <a:srgbClr val="000000"/>
            </a:solidFill>
            <a:prstDash val="solid"/>
            <a:round/>
            <a:headEnd len="sm" w="sm" type="none"/>
            <a:tailEnd len="sm" w="sm" type="none"/>
          </a:ln>
        </p:spPr>
      </p:sp>
      <p:sp>
        <p:nvSpPr>
          <p:cNvPr id="505" name="Google Shape;505;p4"/>
          <p:cNvSpPr/>
          <p:nvPr/>
        </p:nvSpPr>
        <p:spPr>
          <a:xfrm>
            <a:off x="4416480" y="4202280"/>
            <a:ext cx="25560" cy="32040"/>
          </a:xfrm>
          <a:custGeom>
            <a:rect b="b" l="l" r="r" t="t"/>
            <a:pathLst>
              <a:path extrusionOk="0" h="21" w="17">
                <a:moveTo>
                  <a:pt x="16" y="0"/>
                </a:moveTo>
                <a:lnTo>
                  <a:pt x="16" y="20"/>
                </a:lnTo>
                <a:lnTo>
                  <a:pt x="2" y="19"/>
                </a:lnTo>
                <a:lnTo>
                  <a:pt x="0" y="0"/>
                </a:lnTo>
                <a:lnTo>
                  <a:pt x="16" y="0"/>
                </a:lnTo>
              </a:path>
            </a:pathLst>
          </a:custGeom>
          <a:solidFill>
            <a:srgbClr val="FF0000"/>
          </a:solidFill>
          <a:ln cap="flat" cmpd="sng" w="12600">
            <a:solidFill>
              <a:srgbClr val="000000"/>
            </a:solidFill>
            <a:prstDash val="solid"/>
            <a:round/>
            <a:headEnd len="sm" w="sm" type="none"/>
            <a:tailEnd len="sm" w="sm" type="none"/>
          </a:ln>
        </p:spPr>
      </p:sp>
      <p:sp>
        <p:nvSpPr>
          <p:cNvPr id="506" name="Google Shape;506;p4"/>
          <p:cNvSpPr/>
          <p:nvPr/>
        </p:nvSpPr>
        <p:spPr>
          <a:xfrm>
            <a:off x="4416480" y="4240080"/>
            <a:ext cx="25560" cy="33480"/>
          </a:xfrm>
          <a:custGeom>
            <a:rect b="b" l="l" r="r" t="t"/>
            <a:pathLst>
              <a:path extrusionOk="0" h="22" w="17">
                <a:moveTo>
                  <a:pt x="16" y="1"/>
                </a:moveTo>
                <a:lnTo>
                  <a:pt x="16" y="21"/>
                </a:lnTo>
                <a:lnTo>
                  <a:pt x="0" y="20"/>
                </a:lnTo>
                <a:lnTo>
                  <a:pt x="0" y="0"/>
                </a:lnTo>
                <a:lnTo>
                  <a:pt x="16" y="1"/>
                </a:lnTo>
              </a:path>
            </a:pathLst>
          </a:custGeom>
          <a:solidFill>
            <a:srgbClr val="FF0000"/>
          </a:solidFill>
          <a:ln cap="flat" cmpd="sng" w="12600">
            <a:solidFill>
              <a:srgbClr val="000000"/>
            </a:solidFill>
            <a:prstDash val="solid"/>
            <a:round/>
            <a:headEnd len="sm" w="sm" type="none"/>
            <a:tailEnd len="sm" w="sm" type="none"/>
          </a:ln>
        </p:spPr>
      </p:sp>
      <p:sp>
        <p:nvSpPr>
          <p:cNvPr id="507" name="Google Shape;507;p4"/>
          <p:cNvSpPr/>
          <p:nvPr/>
        </p:nvSpPr>
        <p:spPr>
          <a:xfrm>
            <a:off x="4486320" y="3651120"/>
            <a:ext cx="336600" cy="754200"/>
          </a:xfrm>
          <a:custGeom>
            <a:rect b="b" l="l" r="r" t="t"/>
            <a:pathLst>
              <a:path extrusionOk="0" h="476" w="213">
                <a:moveTo>
                  <a:pt x="212" y="6"/>
                </a:moveTo>
                <a:lnTo>
                  <a:pt x="151" y="469"/>
                </a:lnTo>
                <a:lnTo>
                  <a:pt x="0" y="475"/>
                </a:lnTo>
                <a:lnTo>
                  <a:pt x="11" y="0"/>
                </a:lnTo>
                <a:lnTo>
                  <a:pt x="212" y="6"/>
                </a:lnTo>
              </a:path>
            </a:pathLst>
          </a:custGeom>
          <a:solidFill>
            <a:srgbClr val="7F7F9F"/>
          </a:solidFill>
          <a:ln cap="flat" cmpd="sng" w="12600">
            <a:solidFill>
              <a:srgbClr val="000000"/>
            </a:solidFill>
            <a:prstDash val="solid"/>
            <a:round/>
            <a:headEnd len="sm" w="sm" type="none"/>
            <a:tailEnd len="sm" w="sm" type="none"/>
          </a:ln>
        </p:spPr>
      </p:sp>
      <p:sp>
        <p:nvSpPr>
          <p:cNvPr id="508" name="Google Shape;508;p4"/>
          <p:cNvSpPr/>
          <p:nvPr/>
        </p:nvSpPr>
        <p:spPr>
          <a:xfrm>
            <a:off x="4486320" y="4394160"/>
            <a:ext cx="239760" cy="51120"/>
          </a:xfrm>
          <a:custGeom>
            <a:rect b="b" l="l" r="r" t="t"/>
            <a:pathLst>
              <a:path extrusionOk="0" h="33" w="152">
                <a:moveTo>
                  <a:pt x="151" y="0"/>
                </a:moveTo>
                <a:lnTo>
                  <a:pt x="0" y="6"/>
                </a:lnTo>
                <a:lnTo>
                  <a:pt x="0" y="32"/>
                </a:lnTo>
                <a:lnTo>
                  <a:pt x="148" y="25"/>
                </a:lnTo>
                <a:lnTo>
                  <a:pt x="151" y="0"/>
                </a:lnTo>
              </a:path>
            </a:pathLst>
          </a:custGeom>
          <a:solidFill>
            <a:srgbClr val="5F5F7F"/>
          </a:solidFill>
          <a:ln cap="flat" cmpd="sng" w="12600">
            <a:solidFill>
              <a:srgbClr val="000000"/>
            </a:solidFill>
            <a:prstDash val="solid"/>
            <a:round/>
            <a:headEnd len="sm" w="sm" type="none"/>
            <a:tailEnd len="sm" w="sm" type="none"/>
          </a:ln>
        </p:spPr>
      </p:sp>
      <p:sp>
        <p:nvSpPr>
          <p:cNvPr id="509" name="Google Shape;509;p4"/>
          <p:cNvSpPr/>
          <p:nvPr/>
        </p:nvSpPr>
        <p:spPr>
          <a:xfrm>
            <a:off x="4791240" y="3675240"/>
            <a:ext cx="24120" cy="2412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 name="Google Shape;510;p4"/>
          <p:cNvSpPr/>
          <p:nvPr/>
        </p:nvSpPr>
        <p:spPr>
          <a:xfrm>
            <a:off x="4519440" y="3665520"/>
            <a:ext cx="24120" cy="2412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 name="Google Shape;511;p4"/>
          <p:cNvSpPr/>
          <p:nvPr/>
        </p:nvSpPr>
        <p:spPr>
          <a:xfrm>
            <a:off x="4699080" y="4375080"/>
            <a:ext cx="24120" cy="2412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p4"/>
          <p:cNvSpPr/>
          <p:nvPr/>
        </p:nvSpPr>
        <p:spPr>
          <a:xfrm>
            <a:off x="4497480" y="4383000"/>
            <a:ext cx="24120" cy="2412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3" name="Google Shape;513;p4"/>
          <p:cNvSpPr/>
          <p:nvPr/>
        </p:nvSpPr>
        <p:spPr>
          <a:xfrm>
            <a:off x="6319800" y="4394160"/>
            <a:ext cx="42840" cy="416160"/>
          </a:xfrm>
          <a:custGeom>
            <a:rect b="b" l="l" r="r" t="t"/>
            <a:pathLst>
              <a:path extrusionOk="0" h="263" w="28">
                <a:moveTo>
                  <a:pt x="0" y="0"/>
                </a:moveTo>
                <a:lnTo>
                  <a:pt x="27" y="41"/>
                </a:lnTo>
                <a:lnTo>
                  <a:pt x="27" y="262"/>
                </a:lnTo>
                <a:lnTo>
                  <a:pt x="0" y="262"/>
                </a:lnTo>
                <a:lnTo>
                  <a:pt x="0" y="0"/>
                </a:lnTo>
              </a:path>
            </a:pathLst>
          </a:custGeom>
          <a:solidFill>
            <a:srgbClr val="800000"/>
          </a:solidFill>
          <a:ln cap="flat" cmpd="sng" w="12600">
            <a:solidFill>
              <a:srgbClr val="000000"/>
            </a:solidFill>
            <a:prstDash val="solid"/>
            <a:round/>
            <a:headEnd len="sm" w="sm" type="none"/>
            <a:tailEnd len="sm" w="sm" type="none"/>
          </a:ln>
        </p:spPr>
      </p:sp>
      <p:sp>
        <p:nvSpPr>
          <p:cNvPr id="514" name="Google Shape;514;p4"/>
          <p:cNvSpPr/>
          <p:nvPr/>
        </p:nvSpPr>
        <p:spPr>
          <a:xfrm>
            <a:off x="6227640" y="4383000"/>
            <a:ext cx="90720" cy="425520"/>
          </a:xfrm>
          <a:custGeom>
            <a:rect b="b" l="l" r="r" t="t"/>
            <a:pathLst>
              <a:path extrusionOk="0" h="269" w="58">
                <a:moveTo>
                  <a:pt x="0" y="268"/>
                </a:moveTo>
                <a:lnTo>
                  <a:pt x="0" y="5"/>
                </a:lnTo>
                <a:lnTo>
                  <a:pt x="3" y="3"/>
                </a:lnTo>
                <a:lnTo>
                  <a:pt x="8" y="2"/>
                </a:lnTo>
                <a:lnTo>
                  <a:pt x="14" y="0"/>
                </a:lnTo>
                <a:lnTo>
                  <a:pt x="19" y="0"/>
                </a:lnTo>
                <a:lnTo>
                  <a:pt x="24" y="0"/>
                </a:lnTo>
                <a:lnTo>
                  <a:pt x="28" y="0"/>
                </a:lnTo>
                <a:lnTo>
                  <a:pt x="31" y="0"/>
                </a:lnTo>
                <a:lnTo>
                  <a:pt x="34" y="0"/>
                </a:lnTo>
                <a:lnTo>
                  <a:pt x="37" y="0"/>
                </a:lnTo>
                <a:lnTo>
                  <a:pt x="40" y="0"/>
                </a:lnTo>
                <a:lnTo>
                  <a:pt x="42" y="1"/>
                </a:lnTo>
                <a:lnTo>
                  <a:pt x="46" y="2"/>
                </a:lnTo>
                <a:lnTo>
                  <a:pt x="52" y="3"/>
                </a:lnTo>
                <a:lnTo>
                  <a:pt x="54" y="4"/>
                </a:lnTo>
                <a:lnTo>
                  <a:pt x="57" y="5"/>
                </a:lnTo>
                <a:lnTo>
                  <a:pt x="57" y="268"/>
                </a:lnTo>
                <a:lnTo>
                  <a:pt x="0" y="268"/>
                </a:lnTo>
              </a:path>
            </a:pathLst>
          </a:custGeom>
          <a:solidFill>
            <a:srgbClr val="FF0000"/>
          </a:solidFill>
          <a:ln cap="flat" cmpd="sng" w="12600">
            <a:solidFill>
              <a:srgbClr val="000000"/>
            </a:solidFill>
            <a:prstDash val="solid"/>
            <a:round/>
            <a:headEnd len="sm" w="sm" type="none"/>
            <a:tailEnd len="sm" w="sm" type="none"/>
          </a:ln>
        </p:spPr>
      </p:sp>
      <p:sp>
        <p:nvSpPr>
          <p:cNvPr id="515" name="Google Shape;515;p4"/>
          <p:cNvSpPr/>
          <p:nvPr/>
        </p:nvSpPr>
        <p:spPr>
          <a:xfrm>
            <a:off x="6227640" y="4694400"/>
            <a:ext cx="88920" cy="25560"/>
          </a:xfrm>
          <a:custGeom>
            <a:rect b="b" l="l" r="r" t="t"/>
            <a:pathLst>
              <a:path extrusionOk="0" h="17" w="57">
                <a:moveTo>
                  <a:pt x="0" y="8"/>
                </a:moveTo>
                <a:lnTo>
                  <a:pt x="2" y="6"/>
                </a:lnTo>
                <a:lnTo>
                  <a:pt x="4" y="5"/>
                </a:lnTo>
                <a:lnTo>
                  <a:pt x="7" y="4"/>
                </a:lnTo>
                <a:lnTo>
                  <a:pt x="11" y="2"/>
                </a:lnTo>
                <a:lnTo>
                  <a:pt x="14" y="1"/>
                </a:lnTo>
                <a:lnTo>
                  <a:pt x="19" y="0"/>
                </a:lnTo>
                <a:lnTo>
                  <a:pt x="24" y="0"/>
                </a:lnTo>
                <a:lnTo>
                  <a:pt x="27" y="0"/>
                </a:lnTo>
                <a:lnTo>
                  <a:pt x="32" y="0"/>
                </a:lnTo>
                <a:lnTo>
                  <a:pt x="36" y="0"/>
                </a:lnTo>
                <a:lnTo>
                  <a:pt x="40" y="1"/>
                </a:lnTo>
                <a:lnTo>
                  <a:pt x="44" y="1"/>
                </a:lnTo>
                <a:lnTo>
                  <a:pt x="47" y="4"/>
                </a:lnTo>
                <a:lnTo>
                  <a:pt x="51" y="5"/>
                </a:lnTo>
                <a:lnTo>
                  <a:pt x="54" y="6"/>
                </a:lnTo>
                <a:lnTo>
                  <a:pt x="56" y="8"/>
                </a:lnTo>
                <a:lnTo>
                  <a:pt x="56" y="16"/>
                </a:lnTo>
                <a:lnTo>
                  <a:pt x="55" y="14"/>
                </a:lnTo>
                <a:lnTo>
                  <a:pt x="52" y="13"/>
                </a:lnTo>
                <a:lnTo>
                  <a:pt x="49" y="12"/>
                </a:lnTo>
                <a:lnTo>
                  <a:pt x="45" y="10"/>
                </a:lnTo>
                <a:lnTo>
                  <a:pt x="41" y="9"/>
                </a:lnTo>
                <a:lnTo>
                  <a:pt x="37" y="8"/>
                </a:lnTo>
                <a:lnTo>
                  <a:pt x="33" y="8"/>
                </a:lnTo>
                <a:lnTo>
                  <a:pt x="29" y="8"/>
                </a:lnTo>
                <a:lnTo>
                  <a:pt x="26" y="8"/>
                </a:lnTo>
                <a:lnTo>
                  <a:pt x="22" y="8"/>
                </a:lnTo>
                <a:lnTo>
                  <a:pt x="19" y="8"/>
                </a:lnTo>
                <a:lnTo>
                  <a:pt x="15" y="9"/>
                </a:lnTo>
                <a:lnTo>
                  <a:pt x="11" y="10"/>
                </a:lnTo>
                <a:lnTo>
                  <a:pt x="7" y="12"/>
                </a:lnTo>
                <a:lnTo>
                  <a:pt x="4" y="13"/>
                </a:lnTo>
                <a:lnTo>
                  <a:pt x="0" y="16"/>
                </a:lnTo>
                <a:lnTo>
                  <a:pt x="0" y="8"/>
                </a:lnTo>
              </a:path>
            </a:pathLst>
          </a:custGeom>
          <a:solidFill>
            <a:srgbClr val="000000"/>
          </a:solidFill>
          <a:ln cap="flat" cmpd="sng" w="12600">
            <a:solidFill>
              <a:srgbClr val="000000"/>
            </a:solidFill>
            <a:prstDash val="solid"/>
            <a:round/>
            <a:headEnd len="sm" w="sm" type="none"/>
            <a:tailEnd len="sm" w="sm" type="none"/>
          </a:ln>
        </p:spPr>
      </p:sp>
      <p:sp>
        <p:nvSpPr>
          <p:cNvPr id="516" name="Google Shape;516;p4"/>
          <p:cNvSpPr/>
          <p:nvPr/>
        </p:nvSpPr>
        <p:spPr>
          <a:xfrm>
            <a:off x="6227640" y="4718160"/>
            <a:ext cx="90720" cy="25560"/>
          </a:xfrm>
          <a:custGeom>
            <a:rect b="b" l="l" r="r" t="t"/>
            <a:pathLst>
              <a:path extrusionOk="0" h="17" w="58">
                <a:moveTo>
                  <a:pt x="0" y="8"/>
                </a:moveTo>
                <a:lnTo>
                  <a:pt x="2" y="6"/>
                </a:lnTo>
                <a:lnTo>
                  <a:pt x="4" y="5"/>
                </a:lnTo>
                <a:lnTo>
                  <a:pt x="7" y="4"/>
                </a:lnTo>
                <a:lnTo>
                  <a:pt x="11" y="2"/>
                </a:lnTo>
                <a:lnTo>
                  <a:pt x="15" y="1"/>
                </a:lnTo>
                <a:lnTo>
                  <a:pt x="19" y="0"/>
                </a:lnTo>
                <a:lnTo>
                  <a:pt x="24" y="0"/>
                </a:lnTo>
                <a:lnTo>
                  <a:pt x="27" y="0"/>
                </a:lnTo>
                <a:lnTo>
                  <a:pt x="32" y="0"/>
                </a:lnTo>
                <a:lnTo>
                  <a:pt x="37" y="1"/>
                </a:lnTo>
                <a:lnTo>
                  <a:pt x="40" y="1"/>
                </a:lnTo>
                <a:lnTo>
                  <a:pt x="44" y="2"/>
                </a:lnTo>
                <a:lnTo>
                  <a:pt x="48" y="4"/>
                </a:lnTo>
                <a:lnTo>
                  <a:pt x="52" y="5"/>
                </a:lnTo>
                <a:lnTo>
                  <a:pt x="55" y="6"/>
                </a:lnTo>
                <a:lnTo>
                  <a:pt x="57" y="8"/>
                </a:lnTo>
                <a:lnTo>
                  <a:pt x="57" y="16"/>
                </a:lnTo>
                <a:lnTo>
                  <a:pt x="55" y="16"/>
                </a:lnTo>
                <a:lnTo>
                  <a:pt x="52" y="14"/>
                </a:lnTo>
                <a:lnTo>
                  <a:pt x="49" y="13"/>
                </a:lnTo>
                <a:lnTo>
                  <a:pt x="46" y="12"/>
                </a:lnTo>
                <a:lnTo>
                  <a:pt x="41" y="10"/>
                </a:lnTo>
                <a:lnTo>
                  <a:pt x="37" y="9"/>
                </a:lnTo>
                <a:lnTo>
                  <a:pt x="33" y="8"/>
                </a:lnTo>
                <a:lnTo>
                  <a:pt x="29" y="8"/>
                </a:lnTo>
                <a:lnTo>
                  <a:pt x="26" y="8"/>
                </a:lnTo>
                <a:lnTo>
                  <a:pt x="23" y="8"/>
                </a:lnTo>
                <a:lnTo>
                  <a:pt x="19" y="9"/>
                </a:lnTo>
                <a:lnTo>
                  <a:pt x="15" y="9"/>
                </a:lnTo>
                <a:lnTo>
                  <a:pt x="11" y="10"/>
                </a:lnTo>
                <a:lnTo>
                  <a:pt x="8" y="12"/>
                </a:lnTo>
                <a:lnTo>
                  <a:pt x="4" y="14"/>
                </a:lnTo>
                <a:lnTo>
                  <a:pt x="0" y="16"/>
                </a:lnTo>
                <a:lnTo>
                  <a:pt x="0" y="8"/>
                </a:lnTo>
              </a:path>
            </a:pathLst>
          </a:custGeom>
          <a:solidFill>
            <a:srgbClr val="000000"/>
          </a:solidFill>
          <a:ln cap="flat" cmpd="sng" w="12600">
            <a:solidFill>
              <a:srgbClr val="000000"/>
            </a:solidFill>
            <a:prstDash val="solid"/>
            <a:round/>
            <a:headEnd len="sm" w="sm" type="none"/>
            <a:tailEnd len="sm" w="sm" type="none"/>
          </a:ln>
        </p:spPr>
      </p:sp>
      <p:sp>
        <p:nvSpPr>
          <p:cNvPr id="517" name="Google Shape;517;p4"/>
          <p:cNvSpPr/>
          <p:nvPr/>
        </p:nvSpPr>
        <p:spPr>
          <a:xfrm>
            <a:off x="6227640" y="4497480"/>
            <a:ext cx="90720" cy="25560"/>
          </a:xfrm>
          <a:custGeom>
            <a:rect b="b" l="l" r="r" t="t"/>
            <a:pathLst>
              <a:path extrusionOk="0" h="17" w="58">
                <a:moveTo>
                  <a:pt x="0" y="8"/>
                </a:moveTo>
                <a:lnTo>
                  <a:pt x="2" y="6"/>
                </a:lnTo>
                <a:lnTo>
                  <a:pt x="4" y="5"/>
                </a:lnTo>
                <a:lnTo>
                  <a:pt x="7" y="4"/>
                </a:lnTo>
                <a:lnTo>
                  <a:pt x="11" y="2"/>
                </a:lnTo>
                <a:lnTo>
                  <a:pt x="15" y="1"/>
                </a:lnTo>
                <a:lnTo>
                  <a:pt x="19" y="0"/>
                </a:lnTo>
                <a:lnTo>
                  <a:pt x="24" y="0"/>
                </a:lnTo>
                <a:lnTo>
                  <a:pt x="27" y="0"/>
                </a:lnTo>
                <a:lnTo>
                  <a:pt x="32" y="0"/>
                </a:lnTo>
                <a:lnTo>
                  <a:pt x="37" y="0"/>
                </a:lnTo>
                <a:lnTo>
                  <a:pt x="40" y="1"/>
                </a:lnTo>
                <a:lnTo>
                  <a:pt x="44" y="2"/>
                </a:lnTo>
                <a:lnTo>
                  <a:pt x="48" y="4"/>
                </a:lnTo>
                <a:lnTo>
                  <a:pt x="52" y="5"/>
                </a:lnTo>
                <a:lnTo>
                  <a:pt x="55" y="6"/>
                </a:lnTo>
                <a:lnTo>
                  <a:pt x="57" y="8"/>
                </a:lnTo>
                <a:lnTo>
                  <a:pt x="57" y="16"/>
                </a:lnTo>
                <a:lnTo>
                  <a:pt x="55" y="14"/>
                </a:lnTo>
                <a:lnTo>
                  <a:pt x="52" y="13"/>
                </a:lnTo>
                <a:lnTo>
                  <a:pt x="49" y="12"/>
                </a:lnTo>
                <a:lnTo>
                  <a:pt x="46" y="12"/>
                </a:lnTo>
                <a:lnTo>
                  <a:pt x="41" y="10"/>
                </a:lnTo>
                <a:lnTo>
                  <a:pt x="37" y="9"/>
                </a:lnTo>
                <a:lnTo>
                  <a:pt x="33" y="8"/>
                </a:lnTo>
                <a:lnTo>
                  <a:pt x="29" y="8"/>
                </a:lnTo>
                <a:lnTo>
                  <a:pt x="26" y="8"/>
                </a:lnTo>
                <a:lnTo>
                  <a:pt x="23" y="8"/>
                </a:lnTo>
                <a:lnTo>
                  <a:pt x="19" y="8"/>
                </a:lnTo>
                <a:lnTo>
                  <a:pt x="15" y="9"/>
                </a:lnTo>
                <a:lnTo>
                  <a:pt x="11" y="10"/>
                </a:lnTo>
                <a:lnTo>
                  <a:pt x="8" y="12"/>
                </a:lnTo>
                <a:lnTo>
                  <a:pt x="4" y="13"/>
                </a:lnTo>
                <a:lnTo>
                  <a:pt x="0" y="16"/>
                </a:lnTo>
                <a:lnTo>
                  <a:pt x="0" y="8"/>
                </a:lnTo>
              </a:path>
            </a:pathLst>
          </a:custGeom>
          <a:solidFill>
            <a:srgbClr val="000000"/>
          </a:solidFill>
          <a:ln cap="flat" cmpd="sng" w="12600">
            <a:solidFill>
              <a:srgbClr val="000000"/>
            </a:solidFill>
            <a:prstDash val="solid"/>
            <a:round/>
            <a:headEnd len="sm" w="sm" type="none"/>
            <a:tailEnd len="sm" w="sm" type="none"/>
          </a:ln>
        </p:spPr>
      </p:sp>
      <p:sp>
        <p:nvSpPr>
          <p:cNvPr id="518" name="Google Shape;518;p4"/>
          <p:cNvSpPr/>
          <p:nvPr/>
        </p:nvSpPr>
        <p:spPr>
          <a:xfrm>
            <a:off x="6404040" y="4394160"/>
            <a:ext cx="44640" cy="416160"/>
          </a:xfrm>
          <a:custGeom>
            <a:rect b="b" l="l" r="r" t="t"/>
            <a:pathLst>
              <a:path extrusionOk="0" h="263" w="29">
                <a:moveTo>
                  <a:pt x="0" y="0"/>
                </a:moveTo>
                <a:lnTo>
                  <a:pt x="28" y="41"/>
                </a:lnTo>
                <a:lnTo>
                  <a:pt x="28" y="262"/>
                </a:lnTo>
                <a:lnTo>
                  <a:pt x="0" y="262"/>
                </a:lnTo>
                <a:lnTo>
                  <a:pt x="0" y="0"/>
                </a:lnTo>
              </a:path>
            </a:pathLst>
          </a:custGeom>
          <a:solidFill>
            <a:srgbClr val="800000"/>
          </a:solidFill>
          <a:ln cap="flat" cmpd="sng" w="12600">
            <a:solidFill>
              <a:srgbClr val="000000"/>
            </a:solidFill>
            <a:prstDash val="solid"/>
            <a:round/>
            <a:headEnd len="sm" w="sm" type="none"/>
            <a:tailEnd len="sm" w="sm" type="none"/>
          </a:ln>
        </p:spPr>
      </p:sp>
      <p:sp>
        <p:nvSpPr>
          <p:cNvPr id="519" name="Google Shape;519;p4"/>
          <p:cNvSpPr/>
          <p:nvPr/>
        </p:nvSpPr>
        <p:spPr>
          <a:xfrm>
            <a:off x="6316560" y="4383000"/>
            <a:ext cx="87480" cy="425520"/>
          </a:xfrm>
          <a:custGeom>
            <a:rect b="b" l="l" r="r" t="t"/>
            <a:pathLst>
              <a:path extrusionOk="0" h="269" w="56">
                <a:moveTo>
                  <a:pt x="0" y="268"/>
                </a:moveTo>
                <a:lnTo>
                  <a:pt x="0" y="5"/>
                </a:lnTo>
                <a:lnTo>
                  <a:pt x="2" y="3"/>
                </a:lnTo>
                <a:lnTo>
                  <a:pt x="6" y="2"/>
                </a:lnTo>
                <a:lnTo>
                  <a:pt x="13" y="0"/>
                </a:lnTo>
                <a:lnTo>
                  <a:pt x="18" y="0"/>
                </a:lnTo>
                <a:lnTo>
                  <a:pt x="23" y="0"/>
                </a:lnTo>
                <a:lnTo>
                  <a:pt x="26" y="0"/>
                </a:lnTo>
                <a:lnTo>
                  <a:pt x="29" y="0"/>
                </a:lnTo>
                <a:lnTo>
                  <a:pt x="33" y="0"/>
                </a:lnTo>
                <a:lnTo>
                  <a:pt x="36" y="0"/>
                </a:lnTo>
                <a:lnTo>
                  <a:pt x="38" y="0"/>
                </a:lnTo>
                <a:lnTo>
                  <a:pt x="41" y="1"/>
                </a:lnTo>
                <a:lnTo>
                  <a:pt x="45" y="2"/>
                </a:lnTo>
                <a:lnTo>
                  <a:pt x="50" y="3"/>
                </a:lnTo>
                <a:lnTo>
                  <a:pt x="53" y="4"/>
                </a:lnTo>
                <a:lnTo>
                  <a:pt x="55" y="5"/>
                </a:lnTo>
                <a:lnTo>
                  <a:pt x="55" y="268"/>
                </a:lnTo>
                <a:lnTo>
                  <a:pt x="0" y="268"/>
                </a:lnTo>
              </a:path>
            </a:pathLst>
          </a:custGeom>
          <a:solidFill>
            <a:srgbClr val="FF0000"/>
          </a:solidFill>
          <a:ln cap="flat" cmpd="sng" w="12600">
            <a:solidFill>
              <a:srgbClr val="000000"/>
            </a:solidFill>
            <a:prstDash val="solid"/>
            <a:round/>
            <a:headEnd len="sm" w="sm" type="none"/>
            <a:tailEnd len="sm" w="sm" type="none"/>
          </a:ln>
        </p:spPr>
      </p:sp>
      <p:sp>
        <p:nvSpPr>
          <p:cNvPr id="520" name="Google Shape;520;p4"/>
          <p:cNvSpPr/>
          <p:nvPr/>
        </p:nvSpPr>
        <p:spPr>
          <a:xfrm>
            <a:off x="6316560" y="4694400"/>
            <a:ext cx="87480" cy="25560"/>
          </a:xfrm>
          <a:custGeom>
            <a:rect b="b" l="l" r="r" t="t"/>
            <a:pathLst>
              <a:path extrusionOk="0" h="17" w="56">
                <a:moveTo>
                  <a:pt x="0" y="8"/>
                </a:moveTo>
                <a:lnTo>
                  <a:pt x="0" y="6"/>
                </a:lnTo>
                <a:lnTo>
                  <a:pt x="3" y="5"/>
                </a:lnTo>
                <a:lnTo>
                  <a:pt x="5" y="4"/>
                </a:lnTo>
                <a:lnTo>
                  <a:pt x="10" y="2"/>
                </a:lnTo>
                <a:lnTo>
                  <a:pt x="13" y="1"/>
                </a:lnTo>
                <a:lnTo>
                  <a:pt x="17" y="0"/>
                </a:lnTo>
                <a:lnTo>
                  <a:pt x="22" y="0"/>
                </a:lnTo>
                <a:lnTo>
                  <a:pt x="26" y="0"/>
                </a:lnTo>
                <a:lnTo>
                  <a:pt x="31" y="0"/>
                </a:lnTo>
                <a:lnTo>
                  <a:pt x="35" y="0"/>
                </a:lnTo>
                <a:lnTo>
                  <a:pt x="39" y="1"/>
                </a:lnTo>
                <a:lnTo>
                  <a:pt x="42" y="1"/>
                </a:lnTo>
                <a:lnTo>
                  <a:pt x="46" y="4"/>
                </a:lnTo>
                <a:lnTo>
                  <a:pt x="50" y="5"/>
                </a:lnTo>
                <a:lnTo>
                  <a:pt x="53" y="6"/>
                </a:lnTo>
                <a:lnTo>
                  <a:pt x="55" y="8"/>
                </a:lnTo>
                <a:lnTo>
                  <a:pt x="55" y="16"/>
                </a:lnTo>
                <a:lnTo>
                  <a:pt x="53" y="14"/>
                </a:lnTo>
                <a:lnTo>
                  <a:pt x="51" y="13"/>
                </a:lnTo>
                <a:lnTo>
                  <a:pt x="47" y="12"/>
                </a:lnTo>
                <a:lnTo>
                  <a:pt x="44" y="10"/>
                </a:lnTo>
                <a:lnTo>
                  <a:pt x="40" y="9"/>
                </a:lnTo>
                <a:lnTo>
                  <a:pt x="35" y="8"/>
                </a:lnTo>
                <a:lnTo>
                  <a:pt x="31" y="8"/>
                </a:lnTo>
                <a:lnTo>
                  <a:pt x="28" y="8"/>
                </a:lnTo>
                <a:lnTo>
                  <a:pt x="24" y="8"/>
                </a:lnTo>
                <a:lnTo>
                  <a:pt x="21" y="8"/>
                </a:lnTo>
                <a:lnTo>
                  <a:pt x="17" y="8"/>
                </a:lnTo>
                <a:lnTo>
                  <a:pt x="14" y="9"/>
                </a:lnTo>
                <a:lnTo>
                  <a:pt x="10" y="10"/>
                </a:lnTo>
                <a:lnTo>
                  <a:pt x="6" y="12"/>
                </a:lnTo>
                <a:lnTo>
                  <a:pt x="3" y="13"/>
                </a:lnTo>
                <a:lnTo>
                  <a:pt x="0" y="16"/>
                </a:lnTo>
                <a:lnTo>
                  <a:pt x="0" y="8"/>
                </a:lnTo>
              </a:path>
            </a:pathLst>
          </a:custGeom>
          <a:solidFill>
            <a:srgbClr val="000000"/>
          </a:solidFill>
          <a:ln cap="flat" cmpd="sng" w="12600">
            <a:solidFill>
              <a:srgbClr val="000000"/>
            </a:solidFill>
            <a:prstDash val="solid"/>
            <a:round/>
            <a:headEnd len="sm" w="sm" type="none"/>
            <a:tailEnd len="sm" w="sm" type="none"/>
          </a:ln>
        </p:spPr>
      </p:sp>
      <p:sp>
        <p:nvSpPr>
          <p:cNvPr id="521" name="Google Shape;521;p4"/>
          <p:cNvSpPr/>
          <p:nvPr/>
        </p:nvSpPr>
        <p:spPr>
          <a:xfrm>
            <a:off x="6316560" y="4718160"/>
            <a:ext cx="87480" cy="25560"/>
          </a:xfrm>
          <a:custGeom>
            <a:rect b="b" l="l" r="r" t="t"/>
            <a:pathLst>
              <a:path extrusionOk="0" h="17" w="56">
                <a:moveTo>
                  <a:pt x="0" y="8"/>
                </a:moveTo>
                <a:lnTo>
                  <a:pt x="1" y="6"/>
                </a:lnTo>
                <a:lnTo>
                  <a:pt x="3" y="5"/>
                </a:lnTo>
                <a:lnTo>
                  <a:pt x="6" y="4"/>
                </a:lnTo>
                <a:lnTo>
                  <a:pt x="10" y="2"/>
                </a:lnTo>
                <a:lnTo>
                  <a:pt x="13" y="1"/>
                </a:lnTo>
                <a:lnTo>
                  <a:pt x="18" y="0"/>
                </a:lnTo>
                <a:lnTo>
                  <a:pt x="23" y="0"/>
                </a:lnTo>
                <a:lnTo>
                  <a:pt x="26" y="0"/>
                </a:lnTo>
                <a:lnTo>
                  <a:pt x="31" y="0"/>
                </a:lnTo>
                <a:lnTo>
                  <a:pt x="35" y="1"/>
                </a:lnTo>
                <a:lnTo>
                  <a:pt x="39" y="1"/>
                </a:lnTo>
                <a:lnTo>
                  <a:pt x="43" y="2"/>
                </a:lnTo>
                <a:lnTo>
                  <a:pt x="46" y="4"/>
                </a:lnTo>
                <a:lnTo>
                  <a:pt x="50" y="5"/>
                </a:lnTo>
                <a:lnTo>
                  <a:pt x="53" y="6"/>
                </a:lnTo>
                <a:lnTo>
                  <a:pt x="55" y="8"/>
                </a:lnTo>
                <a:lnTo>
                  <a:pt x="55" y="16"/>
                </a:lnTo>
                <a:lnTo>
                  <a:pt x="54" y="16"/>
                </a:lnTo>
                <a:lnTo>
                  <a:pt x="51" y="14"/>
                </a:lnTo>
                <a:lnTo>
                  <a:pt x="48" y="13"/>
                </a:lnTo>
                <a:lnTo>
                  <a:pt x="44" y="12"/>
                </a:lnTo>
                <a:lnTo>
                  <a:pt x="40" y="10"/>
                </a:lnTo>
                <a:lnTo>
                  <a:pt x="36" y="9"/>
                </a:lnTo>
                <a:lnTo>
                  <a:pt x="31" y="8"/>
                </a:lnTo>
                <a:lnTo>
                  <a:pt x="28" y="8"/>
                </a:lnTo>
                <a:lnTo>
                  <a:pt x="25" y="8"/>
                </a:lnTo>
                <a:lnTo>
                  <a:pt x="21" y="8"/>
                </a:lnTo>
                <a:lnTo>
                  <a:pt x="18" y="9"/>
                </a:lnTo>
                <a:lnTo>
                  <a:pt x="14" y="9"/>
                </a:lnTo>
                <a:lnTo>
                  <a:pt x="10" y="10"/>
                </a:lnTo>
                <a:lnTo>
                  <a:pt x="6" y="12"/>
                </a:lnTo>
                <a:lnTo>
                  <a:pt x="3" y="14"/>
                </a:lnTo>
                <a:lnTo>
                  <a:pt x="0" y="16"/>
                </a:lnTo>
                <a:lnTo>
                  <a:pt x="0" y="8"/>
                </a:lnTo>
              </a:path>
            </a:pathLst>
          </a:custGeom>
          <a:solidFill>
            <a:srgbClr val="000000"/>
          </a:solidFill>
          <a:ln cap="flat" cmpd="sng" w="12600">
            <a:solidFill>
              <a:srgbClr val="000000"/>
            </a:solidFill>
            <a:prstDash val="solid"/>
            <a:round/>
            <a:headEnd len="sm" w="sm" type="none"/>
            <a:tailEnd len="sm" w="sm" type="none"/>
          </a:ln>
        </p:spPr>
      </p:sp>
      <p:sp>
        <p:nvSpPr>
          <p:cNvPr id="522" name="Google Shape;522;p4"/>
          <p:cNvSpPr/>
          <p:nvPr/>
        </p:nvSpPr>
        <p:spPr>
          <a:xfrm>
            <a:off x="6316560" y="4497480"/>
            <a:ext cx="87480" cy="25560"/>
          </a:xfrm>
          <a:custGeom>
            <a:rect b="b" l="l" r="r" t="t"/>
            <a:pathLst>
              <a:path extrusionOk="0" h="17" w="56">
                <a:moveTo>
                  <a:pt x="0" y="8"/>
                </a:moveTo>
                <a:lnTo>
                  <a:pt x="1" y="6"/>
                </a:lnTo>
                <a:lnTo>
                  <a:pt x="3" y="5"/>
                </a:lnTo>
                <a:lnTo>
                  <a:pt x="6" y="4"/>
                </a:lnTo>
                <a:lnTo>
                  <a:pt x="10" y="2"/>
                </a:lnTo>
                <a:lnTo>
                  <a:pt x="13" y="1"/>
                </a:lnTo>
                <a:lnTo>
                  <a:pt x="18" y="0"/>
                </a:lnTo>
                <a:lnTo>
                  <a:pt x="23" y="0"/>
                </a:lnTo>
                <a:lnTo>
                  <a:pt x="26" y="0"/>
                </a:lnTo>
                <a:lnTo>
                  <a:pt x="31" y="0"/>
                </a:lnTo>
                <a:lnTo>
                  <a:pt x="35" y="0"/>
                </a:lnTo>
                <a:lnTo>
                  <a:pt x="39" y="1"/>
                </a:lnTo>
                <a:lnTo>
                  <a:pt x="43" y="2"/>
                </a:lnTo>
                <a:lnTo>
                  <a:pt x="46" y="4"/>
                </a:lnTo>
                <a:lnTo>
                  <a:pt x="50" y="5"/>
                </a:lnTo>
                <a:lnTo>
                  <a:pt x="53" y="6"/>
                </a:lnTo>
                <a:lnTo>
                  <a:pt x="55" y="8"/>
                </a:lnTo>
                <a:lnTo>
                  <a:pt x="55" y="16"/>
                </a:lnTo>
                <a:lnTo>
                  <a:pt x="54" y="14"/>
                </a:lnTo>
                <a:lnTo>
                  <a:pt x="51" y="13"/>
                </a:lnTo>
                <a:lnTo>
                  <a:pt x="48" y="12"/>
                </a:lnTo>
                <a:lnTo>
                  <a:pt x="44" y="12"/>
                </a:lnTo>
                <a:lnTo>
                  <a:pt x="40" y="10"/>
                </a:lnTo>
                <a:lnTo>
                  <a:pt x="36" y="9"/>
                </a:lnTo>
                <a:lnTo>
                  <a:pt x="31" y="8"/>
                </a:lnTo>
                <a:lnTo>
                  <a:pt x="28" y="8"/>
                </a:lnTo>
                <a:lnTo>
                  <a:pt x="25" y="8"/>
                </a:lnTo>
                <a:lnTo>
                  <a:pt x="21" y="8"/>
                </a:lnTo>
                <a:lnTo>
                  <a:pt x="18" y="8"/>
                </a:lnTo>
                <a:lnTo>
                  <a:pt x="14" y="9"/>
                </a:lnTo>
                <a:lnTo>
                  <a:pt x="10" y="10"/>
                </a:lnTo>
                <a:lnTo>
                  <a:pt x="6" y="12"/>
                </a:lnTo>
                <a:lnTo>
                  <a:pt x="3" y="13"/>
                </a:lnTo>
                <a:lnTo>
                  <a:pt x="0" y="16"/>
                </a:lnTo>
                <a:lnTo>
                  <a:pt x="0" y="8"/>
                </a:lnTo>
              </a:path>
            </a:pathLst>
          </a:custGeom>
          <a:solidFill>
            <a:srgbClr val="000000"/>
          </a:solidFill>
          <a:ln cap="flat" cmpd="sng" w="12600">
            <a:solidFill>
              <a:srgbClr val="000000"/>
            </a:solidFill>
            <a:prstDash val="solid"/>
            <a:round/>
            <a:headEnd len="sm" w="sm" type="none"/>
            <a:tailEnd len="sm" w="sm" type="none"/>
          </a:ln>
        </p:spPr>
      </p:sp>
      <p:sp>
        <p:nvSpPr>
          <p:cNvPr id="523" name="Google Shape;523;p4"/>
          <p:cNvSpPr/>
          <p:nvPr/>
        </p:nvSpPr>
        <p:spPr>
          <a:xfrm>
            <a:off x="6494400" y="4394160"/>
            <a:ext cx="42840" cy="416160"/>
          </a:xfrm>
          <a:custGeom>
            <a:rect b="b" l="l" r="r" t="t"/>
            <a:pathLst>
              <a:path extrusionOk="0" h="263" w="28">
                <a:moveTo>
                  <a:pt x="0" y="0"/>
                </a:moveTo>
                <a:lnTo>
                  <a:pt x="27" y="41"/>
                </a:lnTo>
                <a:lnTo>
                  <a:pt x="27" y="262"/>
                </a:lnTo>
                <a:lnTo>
                  <a:pt x="0" y="262"/>
                </a:lnTo>
                <a:lnTo>
                  <a:pt x="0" y="0"/>
                </a:lnTo>
              </a:path>
            </a:pathLst>
          </a:custGeom>
          <a:solidFill>
            <a:srgbClr val="800000"/>
          </a:solidFill>
          <a:ln cap="flat" cmpd="sng" w="12600">
            <a:solidFill>
              <a:srgbClr val="000000"/>
            </a:solidFill>
            <a:prstDash val="solid"/>
            <a:round/>
            <a:headEnd len="sm" w="sm" type="none"/>
            <a:tailEnd len="sm" w="sm" type="none"/>
          </a:ln>
        </p:spPr>
      </p:sp>
      <p:sp>
        <p:nvSpPr>
          <p:cNvPr id="524" name="Google Shape;524;p4"/>
          <p:cNvSpPr/>
          <p:nvPr/>
        </p:nvSpPr>
        <p:spPr>
          <a:xfrm>
            <a:off x="6404040" y="4383000"/>
            <a:ext cx="88920" cy="425520"/>
          </a:xfrm>
          <a:custGeom>
            <a:rect b="b" l="l" r="r" t="t"/>
            <a:pathLst>
              <a:path extrusionOk="0" h="269" w="57">
                <a:moveTo>
                  <a:pt x="0" y="268"/>
                </a:moveTo>
                <a:lnTo>
                  <a:pt x="0" y="5"/>
                </a:lnTo>
                <a:lnTo>
                  <a:pt x="2" y="3"/>
                </a:lnTo>
                <a:lnTo>
                  <a:pt x="7" y="2"/>
                </a:lnTo>
                <a:lnTo>
                  <a:pt x="13" y="0"/>
                </a:lnTo>
                <a:lnTo>
                  <a:pt x="18" y="0"/>
                </a:lnTo>
                <a:lnTo>
                  <a:pt x="23" y="0"/>
                </a:lnTo>
                <a:lnTo>
                  <a:pt x="27" y="0"/>
                </a:lnTo>
                <a:lnTo>
                  <a:pt x="30" y="0"/>
                </a:lnTo>
                <a:lnTo>
                  <a:pt x="33" y="0"/>
                </a:lnTo>
                <a:lnTo>
                  <a:pt x="36" y="0"/>
                </a:lnTo>
                <a:lnTo>
                  <a:pt x="39" y="0"/>
                </a:lnTo>
                <a:lnTo>
                  <a:pt x="41" y="1"/>
                </a:lnTo>
                <a:lnTo>
                  <a:pt x="45" y="2"/>
                </a:lnTo>
                <a:lnTo>
                  <a:pt x="51" y="3"/>
                </a:lnTo>
                <a:lnTo>
                  <a:pt x="53" y="4"/>
                </a:lnTo>
                <a:lnTo>
                  <a:pt x="56" y="5"/>
                </a:lnTo>
                <a:lnTo>
                  <a:pt x="56" y="268"/>
                </a:lnTo>
                <a:lnTo>
                  <a:pt x="0" y="268"/>
                </a:lnTo>
              </a:path>
            </a:pathLst>
          </a:custGeom>
          <a:solidFill>
            <a:srgbClr val="FF0000"/>
          </a:solidFill>
          <a:ln cap="flat" cmpd="sng" w="12600">
            <a:solidFill>
              <a:srgbClr val="000000"/>
            </a:solidFill>
            <a:prstDash val="solid"/>
            <a:round/>
            <a:headEnd len="sm" w="sm" type="none"/>
            <a:tailEnd len="sm" w="sm" type="none"/>
          </a:ln>
        </p:spPr>
      </p:sp>
      <p:sp>
        <p:nvSpPr>
          <p:cNvPr id="525" name="Google Shape;525;p4"/>
          <p:cNvSpPr/>
          <p:nvPr/>
        </p:nvSpPr>
        <p:spPr>
          <a:xfrm>
            <a:off x="6404040" y="4694400"/>
            <a:ext cx="88920" cy="25560"/>
          </a:xfrm>
          <a:custGeom>
            <a:rect b="b" l="l" r="r" t="t"/>
            <a:pathLst>
              <a:path extrusionOk="0" h="17" w="57">
                <a:moveTo>
                  <a:pt x="0" y="8"/>
                </a:moveTo>
                <a:lnTo>
                  <a:pt x="2" y="6"/>
                </a:lnTo>
                <a:lnTo>
                  <a:pt x="4" y="5"/>
                </a:lnTo>
                <a:lnTo>
                  <a:pt x="7" y="4"/>
                </a:lnTo>
                <a:lnTo>
                  <a:pt x="11" y="2"/>
                </a:lnTo>
                <a:lnTo>
                  <a:pt x="14" y="1"/>
                </a:lnTo>
                <a:lnTo>
                  <a:pt x="19" y="0"/>
                </a:lnTo>
                <a:lnTo>
                  <a:pt x="24" y="0"/>
                </a:lnTo>
                <a:lnTo>
                  <a:pt x="27" y="0"/>
                </a:lnTo>
                <a:lnTo>
                  <a:pt x="32" y="0"/>
                </a:lnTo>
                <a:lnTo>
                  <a:pt x="36" y="0"/>
                </a:lnTo>
                <a:lnTo>
                  <a:pt x="40" y="1"/>
                </a:lnTo>
                <a:lnTo>
                  <a:pt x="44" y="1"/>
                </a:lnTo>
                <a:lnTo>
                  <a:pt x="47" y="4"/>
                </a:lnTo>
                <a:lnTo>
                  <a:pt x="51" y="5"/>
                </a:lnTo>
                <a:lnTo>
                  <a:pt x="54" y="6"/>
                </a:lnTo>
                <a:lnTo>
                  <a:pt x="56" y="8"/>
                </a:lnTo>
                <a:lnTo>
                  <a:pt x="56" y="16"/>
                </a:lnTo>
                <a:lnTo>
                  <a:pt x="55" y="14"/>
                </a:lnTo>
                <a:lnTo>
                  <a:pt x="52" y="13"/>
                </a:lnTo>
                <a:lnTo>
                  <a:pt x="49" y="12"/>
                </a:lnTo>
                <a:lnTo>
                  <a:pt x="45" y="10"/>
                </a:lnTo>
                <a:lnTo>
                  <a:pt x="41" y="9"/>
                </a:lnTo>
                <a:lnTo>
                  <a:pt x="37" y="8"/>
                </a:lnTo>
                <a:lnTo>
                  <a:pt x="33" y="8"/>
                </a:lnTo>
                <a:lnTo>
                  <a:pt x="29" y="8"/>
                </a:lnTo>
                <a:lnTo>
                  <a:pt x="26" y="8"/>
                </a:lnTo>
                <a:lnTo>
                  <a:pt x="22" y="8"/>
                </a:lnTo>
                <a:lnTo>
                  <a:pt x="19" y="8"/>
                </a:lnTo>
                <a:lnTo>
                  <a:pt x="15" y="9"/>
                </a:lnTo>
                <a:lnTo>
                  <a:pt x="11" y="10"/>
                </a:lnTo>
                <a:lnTo>
                  <a:pt x="7" y="12"/>
                </a:lnTo>
                <a:lnTo>
                  <a:pt x="4" y="13"/>
                </a:lnTo>
                <a:lnTo>
                  <a:pt x="0" y="16"/>
                </a:lnTo>
                <a:lnTo>
                  <a:pt x="0" y="8"/>
                </a:lnTo>
              </a:path>
            </a:pathLst>
          </a:custGeom>
          <a:solidFill>
            <a:srgbClr val="000000"/>
          </a:solidFill>
          <a:ln cap="flat" cmpd="sng" w="12600">
            <a:solidFill>
              <a:srgbClr val="000000"/>
            </a:solidFill>
            <a:prstDash val="solid"/>
            <a:round/>
            <a:headEnd len="sm" w="sm" type="none"/>
            <a:tailEnd len="sm" w="sm" type="none"/>
          </a:ln>
        </p:spPr>
      </p:sp>
      <p:sp>
        <p:nvSpPr>
          <p:cNvPr id="526" name="Google Shape;526;p4"/>
          <p:cNvSpPr/>
          <p:nvPr/>
        </p:nvSpPr>
        <p:spPr>
          <a:xfrm>
            <a:off x="6404040" y="4718160"/>
            <a:ext cx="88920" cy="25560"/>
          </a:xfrm>
          <a:custGeom>
            <a:rect b="b" l="l" r="r" t="t"/>
            <a:pathLst>
              <a:path extrusionOk="0" h="17" w="57">
                <a:moveTo>
                  <a:pt x="0" y="8"/>
                </a:moveTo>
                <a:lnTo>
                  <a:pt x="1" y="6"/>
                </a:lnTo>
                <a:lnTo>
                  <a:pt x="3" y="5"/>
                </a:lnTo>
                <a:lnTo>
                  <a:pt x="6" y="4"/>
                </a:lnTo>
                <a:lnTo>
                  <a:pt x="10" y="2"/>
                </a:lnTo>
                <a:lnTo>
                  <a:pt x="14" y="1"/>
                </a:lnTo>
                <a:lnTo>
                  <a:pt x="18" y="0"/>
                </a:lnTo>
                <a:lnTo>
                  <a:pt x="23" y="0"/>
                </a:lnTo>
                <a:lnTo>
                  <a:pt x="26" y="0"/>
                </a:lnTo>
                <a:lnTo>
                  <a:pt x="31" y="0"/>
                </a:lnTo>
                <a:lnTo>
                  <a:pt x="36" y="1"/>
                </a:lnTo>
                <a:lnTo>
                  <a:pt x="39" y="1"/>
                </a:lnTo>
                <a:lnTo>
                  <a:pt x="43" y="2"/>
                </a:lnTo>
                <a:lnTo>
                  <a:pt x="47" y="4"/>
                </a:lnTo>
                <a:lnTo>
                  <a:pt x="51" y="5"/>
                </a:lnTo>
                <a:lnTo>
                  <a:pt x="54" y="6"/>
                </a:lnTo>
                <a:lnTo>
                  <a:pt x="56" y="8"/>
                </a:lnTo>
                <a:lnTo>
                  <a:pt x="56" y="16"/>
                </a:lnTo>
                <a:lnTo>
                  <a:pt x="54" y="16"/>
                </a:lnTo>
                <a:lnTo>
                  <a:pt x="51" y="14"/>
                </a:lnTo>
                <a:lnTo>
                  <a:pt x="48" y="13"/>
                </a:lnTo>
                <a:lnTo>
                  <a:pt x="45" y="12"/>
                </a:lnTo>
                <a:lnTo>
                  <a:pt x="40" y="10"/>
                </a:lnTo>
                <a:lnTo>
                  <a:pt x="36" y="9"/>
                </a:lnTo>
                <a:lnTo>
                  <a:pt x="32" y="8"/>
                </a:lnTo>
                <a:lnTo>
                  <a:pt x="28" y="8"/>
                </a:lnTo>
                <a:lnTo>
                  <a:pt x="25" y="8"/>
                </a:lnTo>
                <a:lnTo>
                  <a:pt x="22" y="8"/>
                </a:lnTo>
                <a:lnTo>
                  <a:pt x="18" y="9"/>
                </a:lnTo>
                <a:lnTo>
                  <a:pt x="14" y="9"/>
                </a:lnTo>
                <a:lnTo>
                  <a:pt x="10" y="10"/>
                </a:lnTo>
                <a:lnTo>
                  <a:pt x="7" y="12"/>
                </a:lnTo>
                <a:lnTo>
                  <a:pt x="3" y="14"/>
                </a:lnTo>
                <a:lnTo>
                  <a:pt x="0" y="16"/>
                </a:lnTo>
                <a:lnTo>
                  <a:pt x="0" y="8"/>
                </a:lnTo>
              </a:path>
            </a:pathLst>
          </a:custGeom>
          <a:solidFill>
            <a:srgbClr val="000000"/>
          </a:solidFill>
          <a:ln cap="flat" cmpd="sng" w="12600">
            <a:solidFill>
              <a:srgbClr val="000000"/>
            </a:solidFill>
            <a:prstDash val="solid"/>
            <a:round/>
            <a:headEnd len="sm" w="sm" type="none"/>
            <a:tailEnd len="sm" w="sm" type="none"/>
          </a:ln>
        </p:spPr>
      </p:sp>
      <p:sp>
        <p:nvSpPr>
          <p:cNvPr id="527" name="Google Shape;527;p4"/>
          <p:cNvSpPr/>
          <p:nvPr/>
        </p:nvSpPr>
        <p:spPr>
          <a:xfrm>
            <a:off x="6404040" y="4497480"/>
            <a:ext cx="88920" cy="25560"/>
          </a:xfrm>
          <a:custGeom>
            <a:rect b="b" l="l" r="r" t="t"/>
            <a:pathLst>
              <a:path extrusionOk="0" h="17" w="57">
                <a:moveTo>
                  <a:pt x="0" y="8"/>
                </a:moveTo>
                <a:lnTo>
                  <a:pt x="1" y="6"/>
                </a:lnTo>
                <a:lnTo>
                  <a:pt x="3" y="5"/>
                </a:lnTo>
                <a:lnTo>
                  <a:pt x="6" y="4"/>
                </a:lnTo>
                <a:lnTo>
                  <a:pt x="10" y="2"/>
                </a:lnTo>
                <a:lnTo>
                  <a:pt x="14" y="1"/>
                </a:lnTo>
                <a:lnTo>
                  <a:pt x="18" y="0"/>
                </a:lnTo>
                <a:lnTo>
                  <a:pt x="23" y="0"/>
                </a:lnTo>
                <a:lnTo>
                  <a:pt x="26" y="0"/>
                </a:lnTo>
                <a:lnTo>
                  <a:pt x="31" y="0"/>
                </a:lnTo>
                <a:lnTo>
                  <a:pt x="36" y="0"/>
                </a:lnTo>
                <a:lnTo>
                  <a:pt x="39" y="1"/>
                </a:lnTo>
                <a:lnTo>
                  <a:pt x="43" y="2"/>
                </a:lnTo>
                <a:lnTo>
                  <a:pt x="47" y="4"/>
                </a:lnTo>
                <a:lnTo>
                  <a:pt x="51" y="5"/>
                </a:lnTo>
                <a:lnTo>
                  <a:pt x="54" y="6"/>
                </a:lnTo>
                <a:lnTo>
                  <a:pt x="56" y="8"/>
                </a:lnTo>
                <a:lnTo>
                  <a:pt x="56" y="16"/>
                </a:lnTo>
                <a:lnTo>
                  <a:pt x="54" y="14"/>
                </a:lnTo>
                <a:lnTo>
                  <a:pt x="51" y="13"/>
                </a:lnTo>
                <a:lnTo>
                  <a:pt x="48" y="12"/>
                </a:lnTo>
                <a:lnTo>
                  <a:pt x="45" y="12"/>
                </a:lnTo>
                <a:lnTo>
                  <a:pt x="40" y="10"/>
                </a:lnTo>
                <a:lnTo>
                  <a:pt x="36" y="9"/>
                </a:lnTo>
                <a:lnTo>
                  <a:pt x="32" y="8"/>
                </a:lnTo>
                <a:lnTo>
                  <a:pt x="28" y="8"/>
                </a:lnTo>
                <a:lnTo>
                  <a:pt x="25" y="8"/>
                </a:lnTo>
                <a:lnTo>
                  <a:pt x="22" y="8"/>
                </a:lnTo>
                <a:lnTo>
                  <a:pt x="18" y="8"/>
                </a:lnTo>
                <a:lnTo>
                  <a:pt x="14" y="9"/>
                </a:lnTo>
                <a:lnTo>
                  <a:pt x="10" y="10"/>
                </a:lnTo>
                <a:lnTo>
                  <a:pt x="7" y="12"/>
                </a:lnTo>
                <a:lnTo>
                  <a:pt x="3" y="13"/>
                </a:lnTo>
                <a:lnTo>
                  <a:pt x="0" y="16"/>
                </a:lnTo>
                <a:lnTo>
                  <a:pt x="0" y="8"/>
                </a:lnTo>
              </a:path>
            </a:pathLst>
          </a:custGeom>
          <a:solidFill>
            <a:srgbClr val="000000"/>
          </a:solidFill>
          <a:ln cap="flat" cmpd="sng" w="12600">
            <a:solidFill>
              <a:srgbClr val="000000"/>
            </a:solidFill>
            <a:prstDash val="solid"/>
            <a:round/>
            <a:headEnd len="sm" w="sm" type="none"/>
            <a:tailEnd len="sm" w="sm" type="none"/>
          </a:ln>
        </p:spPr>
      </p:sp>
      <p:sp>
        <p:nvSpPr>
          <p:cNvPr id="528" name="Google Shape;528;p4"/>
          <p:cNvSpPr/>
          <p:nvPr/>
        </p:nvSpPr>
        <p:spPr>
          <a:xfrm>
            <a:off x="6492960" y="4383000"/>
            <a:ext cx="90720" cy="425520"/>
          </a:xfrm>
          <a:custGeom>
            <a:rect b="b" l="l" r="r" t="t"/>
            <a:pathLst>
              <a:path extrusionOk="0" h="269" w="58">
                <a:moveTo>
                  <a:pt x="0" y="268"/>
                </a:moveTo>
                <a:lnTo>
                  <a:pt x="0" y="5"/>
                </a:lnTo>
                <a:lnTo>
                  <a:pt x="3" y="3"/>
                </a:lnTo>
                <a:lnTo>
                  <a:pt x="8" y="2"/>
                </a:lnTo>
                <a:lnTo>
                  <a:pt x="14" y="0"/>
                </a:lnTo>
                <a:lnTo>
                  <a:pt x="19" y="0"/>
                </a:lnTo>
                <a:lnTo>
                  <a:pt x="24" y="0"/>
                </a:lnTo>
                <a:lnTo>
                  <a:pt x="28" y="0"/>
                </a:lnTo>
                <a:lnTo>
                  <a:pt x="31" y="0"/>
                </a:lnTo>
                <a:lnTo>
                  <a:pt x="34" y="0"/>
                </a:lnTo>
                <a:lnTo>
                  <a:pt x="37" y="0"/>
                </a:lnTo>
                <a:lnTo>
                  <a:pt x="40" y="0"/>
                </a:lnTo>
                <a:lnTo>
                  <a:pt x="42" y="1"/>
                </a:lnTo>
                <a:lnTo>
                  <a:pt x="46" y="2"/>
                </a:lnTo>
                <a:lnTo>
                  <a:pt x="51" y="3"/>
                </a:lnTo>
                <a:lnTo>
                  <a:pt x="54" y="4"/>
                </a:lnTo>
                <a:lnTo>
                  <a:pt x="57" y="5"/>
                </a:lnTo>
                <a:lnTo>
                  <a:pt x="57" y="268"/>
                </a:lnTo>
                <a:lnTo>
                  <a:pt x="0" y="268"/>
                </a:lnTo>
              </a:path>
            </a:pathLst>
          </a:custGeom>
          <a:solidFill>
            <a:srgbClr val="FF0000"/>
          </a:solidFill>
          <a:ln cap="flat" cmpd="sng" w="12600">
            <a:solidFill>
              <a:srgbClr val="000000"/>
            </a:solidFill>
            <a:prstDash val="solid"/>
            <a:round/>
            <a:headEnd len="sm" w="sm" type="none"/>
            <a:tailEnd len="sm" w="sm" type="none"/>
          </a:ln>
        </p:spPr>
      </p:sp>
      <p:sp>
        <p:nvSpPr>
          <p:cNvPr id="529" name="Google Shape;529;p4"/>
          <p:cNvSpPr/>
          <p:nvPr/>
        </p:nvSpPr>
        <p:spPr>
          <a:xfrm>
            <a:off x="6583320" y="4394160"/>
            <a:ext cx="41400" cy="416160"/>
          </a:xfrm>
          <a:custGeom>
            <a:rect b="b" l="l" r="r" t="t"/>
            <a:pathLst>
              <a:path extrusionOk="0" h="263" w="27">
                <a:moveTo>
                  <a:pt x="0" y="0"/>
                </a:moveTo>
                <a:lnTo>
                  <a:pt x="26" y="41"/>
                </a:lnTo>
                <a:lnTo>
                  <a:pt x="26" y="262"/>
                </a:lnTo>
                <a:lnTo>
                  <a:pt x="0" y="262"/>
                </a:lnTo>
                <a:lnTo>
                  <a:pt x="0" y="0"/>
                </a:lnTo>
              </a:path>
            </a:pathLst>
          </a:custGeom>
          <a:solidFill>
            <a:srgbClr val="800000"/>
          </a:solidFill>
          <a:ln cap="flat" cmpd="sng" w="12600">
            <a:solidFill>
              <a:srgbClr val="000000"/>
            </a:solidFill>
            <a:prstDash val="solid"/>
            <a:round/>
            <a:headEnd len="sm" w="sm" type="none"/>
            <a:tailEnd len="sm" w="sm" type="none"/>
          </a:ln>
        </p:spPr>
      </p:sp>
      <p:sp>
        <p:nvSpPr>
          <p:cNvPr id="530" name="Google Shape;530;p4"/>
          <p:cNvSpPr/>
          <p:nvPr/>
        </p:nvSpPr>
        <p:spPr>
          <a:xfrm>
            <a:off x="6492960" y="4694400"/>
            <a:ext cx="88920" cy="25560"/>
          </a:xfrm>
          <a:custGeom>
            <a:rect b="b" l="l" r="r" t="t"/>
            <a:pathLst>
              <a:path extrusionOk="0" h="17" w="57">
                <a:moveTo>
                  <a:pt x="0" y="8"/>
                </a:moveTo>
                <a:lnTo>
                  <a:pt x="2" y="6"/>
                </a:lnTo>
                <a:lnTo>
                  <a:pt x="4" y="5"/>
                </a:lnTo>
                <a:lnTo>
                  <a:pt x="7" y="4"/>
                </a:lnTo>
                <a:lnTo>
                  <a:pt x="11" y="2"/>
                </a:lnTo>
                <a:lnTo>
                  <a:pt x="14" y="1"/>
                </a:lnTo>
                <a:lnTo>
                  <a:pt x="19" y="0"/>
                </a:lnTo>
                <a:lnTo>
                  <a:pt x="24" y="0"/>
                </a:lnTo>
                <a:lnTo>
                  <a:pt x="27" y="0"/>
                </a:lnTo>
                <a:lnTo>
                  <a:pt x="32" y="0"/>
                </a:lnTo>
                <a:lnTo>
                  <a:pt x="36" y="0"/>
                </a:lnTo>
                <a:lnTo>
                  <a:pt x="40" y="1"/>
                </a:lnTo>
                <a:lnTo>
                  <a:pt x="44" y="1"/>
                </a:lnTo>
                <a:lnTo>
                  <a:pt x="47" y="4"/>
                </a:lnTo>
                <a:lnTo>
                  <a:pt x="51" y="5"/>
                </a:lnTo>
                <a:lnTo>
                  <a:pt x="54" y="6"/>
                </a:lnTo>
                <a:lnTo>
                  <a:pt x="56" y="8"/>
                </a:lnTo>
                <a:lnTo>
                  <a:pt x="56" y="16"/>
                </a:lnTo>
                <a:lnTo>
                  <a:pt x="55" y="14"/>
                </a:lnTo>
                <a:lnTo>
                  <a:pt x="52" y="13"/>
                </a:lnTo>
                <a:lnTo>
                  <a:pt x="49" y="12"/>
                </a:lnTo>
                <a:lnTo>
                  <a:pt x="45" y="10"/>
                </a:lnTo>
                <a:lnTo>
                  <a:pt x="41" y="9"/>
                </a:lnTo>
                <a:lnTo>
                  <a:pt x="37" y="8"/>
                </a:lnTo>
                <a:lnTo>
                  <a:pt x="33" y="8"/>
                </a:lnTo>
                <a:lnTo>
                  <a:pt x="29" y="8"/>
                </a:lnTo>
                <a:lnTo>
                  <a:pt x="26" y="8"/>
                </a:lnTo>
                <a:lnTo>
                  <a:pt x="22" y="8"/>
                </a:lnTo>
                <a:lnTo>
                  <a:pt x="19" y="8"/>
                </a:lnTo>
                <a:lnTo>
                  <a:pt x="15" y="9"/>
                </a:lnTo>
                <a:lnTo>
                  <a:pt x="11" y="10"/>
                </a:lnTo>
                <a:lnTo>
                  <a:pt x="7" y="12"/>
                </a:lnTo>
                <a:lnTo>
                  <a:pt x="4" y="13"/>
                </a:lnTo>
                <a:lnTo>
                  <a:pt x="0" y="16"/>
                </a:lnTo>
                <a:lnTo>
                  <a:pt x="0" y="8"/>
                </a:lnTo>
              </a:path>
            </a:pathLst>
          </a:custGeom>
          <a:solidFill>
            <a:srgbClr val="000000"/>
          </a:solidFill>
          <a:ln cap="flat" cmpd="sng" w="12600">
            <a:solidFill>
              <a:srgbClr val="000000"/>
            </a:solidFill>
            <a:prstDash val="solid"/>
            <a:round/>
            <a:headEnd len="sm" w="sm" type="none"/>
            <a:tailEnd len="sm" w="sm" type="none"/>
          </a:ln>
        </p:spPr>
      </p:sp>
      <p:sp>
        <p:nvSpPr>
          <p:cNvPr id="531" name="Google Shape;531;p4"/>
          <p:cNvSpPr/>
          <p:nvPr/>
        </p:nvSpPr>
        <p:spPr>
          <a:xfrm>
            <a:off x="6492960" y="4718160"/>
            <a:ext cx="90720" cy="25560"/>
          </a:xfrm>
          <a:custGeom>
            <a:rect b="b" l="l" r="r" t="t"/>
            <a:pathLst>
              <a:path extrusionOk="0" h="17" w="58">
                <a:moveTo>
                  <a:pt x="0" y="8"/>
                </a:moveTo>
                <a:lnTo>
                  <a:pt x="2" y="6"/>
                </a:lnTo>
                <a:lnTo>
                  <a:pt x="4" y="5"/>
                </a:lnTo>
                <a:lnTo>
                  <a:pt x="7" y="4"/>
                </a:lnTo>
                <a:lnTo>
                  <a:pt x="11" y="2"/>
                </a:lnTo>
                <a:lnTo>
                  <a:pt x="15" y="1"/>
                </a:lnTo>
                <a:lnTo>
                  <a:pt x="19" y="0"/>
                </a:lnTo>
                <a:lnTo>
                  <a:pt x="24" y="0"/>
                </a:lnTo>
                <a:lnTo>
                  <a:pt x="27" y="0"/>
                </a:lnTo>
                <a:lnTo>
                  <a:pt x="32" y="0"/>
                </a:lnTo>
                <a:lnTo>
                  <a:pt x="37" y="1"/>
                </a:lnTo>
                <a:lnTo>
                  <a:pt x="40" y="1"/>
                </a:lnTo>
                <a:lnTo>
                  <a:pt x="44" y="2"/>
                </a:lnTo>
                <a:lnTo>
                  <a:pt x="48" y="4"/>
                </a:lnTo>
                <a:lnTo>
                  <a:pt x="52" y="5"/>
                </a:lnTo>
                <a:lnTo>
                  <a:pt x="55" y="6"/>
                </a:lnTo>
                <a:lnTo>
                  <a:pt x="57" y="8"/>
                </a:lnTo>
                <a:lnTo>
                  <a:pt x="57" y="16"/>
                </a:lnTo>
                <a:lnTo>
                  <a:pt x="55" y="16"/>
                </a:lnTo>
                <a:lnTo>
                  <a:pt x="52" y="14"/>
                </a:lnTo>
                <a:lnTo>
                  <a:pt x="49" y="13"/>
                </a:lnTo>
                <a:lnTo>
                  <a:pt x="45" y="12"/>
                </a:lnTo>
                <a:lnTo>
                  <a:pt x="41" y="10"/>
                </a:lnTo>
                <a:lnTo>
                  <a:pt x="37" y="9"/>
                </a:lnTo>
                <a:lnTo>
                  <a:pt x="33" y="8"/>
                </a:lnTo>
                <a:lnTo>
                  <a:pt x="29" y="8"/>
                </a:lnTo>
                <a:lnTo>
                  <a:pt x="26" y="8"/>
                </a:lnTo>
                <a:lnTo>
                  <a:pt x="23" y="8"/>
                </a:lnTo>
                <a:lnTo>
                  <a:pt x="19" y="9"/>
                </a:lnTo>
                <a:lnTo>
                  <a:pt x="15" y="9"/>
                </a:lnTo>
                <a:lnTo>
                  <a:pt x="11" y="10"/>
                </a:lnTo>
                <a:lnTo>
                  <a:pt x="8" y="12"/>
                </a:lnTo>
                <a:lnTo>
                  <a:pt x="4" y="14"/>
                </a:lnTo>
                <a:lnTo>
                  <a:pt x="0" y="16"/>
                </a:lnTo>
                <a:lnTo>
                  <a:pt x="0" y="8"/>
                </a:lnTo>
              </a:path>
            </a:pathLst>
          </a:custGeom>
          <a:solidFill>
            <a:srgbClr val="000000"/>
          </a:solidFill>
          <a:ln cap="flat" cmpd="sng" w="12600">
            <a:solidFill>
              <a:srgbClr val="000000"/>
            </a:solidFill>
            <a:prstDash val="solid"/>
            <a:round/>
            <a:headEnd len="sm" w="sm" type="none"/>
            <a:tailEnd len="sm" w="sm" type="none"/>
          </a:ln>
        </p:spPr>
      </p:sp>
      <p:sp>
        <p:nvSpPr>
          <p:cNvPr id="532" name="Google Shape;532;p4"/>
          <p:cNvSpPr/>
          <p:nvPr/>
        </p:nvSpPr>
        <p:spPr>
          <a:xfrm>
            <a:off x="6492960" y="4497480"/>
            <a:ext cx="90720" cy="25560"/>
          </a:xfrm>
          <a:custGeom>
            <a:rect b="b" l="l" r="r" t="t"/>
            <a:pathLst>
              <a:path extrusionOk="0" h="17" w="58">
                <a:moveTo>
                  <a:pt x="0" y="8"/>
                </a:moveTo>
                <a:lnTo>
                  <a:pt x="2" y="6"/>
                </a:lnTo>
                <a:lnTo>
                  <a:pt x="4" y="5"/>
                </a:lnTo>
                <a:lnTo>
                  <a:pt x="7" y="4"/>
                </a:lnTo>
                <a:lnTo>
                  <a:pt x="11" y="2"/>
                </a:lnTo>
                <a:lnTo>
                  <a:pt x="15" y="1"/>
                </a:lnTo>
                <a:lnTo>
                  <a:pt x="19" y="0"/>
                </a:lnTo>
                <a:lnTo>
                  <a:pt x="24" y="0"/>
                </a:lnTo>
                <a:lnTo>
                  <a:pt x="27" y="0"/>
                </a:lnTo>
                <a:lnTo>
                  <a:pt x="32" y="0"/>
                </a:lnTo>
                <a:lnTo>
                  <a:pt x="37" y="0"/>
                </a:lnTo>
                <a:lnTo>
                  <a:pt x="40" y="1"/>
                </a:lnTo>
                <a:lnTo>
                  <a:pt x="44" y="2"/>
                </a:lnTo>
                <a:lnTo>
                  <a:pt x="48" y="4"/>
                </a:lnTo>
                <a:lnTo>
                  <a:pt x="52" y="5"/>
                </a:lnTo>
                <a:lnTo>
                  <a:pt x="55" y="6"/>
                </a:lnTo>
                <a:lnTo>
                  <a:pt x="57" y="8"/>
                </a:lnTo>
                <a:lnTo>
                  <a:pt x="57" y="16"/>
                </a:lnTo>
                <a:lnTo>
                  <a:pt x="55" y="14"/>
                </a:lnTo>
                <a:lnTo>
                  <a:pt x="52" y="13"/>
                </a:lnTo>
                <a:lnTo>
                  <a:pt x="49" y="12"/>
                </a:lnTo>
                <a:lnTo>
                  <a:pt x="45" y="12"/>
                </a:lnTo>
                <a:lnTo>
                  <a:pt x="41" y="10"/>
                </a:lnTo>
                <a:lnTo>
                  <a:pt x="37" y="9"/>
                </a:lnTo>
                <a:lnTo>
                  <a:pt x="33" y="8"/>
                </a:lnTo>
                <a:lnTo>
                  <a:pt x="29" y="8"/>
                </a:lnTo>
                <a:lnTo>
                  <a:pt x="26" y="8"/>
                </a:lnTo>
                <a:lnTo>
                  <a:pt x="23" y="8"/>
                </a:lnTo>
                <a:lnTo>
                  <a:pt x="19" y="8"/>
                </a:lnTo>
                <a:lnTo>
                  <a:pt x="15" y="9"/>
                </a:lnTo>
                <a:lnTo>
                  <a:pt x="11" y="10"/>
                </a:lnTo>
                <a:lnTo>
                  <a:pt x="8" y="12"/>
                </a:lnTo>
                <a:lnTo>
                  <a:pt x="4" y="13"/>
                </a:lnTo>
                <a:lnTo>
                  <a:pt x="0" y="16"/>
                </a:lnTo>
                <a:lnTo>
                  <a:pt x="0" y="8"/>
                </a:lnTo>
              </a:path>
            </a:pathLst>
          </a:custGeom>
          <a:solidFill>
            <a:srgbClr val="000000"/>
          </a:solidFill>
          <a:ln cap="flat" cmpd="sng" w="12600">
            <a:solidFill>
              <a:srgbClr val="000000"/>
            </a:solidFill>
            <a:prstDash val="solid"/>
            <a:round/>
            <a:headEnd len="sm" w="sm" type="none"/>
            <a:tailEnd len="sm" w="sm" type="none"/>
          </a:ln>
        </p:spPr>
      </p:sp>
      <p:sp>
        <p:nvSpPr>
          <p:cNvPr id="533" name="Google Shape;533;p4"/>
          <p:cNvSpPr/>
          <p:nvPr/>
        </p:nvSpPr>
        <p:spPr>
          <a:xfrm>
            <a:off x="6084720" y="4605480"/>
            <a:ext cx="141480" cy="203400"/>
          </a:xfrm>
          <a:custGeom>
            <a:rect b="b" l="l" r="r" t="t"/>
            <a:pathLst>
              <a:path extrusionOk="0" h="129" w="90">
                <a:moveTo>
                  <a:pt x="89" y="0"/>
                </a:moveTo>
                <a:lnTo>
                  <a:pt x="71" y="0"/>
                </a:lnTo>
                <a:lnTo>
                  <a:pt x="71" y="110"/>
                </a:lnTo>
                <a:lnTo>
                  <a:pt x="0" y="110"/>
                </a:lnTo>
                <a:lnTo>
                  <a:pt x="0" y="128"/>
                </a:lnTo>
                <a:lnTo>
                  <a:pt x="89" y="128"/>
                </a:lnTo>
                <a:lnTo>
                  <a:pt x="89" y="0"/>
                </a:lnTo>
              </a:path>
            </a:pathLst>
          </a:custGeom>
          <a:solidFill>
            <a:srgbClr val="C0C0C0"/>
          </a:solidFill>
          <a:ln cap="flat" cmpd="sng" w="12600">
            <a:solidFill>
              <a:srgbClr val="000000"/>
            </a:solidFill>
            <a:prstDash val="solid"/>
            <a:round/>
            <a:headEnd len="sm" w="sm" type="none"/>
            <a:tailEnd len="sm" w="sm" type="none"/>
          </a:ln>
        </p:spPr>
      </p:sp>
      <p:sp>
        <p:nvSpPr>
          <p:cNvPr id="534" name="Google Shape;534;p4"/>
          <p:cNvSpPr/>
          <p:nvPr/>
        </p:nvSpPr>
        <p:spPr>
          <a:xfrm>
            <a:off x="6615000" y="4605480"/>
            <a:ext cx="113040" cy="204840"/>
          </a:xfrm>
          <a:custGeom>
            <a:rect b="b" l="l" r="r" t="t"/>
            <a:pathLst>
              <a:path extrusionOk="0" h="130" w="72">
                <a:moveTo>
                  <a:pt x="0" y="0"/>
                </a:moveTo>
                <a:lnTo>
                  <a:pt x="23" y="39"/>
                </a:lnTo>
                <a:lnTo>
                  <a:pt x="23" y="114"/>
                </a:lnTo>
                <a:lnTo>
                  <a:pt x="71" y="114"/>
                </a:lnTo>
                <a:lnTo>
                  <a:pt x="71" y="129"/>
                </a:lnTo>
                <a:lnTo>
                  <a:pt x="0" y="129"/>
                </a:lnTo>
                <a:lnTo>
                  <a:pt x="0" y="0"/>
                </a:lnTo>
              </a:path>
            </a:pathLst>
          </a:custGeom>
          <a:solidFill>
            <a:srgbClr val="808080"/>
          </a:solidFill>
          <a:ln cap="flat" cmpd="sng" w="12600">
            <a:solidFill>
              <a:srgbClr val="000000"/>
            </a:solidFill>
            <a:prstDash val="solid"/>
            <a:round/>
            <a:headEnd len="sm" w="sm" type="none"/>
            <a:tailEnd len="sm" w="sm" type="none"/>
          </a:ln>
        </p:spPr>
      </p:sp>
      <p:sp>
        <p:nvSpPr>
          <p:cNvPr id="535" name="Google Shape;535;p4"/>
          <p:cNvSpPr/>
          <p:nvPr/>
        </p:nvSpPr>
        <p:spPr>
          <a:xfrm>
            <a:off x="6586560" y="4605480"/>
            <a:ext cx="141480" cy="204840"/>
          </a:xfrm>
          <a:custGeom>
            <a:rect b="b" l="l" r="r" t="t"/>
            <a:pathLst>
              <a:path extrusionOk="0" h="130" w="90">
                <a:moveTo>
                  <a:pt x="0" y="0"/>
                </a:moveTo>
                <a:lnTo>
                  <a:pt x="17" y="0"/>
                </a:lnTo>
                <a:lnTo>
                  <a:pt x="17" y="111"/>
                </a:lnTo>
                <a:lnTo>
                  <a:pt x="89" y="111"/>
                </a:lnTo>
                <a:lnTo>
                  <a:pt x="89" y="129"/>
                </a:lnTo>
                <a:lnTo>
                  <a:pt x="0" y="129"/>
                </a:lnTo>
                <a:lnTo>
                  <a:pt x="0" y="0"/>
                </a:lnTo>
              </a:path>
            </a:pathLst>
          </a:custGeom>
          <a:solidFill>
            <a:srgbClr val="C0C0C0"/>
          </a:solidFill>
          <a:ln cap="flat" cmpd="sng" w="12600">
            <a:solidFill>
              <a:srgbClr val="000000"/>
            </a:solidFill>
            <a:prstDash val="solid"/>
            <a:round/>
            <a:headEnd len="sm" w="sm" type="none"/>
            <a:tailEnd len="sm" w="sm" type="none"/>
          </a:ln>
        </p:spPr>
      </p:sp>
      <p:sp>
        <p:nvSpPr>
          <p:cNvPr id="536" name="Google Shape;536;p4"/>
          <p:cNvSpPr/>
          <p:nvPr/>
        </p:nvSpPr>
        <p:spPr>
          <a:xfrm>
            <a:off x="8117640" y="3886200"/>
            <a:ext cx="914400" cy="1008360"/>
          </a:xfrm>
          <a:prstGeom prst="rect">
            <a:avLst/>
          </a:prstGeom>
          <a:noFill/>
          <a:ln>
            <a:noFill/>
          </a:ln>
        </p:spPr>
        <p:txBody>
          <a:bodyPr anchorCtr="0" anchor="t" bIns="47500" lIns="93600" spcFirstLastPara="1" rIns="93600" wrap="square" tIns="47500">
            <a:noAutofit/>
          </a:bodyPr>
          <a:lstStyle/>
          <a:p>
            <a:pPr indent="0" lvl="0" marL="0" marR="0" rtl="0" algn="ctr">
              <a:lnSpc>
                <a:spcPct val="100000"/>
              </a:lnSpc>
              <a:spcBef>
                <a:spcPts val="0"/>
              </a:spcBef>
              <a:spcAft>
                <a:spcPts val="0"/>
              </a:spcAft>
              <a:buNone/>
            </a:pPr>
            <a:r>
              <a:rPr b="0" lang="en-IN" sz="2000" strike="noStrike">
                <a:solidFill>
                  <a:srgbClr val="000000"/>
                </a:solidFill>
                <a:latin typeface="Tahoma"/>
                <a:ea typeface="Tahoma"/>
                <a:cs typeface="Tahoma"/>
                <a:sym typeface="Tahoma"/>
              </a:rPr>
              <a:t>World</a:t>
            </a:r>
            <a:endParaRPr b="0" sz="1800"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None/>
            </a:pPr>
            <a:r>
              <a:rPr b="0" lang="en-IN" sz="2000" strike="noStrike">
                <a:solidFill>
                  <a:srgbClr val="000000"/>
                </a:solidFill>
                <a:latin typeface="Tahoma"/>
                <a:ea typeface="Tahoma"/>
                <a:cs typeface="Tahoma"/>
                <a:sym typeface="Tahoma"/>
              </a:rPr>
              <a:t>Wide</a:t>
            </a:r>
            <a:endParaRPr b="0" sz="1800"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None/>
            </a:pPr>
            <a:r>
              <a:rPr b="0" lang="en-IN" sz="2000" strike="noStrike">
                <a:solidFill>
                  <a:srgbClr val="000000"/>
                </a:solidFill>
                <a:latin typeface="Tahoma"/>
                <a:ea typeface="Tahoma"/>
                <a:cs typeface="Tahoma"/>
                <a:sym typeface="Tahoma"/>
              </a:rPr>
              <a:t>Web</a:t>
            </a:r>
            <a:endParaRPr b="0" sz="1800" strike="noStrike">
              <a:solidFill>
                <a:srgbClr val="000000"/>
              </a:solidFill>
              <a:latin typeface="Arial"/>
              <a:ea typeface="Arial"/>
              <a:cs typeface="Arial"/>
              <a:sym typeface="Arial"/>
            </a:endParaRPr>
          </a:p>
        </p:txBody>
      </p:sp>
      <p:sp>
        <p:nvSpPr>
          <p:cNvPr id="537" name="Google Shape;537;p4"/>
          <p:cNvSpPr/>
          <p:nvPr/>
        </p:nvSpPr>
        <p:spPr>
          <a:xfrm>
            <a:off x="7728120" y="1612800"/>
            <a:ext cx="627120" cy="62712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38" name="Google Shape;538;p4"/>
          <p:cNvCxnSpPr/>
          <p:nvPr/>
        </p:nvCxnSpPr>
        <p:spPr>
          <a:xfrm flipH="1" rot="10800000">
            <a:off x="4724280" y="2982600"/>
            <a:ext cx="685800" cy="533520"/>
          </a:xfrm>
          <a:prstGeom prst="straightConnector1">
            <a:avLst/>
          </a:prstGeom>
          <a:noFill/>
          <a:ln cap="flat" cmpd="sng" w="12600">
            <a:solidFill>
              <a:srgbClr val="000000"/>
            </a:solidFill>
            <a:prstDash val="solid"/>
            <a:round/>
            <a:headEnd len="med" w="med" type="stealth"/>
            <a:tailEnd len="med" w="med" type="stealth"/>
          </a:ln>
        </p:spPr>
      </p:cxnSp>
      <p:sp>
        <p:nvSpPr>
          <p:cNvPr id="539" name="Google Shape;539;p4"/>
          <p:cNvSpPr/>
          <p:nvPr/>
        </p:nvSpPr>
        <p:spPr>
          <a:xfrm flipH="1">
            <a:off x="80280" y="1770120"/>
            <a:ext cx="3567240" cy="495360"/>
          </a:xfrm>
          <a:prstGeom prst="wedgeRoundRectCallout">
            <a:avLst>
              <a:gd fmla="val -37671" name="adj1"/>
              <a:gd fmla="val 66667" name="adj2"/>
              <a:gd fmla="val 16667" name="adj3"/>
            </a:avLst>
          </a:prstGeom>
          <a:noFill/>
          <a:ln cap="flat" cmpd="sng" w="12600">
            <a:solidFill>
              <a:srgbClr val="000000"/>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 name="Google Shape;540;p4"/>
          <p:cNvSpPr/>
          <p:nvPr/>
        </p:nvSpPr>
        <p:spPr>
          <a:xfrm>
            <a:off x="7238880" y="6400800"/>
            <a:ext cx="1903680" cy="45576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ahoma"/>
                <a:ea typeface="Tahoma"/>
                <a:cs typeface="Tahoma"/>
                <a:sym typeface="Tahoma"/>
              </a:rPr>
              <a:t>‹#›</a:t>
            </a:fld>
            <a:endParaRPr b="0" sz="1800" strike="noStrike">
              <a:solidFill>
                <a:srgbClr val="000000"/>
              </a:solidFill>
              <a:latin typeface="Arial"/>
              <a:ea typeface="Arial"/>
              <a:cs typeface="Arial"/>
              <a:sym typeface="Arial"/>
            </a:endParaRPr>
          </a:p>
        </p:txBody>
      </p:sp>
      <p:pic>
        <p:nvPicPr>
          <p:cNvPr id="541" name="Google Shape;541;p4"/>
          <p:cNvPicPr preferRelativeResize="0"/>
          <p:nvPr/>
        </p:nvPicPr>
        <p:blipFill rotWithShape="1">
          <a:blip r:embed="rId3">
            <a:alphaModFix/>
          </a:blip>
          <a:srcRect b="0" l="0" r="0" t="0"/>
          <a:stretch/>
        </p:blipFill>
        <p:spPr>
          <a:xfrm>
            <a:off x="4191120" y="2057400"/>
            <a:ext cx="1522800" cy="1065600"/>
          </a:xfrm>
          <a:prstGeom prst="rect">
            <a:avLst/>
          </a:prstGeom>
          <a:noFill/>
          <a:ln>
            <a:noFill/>
          </a:ln>
        </p:spPr>
      </p:pic>
      <p:pic>
        <p:nvPicPr>
          <p:cNvPr id="542" name="Google Shape;542;p4"/>
          <p:cNvPicPr preferRelativeResize="0"/>
          <p:nvPr/>
        </p:nvPicPr>
        <p:blipFill rotWithShape="1">
          <a:blip r:embed="rId4">
            <a:alphaModFix/>
          </a:blip>
          <a:srcRect b="0" l="0" r="0" t="0"/>
          <a:stretch/>
        </p:blipFill>
        <p:spPr>
          <a:xfrm>
            <a:off x="7086600" y="3352680"/>
            <a:ext cx="1141920" cy="1065600"/>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5" name="Shape 975"/>
        <p:cNvGrpSpPr/>
        <p:nvPr/>
      </p:nvGrpSpPr>
      <p:grpSpPr>
        <a:xfrm>
          <a:off x="0" y="0"/>
          <a:ext cx="0" cy="0"/>
          <a:chOff x="0" y="0"/>
          <a:chExt cx="0" cy="0"/>
        </a:xfrm>
      </p:grpSpPr>
      <p:sp>
        <p:nvSpPr>
          <p:cNvPr id="976" name="Google Shape;976;p40"/>
          <p:cNvSpPr/>
          <p:nvPr/>
        </p:nvSpPr>
        <p:spPr>
          <a:xfrm>
            <a:off x="2666880" y="380880"/>
            <a:ext cx="6094440" cy="684360"/>
          </a:xfrm>
          <a:prstGeom prst="rect">
            <a:avLst/>
          </a:prstGeom>
          <a:noFill/>
          <a:ln>
            <a:noFill/>
          </a:ln>
        </p:spPr>
        <p:txBody>
          <a:bodyPr anchorCtr="0" anchor="b" bIns="46075" lIns="92150" spcFirstLastPara="1" rIns="92150" wrap="square" tIns="46075">
            <a:noAutofit/>
          </a:bodyPr>
          <a:lstStyle/>
          <a:p>
            <a:pPr indent="0" lvl="0" marL="0" marR="0" rtl="0" algn="ctr">
              <a:lnSpc>
                <a:spcPct val="100000"/>
              </a:lnSpc>
              <a:spcBef>
                <a:spcPts val="0"/>
              </a:spcBef>
              <a:spcAft>
                <a:spcPts val="0"/>
              </a:spcAft>
              <a:buNone/>
            </a:pPr>
            <a:r>
              <a:rPr b="0" lang="en-IN" sz="3600" strike="noStrike">
                <a:solidFill>
                  <a:srgbClr val="FFFFFF"/>
                </a:solidFill>
                <a:latin typeface="Calibri"/>
                <a:ea typeface="Calibri"/>
                <a:cs typeface="Calibri"/>
                <a:sym typeface="Calibri"/>
              </a:rPr>
              <a:t>Metadata Repository</a:t>
            </a:r>
            <a:endParaRPr b="0" sz="1800" strike="noStrike">
              <a:solidFill>
                <a:srgbClr val="000000"/>
              </a:solidFill>
              <a:latin typeface="Arial"/>
              <a:ea typeface="Arial"/>
              <a:cs typeface="Arial"/>
              <a:sym typeface="Arial"/>
            </a:endParaRPr>
          </a:p>
        </p:txBody>
      </p:sp>
      <p:sp>
        <p:nvSpPr>
          <p:cNvPr id="977" name="Google Shape;977;p40"/>
          <p:cNvSpPr/>
          <p:nvPr/>
        </p:nvSpPr>
        <p:spPr>
          <a:xfrm>
            <a:off x="304920" y="1219320"/>
            <a:ext cx="8533080" cy="5256360"/>
          </a:xfrm>
          <a:prstGeom prst="rect">
            <a:avLst/>
          </a:prstGeom>
          <a:noFill/>
          <a:ln>
            <a:noFill/>
          </a:ln>
        </p:spPr>
        <p:txBody>
          <a:bodyPr anchorCtr="0" anchor="t" bIns="46075" lIns="92150" spcFirstLastPara="1" rIns="92150" wrap="square" tIns="46075">
            <a:noAutofit/>
          </a:bodyPr>
          <a:lstStyle/>
          <a:p>
            <a:pPr indent="0" lvl="0" marL="0" marR="0" rtl="0" algn="l">
              <a:lnSpc>
                <a:spcPct val="110000"/>
              </a:lnSpc>
              <a:spcBef>
                <a:spcPts val="0"/>
              </a:spcBef>
              <a:spcAft>
                <a:spcPts val="0"/>
              </a:spcAft>
              <a:buNone/>
            </a:pPr>
            <a:r>
              <a:rPr b="1" lang="en-IN" sz="1600" strike="noStrike">
                <a:solidFill>
                  <a:srgbClr val="000000"/>
                </a:solidFill>
                <a:latin typeface="Calibri"/>
                <a:ea typeface="Calibri"/>
                <a:cs typeface="Calibri"/>
                <a:sym typeface="Calibri"/>
              </a:rPr>
              <a:t>Contains following</a:t>
            </a:r>
            <a:endParaRPr b="0" sz="1800" strike="noStrike">
              <a:solidFill>
                <a:srgbClr val="000000"/>
              </a:solidFill>
              <a:latin typeface="Arial"/>
              <a:ea typeface="Arial"/>
              <a:cs typeface="Arial"/>
              <a:sym typeface="Arial"/>
            </a:endParaRPr>
          </a:p>
          <a:p>
            <a:pPr indent="-341640" lvl="0" marL="343080" marR="0" rtl="0" algn="l">
              <a:lnSpc>
                <a:spcPct val="110000"/>
              </a:lnSpc>
              <a:spcBef>
                <a:spcPts val="0"/>
              </a:spcBef>
              <a:spcAft>
                <a:spcPts val="0"/>
              </a:spcAft>
              <a:buClr>
                <a:srgbClr val="3333CC"/>
              </a:buClr>
              <a:buSzPts val="960"/>
              <a:buFont typeface="Noto Sans Symbols"/>
              <a:buChar char="■"/>
            </a:pPr>
            <a:r>
              <a:rPr b="1" lang="en-IN" sz="1600" strike="noStrike">
                <a:solidFill>
                  <a:srgbClr val="000000"/>
                </a:solidFill>
                <a:latin typeface="Calibri"/>
                <a:ea typeface="Calibri"/>
                <a:cs typeface="Calibri"/>
                <a:sym typeface="Calibri"/>
              </a:rPr>
              <a:t>Description of the structure of the data warehouse</a:t>
            </a:r>
            <a:endParaRPr b="0" sz="1800" strike="noStrike">
              <a:solidFill>
                <a:srgbClr val="000000"/>
              </a:solidFill>
              <a:latin typeface="Arial"/>
              <a:ea typeface="Arial"/>
              <a:cs typeface="Arial"/>
              <a:sym typeface="Arial"/>
            </a:endParaRPr>
          </a:p>
          <a:p>
            <a:pPr indent="-284400" lvl="1" marL="743040" marR="0" rtl="0" algn="l">
              <a:lnSpc>
                <a:spcPct val="110000"/>
              </a:lnSpc>
              <a:spcBef>
                <a:spcPts val="0"/>
              </a:spcBef>
              <a:spcAft>
                <a:spcPts val="0"/>
              </a:spcAft>
              <a:buClr>
                <a:srgbClr val="FF0000"/>
              </a:buClr>
              <a:buSzPts val="880"/>
              <a:buFont typeface="Noto Sans Symbols"/>
              <a:buChar char="■"/>
            </a:pPr>
            <a:r>
              <a:rPr b="0" i="0" lang="en-IN" sz="1600" u="none" cap="none" strike="noStrike">
                <a:solidFill>
                  <a:srgbClr val="000000"/>
                </a:solidFill>
                <a:latin typeface="Calibri"/>
                <a:ea typeface="Calibri"/>
                <a:cs typeface="Calibri"/>
                <a:sym typeface="Calibri"/>
              </a:rPr>
              <a:t>schema, view, dimensions, hierarchies, derived data definition, data mart locations and contents</a:t>
            </a:r>
            <a:endParaRPr b="0" i="0" sz="1800" u="none" cap="none" strike="noStrike">
              <a:solidFill>
                <a:srgbClr val="000000"/>
              </a:solidFill>
              <a:latin typeface="Arial"/>
              <a:ea typeface="Arial"/>
              <a:cs typeface="Arial"/>
              <a:sym typeface="Arial"/>
            </a:endParaRPr>
          </a:p>
          <a:p>
            <a:pPr indent="-341640" lvl="0" marL="343080" marR="0" rtl="0" algn="l">
              <a:lnSpc>
                <a:spcPct val="110000"/>
              </a:lnSpc>
              <a:spcBef>
                <a:spcPts val="0"/>
              </a:spcBef>
              <a:spcAft>
                <a:spcPts val="0"/>
              </a:spcAft>
              <a:buClr>
                <a:srgbClr val="3333CC"/>
              </a:buClr>
              <a:buSzPts val="960"/>
              <a:buFont typeface="Noto Sans Symbols"/>
              <a:buChar char="■"/>
            </a:pPr>
            <a:r>
              <a:rPr b="1" lang="en-IN" sz="1600" strike="noStrike">
                <a:solidFill>
                  <a:srgbClr val="000000"/>
                </a:solidFill>
                <a:latin typeface="Calibri"/>
                <a:ea typeface="Calibri"/>
                <a:cs typeface="Calibri"/>
                <a:sym typeface="Calibri"/>
              </a:rPr>
              <a:t>Operational metadata</a:t>
            </a:r>
            <a:endParaRPr b="0" sz="1800" strike="noStrike">
              <a:solidFill>
                <a:srgbClr val="000000"/>
              </a:solidFill>
              <a:latin typeface="Arial"/>
              <a:ea typeface="Arial"/>
              <a:cs typeface="Arial"/>
              <a:sym typeface="Arial"/>
            </a:endParaRPr>
          </a:p>
          <a:p>
            <a:pPr indent="-284400" lvl="1" marL="743040" marR="0" rtl="0" algn="l">
              <a:lnSpc>
                <a:spcPct val="110000"/>
              </a:lnSpc>
              <a:spcBef>
                <a:spcPts val="0"/>
              </a:spcBef>
              <a:spcAft>
                <a:spcPts val="0"/>
              </a:spcAft>
              <a:buClr>
                <a:srgbClr val="FF0000"/>
              </a:buClr>
              <a:buSzPts val="880"/>
              <a:buFont typeface="Noto Sans Symbols"/>
              <a:buChar char="■"/>
            </a:pPr>
            <a:r>
              <a:rPr b="1" i="0" lang="en-IN" sz="1600" u="none" cap="none" strike="noStrike">
                <a:solidFill>
                  <a:srgbClr val="000000"/>
                </a:solidFill>
                <a:latin typeface="Calibri"/>
                <a:ea typeface="Calibri"/>
                <a:cs typeface="Calibri"/>
                <a:sym typeface="Calibri"/>
              </a:rPr>
              <a:t>data lineage </a:t>
            </a:r>
            <a:r>
              <a:rPr b="0" i="0" lang="en-IN" sz="1600" u="none" cap="none" strike="noStrike">
                <a:solidFill>
                  <a:srgbClr val="000000"/>
                </a:solidFill>
                <a:latin typeface="Calibri"/>
                <a:ea typeface="Calibri"/>
                <a:cs typeface="Calibri"/>
                <a:sym typeface="Calibri"/>
              </a:rPr>
              <a:t>(history of migrated data and sequence of transformations performed), </a:t>
            </a:r>
            <a:r>
              <a:rPr b="1" i="0" lang="en-IN" sz="1600" u="none" cap="none" strike="noStrike">
                <a:solidFill>
                  <a:srgbClr val="000000"/>
                </a:solidFill>
                <a:latin typeface="Calibri"/>
                <a:ea typeface="Calibri"/>
                <a:cs typeface="Calibri"/>
                <a:sym typeface="Calibri"/>
              </a:rPr>
              <a:t>currency of data </a:t>
            </a:r>
            <a:r>
              <a:rPr b="0" i="0" lang="en-IN" sz="1600" u="none" cap="none" strike="noStrike">
                <a:solidFill>
                  <a:srgbClr val="000000"/>
                </a:solidFill>
                <a:latin typeface="Calibri"/>
                <a:ea typeface="Calibri"/>
                <a:cs typeface="Calibri"/>
                <a:sym typeface="Calibri"/>
              </a:rPr>
              <a:t>(active, archived, or purged), </a:t>
            </a:r>
            <a:r>
              <a:rPr b="1" i="0" lang="en-IN" sz="1600" u="none" cap="none" strike="noStrike">
                <a:solidFill>
                  <a:srgbClr val="000000"/>
                </a:solidFill>
                <a:latin typeface="Calibri"/>
                <a:ea typeface="Calibri"/>
                <a:cs typeface="Calibri"/>
                <a:sym typeface="Calibri"/>
              </a:rPr>
              <a:t>monitoring information </a:t>
            </a:r>
            <a:r>
              <a:rPr b="0" i="0" lang="en-IN" sz="1600" u="none" cap="none" strike="noStrike">
                <a:solidFill>
                  <a:srgbClr val="000000"/>
                </a:solidFill>
                <a:latin typeface="Calibri"/>
                <a:ea typeface="Calibri"/>
                <a:cs typeface="Calibri"/>
                <a:sym typeface="Calibri"/>
              </a:rPr>
              <a:t>(warehouse usage statistics, error reports, etc)</a:t>
            </a:r>
            <a:endParaRPr b="0" i="0" sz="1800" u="none" cap="none" strike="noStrike">
              <a:solidFill>
                <a:srgbClr val="000000"/>
              </a:solidFill>
              <a:latin typeface="Arial"/>
              <a:ea typeface="Arial"/>
              <a:cs typeface="Arial"/>
              <a:sym typeface="Arial"/>
            </a:endParaRPr>
          </a:p>
          <a:p>
            <a:pPr indent="0" lvl="0" marL="0" marR="0" rtl="0" algn="l">
              <a:lnSpc>
                <a:spcPct val="110000"/>
              </a:lnSpc>
              <a:spcBef>
                <a:spcPts val="0"/>
              </a:spcBef>
              <a:spcAft>
                <a:spcPts val="0"/>
              </a:spcAft>
              <a:buNone/>
            </a:pPr>
            <a:r>
              <a:rPr b="1" lang="en-IN" sz="1600" strike="noStrike">
                <a:solidFill>
                  <a:srgbClr val="000000"/>
                </a:solidFill>
                <a:latin typeface="Calibri"/>
                <a:ea typeface="Calibri"/>
                <a:cs typeface="Calibri"/>
                <a:sym typeface="Calibri"/>
              </a:rPr>
              <a:t>Algorithms used for summarization(</a:t>
            </a:r>
            <a:r>
              <a:rPr b="0" lang="en-IN" sz="1600" strike="noStrike">
                <a:solidFill>
                  <a:srgbClr val="000000"/>
                </a:solidFill>
                <a:latin typeface="Calibri"/>
                <a:ea typeface="Calibri"/>
                <a:cs typeface="Calibri"/>
                <a:sym typeface="Calibri"/>
              </a:rPr>
              <a:t>which include measure and dimension,definition algorithms, data on granularity, partitions, subject areas, aggregation,summarization, and predefined queries and reports.)</a:t>
            </a:r>
            <a:endParaRPr b="0" sz="1800" strike="noStrike">
              <a:solidFill>
                <a:srgbClr val="000000"/>
              </a:solidFill>
              <a:latin typeface="Arial"/>
              <a:ea typeface="Arial"/>
              <a:cs typeface="Arial"/>
              <a:sym typeface="Arial"/>
            </a:endParaRPr>
          </a:p>
          <a:p>
            <a:pPr indent="0" lvl="0" marL="0" marR="0" rtl="0" algn="l">
              <a:lnSpc>
                <a:spcPct val="110000"/>
              </a:lnSpc>
              <a:spcBef>
                <a:spcPts val="0"/>
              </a:spcBef>
              <a:spcAft>
                <a:spcPts val="0"/>
              </a:spcAft>
              <a:buNone/>
            </a:pPr>
            <a:r>
              <a:rPr b="1" lang="en-IN" sz="1600" strike="noStrike">
                <a:solidFill>
                  <a:srgbClr val="000000"/>
                </a:solidFill>
                <a:latin typeface="Calibri"/>
                <a:ea typeface="Calibri"/>
                <a:cs typeface="Calibri"/>
                <a:sym typeface="Calibri"/>
              </a:rPr>
              <a:t>Mapping from operational environment to the data warehouse(</a:t>
            </a:r>
            <a:r>
              <a:rPr b="0" lang="en-IN" sz="1600" strike="noStrike">
                <a:solidFill>
                  <a:srgbClr val="000000"/>
                </a:solidFill>
                <a:latin typeface="Calibri"/>
                <a:ea typeface="Calibri"/>
                <a:cs typeface="Calibri"/>
                <a:sym typeface="Calibri"/>
              </a:rPr>
              <a:t>which includes source databases and their contents, gateway descriptions, data partitions, data extraction, cleaning, transformation rules and security (user authorization and access control)</a:t>
            </a:r>
            <a:endParaRPr b="0" sz="1800" strike="noStrike">
              <a:solidFill>
                <a:srgbClr val="000000"/>
              </a:solidFill>
              <a:latin typeface="Arial"/>
              <a:ea typeface="Arial"/>
              <a:cs typeface="Arial"/>
              <a:sym typeface="Arial"/>
            </a:endParaRPr>
          </a:p>
          <a:p>
            <a:pPr indent="-341640" lvl="0" marL="343080" marR="0" rtl="0" algn="l">
              <a:lnSpc>
                <a:spcPct val="110000"/>
              </a:lnSpc>
              <a:spcBef>
                <a:spcPts val="0"/>
              </a:spcBef>
              <a:spcAft>
                <a:spcPts val="0"/>
              </a:spcAft>
              <a:buClr>
                <a:srgbClr val="3333CC"/>
              </a:buClr>
              <a:buSzPts val="960"/>
              <a:buFont typeface="Noto Sans Symbols"/>
              <a:buChar char="■"/>
            </a:pPr>
            <a:r>
              <a:rPr b="1" lang="en-IN" sz="1600" strike="noStrike">
                <a:solidFill>
                  <a:srgbClr val="000000"/>
                </a:solidFill>
                <a:latin typeface="Calibri"/>
                <a:ea typeface="Calibri"/>
                <a:cs typeface="Calibri"/>
                <a:sym typeface="Calibri"/>
              </a:rPr>
              <a:t>Data related to system performance</a:t>
            </a:r>
            <a:endParaRPr b="0" sz="1800" strike="noStrike">
              <a:solidFill>
                <a:srgbClr val="000000"/>
              </a:solidFill>
              <a:latin typeface="Arial"/>
              <a:ea typeface="Arial"/>
              <a:cs typeface="Arial"/>
              <a:sym typeface="Arial"/>
            </a:endParaRPr>
          </a:p>
          <a:p>
            <a:pPr indent="-284400" lvl="1" marL="743040" marR="0" rtl="0" algn="l">
              <a:lnSpc>
                <a:spcPct val="110000"/>
              </a:lnSpc>
              <a:spcBef>
                <a:spcPts val="0"/>
              </a:spcBef>
              <a:spcAft>
                <a:spcPts val="0"/>
              </a:spcAft>
              <a:buClr>
                <a:srgbClr val="FF0000"/>
              </a:buClr>
              <a:buSzPts val="880"/>
              <a:buFont typeface="Noto Sans Symbols"/>
              <a:buChar char="■"/>
            </a:pPr>
            <a:r>
              <a:rPr b="0" i="0" lang="en-IN" sz="1600" u="none" cap="none" strike="noStrike">
                <a:solidFill>
                  <a:srgbClr val="000000"/>
                </a:solidFill>
                <a:latin typeface="Calibri"/>
                <a:ea typeface="Calibri"/>
                <a:cs typeface="Calibri"/>
                <a:sym typeface="Calibri"/>
              </a:rPr>
              <a:t>Improve data access and retrieval performance, in addition to rules for the scheduling of refresh, etc</a:t>
            </a:r>
            <a:endParaRPr b="0" i="0" sz="1800" u="none" cap="none" strike="noStrike">
              <a:solidFill>
                <a:srgbClr val="000000"/>
              </a:solidFill>
              <a:latin typeface="Arial"/>
              <a:ea typeface="Arial"/>
              <a:cs typeface="Arial"/>
              <a:sym typeface="Arial"/>
            </a:endParaRPr>
          </a:p>
          <a:p>
            <a:pPr indent="-341640" lvl="1" marL="343080" marR="0" rtl="0" algn="l">
              <a:lnSpc>
                <a:spcPct val="110000"/>
              </a:lnSpc>
              <a:spcBef>
                <a:spcPts val="0"/>
              </a:spcBef>
              <a:spcAft>
                <a:spcPts val="0"/>
              </a:spcAft>
              <a:buClr>
                <a:srgbClr val="3333CC"/>
              </a:buClr>
              <a:buSzPts val="960"/>
              <a:buFont typeface="Noto Sans Symbols"/>
              <a:buChar char="■"/>
            </a:pPr>
            <a:r>
              <a:rPr b="1" i="0" lang="en-IN" sz="1600" u="none" cap="none" strike="noStrike">
                <a:solidFill>
                  <a:srgbClr val="000000"/>
                </a:solidFill>
                <a:latin typeface="Calibri"/>
                <a:ea typeface="Calibri"/>
                <a:cs typeface="Calibri"/>
                <a:sym typeface="Calibri"/>
              </a:rPr>
              <a:t>Business data</a:t>
            </a:r>
            <a:endParaRPr b="0" i="0" sz="1800" u="none" cap="none" strike="noStrike">
              <a:solidFill>
                <a:srgbClr val="000000"/>
              </a:solidFill>
              <a:latin typeface="Arial"/>
              <a:ea typeface="Arial"/>
              <a:cs typeface="Arial"/>
              <a:sym typeface="Arial"/>
            </a:endParaRPr>
          </a:p>
          <a:p>
            <a:pPr indent="-284400" lvl="1" marL="743040" marR="0" rtl="0" algn="l">
              <a:lnSpc>
                <a:spcPct val="110000"/>
              </a:lnSpc>
              <a:spcBef>
                <a:spcPts val="0"/>
              </a:spcBef>
              <a:spcAft>
                <a:spcPts val="0"/>
              </a:spcAft>
              <a:buClr>
                <a:srgbClr val="FF0000"/>
              </a:buClr>
              <a:buSzPts val="880"/>
              <a:buFont typeface="Noto Sans Symbols"/>
              <a:buChar char="■"/>
            </a:pPr>
            <a:r>
              <a:rPr b="0" i="0" lang="en-IN" sz="1600" u="none" cap="none" strike="noStrike">
                <a:solidFill>
                  <a:srgbClr val="000000"/>
                </a:solidFill>
                <a:latin typeface="Calibri"/>
                <a:ea typeface="Calibri"/>
                <a:cs typeface="Calibri"/>
                <a:sym typeface="Calibri"/>
              </a:rPr>
              <a:t>business terms and definitions, ownership of data, charging policies</a:t>
            </a:r>
            <a:endParaRPr b="0" i="0" sz="1800" u="none" cap="none" strike="noStrike">
              <a:solidFill>
                <a:srgbClr val="000000"/>
              </a:solidFill>
              <a:latin typeface="Arial"/>
              <a:ea typeface="Arial"/>
              <a:cs typeface="Arial"/>
              <a:sym typeface="Arial"/>
            </a:endParaRPr>
          </a:p>
        </p:txBody>
      </p:sp>
      <p:sp>
        <p:nvSpPr>
          <p:cNvPr id="978" name="Google Shape;978;p40"/>
          <p:cNvSpPr/>
          <p:nvPr/>
        </p:nvSpPr>
        <p:spPr>
          <a:xfrm>
            <a:off x="7238880" y="6400800"/>
            <a:ext cx="1903680" cy="45576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ahoma"/>
                <a:ea typeface="Tahoma"/>
                <a:cs typeface="Tahoma"/>
                <a:sym typeface="Tahoma"/>
              </a:rPr>
              <a:t>‹#›</a:t>
            </a:fld>
            <a:endParaRPr b="0" sz="1800" strike="noStrike">
              <a:solidFill>
                <a:srgbClr val="000000"/>
              </a:solidFill>
              <a:latin typeface="Arial"/>
              <a:ea typeface="Arial"/>
              <a:cs typeface="Arial"/>
              <a:sym typeface="Arial"/>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3" name="Shape 983"/>
        <p:cNvGrpSpPr/>
        <p:nvPr/>
      </p:nvGrpSpPr>
      <p:grpSpPr>
        <a:xfrm>
          <a:off x="0" y="0"/>
          <a:ext cx="0" cy="0"/>
          <a:chOff x="0" y="0"/>
          <a:chExt cx="0" cy="0"/>
        </a:xfrm>
      </p:grpSpPr>
      <p:sp>
        <p:nvSpPr>
          <p:cNvPr id="984" name="Google Shape;984;p41"/>
          <p:cNvSpPr/>
          <p:nvPr/>
        </p:nvSpPr>
        <p:spPr>
          <a:xfrm>
            <a:off x="2590920" y="324000"/>
            <a:ext cx="6399360" cy="836640"/>
          </a:xfrm>
          <a:prstGeom prst="rect">
            <a:avLst/>
          </a:prstGeom>
          <a:noFill/>
          <a:ln>
            <a:noFill/>
          </a:ln>
        </p:spPr>
        <p:txBody>
          <a:bodyPr anchorCtr="0" anchor="ctr" bIns="46075" lIns="92150" spcFirstLastPara="1" rIns="92150" wrap="square" tIns="46075">
            <a:noAutofit/>
          </a:bodyPr>
          <a:lstStyle/>
          <a:p>
            <a:pPr indent="0" lvl="0" marL="0" marR="0" rtl="0" algn="ctr">
              <a:lnSpc>
                <a:spcPct val="100000"/>
              </a:lnSpc>
              <a:spcBef>
                <a:spcPts val="0"/>
              </a:spcBef>
              <a:spcAft>
                <a:spcPts val="0"/>
              </a:spcAft>
              <a:buNone/>
            </a:pPr>
            <a:r>
              <a:rPr b="0" lang="en-IN" sz="3600" strike="noStrike">
                <a:solidFill>
                  <a:srgbClr val="FFFFFF"/>
                </a:solidFill>
                <a:latin typeface="Calibri"/>
                <a:ea typeface="Calibri"/>
                <a:cs typeface="Calibri"/>
                <a:sym typeface="Calibri"/>
              </a:rPr>
              <a:t>From Tables and Spreadsheets to Data Cubes</a:t>
            </a:r>
            <a:endParaRPr b="0" sz="1800" strike="noStrike">
              <a:solidFill>
                <a:srgbClr val="000000"/>
              </a:solidFill>
              <a:latin typeface="Arial"/>
              <a:ea typeface="Arial"/>
              <a:cs typeface="Arial"/>
              <a:sym typeface="Arial"/>
            </a:endParaRPr>
          </a:p>
        </p:txBody>
      </p:sp>
      <p:sp>
        <p:nvSpPr>
          <p:cNvPr id="985" name="Google Shape;985;p41"/>
          <p:cNvSpPr/>
          <p:nvPr/>
        </p:nvSpPr>
        <p:spPr>
          <a:xfrm>
            <a:off x="457200" y="1219320"/>
            <a:ext cx="8456760" cy="5085000"/>
          </a:xfrm>
          <a:prstGeom prst="rect">
            <a:avLst/>
          </a:prstGeom>
          <a:noFill/>
          <a:ln>
            <a:noFill/>
          </a:ln>
        </p:spPr>
        <p:txBody>
          <a:bodyPr anchorCtr="0" anchor="t" bIns="46075" lIns="92150" spcFirstLastPara="1" rIns="92150" wrap="square" tIns="46075">
            <a:noAutofit/>
          </a:bodyPr>
          <a:lstStyle/>
          <a:p>
            <a:pPr indent="-341640" lvl="0" marL="343080" marR="0" rtl="0" algn="l">
              <a:lnSpc>
                <a:spcPct val="130000"/>
              </a:lnSpc>
              <a:spcBef>
                <a:spcPts val="0"/>
              </a:spcBef>
              <a:spcAft>
                <a:spcPts val="0"/>
              </a:spcAft>
              <a:buClr>
                <a:srgbClr val="3333CC"/>
              </a:buClr>
              <a:buSzPts val="1140"/>
              <a:buFont typeface="Noto Sans Symbols"/>
              <a:buChar char="■"/>
            </a:pPr>
            <a:r>
              <a:rPr b="0" lang="en-IN" sz="1900" strike="noStrike">
                <a:solidFill>
                  <a:srgbClr val="000000"/>
                </a:solidFill>
                <a:latin typeface="Calibri"/>
                <a:ea typeface="Calibri"/>
                <a:cs typeface="Calibri"/>
                <a:sym typeface="Calibri"/>
              </a:rPr>
              <a:t>A data warehouse is based on a </a:t>
            </a:r>
            <a:r>
              <a:rPr b="0" lang="en-IN" sz="1900" strike="noStrike">
                <a:solidFill>
                  <a:srgbClr val="FF0000"/>
                </a:solidFill>
                <a:latin typeface="Calibri"/>
                <a:ea typeface="Calibri"/>
                <a:cs typeface="Calibri"/>
                <a:sym typeface="Calibri"/>
              </a:rPr>
              <a:t>multidimensional data model</a:t>
            </a:r>
            <a:r>
              <a:rPr b="0" lang="en-IN" sz="1900" strike="noStrike">
                <a:solidFill>
                  <a:srgbClr val="000000"/>
                </a:solidFill>
                <a:latin typeface="Calibri"/>
                <a:ea typeface="Calibri"/>
                <a:cs typeface="Calibri"/>
                <a:sym typeface="Calibri"/>
              </a:rPr>
              <a:t> which views data in the form of a </a:t>
            </a:r>
            <a:r>
              <a:rPr b="0" lang="en-IN" sz="1900" strike="noStrike">
                <a:solidFill>
                  <a:srgbClr val="FF0000"/>
                </a:solidFill>
                <a:latin typeface="Calibri"/>
                <a:ea typeface="Calibri"/>
                <a:cs typeface="Calibri"/>
                <a:sym typeface="Calibri"/>
              </a:rPr>
              <a:t>data cube (n-dimensional)</a:t>
            </a:r>
            <a:endParaRPr b="0" sz="1800" strike="noStrike">
              <a:solidFill>
                <a:srgbClr val="000000"/>
              </a:solidFill>
              <a:latin typeface="Arial"/>
              <a:ea typeface="Arial"/>
              <a:cs typeface="Arial"/>
              <a:sym typeface="Arial"/>
            </a:endParaRPr>
          </a:p>
          <a:p>
            <a:pPr indent="-341640" lvl="0" marL="343080" marR="0" rtl="0" algn="l">
              <a:lnSpc>
                <a:spcPct val="130000"/>
              </a:lnSpc>
              <a:spcBef>
                <a:spcPts val="0"/>
              </a:spcBef>
              <a:spcAft>
                <a:spcPts val="0"/>
              </a:spcAft>
              <a:buClr>
                <a:srgbClr val="3333CC"/>
              </a:buClr>
              <a:buSzPts val="1140"/>
              <a:buFont typeface="Noto Sans Symbols"/>
              <a:buChar char="■"/>
            </a:pPr>
            <a:r>
              <a:rPr b="0" lang="en-IN" sz="1900" strike="noStrike">
                <a:solidFill>
                  <a:srgbClr val="000000"/>
                </a:solidFill>
                <a:latin typeface="Calibri"/>
                <a:ea typeface="Calibri"/>
                <a:cs typeface="Calibri"/>
                <a:sym typeface="Calibri"/>
              </a:rPr>
              <a:t>A data cube, such as </a:t>
            </a:r>
            <a:r>
              <a:rPr b="0" lang="en-IN" sz="1900" strike="noStrike">
                <a:solidFill>
                  <a:srgbClr val="3333CC"/>
                </a:solidFill>
                <a:latin typeface="Calibri"/>
                <a:ea typeface="Calibri"/>
                <a:cs typeface="Calibri"/>
                <a:sym typeface="Calibri"/>
              </a:rPr>
              <a:t>sales</a:t>
            </a:r>
            <a:r>
              <a:rPr b="0" lang="en-IN" sz="1900" strike="noStrike">
                <a:solidFill>
                  <a:srgbClr val="000000"/>
                </a:solidFill>
                <a:latin typeface="Calibri"/>
                <a:ea typeface="Calibri"/>
                <a:cs typeface="Calibri"/>
                <a:sym typeface="Calibri"/>
              </a:rPr>
              <a:t>, allows data to be modeled and viewed in multiple dimensions</a:t>
            </a:r>
            <a:endParaRPr b="0" sz="1800" strike="noStrike">
              <a:solidFill>
                <a:srgbClr val="000000"/>
              </a:solidFill>
              <a:latin typeface="Arial"/>
              <a:ea typeface="Arial"/>
              <a:cs typeface="Arial"/>
              <a:sym typeface="Arial"/>
            </a:endParaRPr>
          </a:p>
          <a:p>
            <a:pPr indent="-341640" lvl="0" marL="343080" marR="0" rtl="0" algn="l">
              <a:lnSpc>
                <a:spcPct val="130000"/>
              </a:lnSpc>
              <a:spcBef>
                <a:spcPts val="0"/>
              </a:spcBef>
              <a:spcAft>
                <a:spcPts val="0"/>
              </a:spcAft>
              <a:buClr>
                <a:srgbClr val="3333CC"/>
              </a:buClr>
              <a:buSzPts val="1140"/>
              <a:buFont typeface="Noto Sans Symbols"/>
              <a:buChar char="■"/>
            </a:pPr>
            <a:r>
              <a:rPr b="0" lang="en-IN" sz="1900" strike="noStrike">
                <a:solidFill>
                  <a:srgbClr val="000000"/>
                </a:solidFill>
                <a:latin typeface="Calibri"/>
                <a:ea typeface="Calibri"/>
                <a:cs typeface="Calibri"/>
                <a:sym typeface="Calibri"/>
              </a:rPr>
              <a:t>Defined by </a:t>
            </a:r>
            <a:r>
              <a:rPr b="0" lang="en-IN" sz="1900" strike="noStrike">
                <a:solidFill>
                  <a:srgbClr val="333399"/>
                </a:solidFill>
                <a:latin typeface="Calibri"/>
                <a:ea typeface="Calibri"/>
                <a:cs typeface="Calibri"/>
                <a:sym typeface="Calibri"/>
              </a:rPr>
              <a:t>dimensions and facts</a:t>
            </a:r>
            <a:endParaRPr b="0" sz="18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1" lang="en-IN" sz="1900" strike="noStrike">
                <a:solidFill>
                  <a:srgbClr val="000000"/>
                </a:solidFill>
                <a:latin typeface="Calibri"/>
                <a:ea typeface="Calibri"/>
                <a:cs typeface="Calibri"/>
                <a:sym typeface="Calibri"/>
              </a:rPr>
              <a:t>Dimensions </a:t>
            </a:r>
            <a:r>
              <a:rPr b="0" lang="en-IN" sz="1900" strike="noStrike">
                <a:solidFill>
                  <a:srgbClr val="000000"/>
                </a:solidFill>
                <a:latin typeface="Calibri"/>
                <a:ea typeface="Calibri"/>
                <a:cs typeface="Calibri"/>
                <a:sym typeface="Calibri"/>
              </a:rPr>
              <a:t>are the perspectives or entities with respect to which an organization wants to keep records.These dimensions allow the store to keep track of things like monthly sales of items and the branches and locations at which the items were sold.</a:t>
            </a:r>
            <a:endParaRPr b="0" sz="18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lang="en-IN" sz="1900" strike="noStrike">
                <a:solidFill>
                  <a:srgbClr val="000000"/>
                </a:solidFill>
                <a:latin typeface="Calibri"/>
                <a:ea typeface="Calibri"/>
                <a:cs typeface="Calibri"/>
                <a:sym typeface="Calibri"/>
              </a:rPr>
              <a:t>Each dimension may have a table associated with it, called a </a:t>
            </a:r>
            <a:r>
              <a:rPr b="1" lang="en-IN" sz="1900" strike="noStrike">
                <a:solidFill>
                  <a:srgbClr val="000000"/>
                </a:solidFill>
                <a:latin typeface="Calibri"/>
                <a:ea typeface="Calibri"/>
                <a:cs typeface="Calibri"/>
                <a:sym typeface="Calibri"/>
              </a:rPr>
              <a:t>dimension table</a:t>
            </a:r>
            <a:r>
              <a:rPr b="0" lang="en-IN" sz="1900" strike="noStrike">
                <a:solidFill>
                  <a:srgbClr val="000000"/>
                </a:solidFill>
                <a:latin typeface="Calibri"/>
                <a:ea typeface="Calibri"/>
                <a:cs typeface="Calibri"/>
                <a:sym typeface="Calibri"/>
              </a:rPr>
              <a:t>, which further describes the dimension</a:t>
            </a:r>
            <a:endParaRPr b="0" sz="1800" strike="noStrike">
              <a:solidFill>
                <a:srgbClr val="000000"/>
              </a:solidFill>
              <a:latin typeface="Arial"/>
              <a:ea typeface="Arial"/>
              <a:cs typeface="Arial"/>
              <a:sym typeface="Arial"/>
            </a:endParaRPr>
          </a:p>
          <a:p>
            <a:pPr indent="-284400" lvl="1" marL="743040" marR="0" rtl="0" algn="l">
              <a:lnSpc>
                <a:spcPct val="130000"/>
              </a:lnSpc>
              <a:spcBef>
                <a:spcPts val="0"/>
              </a:spcBef>
              <a:spcAft>
                <a:spcPts val="0"/>
              </a:spcAft>
              <a:buClr>
                <a:srgbClr val="FF0000"/>
              </a:buClr>
              <a:buSzPts val="1045"/>
              <a:buFont typeface="Noto Sans Symbols"/>
              <a:buChar char="■"/>
            </a:pPr>
            <a:r>
              <a:rPr b="0" i="0" lang="en-IN" sz="1900" u="none" cap="none" strike="noStrike">
                <a:solidFill>
                  <a:srgbClr val="000000"/>
                </a:solidFill>
                <a:latin typeface="Calibri"/>
                <a:ea typeface="Calibri"/>
                <a:cs typeface="Calibri"/>
                <a:sym typeface="Calibri"/>
              </a:rPr>
              <a:t>Eg. AllElectronics may create a sales data warehouse in order to keep records of the store’s sales with respect to the dimensions  </a:t>
            </a:r>
            <a:r>
              <a:rPr b="1" i="0" lang="en-IN" sz="1900" u="none" cap="none" strike="noStrike">
                <a:solidFill>
                  <a:srgbClr val="000000"/>
                </a:solidFill>
                <a:latin typeface="Calibri"/>
                <a:ea typeface="Calibri"/>
                <a:cs typeface="Calibri"/>
                <a:sym typeface="Calibri"/>
              </a:rPr>
              <a:t>time, item, location </a:t>
            </a:r>
            <a:r>
              <a:rPr b="0" i="0" lang="en-IN" sz="1900" u="none" cap="none" strike="noStrike">
                <a:solidFill>
                  <a:srgbClr val="000000"/>
                </a:solidFill>
                <a:latin typeface="Calibri"/>
                <a:ea typeface="Calibri"/>
                <a:cs typeface="Calibri"/>
                <a:sym typeface="Calibri"/>
              </a:rPr>
              <a:t>and</a:t>
            </a:r>
            <a:r>
              <a:rPr b="1" i="0" lang="en-IN" sz="1900" u="none" cap="none" strike="noStrike">
                <a:solidFill>
                  <a:srgbClr val="000000"/>
                </a:solidFill>
                <a:latin typeface="Calibri"/>
                <a:ea typeface="Calibri"/>
                <a:cs typeface="Calibri"/>
                <a:sym typeface="Calibri"/>
              </a:rPr>
              <a:t> supplier</a:t>
            </a:r>
            <a:endParaRPr b="0" i="0" sz="1800" u="none" cap="none" strike="noStrike">
              <a:solidFill>
                <a:srgbClr val="000000"/>
              </a:solidFill>
              <a:latin typeface="Arial"/>
              <a:ea typeface="Arial"/>
              <a:cs typeface="Arial"/>
              <a:sym typeface="Arial"/>
            </a:endParaRPr>
          </a:p>
          <a:p>
            <a:pPr indent="-284400" lvl="1" marL="743040" marR="0" rtl="0" algn="l">
              <a:lnSpc>
                <a:spcPct val="130000"/>
              </a:lnSpc>
              <a:spcBef>
                <a:spcPts val="0"/>
              </a:spcBef>
              <a:spcAft>
                <a:spcPts val="0"/>
              </a:spcAft>
              <a:buClr>
                <a:srgbClr val="FF0000"/>
              </a:buClr>
              <a:buSzPts val="1045"/>
              <a:buFont typeface="Noto Sans Symbols"/>
              <a:buChar char="■"/>
            </a:pPr>
            <a:r>
              <a:rPr b="0" i="0" lang="en-IN" sz="1900" u="none" cap="none" strike="noStrike">
                <a:solidFill>
                  <a:srgbClr val="000000"/>
                </a:solidFill>
                <a:latin typeface="Calibri"/>
                <a:ea typeface="Calibri"/>
                <a:cs typeface="Calibri"/>
                <a:sym typeface="Calibri"/>
              </a:rPr>
              <a:t>Eg. dimension table for item may contain the attributes </a:t>
            </a:r>
            <a:r>
              <a:rPr b="1" i="0" lang="en-IN" sz="1900" u="none" cap="none" strike="noStrike">
                <a:solidFill>
                  <a:srgbClr val="000000"/>
                </a:solidFill>
                <a:latin typeface="Calibri"/>
                <a:ea typeface="Calibri"/>
                <a:cs typeface="Calibri"/>
                <a:sym typeface="Calibri"/>
              </a:rPr>
              <a:t>item_name, brand, and type</a:t>
            </a:r>
            <a:endParaRPr b="0" i="0" sz="1800" u="none" cap="none" strike="noStrike">
              <a:solidFill>
                <a:srgbClr val="000000"/>
              </a:solidFill>
              <a:latin typeface="Arial"/>
              <a:ea typeface="Arial"/>
              <a:cs typeface="Arial"/>
              <a:sym typeface="Arial"/>
            </a:endParaRPr>
          </a:p>
        </p:txBody>
      </p:sp>
      <p:sp>
        <p:nvSpPr>
          <p:cNvPr id="986" name="Google Shape;986;p41"/>
          <p:cNvSpPr/>
          <p:nvPr/>
        </p:nvSpPr>
        <p:spPr>
          <a:xfrm>
            <a:off x="7238880" y="6400800"/>
            <a:ext cx="1903680" cy="45576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ahoma"/>
                <a:ea typeface="Tahoma"/>
                <a:cs typeface="Tahoma"/>
                <a:sym typeface="Tahoma"/>
              </a:rPr>
              <a:t>‹#›</a:t>
            </a:fld>
            <a:endParaRPr b="0" sz="1800" strike="noStrike">
              <a:solidFill>
                <a:srgbClr val="000000"/>
              </a:solidFill>
              <a:latin typeface="Arial"/>
              <a:ea typeface="Arial"/>
              <a:cs typeface="Arial"/>
              <a:sym typeface="Arial"/>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1" name="Shape 991"/>
        <p:cNvGrpSpPr/>
        <p:nvPr/>
      </p:nvGrpSpPr>
      <p:grpSpPr>
        <a:xfrm>
          <a:off x="0" y="0"/>
          <a:ext cx="0" cy="0"/>
          <a:chOff x="0" y="0"/>
          <a:chExt cx="0" cy="0"/>
        </a:xfrm>
      </p:grpSpPr>
      <p:sp>
        <p:nvSpPr>
          <p:cNvPr id="992" name="Google Shape;992;p42"/>
          <p:cNvSpPr/>
          <p:nvPr/>
        </p:nvSpPr>
        <p:spPr>
          <a:xfrm>
            <a:off x="2590920" y="324000"/>
            <a:ext cx="6399360" cy="836640"/>
          </a:xfrm>
          <a:prstGeom prst="rect">
            <a:avLst/>
          </a:prstGeom>
          <a:noFill/>
          <a:ln>
            <a:noFill/>
          </a:ln>
        </p:spPr>
        <p:txBody>
          <a:bodyPr anchorCtr="0" anchor="ctr" bIns="46075" lIns="92150" spcFirstLastPara="1" rIns="92150" wrap="square" tIns="46075">
            <a:noAutofit/>
          </a:bodyPr>
          <a:lstStyle/>
          <a:p>
            <a:pPr indent="0" lvl="0" marL="0" marR="0" rtl="0" algn="ctr">
              <a:lnSpc>
                <a:spcPct val="100000"/>
              </a:lnSpc>
              <a:spcBef>
                <a:spcPts val="0"/>
              </a:spcBef>
              <a:spcAft>
                <a:spcPts val="0"/>
              </a:spcAft>
              <a:buNone/>
            </a:pPr>
            <a:r>
              <a:rPr b="0" lang="en-IN" sz="3600" strike="noStrike">
                <a:solidFill>
                  <a:srgbClr val="FFFFFF"/>
                </a:solidFill>
                <a:latin typeface="Calibri"/>
                <a:ea typeface="Calibri"/>
                <a:cs typeface="Calibri"/>
                <a:sym typeface="Calibri"/>
              </a:rPr>
              <a:t>From Tables and Spreadsheets to Data Cubes</a:t>
            </a:r>
            <a:endParaRPr b="0" sz="1800" strike="noStrike">
              <a:solidFill>
                <a:srgbClr val="000000"/>
              </a:solidFill>
              <a:latin typeface="Arial"/>
              <a:ea typeface="Arial"/>
              <a:cs typeface="Arial"/>
              <a:sym typeface="Arial"/>
            </a:endParaRPr>
          </a:p>
        </p:txBody>
      </p:sp>
      <p:sp>
        <p:nvSpPr>
          <p:cNvPr id="993" name="Google Shape;993;p42"/>
          <p:cNvSpPr/>
          <p:nvPr/>
        </p:nvSpPr>
        <p:spPr>
          <a:xfrm>
            <a:off x="457200" y="1219320"/>
            <a:ext cx="8533080" cy="5085000"/>
          </a:xfrm>
          <a:prstGeom prst="rect">
            <a:avLst/>
          </a:prstGeom>
          <a:noFill/>
          <a:ln>
            <a:noFill/>
          </a:ln>
        </p:spPr>
        <p:txBody>
          <a:bodyPr anchorCtr="0" anchor="t" bIns="46075" lIns="92150" spcFirstLastPara="1" rIns="92150" wrap="square" tIns="46075">
            <a:noAutofit/>
          </a:bodyPr>
          <a:lstStyle/>
          <a:p>
            <a:pPr indent="-341640" lvl="0" marL="343080" marR="0" rtl="0" algn="l">
              <a:lnSpc>
                <a:spcPct val="100000"/>
              </a:lnSpc>
              <a:spcBef>
                <a:spcPts val="0"/>
              </a:spcBef>
              <a:spcAft>
                <a:spcPts val="0"/>
              </a:spcAft>
              <a:buClr>
                <a:srgbClr val="3333CC"/>
              </a:buClr>
              <a:buSzPts val="1080"/>
              <a:buFont typeface="Noto Sans Symbols"/>
              <a:buChar char="■"/>
            </a:pPr>
            <a:r>
              <a:rPr b="0" lang="en-IN" sz="1800" strike="noStrike">
                <a:solidFill>
                  <a:srgbClr val="000000"/>
                </a:solidFill>
                <a:latin typeface="Calibri"/>
                <a:ea typeface="Calibri"/>
                <a:cs typeface="Calibri"/>
                <a:sym typeface="Calibri"/>
              </a:rPr>
              <a:t>Multidimensional data model is typically organized around a central theme such as </a:t>
            </a:r>
            <a:r>
              <a:rPr b="0" i="1" lang="en-IN" sz="1800" strike="noStrike">
                <a:solidFill>
                  <a:srgbClr val="000000"/>
                </a:solidFill>
                <a:latin typeface="Calibri"/>
                <a:ea typeface="Calibri"/>
                <a:cs typeface="Calibri"/>
                <a:sym typeface="Calibri"/>
              </a:rPr>
              <a:t>sales</a:t>
            </a:r>
            <a:r>
              <a:rPr b="0" lang="en-IN" sz="1800" strike="noStrike">
                <a:solidFill>
                  <a:srgbClr val="000000"/>
                </a:solidFill>
                <a:latin typeface="Calibri"/>
                <a:ea typeface="Calibri"/>
                <a:cs typeface="Calibri"/>
                <a:sym typeface="Calibri"/>
              </a:rPr>
              <a:t>. </a:t>
            </a:r>
            <a:endParaRPr b="0" sz="1800" strike="noStrike">
              <a:solidFill>
                <a:srgbClr val="000000"/>
              </a:solidFill>
              <a:latin typeface="Arial"/>
              <a:ea typeface="Arial"/>
              <a:cs typeface="Arial"/>
              <a:sym typeface="Arial"/>
            </a:endParaRPr>
          </a:p>
          <a:p>
            <a:pPr indent="-341640" lvl="0" marL="343080" marR="0" rtl="0" algn="l">
              <a:lnSpc>
                <a:spcPct val="100000"/>
              </a:lnSpc>
              <a:spcBef>
                <a:spcPts val="0"/>
              </a:spcBef>
              <a:spcAft>
                <a:spcPts val="0"/>
              </a:spcAft>
              <a:buClr>
                <a:srgbClr val="3333CC"/>
              </a:buClr>
              <a:buSzPts val="1080"/>
              <a:buFont typeface="Noto Sans Symbols"/>
              <a:buChar char="■"/>
            </a:pPr>
            <a:r>
              <a:rPr b="0" lang="en-IN" sz="1800" strike="noStrike">
                <a:solidFill>
                  <a:srgbClr val="000000"/>
                </a:solidFill>
                <a:latin typeface="Calibri"/>
                <a:ea typeface="Calibri"/>
                <a:cs typeface="Calibri"/>
                <a:sym typeface="Calibri"/>
              </a:rPr>
              <a:t>This theme is represented by a </a:t>
            </a:r>
            <a:r>
              <a:rPr b="1" lang="en-IN" sz="1800" strike="noStrike">
                <a:solidFill>
                  <a:srgbClr val="000000"/>
                </a:solidFill>
                <a:latin typeface="Calibri"/>
                <a:ea typeface="Calibri"/>
                <a:cs typeface="Calibri"/>
                <a:sym typeface="Calibri"/>
              </a:rPr>
              <a:t>fact table</a:t>
            </a:r>
            <a:r>
              <a:rPr b="0" lang="en-IN" sz="1800" strike="noStrike">
                <a:solidFill>
                  <a:srgbClr val="000000"/>
                </a:solidFill>
                <a:latin typeface="Calibri"/>
                <a:ea typeface="Calibri"/>
                <a:cs typeface="Calibri"/>
                <a:sym typeface="Calibri"/>
              </a:rPr>
              <a:t>. </a:t>
            </a:r>
            <a:r>
              <a:rPr b="1" lang="en-IN" sz="1800" strike="noStrike">
                <a:solidFill>
                  <a:srgbClr val="000000"/>
                </a:solidFill>
                <a:latin typeface="Calibri"/>
                <a:ea typeface="Calibri"/>
                <a:cs typeface="Calibri"/>
                <a:sym typeface="Calibri"/>
              </a:rPr>
              <a:t>Facts </a:t>
            </a:r>
            <a:r>
              <a:rPr b="0" lang="en-IN" sz="1800" strike="noStrike">
                <a:solidFill>
                  <a:srgbClr val="000000"/>
                </a:solidFill>
                <a:latin typeface="Calibri"/>
                <a:ea typeface="Calibri"/>
                <a:cs typeface="Calibri"/>
                <a:sym typeface="Calibri"/>
              </a:rPr>
              <a:t>are numeric measures. </a:t>
            </a:r>
            <a:endParaRPr b="0" sz="1800" strike="noStrike">
              <a:solidFill>
                <a:srgbClr val="000000"/>
              </a:solidFill>
              <a:latin typeface="Arial"/>
              <a:ea typeface="Arial"/>
              <a:cs typeface="Arial"/>
              <a:sym typeface="Arial"/>
            </a:endParaRPr>
          </a:p>
          <a:p>
            <a:pPr indent="-341640" lvl="0" marL="343080" marR="0" rtl="0" algn="l">
              <a:lnSpc>
                <a:spcPct val="100000"/>
              </a:lnSpc>
              <a:spcBef>
                <a:spcPts val="0"/>
              </a:spcBef>
              <a:spcAft>
                <a:spcPts val="0"/>
              </a:spcAft>
              <a:buClr>
                <a:srgbClr val="3333CC"/>
              </a:buClr>
              <a:buSzPts val="1080"/>
              <a:buFont typeface="Noto Sans Symbols"/>
              <a:buChar char="■"/>
            </a:pPr>
            <a:r>
              <a:rPr b="0" lang="en-IN" sz="1800" strike="noStrike">
                <a:solidFill>
                  <a:srgbClr val="000000"/>
                </a:solidFill>
                <a:latin typeface="Calibri"/>
                <a:ea typeface="Calibri"/>
                <a:cs typeface="Calibri"/>
                <a:sym typeface="Calibri"/>
              </a:rPr>
              <a:t>Facts are the quantities by which we want to analyze relationships between dimensions</a:t>
            </a:r>
            <a:endParaRPr b="0" sz="1800" strike="noStrike">
              <a:solidFill>
                <a:srgbClr val="000000"/>
              </a:solidFill>
              <a:latin typeface="Arial"/>
              <a:ea typeface="Arial"/>
              <a:cs typeface="Arial"/>
              <a:sym typeface="Arial"/>
            </a:endParaRPr>
          </a:p>
          <a:p>
            <a:pPr indent="-341640" lvl="0" marL="343080" marR="0" rtl="0" algn="l">
              <a:lnSpc>
                <a:spcPct val="100000"/>
              </a:lnSpc>
              <a:spcBef>
                <a:spcPts val="0"/>
              </a:spcBef>
              <a:spcAft>
                <a:spcPts val="0"/>
              </a:spcAft>
              <a:buClr>
                <a:srgbClr val="3333CC"/>
              </a:buClr>
              <a:buSzPts val="1080"/>
              <a:buFont typeface="Noto Sans Symbols"/>
              <a:buChar char="■"/>
            </a:pPr>
            <a:r>
              <a:rPr b="1" lang="en-IN" sz="1800" strike="noStrike">
                <a:solidFill>
                  <a:srgbClr val="000000"/>
                </a:solidFill>
                <a:latin typeface="Calibri"/>
                <a:ea typeface="Calibri"/>
                <a:cs typeface="Calibri"/>
                <a:sym typeface="Calibri"/>
              </a:rPr>
              <a:t>Fact table </a:t>
            </a:r>
            <a:r>
              <a:rPr b="0" lang="en-IN" sz="1800" strike="noStrike">
                <a:solidFill>
                  <a:srgbClr val="000000"/>
                </a:solidFill>
                <a:latin typeface="Calibri"/>
                <a:ea typeface="Calibri"/>
                <a:cs typeface="Calibri"/>
                <a:sym typeface="Calibri"/>
              </a:rPr>
              <a:t>contains the names of the </a:t>
            </a:r>
            <a:r>
              <a:rPr b="0" i="1" lang="en-IN" sz="1800" strike="noStrike">
                <a:solidFill>
                  <a:srgbClr val="FF0000"/>
                </a:solidFill>
                <a:latin typeface="Calibri"/>
                <a:ea typeface="Calibri"/>
                <a:cs typeface="Calibri"/>
                <a:sym typeface="Calibri"/>
              </a:rPr>
              <a:t>facts</a:t>
            </a:r>
            <a:r>
              <a:rPr b="0" lang="en-IN" sz="1800" strike="noStrike">
                <a:solidFill>
                  <a:srgbClr val="000000"/>
                </a:solidFill>
                <a:latin typeface="Calibri"/>
                <a:ea typeface="Calibri"/>
                <a:cs typeface="Calibri"/>
                <a:sym typeface="Calibri"/>
              </a:rPr>
              <a:t>, or measures, as well as </a:t>
            </a:r>
            <a:r>
              <a:rPr b="0" lang="en-IN" sz="1800" strike="noStrike">
                <a:solidFill>
                  <a:srgbClr val="FF0000"/>
                </a:solidFill>
                <a:latin typeface="Calibri"/>
                <a:ea typeface="Calibri"/>
                <a:cs typeface="Calibri"/>
                <a:sym typeface="Calibri"/>
              </a:rPr>
              <a:t>keys</a:t>
            </a:r>
            <a:r>
              <a:rPr b="0" lang="en-IN" sz="1800" strike="noStrike">
                <a:solidFill>
                  <a:srgbClr val="000000"/>
                </a:solidFill>
                <a:latin typeface="Calibri"/>
                <a:ea typeface="Calibri"/>
                <a:cs typeface="Calibri"/>
                <a:sym typeface="Calibri"/>
              </a:rPr>
              <a:t> to each of the related dimension tables.</a:t>
            </a:r>
            <a:endParaRPr b="0" sz="1800" strike="noStrike">
              <a:solidFill>
                <a:srgbClr val="000000"/>
              </a:solidFill>
              <a:latin typeface="Arial"/>
              <a:ea typeface="Arial"/>
              <a:cs typeface="Arial"/>
              <a:sym typeface="Arial"/>
            </a:endParaRPr>
          </a:p>
          <a:p>
            <a:pPr indent="-284400" lvl="1" marL="743040" marR="0" rtl="0" algn="l">
              <a:lnSpc>
                <a:spcPct val="130000"/>
              </a:lnSpc>
              <a:spcBef>
                <a:spcPts val="0"/>
              </a:spcBef>
              <a:spcAft>
                <a:spcPts val="0"/>
              </a:spcAft>
              <a:buClr>
                <a:srgbClr val="FF0000"/>
              </a:buClr>
              <a:buSzPts val="990"/>
              <a:buFont typeface="Noto Sans Symbols"/>
              <a:buChar char="■"/>
            </a:pPr>
            <a:r>
              <a:rPr b="0" i="0" lang="en-IN" sz="1800" u="none" cap="none" strike="noStrike">
                <a:solidFill>
                  <a:srgbClr val="000000"/>
                </a:solidFill>
                <a:latin typeface="Calibri"/>
                <a:ea typeface="Calibri"/>
                <a:cs typeface="Calibri"/>
                <a:sym typeface="Calibri"/>
              </a:rPr>
              <a:t>Eg of facts for a sales data warehouse includes  dollars_ sold (sales amount in dollars),  units_ sold (number of units sold), etc</a:t>
            </a:r>
            <a:endParaRPr b="0" i="0" sz="1800" u="none" cap="none" strike="noStrike">
              <a:solidFill>
                <a:srgbClr val="000000"/>
              </a:solidFill>
              <a:latin typeface="Arial"/>
              <a:ea typeface="Arial"/>
              <a:cs typeface="Arial"/>
              <a:sym typeface="Arial"/>
            </a:endParaRPr>
          </a:p>
          <a:p>
            <a:pPr indent="-284400" lvl="1" marL="743040" marR="0" rtl="0" algn="l">
              <a:lnSpc>
                <a:spcPct val="130000"/>
              </a:lnSpc>
              <a:spcBef>
                <a:spcPts val="0"/>
              </a:spcBef>
              <a:spcAft>
                <a:spcPts val="0"/>
              </a:spcAft>
              <a:buClr>
                <a:srgbClr val="FF0000"/>
              </a:buClr>
              <a:buSzPts val="990"/>
              <a:buFont typeface="Noto Sans Symbols"/>
              <a:buChar char="■"/>
            </a:pPr>
            <a:r>
              <a:rPr b="0" i="0" lang="en-IN" sz="1800" u="none" cap="none" strike="noStrike">
                <a:solidFill>
                  <a:srgbClr val="000000"/>
                </a:solidFill>
                <a:latin typeface="Calibri"/>
                <a:ea typeface="Calibri"/>
                <a:cs typeface="Calibri"/>
                <a:sym typeface="Calibri"/>
              </a:rPr>
              <a:t>Eg. of keys to each of the related dimension tables like time_key, item_key, etc</a:t>
            </a:r>
            <a:endParaRPr b="0" i="0" sz="1800" u="none" cap="none" strike="noStrike">
              <a:solidFill>
                <a:srgbClr val="000000"/>
              </a:solidFill>
              <a:latin typeface="Arial"/>
              <a:ea typeface="Arial"/>
              <a:cs typeface="Arial"/>
              <a:sym typeface="Arial"/>
            </a:endParaRPr>
          </a:p>
        </p:txBody>
      </p:sp>
      <p:sp>
        <p:nvSpPr>
          <p:cNvPr id="994" name="Google Shape;994;p42"/>
          <p:cNvSpPr/>
          <p:nvPr/>
        </p:nvSpPr>
        <p:spPr>
          <a:xfrm>
            <a:off x="7238880" y="6400800"/>
            <a:ext cx="1903680" cy="45576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ahoma"/>
                <a:ea typeface="Tahoma"/>
                <a:cs typeface="Tahoma"/>
                <a:sym typeface="Tahoma"/>
              </a:rPr>
              <a:t>‹#›</a:t>
            </a:fld>
            <a:endParaRPr b="0" sz="1800" strike="noStrike">
              <a:solidFill>
                <a:srgbClr val="000000"/>
              </a:solidFill>
              <a:latin typeface="Arial"/>
              <a:ea typeface="Arial"/>
              <a:cs typeface="Arial"/>
              <a:sym typeface="Arial"/>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9" name="Shape 999"/>
        <p:cNvGrpSpPr/>
        <p:nvPr/>
      </p:nvGrpSpPr>
      <p:grpSpPr>
        <a:xfrm>
          <a:off x="0" y="0"/>
          <a:ext cx="0" cy="0"/>
          <a:chOff x="0" y="0"/>
          <a:chExt cx="0" cy="0"/>
        </a:xfrm>
      </p:grpSpPr>
      <p:sp>
        <p:nvSpPr>
          <p:cNvPr id="1000" name="Google Shape;1000;p43"/>
          <p:cNvSpPr/>
          <p:nvPr/>
        </p:nvSpPr>
        <p:spPr>
          <a:xfrm>
            <a:off x="2590920" y="324000"/>
            <a:ext cx="6399360" cy="836640"/>
          </a:xfrm>
          <a:prstGeom prst="rect">
            <a:avLst/>
          </a:prstGeom>
          <a:noFill/>
          <a:ln>
            <a:noFill/>
          </a:ln>
        </p:spPr>
        <p:txBody>
          <a:bodyPr anchorCtr="0" anchor="ctr" bIns="46075" lIns="92150" spcFirstLastPara="1" rIns="92150" wrap="square" tIns="46075">
            <a:noAutofit/>
          </a:bodyPr>
          <a:lstStyle/>
          <a:p>
            <a:pPr indent="0" lvl="0" marL="0" marR="0" rtl="0" algn="ctr">
              <a:lnSpc>
                <a:spcPct val="100000"/>
              </a:lnSpc>
              <a:spcBef>
                <a:spcPts val="0"/>
              </a:spcBef>
              <a:spcAft>
                <a:spcPts val="0"/>
              </a:spcAft>
              <a:buNone/>
            </a:pPr>
            <a:r>
              <a:rPr b="0" lang="en-IN" sz="3600" strike="noStrike">
                <a:solidFill>
                  <a:srgbClr val="FFFFFF"/>
                </a:solidFill>
                <a:latin typeface="Calibri"/>
                <a:ea typeface="Calibri"/>
                <a:cs typeface="Calibri"/>
                <a:sym typeface="Calibri"/>
              </a:rPr>
              <a:t>2-D Data Cube</a:t>
            </a:r>
            <a:endParaRPr b="0" sz="1800" strike="noStrike">
              <a:solidFill>
                <a:srgbClr val="000000"/>
              </a:solidFill>
              <a:latin typeface="Arial"/>
              <a:ea typeface="Arial"/>
              <a:cs typeface="Arial"/>
              <a:sym typeface="Arial"/>
            </a:endParaRPr>
          </a:p>
        </p:txBody>
      </p:sp>
      <p:sp>
        <p:nvSpPr>
          <p:cNvPr id="1001" name="Google Shape;1001;p43"/>
          <p:cNvSpPr/>
          <p:nvPr/>
        </p:nvSpPr>
        <p:spPr>
          <a:xfrm>
            <a:off x="457200" y="1219320"/>
            <a:ext cx="8304480" cy="5085000"/>
          </a:xfrm>
          <a:prstGeom prst="rect">
            <a:avLst/>
          </a:prstGeom>
          <a:noFill/>
          <a:ln>
            <a:noFill/>
          </a:ln>
        </p:spPr>
        <p:txBody>
          <a:bodyPr anchorCtr="0" anchor="t" bIns="46075" lIns="92150" spcFirstLastPara="1" rIns="92150" wrap="square" tIns="46075">
            <a:noAutofit/>
          </a:bodyPr>
          <a:lstStyle/>
          <a:p>
            <a:pPr indent="-341640" lvl="0" marL="343080" marR="0" rtl="0" algn="l">
              <a:lnSpc>
                <a:spcPct val="100000"/>
              </a:lnSpc>
              <a:spcBef>
                <a:spcPts val="0"/>
              </a:spcBef>
              <a:spcAft>
                <a:spcPts val="0"/>
              </a:spcAft>
              <a:buClr>
                <a:srgbClr val="3333CC"/>
              </a:buClr>
              <a:buSzPts val="1080"/>
              <a:buFont typeface="Noto Sans Symbols"/>
              <a:buChar char="■"/>
            </a:pPr>
            <a:r>
              <a:rPr b="0" lang="en-IN" sz="1800" strike="noStrike">
                <a:solidFill>
                  <a:srgbClr val="000000"/>
                </a:solidFill>
                <a:latin typeface="Calibri"/>
                <a:ea typeface="Calibri"/>
                <a:cs typeface="Calibri"/>
                <a:sym typeface="Calibri"/>
              </a:rPr>
              <a:t>2-D data cube is like a table or spreadsheet </a:t>
            </a:r>
            <a:endParaRPr b="0" sz="1800" strike="noStrike">
              <a:solidFill>
                <a:srgbClr val="000000"/>
              </a:solidFill>
              <a:latin typeface="Arial"/>
              <a:ea typeface="Arial"/>
              <a:cs typeface="Arial"/>
              <a:sym typeface="Arial"/>
            </a:endParaRPr>
          </a:p>
          <a:p>
            <a:pPr indent="-341640" lvl="0" marL="343080" marR="0" rtl="0" algn="l">
              <a:lnSpc>
                <a:spcPct val="100000"/>
              </a:lnSpc>
              <a:spcBef>
                <a:spcPts val="0"/>
              </a:spcBef>
              <a:spcAft>
                <a:spcPts val="0"/>
              </a:spcAft>
              <a:buClr>
                <a:srgbClr val="3333CC"/>
              </a:buClr>
              <a:buSzPts val="1080"/>
              <a:buFont typeface="Noto Sans Symbols"/>
              <a:buChar char="■"/>
            </a:pPr>
            <a:r>
              <a:rPr b="0" lang="en-IN" sz="1800" strike="noStrike">
                <a:solidFill>
                  <a:srgbClr val="000000"/>
                </a:solidFill>
                <a:latin typeface="Calibri"/>
                <a:ea typeface="Calibri"/>
                <a:cs typeface="Calibri"/>
                <a:sym typeface="Calibri"/>
              </a:rPr>
              <a:t>Eg. </a:t>
            </a:r>
            <a:r>
              <a:rPr b="0" i="1" lang="en-IN" sz="1800" strike="noStrike">
                <a:solidFill>
                  <a:srgbClr val="000000"/>
                </a:solidFill>
                <a:latin typeface="Calibri"/>
                <a:ea typeface="Calibri"/>
                <a:cs typeface="Calibri"/>
                <a:sym typeface="Calibri"/>
              </a:rPr>
              <a:t>AllElectronics </a:t>
            </a:r>
            <a:r>
              <a:rPr b="0" lang="en-IN" sz="1800" strike="noStrike">
                <a:solidFill>
                  <a:srgbClr val="000000"/>
                </a:solidFill>
                <a:latin typeface="Calibri"/>
                <a:ea typeface="Calibri"/>
                <a:cs typeface="Calibri"/>
                <a:sym typeface="Calibri"/>
              </a:rPr>
              <a:t>sales data for items sold per quarter in the city of Vancouver</a:t>
            </a:r>
            <a:endParaRPr b="0" sz="1800" strike="noStrike">
              <a:solidFill>
                <a:srgbClr val="000000"/>
              </a:solidFill>
              <a:latin typeface="Arial"/>
              <a:ea typeface="Arial"/>
              <a:cs typeface="Arial"/>
              <a:sym typeface="Arial"/>
            </a:endParaRPr>
          </a:p>
          <a:p>
            <a:pPr indent="-341640" lvl="0" marL="343080" marR="0" rtl="0" algn="l">
              <a:lnSpc>
                <a:spcPct val="100000"/>
              </a:lnSpc>
              <a:spcBef>
                <a:spcPts val="0"/>
              </a:spcBef>
              <a:spcAft>
                <a:spcPts val="0"/>
              </a:spcAft>
              <a:buClr>
                <a:srgbClr val="3333CC"/>
              </a:buClr>
              <a:buSzPts val="1080"/>
              <a:buFont typeface="Noto Sans Symbols"/>
              <a:buChar char="■"/>
            </a:pPr>
            <a:r>
              <a:rPr b="0" lang="en-IN" sz="1800" strike="noStrike">
                <a:solidFill>
                  <a:srgbClr val="000000"/>
                </a:solidFill>
                <a:latin typeface="Calibri"/>
                <a:ea typeface="Calibri"/>
                <a:cs typeface="Calibri"/>
                <a:sym typeface="Calibri"/>
              </a:rPr>
              <a:t>Sales for Vancouver are shown with respect to the </a:t>
            </a:r>
            <a:r>
              <a:rPr b="0" i="1" lang="en-IN" sz="1800" strike="noStrike">
                <a:solidFill>
                  <a:srgbClr val="000000"/>
                </a:solidFill>
                <a:latin typeface="Calibri"/>
                <a:ea typeface="Calibri"/>
                <a:cs typeface="Calibri"/>
                <a:sym typeface="Calibri"/>
              </a:rPr>
              <a:t>time </a:t>
            </a:r>
            <a:r>
              <a:rPr b="0" lang="en-IN" sz="1800" strike="noStrike">
                <a:solidFill>
                  <a:srgbClr val="000000"/>
                </a:solidFill>
                <a:latin typeface="Calibri"/>
                <a:ea typeface="Calibri"/>
                <a:cs typeface="Calibri"/>
                <a:sym typeface="Calibri"/>
              </a:rPr>
              <a:t>dimension (organized in quarters) and the </a:t>
            </a:r>
            <a:r>
              <a:rPr b="0" i="1" lang="en-IN" sz="1800" strike="noStrike">
                <a:solidFill>
                  <a:srgbClr val="000000"/>
                </a:solidFill>
                <a:latin typeface="Calibri"/>
                <a:ea typeface="Calibri"/>
                <a:cs typeface="Calibri"/>
                <a:sym typeface="Calibri"/>
              </a:rPr>
              <a:t>item </a:t>
            </a:r>
            <a:r>
              <a:rPr b="0" lang="en-IN" sz="1800" strike="noStrike">
                <a:solidFill>
                  <a:srgbClr val="000000"/>
                </a:solidFill>
                <a:latin typeface="Calibri"/>
                <a:ea typeface="Calibri"/>
                <a:cs typeface="Calibri"/>
                <a:sym typeface="Calibri"/>
              </a:rPr>
              <a:t>dimension (organized according to the types of items sold)</a:t>
            </a:r>
            <a:endParaRPr b="0" sz="1800" strike="noStrike">
              <a:solidFill>
                <a:srgbClr val="000000"/>
              </a:solidFill>
              <a:latin typeface="Arial"/>
              <a:ea typeface="Arial"/>
              <a:cs typeface="Arial"/>
              <a:sym typeface="Arial"/>
            </a:endParaRPr>
          </a:p>
          <a:p>
            <a:pPr indent="-341640" lvl="0" marL="343080" marR="0" rtl="0" algn="l">
              <a:lnSpc>
                <a:spcPct val="100000"/>
              </a:lnSpc>
              <a:spcBef>
                <a:spcPts val="0"/>
              </a:spcBef>
              <a:spcAft>
                <a:spcPts val="0"/>
              </a:spcAft>
              <a:buClr>
                <a:srgbClr val="3333CC"/>
              </a:buClr>
              <a:buSzPts val="1080"/>
              <a:buFont typeface="Noto Sans Symbols"/>
              <a:buChar char="■"/>
            </a:pPr>
            <a:r>
              <a:rPr b="0" lang="en-IN" sz="1800" strike="noStrike">
                <a:solidFill>
                  <a:srgbClr val="000000"/>
                </a:solidFill>
                <a:latin typeface="Calibri"/>
                <a:ea typeface="Calibri"/>
                <a:cs typeface="Calibri"/>
                <a:sym typeface="Calibri"/>
              </a:rPr>
              <a:t>Fact or measure displayed is </a:t>
            </a:r>
            <a:r>
              <a:rPr b="0" i="1" lang="en-IN" sz="1800" strike="noStrike">
                <a:solidFill>
                  <a:srgbClr val="000000"/>
                </a:solidFill>
                <a:latin typeface="Calibri"/>
                <a:ea typeface="Calibri"/>
                <a:cs typeface="Calibri"/>
                <a:sym typeface="Calibri"/>
              </a:rPr>
              <a:t>dollars_sold </a:t>
            </a:r>
            <a:r>
              <a:rPr b="0" lang="en-IN" sz="1800" strike="noStrike">
                <a:solidFill>
                  <a:srgbClr val="000000"/>
                </a:solidFill>
                <a:latin typeface="Calibri"/>
                <a:ea typeface="Calibri"/>
                <a:cs typeface="Calibri"/>
                <a:sym typeface="Calibri"/>
              </a:rPr>
              <a:t>(in thousands)</a:t>
            </a:r>
            <a:endParaRPr b="0" sz="1800" strike="noStrike">
              <a:solidFill>
                <a:srgbClr val="000000"/>
              </a:solidFill>
              <a:latin typeface="Arial"/>
              <a:ea typeface="Arial"/>
              <a:cs typeface="Arial"/>
              <a:sym typeface="Arial"/>
            </a:endParaRPr>
          </a:p>
        </p:txBody>
      </p:sp>
      <p:sp>
        <p:nvSpPr>
          <p:cNvPr id="1002" name="Google Shape;1002;p43"/>
          <p:cNvSpPr/>
          <p:nvPr/>
        </p:nvSpPr>
        <p:spPr>
          <a:xfrm>
            <a:off x="7238880" y="6400800"/>
            <a:ext cx="1903680" cy="45576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ahoma"/>
                <a:ea typeface="Tahoma"/>
                <a:cs typeface="Tahoma"/>
                <a:sym typeface="Tahoma"/>
              </a:rPr>
              <a:t>‹#›</a:t>
            </a:fld>
            <a:endParaRPr b="0" sz="1800" strike="noStrike">
              <a:solidFill>
                <a:srgbClr val="000000"/>
              </a:solidFill>
              <a:latin typeface="Arial"/>
              <a:ea typeface="Arial"/>
              <a:cs typeface="Arial"/>
              <a:sym typeface="Arial"/>
            </a:endParaRPr>
          </a:p>
        </p:txBody>
      </p:sp>
      <p:pic>
        <p:nvPicPr>
          <p:cNvPr id="1003" name="Google Shape;1003;p43"/>
          <p:cNvPicPr preferRelativeResize="0"/>
          <p:nvPr/>
        </p:nvPicPr>
        <p:blipFill rotWithShape="1">
          <a:blip r:embed="rId3">
            <a:alphaModFix/>
          </a:blip>
          <a:srcRect b="0" l="0" r="0" t="0"/>
          <a:stretch/>
        </p:blipFill>
        <p:spPr>
          <a:xfrm>
            <a:off x="1143000" y="3429000"/>
            <a:ext cx="7085160" cy="3254400"/>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8" name="Shape 1008"/>
        <p:cNvGrpSpPr/>
        <p:nvPr/>
      </p:nvGrpSpPr>
      <p:grpSpPr>
        <a:xfrm>
          <a:off x="0" y="0"/>
          <a:ext cx="0" cy="0"/>
          <a:chOff x="0" y="0"/>
          <a:chExt cx="0" cy="0"/>
        </a:xfrm>
      </p:grpSpPr>
      <p:sp>
        <p:nvSpPr>
          <p:cNvPr id="1009" name="Google Shape;1009;p44"/>
          <p:cNvSpPr/>
          <p:nvPr/>
        </p:nvSpPr>
        <p:spPr>
          <a:xfrm>
            <a:off x="2590920" y="324000"/>
            <a:ext cx="6399360" cy="836640"/>
          </a:xfrm>
          <a:prstGeom prst="rect">
            <a:avLst/>
          </a:prstGeom>
          <a:noFill/>
          <a:ln>
            <a:noFill/>
          </a:ln>
        </p:spPr>
        <p:txBody>
          <a:bodyPr anchorCtr="0" anchor="ctr" bIns="46075" lIns="92150" spcFirstLastPara="1" rIns="92150" wrap="square" tIns="46075">
            <a:noAutofit/>
          </a:bodyPr>
          <a:lstStyle/>
          <a:p>
            <a:pPr indent="0" lvl="0" marL="0" marR="0" rtl="0" algn="ctr">
              <a:lnSpc>
                <a:spcPct val="100000"/>
              </a:lnSpc>
              <a:spcBef>
                <a:spcPts val="0"/>
              </a:spcBef>
              <a:spcAft>
                <a:spcPts val="0"/>
              </a:spcAft>
              <a:buNone/>
            </a:pPr>
            <a:r>
              <a:rPr b="0" lang="en-IN" sz="3600" strike="noStrike">
                <a:solidFill>
                  <a:srgbClr val="FFFFFF"/>
                </a:solidFill>
                <a:latin typeface="Calibri"/>
                <a:ea typeface="Calibri"/>
                <a:cs typeface="Calibri"/>
                <a:sym typeface="Calibri"/>
              </a:rPr>
              <a:t>3-D Data Cube</a:t>
            </a:r>
            <a:endParaRPr b="0" sz="1800" strike="noStrike">
              <a:solidFill>
                <a:srgbClr val="000000"/>
              </a:solidFill>
              <a:latin typeface="Arial"/>
              <a:ea typeface="Arial"/>
              <a:cs typeface="Arial"/>
              <a:sym typeface="Arial"/>
            </a:endParaRPr>
          </a:p>
        </p:txBody>
      </p:sp>
      <p:sp>
        <p:nvSpPr>
          <p:cNvPr id="1010" name="Google Shape;1010;p44"/>
          <p:cNvSpPr/>
          <p:nvPr/>
        </p:nvSpPr>
        <p:spPr>
          <a:xfrm>
            <a:off x="380880" y="1240200"/>
            <a:ext cx="8304480" cy="5085000"/>
          </a:xfrm>
          <a:prstGeom prst="rect">
            <a:avLst/>
          </a:prstGeom>
          <a:noFill/>
          <a:ln>
            <a:noFill/>
          </a:ln>
        </p:spPr>
        <p:txBody>
          <a:bodyPr anchorCtr="0" anchor="t" bIns="46075" lIns="92150" spcFirstLastPara="1" rIns="92150" wrap="square" tIns="46075">
            <a:noAutofit/>
          </a:bodyPr>
          <a:lstStyle/>
          <a:p>
            <a:pPr indent="-341640" lvl="0" marL="343080" marR="0" rtl="0" algn="l">
              <a:lnSpc>
                <a:spcPct val="100000"/>
              </a:lnSpc>
              <a:spcBef>
                <a:spcPts val="0"/>
              </a:spcBef>
              <a:spcAft>
                <a:spcPts val="0"/>
              </a:spcAft>
              <a:buClr>
                <a:srgbClr val="3333CC"/>
              </a:buClr>
              <a:buSzPts val="1140"/>
              <a:buFont typeface="Noto Sans Symbols"/>
              <a:buChar char="■"/>
            </a:pPr>
            <a:r>
              <a:rPr b="0" lang="en-IN" sz="1900" strike="noStrike">
                <a:solidFill>
                  <a:srgbClr val="000000"/>
                </a:solidFill>
                <a:latin typeface="Calibri"/>
                <a:ea typeface="Calibri"/>
                <a:cs typeface="Calibri"/>
                <a:sym typeface="Calibri"/>
              </a:rPr>
              <a:t>To view the data according to time and item, as well as location, for the cities Chicago, New York, Toronto, and Vancouver</a:t>
            </a:r>
            <a:endParaRPr b="0" sz="1800" strike="noStrike">
              <a:solidFill>
                <a:srgbClr val="000000"/>
              </a:solidFill>
              <a:latin typeface="Arial"/>
              <a:ea typeface="Arial"/>
              <a:cs typeface="Arial"/>
              <a:sym typeface="Arial"/>
            </a:endParaRPr>
          </a:p>
          <a:p>
            <a:pPr indent="-341640" lvl="0" marL="343080" marR="0" rtl="0" algn="l">
              <a:lnSpc>
                <a:spcPct val="100000"/>
              </a:lnSpc>
              <a:spcBef>
                <a:spcPts val="0"/>
              </a:spcBef>
              <a:spcAft>
                <a:spcPts val="0"/>
              </a:spcAft>
              <a:buClr>
                <a:srgbClr val="3333CC"/>
              </a:buClr>
              <a:buSzPts val="1140"/>
              <a:buFont typeface="Noto Sans Symbols"/>
              <a:buChar char="■"/>
            </a:pPr>
            <a:r>
              <a:rPr b="0" lang="en-IN" sz="1900" strike="noStrike">
                <a:solidFill>
                  <a:srgbClr val="000000"/>
                </a:solidFill>
                <a:latin typeface="Calibri"/>
                <a:ea typeface="Calibri"/>
                <a:cs typeface="Calibri"/>
                <a:sym typeface="Calibri"/>
              </a:rPr>
              <a:t>3-D data in the table are represented as a series of 2-D tables.</a:t>
            </a:r>
            <a:endParaRPr b="0" sz="1800" strike="noStrike">
              <a:solidFill>
                <a:srgbClr val="000000"/>
              </a:solidFill>
              <a:latin typeface="Arial"/>
              <a:ea typeface="Arial"/>
              <a:cs typeface="Arial"/>
              <a:sym typeface="Arial"/>
            </a:endParaRPr>
          </a:p>
          <a:p>
            <a:pPr indent="-341640" lvl="0" marL="343080" marR="0" rtl="0" algn="l">
              <a:lnSpc>
                <a:spcPct val="100000"/>
              </a:lnSpc>
              <a:spcBef>
                <a:spcPts val="0"/>
              </a:spcBef>
              <a:spcAft>
                <a:spcPts val="0"/>
              </a:spcAft>
              <a:buClr>
                <a:srgbClr val="3333CC"/>
              </a:buClr>
              <a:buSzPts val="1140"/>
              <a:buFont typeface="Noto Sans Symbols"/>
              <a:buChar char="■"/>
            </a:pPr>
            <a:r>
              <a:rPr b="0" lang="en-IN" sz="1900" strike="noStrike">
                <a:solidFill>
                  <a:srgbClr val="000000"/>
                </a:solidFill>
                <a:latin typeface="Calibri"/>
                <a:ea typeface="Calibri"/>
                <a:cs typeface="Calibri"/>
                <a:sym typeface="Calibri"/>
              </a:rPr>
              <a:t>Conceptually, we may also represent the same data in the form of a </a:t>
            </a:r>
            <a:r>
              <a:rPr b="1" lang="en-IN" sz="1900" strike="noStrike">
                <a:solidFill>
                  <a:srgbClr val="FF0000"/>
                </a:solidFill>
                <a:latin typeface="Calibri"/>
                <a:ea typeface="Calibri"/>
                <a:cs typeface="Calibri"/>
                <a:sym typeface="Calibri"/>
              </a:rPr>
              <a:t>3-D data cube</a:t>
            </a:r>
            <a:endParaRPr b="0" sz="1800" strike="noStrike">
              <a:solidFill>
                <a:srgbClr val="000000"/>
              </a:solidFill>
              <a:latin typeface="Arial"/>
              <a:ea typeface="Arial"/>
              <a:cs typeface="Arial"/>
              <a:sym typeface="Arial"/>
            </a:endParaRPr>
          </a:p>
        </p:txBody>
      </p:sp>
      <p:sp>
        <p:nvSpPr>
          <p:cNvPr id="1011" name="Google Shape;1011;p44"/>
          <p:cNvSpPr/>
          <p:nvPr/>
        </p:nvSpPr>
        <p:spPr>
          <a:xfrm>
            <a:off x="7238880" y="6400800"/>
            <a:ext cx="1903680" cy="45576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ahoma"/>
                <a:ea typeface="Tahoma"/>
                <a:cs typeface="Tahoma"/>
                <a:sym typeface="Tahoma"/>
              </a:rPr>
              <a:t>‹#›</a:t>
            </a:fld>
            <a:endParaRPr b="0" sz="1800" strike="noStrike">
              <a:solidFill>
                <a:srgbClr val="000000"/>
              </a:solidFill>
              <a:latin typeface="Arial"/>
              <a:ea typeface="Arial"/>
              <a:cs typeface="Arial"/>
              <a:sym typeface="Arial"/>
            </a:endParaRPr>
          </a:p>
        </p:txBody>
      </p:sp>
      <p:pic>
        <p:nvPicPr>
          <p:cNvPr id="1012" name="Google Shape;1012;p44"/>
          <p:cNvPicPr preferRelativeResize="0"/>
          <p:nvPr/>
        </p:nvPicPr>
        <p:blipFill rotWithShape="1">
          <a:blip r:embed="rId3">
            <a:alphaModFix/>
          </a:blip>
          <a:srcRect b="0" l="0" r="0" t="0"/>
          <a:stretch/>
        </p:blipFill>
        <p:spPr>
          <a:xfrm>
            <a:off x="109440" y="3014640"/>
            <a:ext cx="9033120" cy="3808440"/>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7" name="Shape 1017"/>
        <p:cNvGrpSpPr/>
        <p:nvPr/>
      </p:nvGrpSpPr>
      <p:grpSpPr>
        <a:xfrm>
          <a:off x="0" y="0"/>
          <a:ext cx="0" cy="0"/>
          <a:chOff x="0" y="0"/>
          <a:chExt cx="0" cy="0"/>
        </a:xfrm>
      </p:grpSpPr>
      <p:sp>
        <p:nvSpPr>
          <p:cNvPr id="1018" name="Google Shape;1018;p45"/>
          <p:cNvSpPr/>
          <p:nvPr/>
        </p:nvSpPr>
        <p:spPr>
          <a:xfrm>
            <a:off x="2590920" y="324000"/>
            <a:ext cx="6399360" cy="836640"/>
          </a:xfrm>
          <a:prstGeom prst="rect">
            <a:avLst/>
          </a:prstGeom>
          <a:noFill/>
          <a:ln>
            <a:noFill/>
          </a:ln>
        </p:spPr>
        <p:txBody>
          <a:bodyPr anchorCtr="0" anchor="ctr" bIns="46075" lIns="92150" spcFirstLastPara="1" rIns="92150" wrap="square" tIns="46075">
            <a:noAutofit/>
          </a:bodyPr>
          <a:lstStyle/>
          <a:p>
            <a:pPr indent="0" lvl="0" marL="0" marR="0" rtl="0" algn="ctr">
              <a:lnSpc>
                <a:spcPct val="100000"/>
              </a:lnSpc>
              <a:spcBef>
                <a:spcPts val="0"/>
              </a:spcBef>
              <a:spcAft>
                <a:spcPts val="0"/>
              </a:spcAft>
              <a:buNone/>
            </a:pPr>
            <a:r>
              <a:rPr b="0" lang="en-IN" sz="3600" strike="noStrike">
                <a:solidFill>
                  <a:srgbClr val="FFFFFF"/>
                </a:solidFill>
                <a:latin typeface="Calibri"/>
                <a:ea typeface="Calibri"/>
                <a:cs typeface="Calibri"/>
                <a:sym typeface="Calibri"/>
              </a:rPr>
              <a:t>3-D Data Cube</a:t>
            </a:r>
            <a:endParaRPr b="0" sz="1800" strike="noStrike">
              <a:solidFill>
                <a:srgbClr val="000000"/>
              </a:solidFill>
              <a:latin typeface="Arial"/>
              <a:ea typeface="Arial"/>
              <a:cs typeface="Arial"/>
              <a:sym typeface="Arial"/>
            </a:endParaRPr>
          </a:p>
        </p:txBody>
      </p:sp>
      <p:sp>
        <p:nvSpPr>
          <p:cNvPr id="1019" name="Google Shape;1019;p45"/>
          <p:cNvSpPr/>
          <p:nvPr/>
        </p:nvSpPr>
        <p:spPr>
          <a:xfrm>
            <a:off x="7238880" y="6400800"/>
            <a:ext cx="1903680" cy="45576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ahoma"/>
                <a:ea typeface="Tahoma"/>
                <a:cs typeface="Tahoma"/>
                <a:sym typeface="Tahoma"/>
              </a:rPr>
              <a:t>‹#›</a:t>
            </a:fld>
            <a:endParaRPr b="0" sz="1800" strike="noStrike">
              <a:solidFill>
                <a:srgbClr val="000000"/>
              </a:solidFill>
              <a:latin typeface="Arial"/>
              <a:ea typeface="Arial"/>
              <a:cs typeface="Arial"/>
              <a:sym typeface="Arial"/>
            </a:endParaRPr>
          </a:p>
        </p:txBody>
      </p:sp>
      <p:pic>
        <p:nvPicPr>
          <p:cNvPr id="1020" name="Google Shape;1020;p45"/>
          <p:cNvPicPr preferRelativeResize="0"/>
          <p:nvPr/>
        </p:nvPicPr>
        <p:blipFill rotWithShape="1">
          <a:blip r:embed="rId3">
            <a:alphaModFix/>
          </a:blip>
          <a:srcRect b="0" l="0" r="0" t="0"/>
          <a:stretch/>
        </p:blipFill>
        <p:spPr>
          <a:xfrm>
            <a:off x="1295280" y="1246680"/>
            <a:ext cx="6303960" cy="5381280"/>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5" name="Shape 1025"/>
        <p:cNvGrpSpPr/>
        <p:nvPr/>
      </p:nvGrpSpPr>
      <p:grpSpPr>
        <a:xfrm>
          <a:off x="0" y="0"/>
          <a:ext cx="0" cy="0"/>
          <a:chOff x="0" y="0"/>
          <a:chExt cx="0" cy="0"/>
        </a:xfrm>
      </p:grpSpPr>
      <p:sp>
        <p:nvSpPr>
          <p:cNvPr id="1026" name="Google Shape;1026;p46"/>
          <p:cNvSpPr/>
          <p:nvPr/>
        </p:nvSpPr>
        <p:spPr>
          <a:xfrm>
            <a:off x="2590920" y="324000"/>
            <a:ext cx="6399360" cy="836640"/>
          </a:xfrm>
          <a:prstGeom prst="rect">
            <a:avLst/>
          </a:prstGeom>
          <a:noFill/>
          <a:ln>
            <a:noFill/>
          </a:ln>
        </p:spPr>
        <p:txBody>
          <a:bodyPr anchorCtr="0" anchor="ctr" bIns="46075" lIns="92150" spcFirstLastPara="1" rIns="92150" wrap="square" tIns="46075">
            <a:noAutofit/>
          </a:bodyPr>
          <a:lstStyle/>
          <a:p>
            <a:pPr indent="0" lvl="0" marL="0" marR="0" rtl="0" algn="ctr">
              <a:lnSpc>
                <a:spcPct val="100000"/>
              </a:lnSpc>
              <a:spcBef>
                <a:spcPts val="0"/>
              </a:spcBef>
              <a:spcAft>
                <a:spcPts val="0"/>
              </a:spcAft>
              <a:buNone/>
            </a:pPr>
            <a:r>
              <a:rPr b="0" lang="en-IN" sz="3600" strike="noStrike">
                <a:solidFill>
                  <a:srgbClr val="FFFFFF"/>
                </a:solidFill>
                <a:latin typeface="Calibri"/>
                <a:ea typeface="Calibri"/>
                <a:cs typeface="Calibri"/>
                <a:sym typeface="Calibri"/>
              </a:rPr>
              <a:t>4-D Data Cube</a:t>
            </a:r>
            <a:endParaRPr b="0" sz="1800" strike="noStrike">
              <a:solidFill>
                <a:srgbClr val="000000"/>
              </a:solidFill>
              <a:latin typeface="Arial"/>
              <a:ea typeface="Arial"/>
              <a:cs typeface="Arial"/>
              <a:sym typeface="Arial"/>
            </a:endParaRPr>
          </a:p>
        </p:txBody>
      </p:sp>
      <p:sp>
        <p:nvSpPr>
          <p:cNvPr id="1027" name="Google Shape;1027;p46"/>
          <p:cNvSpPr/>
          <p:nvPr/>
        </p:nvSpPr>
        <p:spPr>
          <a:xfrm>
            <a:off x="380880" y="1240200"/>
            <a:ext cx="8304480" cy="5085000"/>
          </a:xfrm>
          <a:prstGeom prst="rect">
            <a:avLst/>
          </a:prstGeom>
          <a:noFill/>
          <a:ln>
            <a:noFill/>
          </a:ln>
        </p:spPr>
        <p:txBody>
          <a:bodyPr anchorCtr="0" anchor="t" bIns="46075" lIns="92150" spcFirstLastPara="1" rIns="92150" wrap="square" tIns="46075">
            <a:noAutofit/>
          </a:bodyPr>
          <a:lstStyle/>
          <a:p>
            <a:pPr indent="-341640" lvl="0" marL="343080" marR="0" rtl="0" algn="l">
              <a:lnSpc>
                <a:spcPct val="100000"/>
              </a:lnSpc>
              <a:spcBef>
                <a:spcPts val="0"/>
              </a:spcBef>
              <a:spcAft>
                <a:spcPts val="0"/>
              </a:spcAft>
              <a:buClr>
                <a:srgbClr val="3333CC"/>
              </a:buClr>
              <a:buSzPts val="1200"/>
              <a:buFont typeface="Noto Sans Symbols"/>
              <a:buChar char="■"/>
            </a:pPr>
            <a:r>
              <a:rPr b="0" lang="en-IN" sz="2000" strike="noStrike">
                <a:solidFill>
                  <a:srgbClr val="000000"/>
                </a:solidFill>
                <a:latin typeface="Calibri"/>
                <a:ea typeface="Calibri"/>
                <a:cs typeface="Calibri"/>
                <a:sym typeface="Calibri"/>
              </a:rPr>
              <a:t>To view our sales data with an additional fourth dimension such as supplier</a:t>
            </a:r>
            <a:endParaRPr b="0" sz="1800" strike="noStrike">
              <a:solidFill>
                <a:srgbClr val="000000"/>
              </a:solidFill>
              <a:latin typeface="Arial"/>
              <a:ea typeface="Arial"/>
              <a:cs typeface="Arial"/>
              <a:sym typeface="Arial"/>
            </a:endParaRPr>
          </a:p>
          <a:p>
            <a:pPr indent="-341640" lvl="0" marL="343080" marR="0" rtl="0" algn="l">
              <a:lnSpc>
                <a:spcPct val="100000"/>
              </a:lnSpc>
              <a:spcBef>
                <a:spcPts val="0"/>
              </a:spcBef>
              <a:spcAft>
                <a:spcPts val="0"/>
              </a:spcAft>
              <a:buClr>
                <a:srgbClr val="3333CC"/>
              </a:buClr>
              <a:buSzPts val="1200"/>
              <a:buFont typeface="Noto Sans Symbols"/>
              <a:buChar char="■"/>
            </a:pPr>
            <a:r>
              <a:rPr b="0" lang="en-IN" sz="2000" strike="noStrike">
                <a:solidFill>
                  <a:srgbClr val="000000"/>
                </a:solidFill>
                <a:latin typeface="Calibri"/>
                <a:ea typeface="Calibri"/>
                <a:cs typeface="Calibri"/>
                <a:sym typeface="Calibri"/>
              </a:rPr>
              <a:t>we can think of a 4-D cube as being a series of 3-D cubes</a:t>
            </a:r>
            <a:endParaRPr b="0" sz="1800" strike="noStrike">
              <a:solidFill>
                <a:srgbClr val="000000"/>
              </a:solidFill>
              <a:latin typeface="Arial"/>
              <a:ea typeface="Arial"/>
              <a:cs typeface="Arial"/>
              <a:sym typeface="Arial"/>
            </a:endParaRPr>
          </a:p>
          <a:p>
            <a:pPr indent="-341640" lvl="0" marL="343080" marR="0" rtl="0" algn="l">
              <a:lnSpc>
                <a:spcPct val="100000"/>
              </a:lnSpc>
              <a:spcBef>
                <a:spcPts val="0"/>
              </a:spcBef>
              <a:spcAft>
                <a:spcPts val="0"/>
              </a:spcAft>
              <a:buClr>
                <a:srgbClr val="3333CC"/>
              </a:buClr>
              <a:buSzPts val="1200"/>
              <a:buFont typeface="Noto Sans Symbols"/>
              <a:buChar char="■"/>
            </a:pPr>
            <a:r>
              <a:rPr b="0" lang="en-IN" sz="2000" strike="noStrike">
                <a:solidFill>
                  <a:srgbClr val="000000"/>
                </a:solidFill>
                <a:latin typeface="Calibri"/>
                <a:ea typeface="Calibri"/>
                <a:cs typeface="Calibri"/>
                <a:sym typeface="Calibri"/>
              </a:rPr>
              <a:t>Any n-dimensional data can be viewed as a series of (n-1)-dimensional cubes</a:t>
            </a:r>
            <a:endParaRPr b="0" sz="1800" strike="noStrike">
              <a:solidFill>
                <a:srgbClr val="000000"/>
              </a:solidFill>
              <a:latin typeface="Arial"/>
              <a:ea typeface="Arial"/>
              <a:cs typeface="Arial"/>
              <a:sym typeface="Arial"/>
            </a:endParaRPr>
          </a:p>
          <a:p>
            <a:pPr indent="-341640" lvl="0" marL="343080" marR="0" rtl="0" algn="l">
              <a:lnSpc>
                <a:spcPct val="100000"/>
              </a:lnSpc>
              <a:spcBef>
                <a:spcPts val="0"/>
              </a:spcBef>
              <a:spcAft>
                <a:spcPts val="0"/>
              </a:spcAft>
              <a:buClr>
                <a:srgbClr val="3333CC"/>
              </a:buClr>
              <a:buSzPts val="1200"/>
              <a:buFont typeface="Noto Sans Symbols"/>
              <a:buChar char="■"/>
            </a:pPr>
            <a:r>
              <a:rPr b="0" lang="en-IN" sz="2000" strike="noStrike">
                <a:solidFill>
                  <a:srgbClr val="000000"/>
                </a:solidFill>
                <a:latin typeface="Calibri"/>
                <a:ea typeface="Calibri"/>
                <a:cs typeface="Calibri"/>
                <a:sym typeface="Calibri"/>
              </a:rPr>
              <a:t>Its a logical representation &amp; physical storage may differ</a:t>
            </a:r>
            <a:endParaRPr b="0" sz="1800" strike="noStrike">
              <a:solidFill>
                <a:srgbClr val="000000"/>
              </a:solidFill>
              <a:latin typeface="Arial"/>
              <a:ea typeface="Arial"/>
              <a:cs typeface="Arial"/>
              <a:sym typeface="Arial"/>
            </a:endParaRPr>
          </a:p>
        </p:txBody>
      </p:sp>
      <p:sp>
        <p:nvSpPr>
          <p:cNvPr id="1028" name="Google Shape;1028;p46"/>
          <p:cNvSpPr/>
          <p:nvPr/>
        </p:nvSpPr>
        <p:spPr>
          <a:xfrm>
            <a:off x="7238880" y="6400800"/>
            <a:ext cx="1903680" cy="45576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ahoma"/>
                <a:ea typeface="Tahoma"/>
                <a:cs typeface="Tahoma"/>
                <a:sym typeface="Tahoma"/>
              </a:rPr>
              <a:t>‹#›</a:t>
            </a:fld>
            <a:endParaRPr b="0" sz="1800" strike="noStrike">
              <a:solidFill>
                <a:srgbClr val="000000"/>
              </a:solidFill>
              <a:latin typeface="Arial"/>
              <a:ea typeface="Arial"/>
              <a:cs typeface="Arial"/>
              <a:sym typeface="Arial"/>
            </a:endParaRPr>
          </a:p>
        </p:txBody>
      </p:sp>
      <p:pic>
        <p:nvPicPr>
          <p:cNvPr id="1029" name="Google Shape;1029;p46"/>
          <p:cNvPicPr preferRelativeResize="0"/>
          <p:nvPr/>
        </p:nvPicPr>
        <p:blipFill rotWithShape="1">
          <a:blip r:embed="rId3">
            <a:alphaModFix/>
          </a:blip>
          <a:srcRect b="0" l="0" r="0" t="0"/>
          <a:stretch/>
        </p:blipFill>
        <p:spPr>
          <a:xfrm>
            <a:off x="260280" y="3128400"/>
            <a:ext cx="8730000" cy="3503880"/>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4" name="Shape 1034"/>
        <p:cNvGrpSpPr/>
        <p:nvPr/>
      </p:nvGrpSpPr>
      <p:grpSpPr>
        <a:xfrm>
          <a:off x="0" y="0"/>
          <a:ext cx="0" cy="0"/>
          <a:chOff x="0" y="0"/>
          <a:chExt cx="0" cy="0"/>
        </a:xfrm>
      </p:grpSpPr>
      <p:sp>
        <p:nvSpPr>
          <p:cNvPr id="1035" name="Google Shape;1035;p47"/>
          <p:cNvSpPr/>
          <p:nvPr/>
        </p:nvSpPr>
        <p:spPr>
          <a:xfrm>
            <a:off x="2590920" y="324000"/>
            <a:ext cx="6399360" cy="836640"/>
          </a:xfrm>
          <a:prstGeom prst="rect">
            <a:avLst/>
          </a:prstGeom>
          <a:noFill/>
          <a:ln>
            <a:noFill/>
          </a:ln>
        </p:spPr>
        <p:txBody>
          <a:bodyPr anchorCtr="0" anchor="ctr" bIns="46075" lIns="92150" spcFirstLastPara="1" rIns="92150" wrap="square" tIns="46075">
            <a:noAutofit/>
          </a:bodyPr>
          <a:lstStyle/>
          <a:p>
            <a:pPr indent="0" lvl="0" marL="0" marR="0" rtl="0" algn="ctr">
              <a:lnSpc>
                <a:spcPct val="100000"/>
              </a:lnSpc>
              <a:spcBef>
                <a:spcPts val="0"/>
              </a:spcBef>
              <a:spcAft>
                <a:spcPts val="0"/>
              </a:spcAft>
              <a:buNone/>
            </a:pPr>
            <a:r>
              <a:rPr b="0" lang="en-IN" sz="3600" strike="noStrike">
                <a:solidFill>
                  <a:srgbClr val="FFFFFF"/>
                </a:solidFill>
                <a:latin typeface="Calibri"/>
                <a:ea typeface="Calibri"/>
                <a:cs typeface="Calibri"/>
                <a:sym typeface="Calibri"/>
              </a:rPr>
              <a:t>Cuboids corresponding to the Cube</a:t>
            </a:r>
            <a:endParaRPr b="0" sz="1800" strike="noStrike">
              <a:solidFill>
                <a:srgbClr val="000000"/>
              </a:solidFill>
              <a:latin typeface="Arial"/>
              <a:ea typeface="Arial"/>
              <a:cs typeface="Arial"/>
              <a:sym typeface="Arial"/>
            </a:endParaRPr>
          </a:p>
        </p:txBody>
      </p:sp>
      <p:sp>
        <p:nvSpPr>
          <p:cNvPr id="1036" name="Google Shape;1036;p47"/>
          <p:cNvSpPr/>
          <p:nvPr/>
        </p:nvSpPr>
        <p:spPr>
          <a:xfrm>
            <a:off x="457200" y="1162080"/>
            <a:ext cx="8304480" cy="5085000"/>
          </a:xfrm>
          <a:prstGeom prst="rect">
            <a:avLst/>
          </a:prstGeom>
          <a:noFill/>
          <a:ln>
            <a:noFill/>
          </a:ln>
        </p:spPr>
        <p:txBody>
          <a:bodyPr anchorCtr="0" anchor="t" bIns="46075" lIns="92150" spcFirstLastPara="1" rIns="92150" wrap="square" tIns="46075">
            <a:noAutofit/>
          </a:bodyPr>
          <a:lstStyle/>
          <a:p>
            <a:pPr indent="-341640" lvl="0" marL="343080" marR="0" rtl="0" algn="l">
              <a:lnSpc>
                <a:spcPct val="100000"/>
              </a:lnSpc>
              <a:spcBef>
                <a:spcPts val="0"/>
              </a:spcBef>
              <a:spcAft>
                <a:spcPts val="0"/>
              </a:spcAft>
              <a:buClr>
                <a:srgbClr val="3333CC"/>
              </a:buClr>
              <a:buSzPts val="1080"/>
              <a:buFont typeface="Noto Sans Symbols"/>
              <a:buChar char="■"/>
            </a:pPr>
            <a:r>
              <a:rPr b="0" lang="en-IN" sz="1800" strike="noStrike">
                <a:solidFill>
                  <a:srgbClr val="000000"/>
                </a:solidFill>
                <a:latin typeface="Calibri"/>
                <a:ea typeface="Calibri"/>
                <a:cs typeface="Calibri"/>
                <a:sym typeface="Calibri"/>
              </a:rPr>
              <a:t>In data warehousing research literature, a data cube is often referred to as a cuboid</a:t>
            </a:r>
            <a:endParaRPr b="0" sz="1800" strike="noStrike">
              <a:solidFill>
                <a:srgbClr val="000000"/>
              </a:solidFill>
              <a:latin typeface="Arial"/>
              <a:ea typeface="Arial"/>
              <a:cs typeface="Arial"/>
              <a:sym typeface="Arial"/>
            </a:endParaRPr>
          </a:p>
          <a:p>
            <a:pPr indent="-341640" lvl="0" marL="343080" marR="0" rtl="0" algn="l">
              <a:lnSpc>
                <a:spcPct val="100000"/>
              </a:lnSpc>
              <a:spcBef>
                <a:spcPts val="0"/>
              </a:spcBef>
              <a:spcAft>
                <a:spcPts val="0"/>
              </a:spcAft>
              <a:buClr>
                <a:srgbClr val="3333CC"/>
              </a:buClr>
              <a:buSzPts val="1080"/>
              <a:buFont typeface="Noto Sans Symbols"/>
              <a:buChar char="■"/>
            </a:pPr>
            <a:r>
              <a:rPr b="0" lang="en-IN" sz="1800" strike="noStrike">
                <a:solidFill>
                  <a:srgbClr val="000000"/>
                </a:solidFill>
                <a:latin typeface="Calibri"/>
                <a:ea typeface="Calibri"/>
                <a:cs typeface="Calibri"/>
                <a:sym typeface="Calibri"/>
              </a:rPr>
              <a:t>Cuboid can be generated for each possible subsets of the given dimensions</a:t>
            </a:r>
            <a:endParaRPr b="0" sz="1800" strike="noStrike">
              <a:solidFill>
                <a:srgbClr val="000000"/>
              </a:solidFill>
              <a:latin typeface="Arial"/>
              <a:ea typeface="Arial"/>
              <a:cs typeface="Arial"/>
              <a:sym typeface="Arial"/>
            </a:endParaRPr>
          </a:p>
          <a:p>
            <a:pPr indent="-341640" lvl="0" marL="343080" marR="0" rtl="0" algn="l">
              <a:lnSpc>
                <a:spcPct val="100000"/>
              </a:lnSpc>
              <a:spcBef>
                <a:spcPts val="0"/>
              </a:spcBef>
              <a:spcAft>
                <a:spcPts val="0"/>
              </a:spcAft>
              <a:buClr>
                <a:srgbClr val="3333CC"/>
              </a:buClr>
              <a:buSzPts val="1080"/>
              <a:buFont typeface="Noto Sans Symbols"/>
              <a:buChar char="■"/>
            </a:pPr>
            <a:r>
              <a:rPr b="0" lang="en-IN" sz="1800" strike="noStrike">
                <a:solidFill>
                  <a:srgbClr val="000000"/>
                </a:solidFill>
                <a:latin typeface="Calibri"/>
                <a:ea typeface="Calibri"/>
                <a:cs typeface="Calibri"/>
                <a:sym typeface="Calibri"/>
              </a:rPr>
              <a:t>This would form a lattice of cuboids, each showing the data at a different level of summarization</a:t>
            </a:r>
            <a:endParaRPr b="0" sz="1800" strike="noStrike">
              <a:solidFill>
                <a:srgbClr val="000000"/>
              </a:solidFill>
              <a:latin typeface="Arial"/>
              <a:ea typeface="Arial"/>
              <a:cs typeface="Arial"/>
              <a:sym typeface="Arial"/>
            </a:endParaRPr>
          </a:p>
        </p:txBody>
      </p:sp>
      <p:sp>
        <p:nvSpPr>
          <p:cNvPr id="1037" name="Google Shape;1037;p47"/>
          <p:cNvSpPr/>
          <p:nvPr/>
        </p:nvSpPr>
        <p:spPr>
          <a:xfrm>
            <a:off x="7238880" y="6400800"/>
            <a:ext cx="1903680" cy="45576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ahoma"/>
                <a:ea typeface="Tahoma"/>
                <a:cs typeface="Tahoma"/>
                <a:sym typeface="Tahoma"/>
              </a:rPr>
              <a:t>‹#›</a:t>
            </a:fld>
            <a:endParaRPr b="0" sz="1800" strike="noStrike">
              <a:solidFill>
                <a:srgbClr val="000000"/>
              </a:solidFill>
              <a:latin typeface="Arial"/>
              <a:ea typeface="Arial"/>
              <a:cs typeface="Arial"/>
              <a:sym typeface="Arial"/>
            </a:endParaRPr>
          </a:p>
        </p:txBody>
      </p:sp>
      <p:pic>
        <p:nvPicPr>
          <p:cNvPr id="1038" name="Google Shape;1038;p47"/>
          <p:cNvPicPr preferRelativeResize="0"/>
          <p:nvPr/>
        </p:nvPicPr>
        <p:blipFill rotWithShape="1">
          <a:blip r:embed="rId3">
            <a:alphaModFix/>
          </a:blip>
          <a:srcRect b="0" l="0" r="0" t="0"/>
          <a:stretch/>
        </p:blipFill>
        <p:spPr>
          <a:xfrm>
            <a:off x="2007720" y="2971800"/>
            <a:ext cx="5763240" cy="3595680"/>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3" name="Shape 1043"/>
        <p:cNvGrpSpPr/>
        <p:nvPr/>
      </p:nvGrpSpPr>
      <p:grpSpPr>
        <a:xfrm>
          <a:off x="0" y="0"/>
          <a:ext cx="0" cy="0"/>
          <a:chOff x="0" y="0"/>
          <a:chExt cx="0" cy="0"/>
        </a:xfrm>
      </p:grpSpPr>
      <p:sp>
        <p:nvSpPr>
          <p:cNvPr id="1044" name="Google Shape;1044;p48"/>
          <p:cNvSpPr/>
          <p:nvPr/>
        </p:nvSpPr>
        <p:spPr>
          <a:xfrm>
            <a:off x="2590920" y="324000"/>
            <a:ext cx="6399360" cy="836640"/>
          </a:xfrm>
          <a:prstGeom prst="rect">
            <a:avLst/>
          </a:prstGeom>
          <a:noFill/>
          <a:ln>
            <a:noFill/>
          </a:ln>
        </p:spPr>
        <p:txBody>
          <a:bodyPr anchorCtr="0" anchor="ctr" bIns="46075" lIns="92150" spcFirstLastPara="1" rIns="92150" wrap="square" tIns="46075">
            <a:noAutofit/>
          </a:bodyPr>
          <a:lstStyle/>
          <a:p>
            <a:pPr indent="0" lvl="0" marL="0" marR="0" rtl="0" algn="ctr">
              <a:lnSpc>
                <a:spcPct val="100000"/>
              </a:lnSpc>
              <a:spcBef>
                <a:spcPts val="0"/>
              </a:spcBef>
              <a:spcAft>
                <a:spcPts val="0"/>
              </a:spcAft>
              <a:buNone/>
            </a:pPr>
            <a:r>
              <a:rPr b="0" lang="en-IN" sz="3600" strike="noStrike">
                <a:solidFill>
                  <a:srgbClr val="FFFFFF"/>
                </a:solidFill>
                <a:latin typeface="Calibri"/>
                <a:ea typeface="Calibri"/>
                <a:cs typeface="Calibri"/>
                <a:sym typeface="Calibri"/>
              </a:rPr>
              <a:t>Cuboids corresponding to the Cube</a:t>
            </a:r>
            <a:endParaRPr b="0" sz="1800" strike="noStrike">
              <a:solidFill>
                <a:srgbClr val="000000"/>
              </a:solidFill>
              <a:latin typeface="Arial"/>
              <a:ea typeface="Arial"/>
              <a:cs typeface="Arial"/>
              <a:sym typeface="Arial"/>
            </a:endParaRPr>
          </a:p>
        </p:txBody>
      </p:sp>
      <p:sp>
        <p:nvSpPr>
          <p:cNvPr id="1045" name="Google Shape;1045;p48"/>
          <p:cNvSpPr/>
          <p:nvPr/>
        </p:nvSpPr>
        <p:spPr>
          <a:xfrm>
            <a:off x="457200" y="1295280"/>
            <a:ext cx="8304480" cy="4951440"/>
          </a:xfrm>
          <a:prstGeom prst="rect">
            <a:avLst/>
          </a:prstGeom>
          <a:noFill/>
          <a:ln>
            <a:noFill/>
          </a:ln>
        </p:spPr>
        <p:txBody>
          <a:bodyPr anchorCtr="0" anchor="t" bIns="46075" lIns="92150" spcFirstLastPara="1" rIns="92150" wrap="square" tIns="46075">
            <a:noAutofit/>
          </a:bodyPr>
          <a:lstStyle/>
          <a:p>
            <a:pPr indent="-341640" lvl="0" marL="343080" marR="0" rtl="0" algn="l">
              <a:lnSpc>
                <a:spcPct val="100000"/>
              </a:lnSpc>
              <a:spcBef>
                <a:spcPts val="0"/>
              </a:spcBef>
              <a:spcAft>
                <a:spcPts val="0"/>
              </a:spcAft>
              <a:buClr>
                <a:srgbClr val="3333CC"/>
              </a:buClr>
              <a:buSzPts val="1440"/>
              <a:buFont typeface="Noto Sans Symbols"/>
              <a:buChar char="■"/>
            </a:pPr>
            <a:r>
              <a:rPr b="0" lang="en-IN" sz="2400" strike="noStrike">
                <a:solidFill>
                  <a:srgbClr val="000000"/>
                </a:solidFill>
                <a:latin typeface="Calibri"/>
                <a:ea typeface="Calibri"/>
                <a:cs typeface="Calibri"/>
                <a:sym typeface="Calibri"/>
              </a:rPr>
              <a:t>Cuboid that holds the lowest level of summarization is called the base cuboid</a:t>
            </a:r>
            <a:endParaRPr b="0" sz="18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sz="1800" strike="noStrike">
              <a:solidFill>
                <a:srgbClr val="000000"/>
              </a:solidFill>
              <a:latin typeface="Arial"/>
              <a:ea typeface="Arial"/>
              <a:cs typeface="Arial"/>
              <a:sym typeface="Arial"/>
            </a:endParaRPr>
          </a:p>
          <a:p>
            <a:pPr indent="-341640" lvl="0" marL="343080" marR="0" rtl="0" algn="l">
              <a:lnSpc>
                <a:spcPct val="100000"/>
              </a:lnSpc>
              <a:spcBef>
                <a:spcPts val="0"/>
              </a:spcBef>
              <a:spcAft>
                <a:spcPts val="0"/>
              </a:spcAft>
              <a:buClr>
                <a:srgbClr val="3333CC"/>
              </a:buClr>
              <a:buSzPts val="1440"/>
              <a:buFont typeface="Noto Sans Symbols"/>
              <a:buChar char="■"/>
            </a:pPr>
            <a:r>
              <a:rPr b="0" lang="en-IN" sz="2400" strike="noStrike">
                <a:solidFill>
                  <a:srgbClr val="000000"/>
                </a:solidFill>
                <a:latin typeface="Calibri"/>
                <a:ea typeface="Calibri"/>
                <a:cs typeface="Calibri"/>
                <a:sym typeface="Calibri"/>
              </a:rPr>
              <a:t> 0-D cuboid, which holds the highest level of summarization, is called the apex cuboid</a:t>
            </a:r>
            <a:endParaRPr b="0" sz="18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sz="1800" strike="noStrike">
              <a:solidFill>
                <a:srgbClr val="000000"/>
              </a:solidFill>
              <a:latin typeface="Arial"/>
              <a:ea typeface="Arial"/>
              <a:cs typeface="Arial"/>
              <a:sym typeface="Arial"/>
            </a:endParaRPr>
          </a:p>
          <a:p>
            <a:pPr indent="-341640" lvl="0" marL="343080" marR="0" rtl="0" algn="l">
              <a:lnSpc>
                <a:spcPct val="100000"/>
              </a:lnSpc>
              <a:spcBef>
                <a:spcPts val="0"/>
              </a:spcBef>
              <a:spcAft>
                <a:spcPts val="0"/>
              </a:spcAft>
              <a:buClr>
                <a:srgbClr val="3333CC"/>
              </a:buClr>
              <a:buSzPts val="1440"/>
              <a:buFont typeface="Noto Sans Symbols"/>
              <a:buChar char="■"/>
            </a:pPr>
            <a:r>
              <a:rPr b="0" lang="en-IN" sz="2400" strike="noStrike">
                <a:solidFill>
                  <a:srgbClr val="000000"/>
                </a:solidFill>
                <a:latin typeface="Calibri"/>
                <a:ea typeface="Calibri"/>
                <a:cs typeface="Calibri"/>
                <a:sym typeface="Calibri"/>
              </a:rPr>
              <a:t>In our eg., this is the total_sales, or dollars_sold, summarized over </a:t>
            </a:r>
            <a:r>
              <a:rPr b="1" lang="en-IN" sz="2400" strike="noStrike">
                <a:solidFill>
                  <a:srgbClr val="000000"/>
                </a:solidFill>
                <a:latin typeface="Calibri"/>
                <a:ea typeface="Calibri"/>
                <a:cs typeface="Calibri"/>
                <a:sym typeface="Calibri"/>
              </a:rPr>
              <a:t>all four dimensions </a:t>
            </a:r>
            <a:endParaRPr b="0" sz="18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sz="1800" strike="noStrike">
              <a:solidFill>
                <a:srgbClr val="000000"/>
              </a:solidFill>
              <a:latin typeface="Arial"/>
              <a:ea typeface="Arial"/>
              <a:cs typeface="Arial"/>
              <a:sym typeface="Arial"/>
            </a:endParaRPr>
          </a:p>
          <a:p>
            <a:pPr indent="-341640" lvl="0" marL="343080" marR="0" rtl="0" algn="l">
              <a:lnSpc>
                <a:spcPct val="100000"/>
              </a:lnSpc>
              <a:spcBef>
                <a:spcPts val="0"/>
              </a:spcBef>
              <a:spcAft>
                <a:spcPts val="0"/>
              </a:spcAft>
              <a:buClr>
                <a:srgbClr val="3333CC"/>
              </a:buClr>
              <a:buSzPts val="1440"/>
              <a:buFont typeface="Noto Sans Symbols"/>
              <a:buChar char="■"/>
            </a:pPr>
            <a:r>
              <a:rPr b="0" lang="en-IN" sz="2400" strike="noStrike">
                <a:solidFill>
                  <a:srgbClr val="000000"/>
                </a:solidFill>
                <a:latin typeface="Calibri"/>
                <a:ea typeface="Calibri"/>
                <a:cs typeface="Calibri"/>
                <a:sym typeface="Calibri"/>
              </a:rPr>
              <a:t>Apex cuboid is typically denoted by all</a:t>
            </a:r>
            <a:endParaRPr b="0" sz="1800" strike="noStrike">
              <a:solidFill>
                <a:srgbClr val="000000"/>
              </a:solidFill>
              <a:latin typeface="Arial"/>
              <a:ea typeface="Arial"/>
              <a:cs typeface="Arial"/>
              <a:sym typeface="Arial"/>
            </a:endParaRPr>
          </a:p>
        </p:txBody>
      </p:sp>
      <p:sp>
        <p:nvSpPr>
          <p:cNvPr id="1046" name="Google Shape;1046;p48"/>
          <p:cNvSpPr/>
          <p:nvPr/>
        </p:nvSpPr>
        <p:spPr>
          <a:xfrm>
            <a:off x="7238880" y="6400800"/>
            <a:ext cx="1903680" cy="45576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ahoma"/>
                <a:ea typeface="Tahoma"/>
                <a:cs typeface="Tahoma"/>
                <a:sym typeface="Tahoma"/>
              </a:rPr>
              <a:t>‹#›</a:t>
            </a:fld>
            <a:endParaRPr b="0" sz="1800" strike="noStrike">
              <a:solidFill>
                <a:srgbClr val="000000"/>
              </a:solidFill>
              <a:latin typeface="Arial"/>
              <a:ea typeface="Arial"/>
              <a:cs typeface="Arial"/>
              <a:sym typeface="Arial"/>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1" name="Shape 1051"/>
        <p:cNvGrpSpPr/>
        <p:nvPr/>
      </p:nvGrpSpPr>
      <p:grpSpPr>
        <a:xfrm>
          <a:off x="0" y="0"/>
          <a:ext cx="0" cy="0"/>
          <a:chOff x="0" y="0"/>
          <a:chExt cx="0" cy="0"/>
        </a:xfrm>
      </p:grpSpPr>
      <p:sp>
        <p:nvSpPr>
          <p:cNvPr id="1052" name="Google Shape;1052;p49"/>
          <p:cNvSpPr/>
          <p:nvPr/>
        </p:nvSpPr>
        <p:spPr>
          <a:xfrm>
            <a:off x="2590920" y="190440"/>
            <a:ext cx="6094440" cy="1179720"/>
          </a:xfrm>
          <a:prstGeom prst="rect">
            <a:avLst/>
          </a:prstGeom>
          <a:noFill/>
          <a:ln>
            <a:noFill/>
          </a:ln>
        </p:spPr>
        <p:txBody>
          <a:bodyPr anchorCtr="0" anchor="b" bIns="45000" lIns="90000" spcFirstLastPara="1" rIns="90000" wrap="square" tIns="45000">
            <a:noAutofit/>
          </a:bodyPr>
          <a:lstStyle/>
          <a:p>
            <a:pPr indent="0" lvl="0" marL="0" marR="0" rtl="0" algn="ctr">
              <a:lnSpc>
                <a:spcPct val="100000"/>
              </a:lnSpc>
              <a:spcBef>
                <a:spcPts val="0"/>
              </a:spcBef>
              <a:spcAft>
                <a:spcPts val="0"/>
              </a:spcAft>
              <a:buNone/>
            </a:pPr>
            <a:r>
              <a:rPr b="0" lang="en-IN" sz="3600" strike="noStrike">
                <a:solidFill>
                  <a:srgbClr val="FFFFFF"/>
                </a:solidFill>
                <a:latin typeface="Calibri"/>
                <a:ea typeface="Calibri"/>
                <a:cs typeface="Calibri"/>
                <a:sym typeface="Calibri"/>
              </a:rPr>
              <a:t>Dimensional nature of business data</a:t>
            </a:r>
            <a:endParaRPr b="0" sz="1800" strike="noStrike">
              <a:solidFill>
                <a:srgbClr val="000000"/>
              </a:solidFill>
              <a:latin typeface="Arial"/>
              <a:ea typeface="Arial"/>
              <a:cs typeface="Arial"/>
              <a:sym typeface="Arial"/>
            </a:endParaRPr>
          </a:p>
        </p:txBody>
      </p:sp>
      <p:sp>
        <p:nvSpPr>
          <p:cNvPr id="1053" name="Google Shape;1053;p49"/>
          <p:cNvSpPr/>
          <p:nvPr/>
        </p:nvSpPr>
        <p:spPr>
          <a:xfrm>
            <a:off x="457200" y="1600200"/>
            <a:ext cx="8228160" cy="4524480"/>
          </a:xfrm>
          <a:prstGeom prst="rect">
            <a:avLst/>
          </a:prstGeom>
          <a:noFill/>
          <a:ln>
            <a:noFill/>
          </a:ln>
        </p:spPr>
        <p:txBody>
          <a:bodyPr anchorCtr="0" anchor="t" bIns="45000" lIns="90000" spcFirstLastPara="1" rIns="90000" wrap="square" tIns="45000">
            <a:noAutofit/>
          </a:bodyPr>
          <a:lstStyle/>
          <a:p>
            <a:pPr indent="-338399" lvl="0" marL="339840" marR="0" rtl="0" algn="l">
              <a:lnSpc>
                <a:spcPct val="80000"/>
              </a:lnSpc>
              <a:spcBef>
                <a:spcPts val="0"/>
              </a:spcBef>
              <a:spcAft>
                <a:spcPts val="0"/>
              </a:spcAft>
              <a:buClr>
                <a:srgbClr val="3333CC"/>
              </a:buClr>
              <a:buSzPts val="1440"/>
              <a:buFont typeface="Arial"/>
              <a:buChar char="•"/>
            </a:pPr>
            <a:r>
              <a:rPr b="0" lang="en-IN" sz="2400" strike="noStrike">
                <a:solidFill>
                  <a:srgbClr val="000000"/>
                </a:solidFill>
                <a:latin typeface="Calibri"/>
                <a:ea typeface="Calibri"/>
                <a:cs typeface="Calibri"/>
                <a:sym typeface="Calibri"/>
              </a:rPr>
              <a:t>Managers think of business in terms of business dimensions</a:t>
            </a:r>
            <a:endParaRPr b="0" sz="1800" strike="noStrike">
              <a:solidFill>
                <a:srgbClr val="000000"/>
              </a:solidFill>
              <a:latin typeface="Arial"/>
              <a:ea typeface="Arial"/>
              <a:cs typeface="Arial"/>
              <a:sym typeface="Arial"/>
            </a:endParaRPr>
          </a:p>
          <a:p>
            <a:pPr indent="-338399" lvl="0" marL="339840" marR="0" rtl="0" algn="l">
              <a:lnSpc>
                <a:spcPct val="80000"/>
              </a:lnSpc>
              <a:spcBef>
                <a:spcPts val="0"/>
              </a:spcBef>
              <a:spcAft>
                <a:spcPts val="0"/>
              </a:spcAft>
              <a:buClr>
                <a:srgbClr val="3333CC"/>
              </a:buClr>
              <a:buSzPts val="1440"/>
              <a:buFont typeface="Arial"/>
              <a:buChar char="•"/>
            </a:pPr>
            <a:r>
              <a:rPr b="1" lang="en-IN" sz="2400" strike="noStrike">
                <a:solidFill>
                  <a:srgbClr val="000000"/>
                </a:solidFill>
                <a:latin typeface="Calibri"/>
                <a:ea typeface="Calibri"/>
                <a:cs typeface="Calibri"/>
                <a:sym typeface="Calibri"/>
              </a:rPr>
              <a:t>Marketing vice president</a:t>
            </a:r>
            <a:r>
              <a:rPr b="0" lang="en-IN" sz="2400" strike="noStrike">
                <a:solidFill>
                  <a:srgbClr val="000000"/>
                </a:solidFill>
                <a:latin typeface="Calibri"/>
                <a:ea typeface="Calibri"/>
                <a:cs typeface="Calibri"/>
                <a:sym typeface="Calibri"/>
              </a:rPr>
              <a:t> is interested in revenue numbers broken down by</a:t>
            </a:r>
            <a:endParaRPr b="0" sz="1800" strike="noStrike">
              <a:solidFill>
                <a:srgbClr val="000000"/>
              </a:solidFill>
              <a:latin typeface="Arial"/>
              <a:ea typeface="Arial"/>
              <a:cs typeface="Arial"/>
              <a:sym typeface="Arial"/>
            </a:endParaRPr>
          </a:p>
          <a:p>
            <a:pPr indent="-338399" lvl="0" marL="339840" marR="0" rtl="0" algn="l">
              <a:lnSpc>
                <a:spcPct val="80000"/>
              </a:lnSpc>
              <a:spcBef>
                <a:spcPts val="0"/>
              </a:spcBef>
              <a:spcAft>
                <a:spcPts val="0"/>
              </a:spcAft>
              <a:buNone/>
            </a:pPr>
            <a:r>
              <a:rPr b="0" lang="en-IN" sz="2400" strike="noStrike">
                <a:solidFill>
                  <a:srgbClr val="000000"/>
                </a:solidFill>
                <a:latin typeface="Calibri"/>
                <a:ea typeface="Calibri"/>
                <a:cs typeface="Calibri"/>
                <a:sym typeface="Calibri"/>
              </a:rPr>
              <a:t>	-month</a:t>
            </a:r>
            <a:endParaRPr b="0" sz="1800" strike="noStrike">
              <a:solidFill>
                <a:srgbClr val="000000"/>
              </a:solidFill>
              <a:latin typeface="Arial"/>
              <a:ea typeface="Arial"/>
              <a:cs typeface="Arial"/>
              <a:sym typeface="Arial"/>
            </a:endParaRPr>
          </a:p>
          <a:p>
            <a:pPr indent="-338399" lvl="0" marL="339840" marR="0" rtl="0" algn="l">
              <a:lnSpc>
                <a:spcPct val="80000"/>
              </a:lnSpc>
              <a:spcBef>
                <a:spcPts val="0"/>
              </a:spcBef>
              <a:spcAft>
                <a:spcPts val="0"/>
              </a:spcAft>
              <a:buNone/>
            </a:pPr>
            <a:r>
              <a:rPr b="0" lang="en-IN" sz="2400" strike="noStrike">
                <a:solidFill>
                  <a:srgbClr val="000000"/>
                </a:solidFill>
                <a:latin typeface="Calibri"/>
                <a:ea typeface="Calibri"/>
                <a:cs typeface="Calibri"/>
                <a:sym typeface="Calibri"/>
              </a:rPr>
              <a:t>	-division</a:t>
            </a:r>
            <a:endParaRPr b="0" sz="1800" strike="noStrike">
              <a:solidFill>
                <a:srgbClr val="000000"/>
              </a:solidFill>
              <a:latin typeface="Arial"/>
              <a:ea typeface="Arial"/>
              <a:cs typeface="Arial"/>
              <a:sym typeface="Arial"/>
            </a:endParaRPr>
          </a:p>
          <a:p>
            <a:pPr indent="-338399" lvl="0" marL="339840" marR="0" rtl="0" algn="l">
              <a:lnSpc>
                <a:spcPct val="80000"/>
              </a:lnSpc>
              <a:spcBef>
                <a:spcPts val="0"/>
              </a:spcBef>
              <a:spcAft>
                <a:spcPts val="0"/>
              </a:spcAft>
              <a:buNone/>
            </a:pPr>
            <a:r>
              <a:rPr b="0" lang="en-IN" sz="2400" strike="noStrike">
                <a:solidFill>
                  <a:srgbClr val="000000"/>
                </a:solidFill>
                <a:latin typeface="Calibri"/>
                <a:ea typeface="Calibri"/>
                <a:cs typeface="Calibri"/>
                <a:sym typeface="Calibri"/>
              </a:rPr>
              <a:t>	-customer</a:t>
            </a:r>
            <a:endParaRPr b="0" sz="1800" strike="noStrike">
              <a:solidFill>
                <a:srgbClr val="000000"/>
              </a:solidFill>
              <a:latin typeface="Arial"/>
              <a:ea typeface="Arial"/>
              <a:cs typeface="Arial"/>
              <a:sym typeface="Arial"/>
            </a:endParaRPr>
          </a:p>
          <a:p>
            <a:pPr indent="-338399" lvl="0" marL="339840" marR="0" rtl="0" algn="l">
              <a:lnSpc>
                <a:spcPct val="80000"/>
              </a:lnSpc>
              <a:spcBef>
                <a:spcPts val="0"/>
              </a:spcBef>
              <a:spcAft>
                <a:spcPts val="0"/>
              </a:spcAft>
              <a:buNone/>
            </a:pPr>
            <a:r>
              <a:rPr b="0" lang="en-IN" sz="2400" strike="noStrike">
                <a:solidFill>
                  <a:srgbClr val="000000"/>
                </a:solidFill>
                <a:latin typeface="Calibri"/>
                <a:ea typeface="Calibri"/>
                <a:cs typeface="Calibri"/>
                <a:sym typeface="Calibri"/>
              </a:rPr>
              <a:t>	-demographic</a:t>
            </a:r>
            <a:endParaRPr b="0" sz="1800" strike="noStrike">
              <a:solidFill>
                <a:srgbClr val="000000"/>
              </a:solidFill>
              <a:latin typeface="Arial"/>
              <a:ea typeface="Arial"/>
              <a:cs typeface="Arial"/>
              <a:sym typeface="Arial"/>
            </a:endParaRPr>
          </a:p>
          <a:p>
            <a:pPr indent="-338399" lvl="0" marL="339840" marR="0" rtl="0" algn="l">
              <a:lnSpc>
                <a:spcPct val="80000"/>
              </a:lnSpc>
              <a:spcBef>
                <a:spcPts val="0"/>
              </a:spcBef>
              <a:spcAft>
                <a:spcPts val="0"/>
              </a:spcAft>
              <a:buNone/>
            </a:pPr>
            <a:r>
              <a:rPr b="0" lang="en-IN" sz="2400" strike="noStrike">
                <a:solidFill>
                  <a:srgbClr val="000000"/>
                </a:solidFill>
                <a:latin typeface="Calibri"/>
                <a:ea typeface="Calibri"/>
                <a:cs typeface="Calibri"/>
                <a:sym typeface="Calibri"/>
              </a:rPr>
              <a:t>	-sales office</a:t>
            </a:r>
            <a:endParaRPr b="0" sz="1800" strike="noStrike">
              <a:solidFill>
                <a:srgbClr val="000000"/>
              </a:solidFill>
              <a:latin typeface="Arial"/>
              <a:ea typeface="Arial"/>
              <a:cs typeface="Arial"/>
              <a:sym typeface="Arial"/>
            </a:endParaRPr>
          </a:p>
          <a:p>
            <a:pPr indent="-338399" lvl="0" marL="339840" marR="0" rtl="0" algn="l">
              <a:lnSpc>
                <a:spcPct val="80000"/>
              </a:lnSpc>
              <a:spcBef>
                <a:spcPts val="0"/>
              </a:spcBef>
              <a:spcAft>
                <a:spcPts val="0"/>
              </a:spcAft>
              <a:buNone/>
            </a:pPr>
            <a:r>
              <a:rPr b="0" lang="en-IN" sz="2400" strike="noStrike">
                <a:solidFill>
                  <a:srgbClr val="000000"/>
                </a:solidFill>
                <a:latin typeface="Calibri"/>
                <a:ea typeface="Calibri"/>
                <a:cs typeface="Calibri"/>
                <a:sym typeface="Calibri"/>
              </a:rPr>
              <a:t>	-product version</a:t>
            </a:r>
            <a:endParaRPr b="0" sz="1800" strike="noStrike">
              <a:solidFill>
                <a:srgbClr val="000000"/>
              </a:solidFill>
              <a:latin typeface="Arial"/>
              <a:ea typeface="Arial"/>
              <a:cs typeface="Arial"/>
              <a:sym typeface="Arial"/>
            </a:endParaRPr>
          </a:p>
          <a:p>
            <a:pPr indent="-338399" lvl="0" marL="339840" marR="0" rtl="0" algn="l">
              <a:lnSpc>
                <a:spcPct val="80000"/>
              </a:lnSpc>
              <a:spcBef>
                <a:spcPts val="0"/>
              </a:spcBef>
              <a:spcAft>
                <a:spcPts val="0"/>
              </a:spcAft>
              <a:buNone/>
            </a:pPr>
            <a:r>
              <a:rPr b="0" lang="en-IN" sz="2400" strike="noStrike">
                <a:solidFill>
                  <a:srgbClr val="000000"/>
                </a:solidFill>
                <a:latin typeface="Calibri"/>
                <a:ea typeface="Calibri"/>
                <a:cs typeface="Calibri"/>
                <a:sym typeface="Calibri"/>
              </a:rPr>
              <a:t>	</a:t>
            </a:r>
            <a:endParaRPr b="0" sz="1800" strike="noStrike">
              <a:solidFill>
                <a:srgbClr val="000000"/>
              </a:solidFill>
              <a:latin typeface="Arial"/>
              <a:ea typeface="Arial"/>
              <a:cs typeface="Arial"/>
              <a:sym typeface="Arial"/>
            </a:endParaRPr>
          </a:p>
          <a:p>
            <a:pPr indent="-338399" lvl="0" marL="339840" marR="0" rtl="0" algn="l">
              <a:lnSpc>
                <a:spcPct val="80000"/>
              </a:lnSpc>
              <a:spcBef>
                <a:spcPts val="0"/>
              </a:spcBef>
              <a:spcAft>
                <a:spcPts val="0"/>
              </a:spcAft>
              <a:buNone/>
            </a:pPr>
            <a:r>
              <a:rPr b="0" lang="en-IN" sz="2400" strike="noStrike">
                <a:solidFill>
                  <a:srgbClr val="000000"/>
                </a:solidFill>
                <a:latin typeface="Calibri"/>
                <a:ea typeface="Calibri"/>
                <a:cs typeface="Calibri"/>
                <a:sym typeface="Calibri"/>
              </a:rPr>
              <a:t>These are the business dimensions</a:t>
            </a:r>
            <a:endParaRPr b="0" sz="1800" strike="noStrike">
              <a:solidFill>
                <a:srgbClr val="000000"/>
              </a:solidFill>
              <a:latin typeface="Arial"/>
              <a:ea typeface="Arial"/>
              <a:cs typeface="Arial"/>
              <a:sym typeface="Arial"/>
            </a:endParaRPr>
          </a:p>
        </p:txBody>
      </p:sp>
      <p:sp>
        <p:nvSpPr>
          <p:cNvPr id="1054" name="Google Shape;1054;p49"/>
          <p:cNvSpPr/>
          <p:nvPr/>
        </p:nvSpPr>
        <p:spPr>
          <a:xfrm>
            <a:off x="7238880" y="6400800"/>
            <a:ext cx="1903680" cy="45576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ahoma"/>
                <a:ea typeface="Tahoma"/>
                <a:cs typeface="Tahoma"/>
                <a:sym typeface="Tahoma"/>
              </a:rPr>
              <a:t>‹#›</a:t>
            </a:fld>
            <a:endParaRPr b="0" sz="1800" strike="noStrik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6" name="Shape 546"/>
        <p:cNvGrpSpPr/>
        <p:nvPr/>
      </p:nvGrpSpPr>
      <p:grpSpPr>
        <a:xfrm>
          <a:off x="0" y="0"/>
          <a:ext cx="0" cy="0"/>
          <a:chOff x="0" y="0"/>
          <a:chExt cx="0" cy="0"/>
        </a:xfrm>
      </p:grpSpPr>
      <p:sp>
        <p:nvSpPr>
          <p:cNvPr id="547" name="Google Shape;547;p5"/>
          <p:cNvSpPr/>
          <p:nvPr/>
        </p:nvSpPr>
        <p:spPr>
          <a:xfrm>
            <a:off x="0" y="0"/>
            <a:ext cx="9142560" cy="1141560"/>
          </a:xfrm>
          <a:prstGeom prst="rect">
            <a:avLst/>
          </a:prstGeom>
          <a:noFill/>
          <a:ln>
            <a:noFill/>
          </a:ln>
        </p:spPr>
        <p:txBody>
          <a:bodyPr anchorCtr="0" anchor="b" bIns="45000" lIns="90000" spcFirstLastPara="1" rIns="90000" wrap="square" tIns="45000">
            <a:noAutofit/>
          </a:bodyPr>
          <a:lstStyle/>
          <a:p>
            <a:pPr indent="0" lvl="0" marL="0" marR="0" rtl="0" algn="ctr">
              <a:lnSpc>
                <a:spcPct val="100000"/>
              </a:lnSpc>
              <a:spcBef>
                <a:spcPts val="0"/>
              </a:spcBef>
              <a:spcAft>
                <a:spcPts val="0"/>
              </a:spcAft>
              <a:buNone/>
            </a:pPr>
            <a:r>
              <a:rPr b="0" lang="en-IN" sz="3600" strike="noStrike">
                <a:solidFill>
                  <a:srgbClr val="FFFFFF"/>
                </a:solidFill>
                <a:latin typeface="Tahoma"/>
                <a:ea typeface="Tahoma"/>
                <a:cs typeface="Tahoma"/>
                <a:sym typeface="Tahoma"/>
              </a:rPr>
              <a:t>       </a:t>
            </a:r>
            <a:r>
              <a:rPr b="0" lang="en-IN" sz="3600" strike="noStrike">
                <a:solidFill>
                  <a:srgbClr val="FFFFFF"/>
                </a:solidFill>
                <a:latin typeface="Calibri"/>
                <a:ea typeface="Calibri"/>
                <a:cs typeface="Calibri"/>
                <a:sym typeface="Calibri"/>
              </a:rPr>
              <a:t>Unified Access to Data</a:t>
            </a:r>
            <a:endParaRPr b="0" sz="1800" strike="noStrike">
              <a:solidFill>
                <a:srgbClr val="000000"/>
              </a:solidFill>
              <a:latin typeface="Arial"/>
              <a:ea typeface="Arial"/>
              <a:cs typeface="Arial"/>
              <a:sym typeface="Arial"/>
            </a:endParaRPr>
          </a:p>
        </p:txBody>
      </p:sp>
      <p:cxnSp>
        <p:nvCxnSpPr>
          <p:cNvPr id="548" name="Google Shape;548;p5"/>
          <p:cNvCxnSpPr/>
          <p:nvPr/>
        </p:nvCxnSpPr>
        <p:spPr>
          <a:xfrm>
            <a:off x="5860800" y="2893680"/>
            <a:ext cx="1676520" cy="685800"/>
          </a:xfrm>
          <a:prstGeom prst="straightConnector1">
            <a:avLst/>
          </a:prstGeom>
          <a:noFill/>
          <a:ln cap="flat" cmpd="sng" w="12600">
            <a:solidFill>
              <a:srgbClr val="000000"/>
            </a:solidFill>
            <a:prstDash val="solid"/>
            <a:round/>
            <a:headEnd len="med" w="med" type="stealth"/>
            <a:tailEnd len="med" w="med" type="stealth"/>
          </a:ln>
        </p:spPr>
      </p:cxnSp>
      <p:cxnSp>
        <p:nvCxnSpPr>
          <p:cNvPr id="549" name="Google Shape;549;p5"/>
          <p:cNvCxnSpPr/>
          <p:nvPr/>
        </p:nvCxnSpPr>
        <p:spPr>
          <a:xfrm flipH="1" rot="10800000">
            <a:off x="2203200" y="2893680"/>
            <a:ext cx="1524240" cy="533520"/>
          </a:xfrm>
          <a:prstGeom prst="straightConnector1">
            <a:avLst/>
          </a:prstGeom>
          <a:noFill/>
          <a:ln cap="flat" cmpd="sng" w="12600">
            <a:solidFill>
              <a:srgbClr val="000000"/>
            </a:solidFill>
            <a:prstDash val="solid"/>
            <a:round/>
            <a:headEnd len="med" w="med" type="stealth"/>
            <a:tailEnd len="med" w="med" type="stealth"/>
          </a:ln>
        </p:spPr>
      </p:cxnSp>
      <p:cxnSp>
        <p:nvCxnSpPr>
          <p:cNvPr id="550" name="Google Shape;550;p5"/>
          <p:cNvCxnSpPr/>
          <p:nvPr/>
        </p:nvCxnSpPr>
        <p:spPr>
          <a:xfrm>
            <a:off x="4870440" y="2893680"/>
            <a:ext cx="609480" cy="609840"/>
          </a:xfrm>
          <a:prstGeom prst="straightConnector1">
            <a:avLst/>
          </a:prstGeom>
          <a:noFill/>
          <a:ln cap="flat" cmpd="sng" w="12600">
            <a:solidFill>
              <a:srgbClr val="000000"/>
            </a:solidFill>
            <a:prstDash val="solid"/>
            <a:round/>
            <a:headEnd len="med" w="med" type="stealth"/>
            <a:tailEnd len="med" w="med" type="stealth"/>
          </a:ln>
        </p:spPr>
      </p:cxnSp>
      <p:cxnSp>
        <p:nvCxnSpPr>
          <p:cNvPr id="551" name="Google Shape;551;p5"/>
          <p:cNvCxnSpPr/>
          <p:nvPr/>
        </p:nvCxnSpPr>
        <p:spPr>
          <a:xfrm flipH="1">
            <a:off x="3803400" y="2893680"/>
            <a:ext cx="533520" cy="762120"/>
          </a:xfrm>
          <a:prstGeom prst="straightConnector1">
            <a:avLst/>
          </a:prstGeom>
          <a:noFill/>
          <a:ln cap="flat" cmpd="sng" w="12600">
            <a:solidFill>
              <a:srgbClr val="000000"/>
            </a:solidFill>
            <a:prstDash val="solid"/>
            <a:round/>
            <a:headEnd len="med" w="med" type="stealth"/>
            <a:tailEnd len="med" w="med" type="stealth"/>
          </a:ln>
        </p:spPr>
      </p:cxnSp>
      <p:sp>
        <p:nvSpPr>
          <p:cNvPr id="552" name="Google Shape;552;p5"/>
          <p:cNvSpPr/>
          <p:nvPr/>
        </p:nvSpPr>
        <p:spPr>
          <a:xfrm>
            <a:off x="2971800" y="2362320"/>
            <a:ext cx="3262320" cy="519120"/>
          </a:xfrm>
          <a:prstGeom prst="rect">
            <a:avLst/>
          </a:prstGeom>
          <a:solidFill>
            <a:srgbClr val="FFFF00"/>
          </a:solidFill>
          <a:ln cap="flat" cmpd="sng" w="12600">
            <a:solidFill>
              <a:srgbClr val="000000"/>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3" name="Google Shape;553;p5"/>
          <p:cNvSpPr/>
          <p:nvPr/>
        </p:nvSpPr>
        <p:spPr>
          <a:xfrm>
            <a:off x="3081240" y="2424240"/>
            <a:ext cx="3043440" cy="395640"/>
          </a:xfrm>
          <a:prstGeom prst="rect">
            <a:avLst/>
          </a:prstGeom>
          <a:solidFill>
            <a:srgbClr val="FFFF00"/>
          </a:solidFill>
          <a:ln>
            <a:noFill/>
          </a:ln>
        </p:spPr>
        <p:txBody>
          <a:bodyPr anchorCtr="0" anchor="t" bIns="46075" lIns="92150" spcFirstLastPara="1" rIns="92150" wrap="square" tIns="46075">
            <a:noAutofit/>
          </a:bodyPr>
          <a:lstStyle/>
          <a:p>
            <a:pPr indent="0" lvl="0" marL="0" marR="0" rtl="0" algn="ctr">
              <a:lnSpc>
                <a:spcPct val="100000"/>
              </a:lnSpc>
              <a:spcBef>
                <a:spcPts val="0"/>
              </a:spcBef>
              <a:spcAft>
                <a:spcPts val="0"/>
              </a:spcAft>
              <a:buNone/>
            </a:pPr>
            <a:r>
              <a:rPr b="1" lang="en-IN" sz="2000" strike="noStrike">
                <a:solidFill>
                  <a:srgbClr val="000000"/>
                </a:solidFill>
                <a:latin typeface="Arial Rounded"/>
                <a:ea typeface="Arial Rounded"/>
                <a:cs typeface="Arial Rounded"/>
                <a:sym typeface="Arial Rounded"/>
              </a:rPr>
              <a:t>Integration System</a:t>
            </a:r>
            <a:endParaRPr b="0" sz="1800" strike="noStrike">
              <a:solidFill>
                <a:srgbClr val="000000"/>
              </a:solidFill>
              <a:latin typeface="Arial"/>
              <a:ea typeface="Arial"/>
              <a:cs typeface="Arial"/>
              <a:sym typeface="Arial"/>
            </a:endParaRPr>
          </a:p>
        </p:txBody>
      </p:sp>
      <p:cxnSp>
        <p:nvCxnSpPr>
          <p:cNvPr id="554" name="Google Shape;554;p5"/>
          <p:cNvCxnSpPr/>
          <p:nvPr/>
        </p:nvCxnSpPr>
        <p:spPr>
          <a:xfrm>
            <a:off x="4641840" y="1750680"/>
            <a:ext cx="360" cy="609840"/>
          </a:xfrm>
          <a:prstGeom prst="straightConnector1">
            <a:avLst/>
          </a:prstGeom>
          <a:noFill/>
          <a:ln cap="flat" cmpd="sng" w="12600">
            <a:solidFill>
              <a:srgbClr val="000000"/>
            </a:solidFill>
            <a:prstDash val="solid"/>
            <a:round/>
            <a:headEnd len="med" w="med" type="stealth"/>
            <a:tailEnd len="med" w="med" type="stealth"/>
          </a:ln>
        </p:spPr>
      </p:cxnSp>
      <p:sp>
        <p:nvSpPr>
          <p:cNvPr id="555" name="Google Shape;555;p5"/>
          <p:cNvSpPr/>
          <p:nvPr/>
        </p:nvSpPr>
        <p:spPr>
          <a:xfrm>
            <a:off x="685800" y="4800600"/>
            <a:ext cx="8228160" cy="1598760"/>
          </a:xfrm>
          <a:prstGeom prst="rect">
            <a:avLst/>
          </a:prstGeom>
          <a:noFill/>
          <a:ln>
            <a:noFill/>
          </a:ln>
        </p:spPr>
        <p:txBody>
          <a:bodyPr anchorCtr="0" anchor="t" bIns="46075" lIns="92150" spcFirstLastPara="1" rIns="92150" wrap="square" tIns="46075">
            <a:noAutofit/>
          </a:bodyPr>
          <a:lstStyle/>
          <a:p>
            <a:pPr indent="-341640" lvl="0" marL="343080" marR="0" rtl="0" algn="l">
              <a:lnSpc>
                <a:spcPct val="100000"/>
              </a:lnSpc>
              <a:spcBef>
                <a:spcPts val="0"/>
              </a:spcBef>
              <a:spcAft>
                <a:spcPts val="0"/>
              </a:spcAft>
              <a:buClr>
                <a:srgbClr val="3333CC"/>
              </a:buClr>
              <a:buSzPts val="2800"/>
              <a:buFont typeface="Noto Sans Symbols"/>
              <a:buChar char="∙"/>
            </a:pPr>
            <a:r>
              <a:rPr b="0" lang="en-IN" sz="2800" strike="noStrike">
                <a:solidFill>
                  <a:srgbClr val="000000"/>
                </a:solidFill>
                <a:latin typeface="Calibri"/>
                <a:ea typeface="Calibri"/>
                <a:cs typeface="Calibri"/>
                <a:sym typeface="Calibri"/>
              </a:rPr>
              <a:t>Collects and combines information</a:t>
            </a:r>
            <a:endParaRPr b="0" sz="1800" strike="noStrike">
              <a:solidFill>
                <a:srgbClr val="000000"/>
              </a:solidFill>
              <a:latin typeface="Arial"/>
              <a:ea typeface="Arial"/>
              <a:cs typeface="Arial"/>
              <a:sym typeface="Arial"/>
            </a:endParaRPr>
          </a:p>
          <a:p>
            <a:pPr indent="-341640" lvl="0" marL="343080" marR="0" rtl="0" algn="l">
              <a:lnSpc>
                <a:spcPct val="100000"/>
              </a:lnSpc>
              <a:spcBef>
                <a:spcPts val="0"/>
              </a:spcBef>
              <a:spcAft>
                <a:spcPts val="0"/>
              </a:spcAft>
              <a:buClr>
                <a:srgbClr val="3333CC"/>
              </a:buClr>
              <a:buSzPts val="2800"/>
              <a:buFont typeface="Noto Sans Symbols"/>
              <a:buChar char="∙"/>
            </a:pPr>
            <a:r>
              <a:rPr b="0" lang="en-IN" sz="2800" strike="noStrike">
                <a:solidFill>
                  <a:srgbClr val="000000"/>
                </a:solidFill>
                <a:latin typeface="Calibri"/>
                <a:ea typeface="Calibri"/>
                <a:cs typeface="Calibri"/>
                <a:sym typeface="Calibri"/>
              </a:rPr>
              <a:t>Provides integrated view, uniform user interface</a:t>
            </a:r>
            <a:endParaRPr b="0" sz="1800" strike="noStrike">
              <a:solidFill>
                <a:srgbClr val="000000"/>
              </a:solidFill>
              <a:latin typeface="Arial"/>
              <a:ea typeface="Arial"/>
              <a:cs typeface="Arial"/>
              <a:sym typeface="Arial"/>
            </a:endParaRPr>
          </a:p>
        </p:txBody>
      </p:sp>
      <p:sp>
        <p:nvSpPr>
          <p:cNvPr id="556" name="Google Shape;556;p5"/>
          <p:cNvSpPr/>
          <p:nvPr/>
        </p:nvSpPr>
        <p:spPr>
          <a:xfrm>
            <a:off x="339840" y="3349800"/>
            <a:ext cx="2013120" cy="1301760"/>
          </a:xfrm>
          <a:custGeom>
            <a:rect b="b" l="l" r="r" t="t"/>
            <a:pathLst>
              <a:path extrusionOk="0" h="821" w="1269">
                <a:moveTo>
                  <a:pt x="178" y="251"/>
                </a:moveTo>
                <a:lnTo>
                  <a:pt x="178" y="217"/>
                </a:lnTo>
                <a:lnTo>
                  <a:pt x="152" y="217"/>
                </a:lnTo>
                <a:lnTo>
                  <a:pt x="124" y="234"/>
                </a:lnTo>
                <a:lnTo>
                  <a:pt x="96" y="251"/>
                </a:lnTo>
                <a:lnTo>
                  <a:pt x="69" y="267"/>
                </a:lnTo>
                <a:lnTo>
                  <a:pt x="41" y="284"/>
                </a:lnTo>
                <a:lnTo>
                  <a:pt x="27" y="318"/>
                </a:lnTo>
                <a:lnTo>
                  <a:pt x="27" y="352"/>
                </a:lnTo>
                <a:lnTo>
                  <a:pt x="55" y="368"/>
                </a:lnTo>
                <a:lnTo>
                  <a:pt x="82" y="385"/>
                </a:lnTo>
                <a:lnTo>
                  <a:pt x="110" y="385"/>
                </a:lnTo>
                <a:lnTo>
                  <a:pt x="138" y="385"/>
                </a:lnTo>
                <a:lnTo>
                  <a:pt x="164" y="402"/>
                </a:lnTo>
                <a:lnTo>
                  <a:pt x="138" y="402"/>
                </a:lnTo>
                <a:lnTo>
                  <a:pt x="110" y="434"/>
                </a:lnTo>
                <a:lnTo>
                  <a:pt x="82" y="451"/>
                </a:lnTo>
                <a:lnTo>
                  <a:pt x="55" y="484"/>
                </a:lnTo>
                <a:lnTo>
                  <a:pt x="27" y="518"/>
                </a:lnTo>
                <a:lnTo>
                  <a:pt x="13" y="552"/>
                </a:lnTo>
                <a:lnTo>
                  <a:pt x="0" y="585"/>
                </a:lnTo>
                <a:lnTo>
                  <a:pt x="0" y="619"/>
                </a:lnTo>
                <a:lnTo>
                  <a:pt x="13" y="669"/>
                </a:lnTo>
                <a:lnTo>
                  <a:pt x="41" y="669"/>
                </a:lnTo>
                <a:lnTo>
                  <a:pt x="69" y="669"/>
                </a:lnTo>
                <a:lnTo>
                  <a:pt x="96" y="669"/>
                </a:lnTo>
                <a:lnTo>
                  <a:pt x="124" y="669"/>
                </a:lnTo>
                <a:lnTo>
                  <a:pt x="152" y="669"/>
                </a:lnTo>
                <a:lnTo>
                  <a:pt x="178" y="669"/>
                </a:lnTo>
                <a:lnTo>
                  <a:pt x="164" y="701"/>
                </a:lnTo>
                <a:lnTo>
                  <a:pt x="164" y="736"/>
                </a:lnTo>
                <a:lnTo>
                  <a:pt x="178" y="768"/>
                </a:lnTo>
                <a:lnTo>
                  <a:pt x="206" y="768"/>
                </a:lnTo>
                <a:lnTo>
                  <a:pt x="234" y="785"/>
                </a:lnTo>
                <a:lnTo>
                  <a:pt x="261" y="802"/>
                </a:lnTo>
                <a:lnTo>
                  <a:pt x="289" y="802"/>
                </a:lnTo>
                <a:lnTo>
                  <a:pt x="317" y="820"/>
                </a:lnTo>
                <a:lnTo>
                  <a:pt x="344" y="820"/>
                </a:lnTo>
                <a:lnTo>
                  <a:pt x="372" y="802"/>
                </a:lnTo>
                <a:lnTo>
                  <a:pt x="399" y="802"/>
                </a:lnTo>
                <a:lnTo>
                  <a:pt x="427" y="785"/>
                </a:lnTo>
                <a:lnTo>
                  <a:pt x="455" y="768"/>
                </a:lnTo>
                <a:lnTo>
                  <a:pt x="469" y="736"/>
                </a:lnTo>
                <a:lnTo>
                  <a:pt x="495" y="719"/>
                </a:lnTo>
                <a:lnTo>
                  <a:pt x="523" y="736"/>
                </a:lnTo>
                <a:lnTo>
                  <a:pt x="551" y="753"/>
                </a:lnTo>
                <a:lnTo>
                  <a:pt x="578" y="753"/>
                </a:lnTo>
                <a:lnTo>
                  <a:pt x="606" y="768"/>
                </a:lnTo>
                <a:lnTo>
                  <a:pt x="634" y="768"/>
                </a:lnTo>
                <a:lnTo>
                  <a:pt x="661" y="785"/>
                </a:lnTo>
                <a:lnTo>
                  <a:pt x="689" y="785"/>
                </a:lnTo>
                <a:lnTo>
                  <a:pt x="716" y="785"/>
                </a:lnTo>
                <a:lnTo>
                  <a:pt x="744" y="785"/>
                </a:lnTo>
                <a:lnTo>
                  <a:pt x="772" y="768"/>
                </a:lnTo>
                <a:lnTo>
                  <a:pt x="798" y="753"/>
                </a:lnTo>
                <a:lnTo>
                  <a:pt x="812" y="719"/>
                </a:lnTo>
                <a:lnTo>
                  <a:pt x="840" y="701"/>
                </a:lnTo>
                <a:lnTo>
                  <a:pt x="854" y="669"/>
                </a:lnTo>
                <a:lnTo>
                  <a:pt x="881" y="669"/>
                </a:lnTo>
                <a:lnTo>
                  <a:pt x="909" y="684"/>
                </a:lnTo>
                <a:lnTo>
                  <a:pt x="937" y="684"/>
                </a:lnTo>
                <a:lnTo>
                  <a:pt x="964" y="701"/>
                </a:lnTo>
                <a:lnTo>
                  <a:pt x="992" y="701"/>
                </a:lnTo>
                <a:lnTo>
                  <a:pt x="1020" y="719"/>
                </a:lnTo>
                <a:lnTo>
                  <a:pt x="1047" y="701"/>
                </a:lnTo>
                <a:lnTo>
                  <a:pt x="1075" y="701"/>
                </a:lnTo>
                <a:lnTo>
                  <a:pt x="1103" y="684"/>
                </a:lnTo>
                <a:lnTo>
                  <a:pt x="1129" y="653"/>
                </a:lnTo>
                <a:lnTo>
                  <a:pt x="1143" y="619"/>
                </a:lnTo>
                <a:lnTo>
                  <a:pt x="1157" y="585"/>
                </a:lnTo>
                <a:lnTo>
                  <a:pt x="1171" y="552"/>
                </a:lnTo>
                <a:lnTo>
                  <a:pt x="1171" y="518"/>
                </a:lnTo>
                <a:lnTo>
                  <a:pt x="1198" y="518"/>
                </a:lnTo>
                <a:lnTo>
                  <a:pt x="1226" y="501"/>
                </a:lnTo>
                <a:lnTo>
                  <a:pt x="1254" y="484"/>
                </a:lnTo>
                <a:lnTo>
                  <a:pt x="1268" y="451"/>
                </a:lnTo>
                <a:lnTo>
                  <a:pt x="1254" y="417"/>
                </a:lnTo>
                <a:lnTo>
                  <a:pt x="1240" y="385"/>
                </a:lnTo>
                <a:lnTo>
                  <a:pt x="1212" y="352"/>
                </a:lnTo>
                <a:lnTo>
                  <a:pt x="1185" y="318"/>
                </a:lnTo>
                <a:lnTo>
                  <a:pt x="1157" y="301"/>
                </a:lnTo>
                <a:lnTo>
                  <a:pt x="1129" y="267"/>
                </a:lnTo>
                <a:lnTo>
                  <a:pt x="1103" y="251"/>
                </a:lnTo>
                <a:lnTo>
                  <a:pt x="1075" y="234"/>
                </a:lnTo>
                <a:lnTo>
                  <a:pt x="1047" y="234"/>
                </a:lnTo>
                <a:lnTo>
                  <a:pt x="1075" y="217"/>
                </a:lnTo>
                <a:lnTo>
                  <a:pt x="1103" y="183"/>
                </a:lnTo>
                <a:lnTo>
                  <a:pt x="1115" y="150"/>
                </a:lnTo>
                <a:lnTo>
                  <a:pt x="1129" y="118"/>
                </a:lnTo>
                <a:lnTo>
                  <a:pt x="1115" y="83"/>
                </a:lnTo>
                <a:lnTo>
                  <a:pt x="1089" y="66"/>
                </a:lnTo>
                <a:lnTo>
                  <a:pt x="1061" y="66"/>
                </a:lnTo>
                <a:lnTo>
                  <a:pt x="1033" y="51"/>
                </a:lnTo>
                <a:lnTo>
                  <a:pt x="1006" y="51"/>
                </a:lnTo>
                <a:lnTo>
                  <a:pt x="978" y="51"/>
                </a:lnTo>
                <a:lnTo>
                  <a:pt x="951" y="51"/>
                </a:lnTo>
                <a:lnTo>
                  <a:pt x="923" y="51"/>
                </a:lnTo>
                <a:lnTo>
                  <a:pt x="895" y="51"/>
                </a:lnTo>
                <a:lnTo>
                  <a:pt x="909" y="17"/>
                </a:lnTo>
                <a:lnTo>
                  <a:pt x="881" y="0"/>
                </a:lnTo>
                <a:lnTo>
                  <a:pt x="854" y="0"/>
                </a:lnTo>
                <a:lnTo>
                  <a:pt x="812" y="0"/>
                </a:lnTo>
                <a:lnTo>
                  <a:pt x="786" y="0"/>
                </a:lnTo>
                <a:lnTo>
                  <a:pt x="758" y="0"/>
                </a:lnTo>
                <a:lnTo>
                  <a:pt x="730" y="0"/>
                </a:lnTo>
                <a:lnTo>
                  <a:pt x="703" y="0"/>
                </a:lnTo>
                <a:lnTo>
                  <a:pt x="675" y="17"/>
                </a:lnTo>
                <a:lnTo>
                  <a:pt x="647" y="34"/>
                </a:lnTo>
                <a:lnTo>
                  <a:pt x="620" y="34"/>
                </a:lnTo>
                <a:lnTo>
                  <a:pt x="592" y="51"/>
                </a:lnTo>
                <a:lnTo>
                  <a:pt x="564" y="51"/>
                </a:lnTo>
                <a:lnTo>
                  <a:pt x="537" y="66"/>
                </a:lnTo>
                <a:lnTo>
                  <a:pt x="509" y="83"/>
                </a:lnTo>
                <a:lnTo>
                  <a:pt x="523" y="51"/>
                </a:lnTo>
                <a:lnTo>
                  <a:pt x="495" y="34"/>
                </a:lnTo>
                <a:lnTo>
                  <a:pt x="469" y="17"/>
                </a:lnTo>
                <a:lnTo>
                  <a:pt x="441" y="17"/>
                </a:lnTo>
                <a:lnTo>
                  <a:pt x="413" y="17"/>
                </a:lnTo>
                <a:lnTo>
                  <a:pt x="386" y="17"/>
                </a:lnTo>
                <a:lnTo>
                  <a:pt x="358" y="17"/>
                </a:lnTo>
                <a:lnTo>
                  <a:pt x="330" y="34"/>
                </a:lnTo>
                <a:lnTo>
                  <a:pt x="303" y="34"/>
                </a:lnTo>
                <a:lnTo>
                  <a:pt x="275" y="34"/>
                </a:lnTo>
                <a:lnTo>
                  <a:pt x="247" y="51"/>
                </a:lnTo>
                <a:lnTo>
                  <a:pt x="220" y="83"/>
                </a:lnTo>
                <a:lnTo>
                  <a:pt x="192" y="100"/>
                </a:lnTo>
                <a:lnTo>
                  <a:pt x="178" y="135"/>
                </a:lnTo>
                <a:lnTo>
                  <a:pt x="164" y="166"/>
                </a:lnTo>
                <a:lnTo>
                  <a:pt x="164" y="200"/>
                </a:lnTo>
                <a:lnTo>
                  <a:pt x="178" y="251"/>
                </a:lnTo>
              </a:path>
            </a:pathLst>
          </a:custGeom>
          <a:gradFill>
            <a:gsLst>
              <a:gs pos="0">
                <a:srgbClr val="FFFFFF"/>
              </a:gs>
              <a:gs pos="100000">
                <a:srgbClr val="E5E5E5"/>
              </a:gs>
            </a:gsLst>
            <a:lin ang="0" scaled="0"/>
          </a:gradFill>
          <a:ln>
            <a:noFill/>
          </a:ln>
        </p:spPr>
      </p:sp>
      <p:sp>
        <p:nvSpPr>
          <p:cNvPr id="557" name="Google Shape;557;p5"/>
          <p:cNvSpPr/>
          <p:nvPr/>
        </p:nvSpPr>
        <p:spPr>
          <a:xfrm>
            <a:off x="755640" y="3433680"/>
            <a:ext cx="1020960" cy="1008360"/>
          </a:xfrm>
          <a:prstGeom prst="rect">
            <a:avLst/>
          </a:prstGeom>
          <a:noFill/>
          <a:ln>
            <a:noFill/>
          </a:ln>
        </p:spPr>
        <p:txBody>
          <a:bodyPr anchorCtr="0" anchor="t" bIns="47500" lIns="93600" spcFirstLastPara="1" rIns="93600" wrap="square" tIns="47500">
            <a:noAutofit/>
          </a:bodyPr>
          <a:lstStyle/>
          <a:p>
            <a:pPr indent="0" lvl="0" marL="0" marR="0" rtl="0" algn="ctr">
              <a:lnSpc>
                <a:spcPct val="100000"/>
              </a:lnSpc>
              <a:spcBef>
                <a:spcPts val="0"/>
              </a:spcBef>
              <a:spcAft>
                <a:spcPts val="0"/>
              </a:spcAft>
              <a:buNone/>
            </a:pPr>
            <a:r>
              <a:rPr b="1" i="1" lang="en-IN" sz="2000" strike="noStrike">
                <a:solidFill>
                  <a:srgbClr val="000000"/>
                </a:solidFill>
                <a:latin typeface="Arial Rounded"/>
                <a:ea typeface="Arial Rounded"/>
                <a:cs typeface="Arial Rounded"/>
                <a:sym typeface="Arial Rounded"/>
              </a:rPr>
              <a:t>World</a:t>
            </a:r>
            <a:endParaRPr b="0" sz="1800"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None/>
            </a:pPr>
            <a:r>
              <a:rPr b="1" i="1" lang="en-IN" sz="2000" strike="noStrike">
                <a:solidFill>
                  <a:srgbClr val="000000"/>
                </a:solidFill>
                <a:latin typeface="Arial Rounded"/>
                <a:ea typeface="Arial Rounded"/>
                <a:cs typeface="Arial Rounded"/>
                <a:sym typeface="Arial Rounded"/>
              </a:rPr>
              <a:t>Wide</a:t>
            </a:r>
            <a:endParaRPr b="0" sz="1800"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None/>
            </a:pPr>
            <a:r>
              <a:rPr b="1" i="1" lang="en-IN" sz="2000" strike="noStrike">
                <a:solidFill>
                  <a:srgbClr val="000000"/>
                </a:solidFill>
                <a:latin typeface="Arial Rounded"/>
                <a:ea typeface="Arial Rounded"/>
                <a:cs typeface="Arial Rounded"/>
                <a:sym typeface="Arial Rounded"/>
              </a:rPr>
              <a:t>Web</a:t>
            </a:r>
            <a:endParaRPr b="0" sz="1800" strike="noStrike">
              <a:solidFill>
                <a:srgbClr val="000000"/>
              </a:solidFill>
              <a:latin typeface="Arial"/>
              <a:ea typeface="Arial"/>
              <a:cs typeface="Arial"/>
              <a:sym typeface="Arial"/>
            </a:endParaRPr>
          </a:p>
        </p:txBody>
      </p:sp>
      <p:sp>
        <p:nvSpPr>
          <p:cNvPr id="558" name="Google Shape;558;p5"/>
          <p:cNvSpPr/>
          <p:nvPr/>
        </p:nvSpPr>
        <p:spPr>
          <a:xfrm>
            <a:off x="2467080" y="4319640"/>
            <a:ext cx="1989000" cy="365400"/>
          </a:xfrm>
          <a:prstGeom prst="rect">
            <a:avLst/>
          </a:prstGeom>
          <a:noFill/>
          <a:ln>
            <a:noFill/>
          </a:ln>
        </p:spPr>
        <p:txBody>
          <a:bodyPr anchorCtr="0" anchor="t" bIns="46075" lIns="92150" spcFirstLastPara="1" rIns="92150" wrap="square" tIns="46075">
            <a:noAutofit/>
          </a:bodyPr>
          <a:lstStyle/>
          <a:p>
            <a:pPr indent="0" lvl="0" marL="0" marR="0" rtl="0" algn="ctr">
              <a:lnSpc>
                <a:spcPct val="100000"/>
              </a:lnSpc>
              <a:spcBef>
                <a:spcPts val="0"/>
              </a:spcBef>
              <a:spcAft>
                <a:spcPts val="0"/>
              </a:spcAft>
              <a:buNone/>
            </a:pPr>
            <a:r>
              <a:rPr b="1" lang="en-IN" sz="1800" strike="noStrike">
                <a:solidFill>
                  <a:srgbClr val="000000"/>
                </a:solidFill>
                <a:latin typeface="Arial Rounded"/>
                <a:ea typeface="Arial Rounded"/>
                <a:cs typeface="Arial Rounded"/>
                <a:sym typeface="Arial Rounded"/>
              </a:rPr>
              <a:t>Digital Libraries</a:t>
            </a:r>
            <a:endParaRPr b="0" sz="1800" strike="noStrike">
              <a:solidFill>
                <a:srgbClr val="000000"/>
              </a:solidFill>
              <a:latin typeface="Arial"/>
              <a:ea typeface="Arial"/>
              <a:cs typeface="Arial"/>
              <a:sym typeface="Arial"/>
            </a:endParaRPr>
          </a:p>
        </p:txBody>
      </p:sp>
      <p:sp>
        <p:nvSpPr>
          <p:cNvPr id="559" name="Google Shape;559;p5"/>
          <p:cNvSpPr/>
          <p:nvPr/>
        </p:nvSpPr>
        <p:spPr>
          <a:xfrm rot="240000">
            <a:off x="2817000" y="4081680"/>
            <a:ext cx="22320" cy="106560"/>
          </a:xfrm>
          <a:custGeom>
            <a:rect b="b" l="l" r="r" t="t"/>
            <a:pathLst>
              <a:path extrusionOk="0" h="42782" w="21600">
                <a:moveTo>
                  <a:pt x="18517" y="42781"/>
                </a:moveTo>
                <a:cubicBezTo>
                  <a:pt x="7888" y="41249"/>
                  <a:pt x="0" y="32141"/>
                  <a:pt x="0" y="21403"/>
                </a:cubicBezTo>
                <a:cubicBezTo>
                  <a:pt x="-1" y="10598"/>
                  <a:pt x="7983" y="1455"/>
                  <a:pt x="18689" y="-1"/>
                </a:cubicBezTo>
                <a:moveTo>
                  <a:pt x="18517" y="42781"/>
                </a:moveTo>
                <a:cubicBezTo>
                  <a:pt x="7888" y="41249"/>
                  <a:pt x="0" y="32141"/>
                  <a:pt x="0" y="21403"/>
                </a:cubicBezTo>
                <a:cubicBezTo>
                  <a:pt x="-1" y="10598"/>
                  <a:pt x="7983" y="1455"/>
                  <a:pt x="18689" y="-1"/>
                </a:cubicBezTo>
                <a:lnTo>
                  <a:pt x="21600" y="21403"/>
                </a:lnTo>
                <a:lnTo>
                  <a:pt x="18517" y="42781"/>
                </a:lnTo>
                <a:close/>
              </a:path>
            </a:pathLst>
          </a:custGeom>
          <a:solidFill>
            <a:srgbClr val="00008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0" name="Google Shape;560;p5"/>
          <p:cNvSpPr/>
          <p:nvPr/>
        </p:nvSpPr>
        <p:spPr>
          <a:xfrm>
            <a:off x="2838600" y="3905280"/>
            <a:ext cx="725760" cy="441360"/>
          </a:xfrm>
          <a:custGeom>
            <a:rect b="b" l="l" r="r" t="t"/>
            <a:pathLst>
              <a:path extrusionOk="0" h="279" w="458">
                <a:moveTo>
                  <a:pt x="0" y="177"/>
                </a:moveTo>
                <a:lnTo>
                  <a:pt x="204" y="278"/>
                </a:lnTo>
                <a:lnTo>
                  <a:pt x="456" y="115"/>
                </a:lnTo>
                <a:lnTo>
                  <a:pt x="454" y="110"/>
                </a:lnTo>
                <a:lnTo>
                  <a:pt x="445" y="107"/>
                </a:lnTo>
                <a:lnTo>
                  <a:pt x="448" y="68"/>
                </a:lnTo>
                <a:lnTo>
                  <a:pt x="455" y="64"/>
                </a:lnTo>
                <a:lnTo>
                  <a:pt x="457" y="59"/>
                </a:lnTo>
                <a:lnTo>
                  <a:pt x="254" y="0"/>
                </a:lnTo>
                <a:lnTo>
                  <a:pt x="3" y="112"/>
                </a:lnTo>
                <a:lnTo>
                  <a:pt x="0" y="177"/>
                </a:lnTo>
              </a:path>
            </a:pathLst>
          </a:custGeom>
          <a:solidFill>
            <a:srgbClr val="000080"/>
          </a:solidFill>
          <a:ln>
            <a:noFill/>
          </a:ln>
        </p:spPr>
      </p:sp>
      <p:sp>
        <p:nvSpPr>
          <p:cNvPr id="561" name="Google Shape;561;p5"/>
          <p:cNvSpPr/>
          <p:nvPr/>
        </p:nvSpPr>
        <p:spPr>
          <a:xfrm>
            <a:off x="2835360" y="3990960"/>
            <a:ext cx="727200" cy="347760"/>
          </a:xfrm>
          <a:custGeom>
            <a:rect b="b" l="l" r="r" t="t"/>
            <a:pathLst>
              <a:path extrusionOk="0" h="220" w="459">
                <a:moveTo>
                  <a:pt x="0" y="122"/>
                </a:moveTo>
                <a:lnTo>
                  <a:pt x="253" y="0"/>
                </a:lnTo>
                <a:lnTo>
                  <a:pt x="458" y="56"/>
                </a:lnTo>
                <a:lnTo>
                  <a:pt x="206" y="219"/>
                </a:lnTo>
                <a:lnTo>
                  <a:pt x="0" y="122"/>
                </a:lnTo>
              </a:path>
            </a:pathLst>
          </a:custGeom>
          <a:solidFill>
            <a:srgbClr val="00FFFF"/>
          </a:solidFill>
          <a:ln>
            <a:noFill/>
          </a:ln>
        </p:spPr>
      </p:sp>
      <p:sp>
        <p:nvSpPr>
          <p:cNvPr id="562" name="Google Shape;562;p5"/>
          <p:cNvSpPr/>
          <p:nvPr/>
        </p:nvSpPr>
        <p:spPr>
          <a:xfrm>
            <a:off x="3160800" y="4013280"/>
            <a:ext cx="389160" cy="317520"/>
          </a:xfrm>
          <a:custGeom>
            <a:rect b="b" l="l" r="r" t="t"/>
            <a:pathLst>
              <a:path extrusionOk="0" h="201" w="246">
                <a:moveTo>
                  <a:pt x="3" y="150"/>
                </a:moveTo>
                <a:lnTo>
                  <a:pt x="0" y="200"/>
                </a:lnTo>
                <a:lnTo>
                  <a:pt x="244" y="45"/>
                </a:lnTo>
                <a:lnTo>
                  <a:pt x="245" y="0"/>
                </a:lnTo>
                <a:lnTo>
                  <a:pt x="3" y="150"/>
                </a:lnTo>
              </a:path>
            </a:pathLst>
          </a:custGeom>
          <a:solidFill>
            <a:srgbClr val="FFFF00"/>
          </a:solidFill>
          <a:ln>
            <a:noFill/>
          </a:ln>
        </p:spPr>
      </p:sp>
      <p:sp>
        <p:nvSpPr>
          <p:cNvPr id="563" name="Google Shape;563;p5"/>
          <p:cNvSpPr/>
          <p:nvPr/>
        </p:nvSpPr>
        <p:spPr>
          <a:xfrm>
            <a:off x="2846520" y="4094280"/>
            <a:ext cx="320760" cy="235080"/>
          </a:xfrm>
          <a:custGeom>
            <a:rect b="b" l="l" r="r" t="t"/>
            <a:pathLst>
              <a:path extrusionOk="0" h="149" w="203">
                <a:moveTo>
                  <a:pt x="2" y="0"/>
                </a:moveTo>
                <a:lnTo>
                  <a:pt x="0" y="53"/>
                </a:lnTo>
                <a:lnTo>
                  <a:pt x="197" y="148"/>
                </a:lnTo>
                <a:lnTo>
                  <a:pt x="202" y="98"/>
                </a:lnTo>
                <a:lnTo>
                  <a:pt x="2" y="0"/>
                </a:lnTo>
              </a:path>
            </a:pathLst>
          </a:custGeom>
          <a:solidFill>
            <a:srgbClr val="808000"/>
          </a:solidFill>
          <a:ln>
            <a:noFill/>
          </a:ln>
        </p:spPr>
      </p:sp>
      <p:sp>
        <p:nvSpPr>
          <p:cNvPr id="564" name="Google Shape;564;p5"/>
          <p:cNvSpPr/>
          <p:nvPr/>
        </p:nvSpPr>
        <p:spPr>
          <a:xfrm>
            <a:off x="2841480" y="4086360"/>
            <a:ext cx="327240" cy="181080"/>
          </a:xfrm>
          <a:custGeom>
            <a:rect b="b" l="l" r="r" t="t"/>
            <a:pathLst>
              <a:path extrusionOk="0" h="115" w="207">
                <a:moveTo>
                  <a:pt x="2" y="0"/>
                </a:moveTo>
                <a:lnTo>
                  <a:pt x="0" y="7"/>
                </a:lnTo>
                <a:lnTo>
                  <a:pt x="198" y="114"/>
                </a:lnTo>
                <a:lnTo>
                  <a:pt x="206" y="99"/>
                </a:lnTo>
                <a:lnTo>
                  <a:pt x="2" y="0"/>
                </a:lnTo>
              </a:path>
            </a:pathLst>
          </a:custGeom>
          <a:solidFill>
            <a:srgbClr val="000080"/>
          </a:solidFill>
          <a:ln>
            <a:noFill/>
          </a:ln>
        </p:spPr>
      </p:sp>
      <p:sp>
        <p:nvSpPr>
          <p:cNvPr id="565" name="Google Shape;565;p5"/>
          <p:cNvSpPr/>
          <p:nvPr/>
        </p:nvSpPr>
        <p:spPr>
          <a:xfrm>
            <a:off x="3160800" y="4081320"/>
            <a:ext cx="398520" cy="268560"/>
          </a:xfrm>
          <a:custGeom>
            <a:rect b="b" l="l" r="r" t="t"/>
            <a:pathLst>
              <a:path extrusionOk="0" h="170" w="252">
                <a:moveTo>
                  <a:pt x="0" y="162"/>
                </a:moveTo>
                <a:lnTo>
                  <a:pt x="2" y="169"/>
                </a:lnTo>
                <a:lnTo>
                  <a:pt x="251" y="6"/>
                </a:lnTo>
                <a:lnTo>
                  <a:pt x="251" y="0"/>
                </a:lnTo>
                <a:lnTo>
                  <a:pt x="0" y="162"/>
                </a:lnTo>
              </a:path>
            </a:pathLst>
          </a:custGeom>
          <a:solidFill>
            <a:srgbClr val="008080"/>
          </a:solidFill>
          <a:ln>
            <a:noFill/>
          </a:ln>
        </p:spPr>
      </p:sp>
      <p:sp>
        <p:nvSpPr>
          <p:cNvPr id="566" name="Google Shape;566;p5"/>
          <p:cNvSpPr/>
          <p:nvPr/>
        </p:nvSpPr>
        <p:spPr>
          <a:xfrm>
            <a:off x="2844720" y="3909960"/>
            <a:ext cx="714600" cy="335160"/>
          </a:xfrm>
          <a:custGeom>
            <a:rect b="b" l="l" r="r" t="t"/>
            <a:pathLst>
              <a:path extrusionOk="0" h="212" w="451">
                <a:moveTo>
                  <a:pt x="0" y="111"/>
                </a:moveTo>
                <a:lnTo>
                  <a:pt x="246" y="0"/>
                </a:lnTo>
                <a:lnTo>
                  <a:pt x="450" y="58"/>
                </a:lnTo>
                <a:lnTo>
                  <a:pt x="202" y="211"/>
                </a:lnTo>
                <a:lnTo>
                  <a:pt x="0" y="111"/>
                </a:lnTo>
              </a:path>
            </a:pathLst>
          </a:custGeom>
          <a:solidFill>
            <a:srgbClr val="0000FF"/>
          </a:solidFill>
          <a:ln>
            <a:noFill/>
          </a:ln>
        </p:spPr>
      </p:sp>
      <p:sp>
        <p:nvSpPr>
          <p:cNvPr id="567" name="Google Shape;567;p5"/>
          <p:cNvSpPr/>
          <p:nvPr/>
        </p:nvSpPr>
        <p:spPr>
          <a:xfrm>
            <a:off x="3187800" y="3925800"/>
            <a:ext cx="338400" cy="104760"/>
          </a:xfrm>
          <a:custGeom>
            <a:rect b="b" l="l" r="r" t="t"/>
            <a:pathLst>
              <a:path extrusionOk="0" h="67" w="214">
                <a:moveTo>
                  <a:pt x="5" y="0"/>
                </a:moveTo>
                <a:lnTo>
                  <a:pt x="0" y="4"/>
                </a:lnTo>
                <a:lnTo>
                  <a:pt x="206" y="66"/>
                </a:lnTo>
                <a:lnTo>
                  <a:pt x="213" y="64"/>
                </a:lnTo>
                <a:lnTo>
                  <a:pt x="5" y="0"/>
                </a:lnTo>
              </a:path>
            </a:pathLst>
          </a:custGeom>
          <a:solidFill>
            <a:srgbClr val="FF0000"/>
          </a:solidFill>
          <a:ln>
            <a:noFill/>
          </a:ln>
        </p:spPr>
      </p:sp>
      <p:sp>
        <p:nvSpPr>
          <p:cNvPr id="568" name="Google Shape;568;p5"/>
          <p:cNvSpPr/>
          <p:nvPr/>
        </p:nvSpPr>
        <p:spPr>
          <a:xfrm>
            <a:off x="3160800" y="3938760"/>
            <a:ext cx="341280" cy="103320"/>
          </a:xfrm>
          <a:custGeom>
            <a:rect b="b" l="l" r="r" t="t"/>
            <a:pathLst>
              <a:path extrusionOk="0" h="66" w="216">
                <a:moveTo>
                  <a:pt x="9" y="0"/>
                </a:moveTo>
                <a:lnTo>
                  <a:pt x="0" y="5"/>
                </a:lnTo>
                <a:lnTo>
                  <a:pt x="208" y="65"/>
                </a:lnTo>
                <a:lnTo>
                  <a:pt x="215" y="64"/>
                </a:lnTo>
                <a:lnTo>
                  <a:pt x="9" y="0"/>
                </a:lnTo>
              </a:path>
            </a:pathLst>
          </a:custGeom>
          <a:solidFill>
            <a:srgbClr val="FF0000"/>
          </a:solidFill>
          <a:ln>
            <a:noFill/>
          </a:ln>
        </p:spPr>
      </p:sp>
      <p:sp>
        <p:nvSpPr>
          <p:cNvPr id="569" name="Google Shape;569;p5"/>
          <p:cNvSpPr/>
          <p:nvPr/>
        </p:nvSpPr>
        <p:spPr>
          <a:xfrm>
            <a:off x="3168720" y="4002120"/>
            <a:ext cx="393840" cy="247680"/>
          </a:xfrm>
          <a:custGeom>
            <a:rect b="b" l="l" r="r" t="t"/>
            <a:pathLst>
              <a:path extrusionOk="0" h="157" w="249">
                <a:moveTo>
                  <a:pt x="0" y="152"/>
                </a:moveTo>
                <a:lnTo>
                  <a:pt x="1" y="156"/>
                </a:lnTo>
                <a:lnTo>
                  <a:pt x="247" y="3"/>
                </a:lnTo>
                <a:lnTo>
                  <a:pt x="248" y="0"/>
                </a:lnTo>
                <a:lnTo>
                  <a:pt x="0" y="152"/>
                </a:lnTo>
              </a:path>
            </a:pathLst>
          </a:custGeom>
          <a:solidFill>
            <a:srgbClr val="008080"/>
          </a:solidFill>
          <a:ln>
            <a:noFill/>
          </a:ln>
        </p:spPr>
      </p:sp>
      <p:cxnSp>
        <p:nvCxnSpPr>
          <p:cNvPr id="570" name="Google Shape;570;p5"/>
          <p:cNvCxnSpPr/>
          <p:nvPr/>
        </p:nvCxnSpPr>
        <p:spPr>
          <a:xfrm flipH="1">
            <a:off x="3168360" y="4024080"/>
            <a:ext cx="376200" cy="235080"/>
          </a:xfrm>
          <a:prstGeom prst="straightConnector1">
            <a:avLst/>
          </a:prstGeom>
          <a:noFill/>
          <a:ln cap="flat" cmpd="sng" w="12600">
            <a:solidFill>
              <a:srgbClr val="000000"/>
            </a:solidFill>
            <a:prstDash val="solid"/>
            <a:round/>
            <a:headEnd len="sm" w="sm" type="none"/>
            <a:tailEnd len="sm" w="sm" type="none"/>
          </a:ln>
        </p:spPr>
      </p:cxnSp>
      <p:cxnSp>
        <p:nvCxnSpPr>
          <p:cNvPr id="571" name="Google Shape;571;p5"/>
          <p:cNvCxnSpPr/>
          <p:nvPr/>
        </p:nvCxnSpPr>
        <p:spPr>
          <a:xfrm flipH="1">
            <a:off x="3166920" y="4036680"/>
            <a:ext cx="380880" cy="233640"/>
          </a:xfrm>
          <a:prstGeom prst="straightConnector1">
            <a:avLst/>
          </a:prstGeom>
          <a:noFill/>
          <a:ln cap="flat" cmpd="sng" w="12600">
            <a:solidFill>
              <a:srgbClr val="000000"/>
            </a:solidFill>
            <a:prstDash val="solid"/>
            <a:round/>
            <a:headEnd len="sm" w="sm" type="none"/>
            <a:tailEnd len="sm" w="sm" type="none"/>
          </a:ln>
        </p:spPr>
      </p:cxnSp>
      <p:cxnSp>
        <p:nvCxnSpPr>
          <p:cNvPr id="572" name="Google Shape;572;p5"/>
          <p:cNvCxnSpPr/>
          <p:nvPr/>
        </p:nvCxnSpPr>
        <p:spPr>
          <a:xfrm flipH="1">
            <a:off x="3163680" y="4049640"/>
            <a:ext cx="378000" cy="237960"/>
          </a:xfrm>
          <a:prstGeom prst="straightConnector1">
            <a:avLst/>
          </a:prstGeom>
          <a:noFill/>
          <a:ln cap="flat" cmpd="sng" w="12600">
            <a:solidFill>
              <a:srgbClr val="000000"/>
            </a:solidFill>
            <a:prstDash val="solid"/>
            <a:round/>
            <a:headEnd len="sm" w="sm" type="none"/>
            <a:tailEnd len="sm" w="sm" type="none"/>
          </a:ln>
        </p:spPr>
      </p:cxnSp>
      <p:cxnSp>
        <p:nvCxnSpPr>
          <p:cNvPr id="573" name="Google Shape;573;p5"/>
          <p:cNvCxnSpPr/>
          <p:nvPr/>
        </p:nvCxnSpPr>
        <p:spPr>
          <a:xfrm flipH="1">
            <a:off x="3166920" y="4057560"/>
            <a:ext cx="376200" cy="241200"/>
          </a:xfrm>
          <a:prstGeom prst="straightConnector1">
            <a:avLst/>
          </a:prstGeom>
          <a:noFill/>
          <a:ln cap="flat" cmpd="sng" w="12600">
            <a:solidFill>
              <a:srgbClr val="000000"/>
            </a:solidFill>
            <a:prstDash val="solid"/>
            <a:round/>
            <a:headEnd len="sm" w="sm" type="none"/>
            <a:tailEnd len="sm" w="sm" type="none"/>
          </a:ln>
        </p:spPr>
      </p:cxnSp>
      <p:cxnSp>
        <p:nvCxnSpPr>
          <p:cNvPr id="574" name="Google Shape;574;p5"/>
          <p:cNvCxnSpPr/>
          <p:nvPr/>
        </p:nvCxnSpPr>
        <p:spPr>
          <a:xfrm flipH="1">
            <a:off x="3162240" y="4071600"/>
            <a:ext cx="384120" cy="241560"/>
          </a:xfrm>
          <a:prstGeom prst="straightConnector1">
            <a:avLst/>
          </a:prstGeom>
          <a:noFill/>
          <a:ln cap="flat" cmpd="sng" w="12600">
            <a:solidFill>
              <a:srgbClr val="000000"/>
            </a:solidFill>
            <a:prstDash val="solid"/>
            <a:round/>
            <a:headEnd len="sm" w="sm" type="none"/>
            <a:tailEnd len="sm" w="sm" type="none"/>
          </a:ln>
        </p:spPr>
      </p:cxnSp>
      <p:cxnSp>
        <p:nvCxnSpPr>
          <p:cNvPr id="575" name="Google Shape;575;p5"/>
          <p:cNvCxnSpPr/>
          <p:nvPr/>
        </p:nvCxnSpPr>
        <p:spPr>
          <a:xfrm>
            <a:off x="2854080" y="4103640"/>
            <a:ext cx="314280" cy="152280"/>
          </a:xfrm>
          <a:prstGeom prst="straightConnector1">
            <a:avLst/>
          </a:prstGeom>
          <a:noFill/>
          <a:ln cap="flat" cmpd="sng" w="12600">
            <a:solidFill>
              <a:srgbClr val="000000"/>
            </a:solidFill>
            <a:prstDash val="solid"/>
            <a:round/>
            <a:headEnd len="sm" w="sm" type="none"/>
            <a:tailEnd len="sm" w="sm" type="none"/>
          </a:ln>
        </p:spPr>
      </p:cxnSp>
      <p:cxnSp>
        <p:nvCxnSpPr>
          <p:cNvPr id="576" name="Google Shape;576;p5"/>
          <p:cNvCxnSpPr/>
          <p:nvPr/>
        </p:nvCxnSpPr>
        <p:spPr>
          <a:xfrm>
            <a:off x="2850840" y="4113000"/>
            <a:ext cx="314280" cy="155520"/>
          </a:xfrm>
          <a:prstGeom prst="straightConnector1">
            <a:avLst/>
          </a:prstGeom>
          <a:noFill/>
          <a:ln cap="flat" cmpd="sng" w="12600">
            <a:solidFill>
              <a:srgbClr val="000000"/>
            </a:solidFill>
            <a:prstDash val="solid"/>
            <a:round/>
            <a:headEnd len="sm" w="sm" type="none"/>
            <a:tailEnd len="sm" w="sm" type="none"/>
          </a:ln>
        </p:spPr>
      </p:cxnSp>
      <p:cxnSp>
        <p:nvCxnSpPr>
          <p:cNvPr id="577" name="Google Shape;577;p5"/>
          <p:cNvCxnSpPr/>
          <p:nvPr/>
        </p:nvCxnSpPr>
        <p:spPr>
          <a:xfrm>
            <a:off x="2847960" y="4124160"/>
            <a:ext cx="314280" cy="160200"/>
          </a:xfrm>
          <a:prstGeom prst="straightConnector1">
            <a:avLst/>
          </a:prstGeom>
          <a:noFill/>
          <a:ln cap="flat" cmpd="sng" w="12600">
            <a:solidFill>
              <a:srgbClr val="000000"/>
            </a:solidFill>
            <a:prstDash val="solid"/>
            <a:round/>
            <a:headEnd len="sm" w="sm" type="none"/>
            <a:tailEnd len="sm" w="sm" type="none"/>
          </a:ln>
        </p:spPr>
      </p:cxnSp>
      <p:cxnSp>
        <p:nvCxnSpPr>
          <p:cNvPr id="578" name="Google Shape;578;p5"/>
          <p:cNvCxnSpPr/>
          <p:nvPr/>
        </p:nvCxnSpPr>
        <p:spPr>
          <a:xfrm>
            <a:off x="2847960" y="4140000"/>
            <a:ext cx="318960" cy="158760"/>
          </a:xfrm>
          <a:prstGeom prst="straightConnector1">
            <a:avLst/>
          </a:prstGeom>
          <a:noFill/>
          <a:ln cap="flat" cmpd="sng" w="12600">
            <a:solidFill>
              <a:srgbClr val="000000"/>
            </a:solidFill>
            <a:prstDash val="solid"/>
            <a:round/>
            <a:headEnd len="sm" w="sm" type="none"/>
            <a:tailEnd len="sm" w="sm" type="none"/>
          </a:ln>
        </p:spPr>
      </p:cxnSp>
      <p:cxnSp>
        <p:nvCxnSpPr>
          <p:cNvPr id="579" name="Google Shape;579;p5"/>
          <p:cNvCxnSpPr/>
          <p:nvPr/>
        </p:nvCxnSpPr>
        <p:spPr>
          <a:xfrm>
            <a:off x="2847960" y="4155840"/>
            <a:ext cx="314280" cy="157320"/>
          </a:xfrm>
          <a:prstGeom prst="straightConnector1">
            <a:avLst/>
          </a:prstGeom>
          <a:noFill/>
          <a:ln cap="flat" cmpd="sng" w="12600">
            <a:solidFill>
              <a:srgbClr val="000000"/>
            </a:solidFill>
            <a:prstDash val="solid"/>
            <a:round/>
            <a:headEnd len="sm" w="sm" type="none"/>
            <a:tailEnd len="sm" w="sm" type="none"/>
          </a:ln>
        </p:spPr>
      </p:cxnSp>
      <p:sp>
        <p:nvSpPr>
          <p:cNvPr id="580" name="Google Shape;580;p5"/>
          <p:cNvSpPr/>
          <p:nvPr/>
        </p:nvSpPr>
        <p:spPr>
          <a:xfrm rot="240000">
            <a:off x="2852640" y="4013280"/>
            <a:ext cx="20880" cy="108000"/>
          </a:xfrm>
          <a:custGeom>
            <a:rect b="b" l="l" r="r" t="t"/>
            <a:pathLst>
              <a:path extrusionOk="0" h="42720" w="21600">
                <a:moveTo>
                  <a:pt x="18343" y="42720"/>
                </a:moveTo>
                <a:cubicBezTo>
                  <a:pt x="7793" y="41111"/>
                  <a:pt x="0" y="32039"/>
                  <a:pt x="0" y="21367"/>
                </a:cubicBezTo>
                <a:cubicBezTo>
                  <a:pt x="-1" y="10660"/>
                  <a:pt x="7843" y="1568"/>
                  <a:pt x="18435" y="0"/>
                </a:cubicBezTo>
                <a:moveTo>
                  <a:pt x="18343" y="42720"/>
                </a:moveTo>
                <a:cubicBezTo>
                  <a:pt x="7793" y="41111"/>
                  <a:pt x="0" y="32039"/>
                  <a:pt x="0" y="21367"/>
                </a:cubicBezTo>
                <a:cubicBezTo>
                  <a:pt x="-1" y="10660"/>
                  <a:pt x="7843" y="1568"/>
                  <a:pt x="18435" y="0"/>
                </a:cubicBezTo>
                <a:lnTo>
                  <a:pt x="21600" y="21367"/>
                </a:lnTo>
                <a:lnTo>
                  <a:pt x="18343" y="42720"/>
                </a:lnTo>
                <a:close/>
              </a:path>
            </a:pathLst>
          </a:custGeom>
          <a:solidFill>
            <a:srgbClr val="00008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1" name="Google Shape;581;p5"/>
          <p:cNvSpPr/>
          <p:nvPr/>
        </p:nvSpPr>
        <p:spPr>
          <a:xfrm>
            <a:off x="2868480" y="3838680"/>
            <a:ext cx="727200" cy="444600"/>
          </a:xfrm>
          <a:custGeom>
            <a:rect b="b" l="l" r="r" t="t"/>
            <a:pathLst>
              <a:path extrusionOk="0" h="281" w="459">
                <a:moveTo>
                  <a:pt x="0" y="176"/>
                </a:moveTo>
                <a:lnTo>
                  <a:pt x="205" y="280"/>
                </a:lnTo>
                <a:lnTo>
                  <a:pt x="458" y="115"/>
                </a:lnTo>
                <a:lnTo>
                  <a:pt x="457" y="110"/>
                </a:lnTo>
                <a:lnTo>
                  <a:pt x="447" y="107"/>
                </a:lnTo>
                <a:lnTo>
                  <a:pt x="451" y="68"/>
                </a:lnTo>
                <a:lnTo>
                  <a:pt x="458" y="62"/>
                </a:lnTo>
                <a:lnTo>
                  <a:pt x="458" y="58"/>
                </a:lnTo>
                <a:lnTo>
                  <a:pt x="255" y="0"/>
                </a:lnTo>
                <a:lnTo>
                  <a:pt x="6" y="112"/>
                </a:lnTo>
                <a:lnTo>
                  <a:pt x="0" y="176"/>
                </a:lnTo>
              </a:path>
            </a:pathLst>
          </a:custGeom>
          <a:solidFill>
            <a:srgbClr val="000080"/>
          </a:solidFill>
          <a:ln>
            <a:noFill/>
          </a:ln>
        </p:spPr>
      </p:sp>
      <p:sp>
        <p:nvSpPr>
          <p:cNvPr id="582" name="Google Shape;582;p5"/>
          <p:cNvSpPr/>
          <p:nvPr/>
        </p:nvSpPr>
        <p:spPr>
          <a:xfrm>
            <a:off x="2868480" y="3922560"/>
            <a:ext cx="725760" cy="347760"/>
          </a:xfrm>
          <a:custGeom>
            <a:rect b="b" l="l" r="r" t="t"/>
            <a:pathLst>
              <a:path extrusionOk="0" h="220" w="458">
                <a:moveTo>
                  <a:pt x="0" y="119"/>
                </a:moveTo>
                <a:lnTo>
                  <a:pt x="253" y="0"/>
                </a:lnTo>
                <a:lnTo>
                  <a:pt x="457" y="56"/>
                </a:lnTo>
                <a:lnTo>
                  <a:pt x="204" y="219"/>
                </a:lnTo>
                <a:lnTo>
                  <a:pt x="0" y="119"/>
                </a:lnTo>
              </a:path>
            </a:pathLst>
          </a:custGeom>
          <a:solidFill>
            <a:srgbClr val="00FFFF"/>
          </a:solidFill>
          <a:ln>
            <a:noFill/>
          </a:ln>
        </p:spPr>
      </p:sp>
      <p:sp>
        <p:nvSpPr>
          <p:cNvPr id="583" name="Google Shape;583;p5"/>
          <p:cNvSpPr/>
          <p:nvPr/>
        </p:nvSpPr>
        <p:spPr>
          <a:xfrm>
            <a:off x="3193920" y="3946680"/>
            <a:ext cx="390600" cy="317520"/>
          </a:xfrm>
          <a:custGeom>
            <a:rect b="b" l="l" r="r" t="t"/>
            <a:pathLst>
              <a:path extrusionOk="0" h="201" w="247">
                <a:moveTo>
                  <a:pt x="3" y="148"/>
                </a:moveTo>
                <a:lnTo>
                  <a:pt x="0" y="200"/>
                </a:lnTo>
                <a:lnTo>
                  <a:pt x="243" y="44"/>
                </a:lnTo>
                <a:lnTo>
                  <a:pt x="246" y="0"/>
                </a:lnTo>
                <a:lnTo>
                  <a:pt x="3" y="148"/>
                </a:lnTo>
              </a:path>
            </a:pathLst>
          </a:custGeom>
          <a:solidFill>
            <a:srgbClr val="FFFF00"/>
          </a:solidFill>
          <a:ln>
            <a:noFill/>
          </a:ln>
        </p:spPr>
      </p:sp>
      <p:sp>
        <p:nvSpPr>
          <p:cNvPr id="584" name="Google Shape;584;p5"/>
          <p:cNvSpPr/>
          <p:nvPr/>
        </p:nvSpPr>
        <p:spPr>
          <a:xfrm>
            <a:off x="2876400" y="4027320"/>
            <a:ext cx="324000" cy="231840"/>
          </a:xfrm>
          <a:custGeom>
            <a:rect b="b" l="l" r="r" t="t"/>
            <a:pathLst>
              <a:path extrusionOk="0" h="147" w="205">
                <a:moveTo>
                  <a:pt x="5" y="0"/>
                </a:moveTo>
                <a:lnTo>
                  <a:pt x="0" y="52"/>
                </a:lnTo>
                <a:lnTo>
                  <a:pt x="199" y="146"/>
                </a:lnTo>
                <a:lnTo>
                  <a:pt x="204" y="97"/>
                </a:lnTo>
                <a:lnTo>
                  <a:pt x="5" y="0"/>
                </a:lnTo>
              </a:path>
            </a:pathLst>
          </a:custGeom>
          <a:solidFill>
            <a:srgbClr val="808000"/>
          </a:solidFill>
          <a:ln>
            <a:noFill/>
          </a:ln>
        </p:spPr>
      </p:sp>
      <p:sp>
        <p:nvSpPr>
          <p:cNvPr id="585" name="Google Shape;585;p5"/>
          <p:cNvSpPr/>
          <p:nvPr/>
        </p:nvSpPr>
        <p:spPr>
          <a:xfrm>
            <a:off x="2873520" y="4017960"/>
            <a:ext cx="327240" cy="179640"/>
          </a:xfrm>
          <a:custGeom>
            <a:rect b="b" l="l" r="r" t="t"/>
            <a:pathLst>
              <a:path extrusionOk="0" h="114" w="207">
                <a:moveTo>
                  <a:pt x="4" y="0"/>
                </a:moveTo>
                <a:lnTo>
                  <a:pt x="0" y="8"/>
                </a:lnTo>
                <a:lnTo>
                  <a:pt x="200" y="113"/>
                </a:lnTo>
                <a:lnTo>
                  <a:pt x="206" y="99"/>
                </a:lnTo>
                <a:lnTo>
                  <a:pt x="4" y="0"/>
                </a:lnTo>
              </a:path>
            </a:pathLst>
          </a:custGeom>
          <a:solidFill>
            <a:srgbClr val="000080"/>
          </a:solidFill>
          <a:ln>
            <a:noFill/>
          </a:ln>
        </p:spPr>
      </p:sp>
      <p:sp>
        <p:nvSpPr>
          <p:cNvPr id="586" name="Google Shape;586;p5"/>
          <p:cNvSpPr/>
          <p:nvPr/>
        </p:nvSpPr>
        <p:spPr>
          <a:xfrm>
            <a:off x="3193920" y="4013280"/>
            <a:ext cx="401760" cy="270000"/>
          </a:xfrm>
          <a:custGeom>
            <a:rect b="b" l="l" r="r" t="t"/>
            <a:pathLst>
              <a:path extrusionOk="0" h="171" w="254">
                <a:moveTo>
                  <a:pt x="0" y="163"/>
                </a:moveTo>
                <a:lnTo>
                  <a:pt x="0" y="170"/>
                </a:lnTo>
                <a:lnTo>
                  <a:pt x="252" y="6"/>
                </a:lnTo>
                <a:lnTo>
                  <a:pt x="253" y="0"/>
                </a:lnTo>
                <a:lnTo>
                  <a:pt x="0" y="163"/>
                </a:lnTo>
              </a:path>
            </a:pathLst>
          </a:custGeom>
          <a:solidFill>
            <a:srgbClr val="008080"/>
          </a:solidFill>
          <a:ln>
            <a:noFill/>
          </a:ln>
        </p:spPr>
      </p:sp>
      <p:sp>
        <p:nvSpPr>
          <p:cNvPr id="587" name="Google Shape;587;p5"/>
          <p:cNvSpPr/>
          <p:nvPr/>
        </p:nvSpPr>
        <p:spPr>
          <a:xfrm>
            <a:off x="2874960" y="3841920"/>
            <a:ext cx="719280" cy="336600"/>
          </a:xfrm>
          <a:custGeom>
            <a:rect b="b" l="l" r="r" t="t"/>
            <a:pathLst>
              <a:path extrusionOk="0" h="213" w="454">
                <a:moveTo>
                  <a:pt x="0" y="111"/>
                </a:moveTo>
                <a:lnTo>
                  <a:pt x="248" y="0"/>
                </a:lnTo>
                <a:lnTo>
                  <a:pt x="453" y="58"/>
                </a:lnTo>
                <a:lnTo>
                  <a:pt x="206" y="212"/>
                </a:lnTo>
                <a:lnTo>
                  <a:pt x="0" y="111"/>
                </a:lnTo>
              </a:path>
            </a:pathLst>
          </a:custGeom>
          <a:solidFill>
            <a:srgbClr val="0000FF"/>
          </a:solidFill>
          <a:ln>
            <a:noFill/>
          </a:ln>
        </p:spPr>
      </p:sp>
      <p:sp>
        <p:nvSpPr>
          <p:cNvPr id="588" name="Google Shape;588;p5"/>
          <p:cNvSpPr/>
          <p:nvPr/>
        </p:nvSpPr>
        <p:spPr>
          <a:xfrm>
            <a:off x="3220920" y="3857760"/>
            <a:ext cx="336600" cy="101880"/>
          </a:xfrm>
          <a:custGeom>
            <a:rect b="b" l="l" r="r" t="t"/>
            <a:pathLst>
              <a:path extrusionOk="0" h="65" w="213">
                <a:moveTo>
                  <a:pt x="6" y="0"/>
                </a:moveTo>
                <a:lnTo>
                  <a:pt x="0" y="3"/>
                </a:lnTo>
                <a:lnTo>
                  <a:pt x="208" y="64"/>
                </a:lnTo>
                <a:lnTo>
                  <a:pt x="212" y="62"/>
                </a:lnTo>
                <a:lnTo>
                  <a:pt x="6" y="0"/>
                </a:lnTo>
              </a:path>
            </a:pathLst>
          </a:custGeom>
          <a:solidFill>
            <a:srgbClr val="FF0000"/>
          </a:solidFill>
          <a:ln>
            <a:noFill/>
          </a:ln>
        </p:spPr>
      </p:sp>
      <p:sp>
        <p:nvSpPr>
          <p:cNvPr id="589" name="Google Shape;589;p5"/>
          <p:cNvSpPr/>
          <p:nvPr/>
        </p:nvSpPr>
        <p:spPr>
          <a:xfrm>
            <a:off x="3193920" y="3871800"/>
            <a:ext cx="341280" cy="103320"/>
          </a:xfrm>
          <a:custGeom>
            <a:rect b="b" l="l" r="r" t="t"/>
            <a:pathLst>
              <a:path extrusionOk="0" h="66" w="216">
                <a:moveTo>
                  <a:pt x="8" y="0"/>
                </a:moveTo>
                <a:lnTo>
                  <a:pt x="0" y="3"/>
                </a:lnTo>
                <a:lnTo>
                  <a:pt x="209" y="65"/>
                </a:lnTo>
                <a:lnTo>
                  <a:pt x="215" y="62"/>
                </a:lnTo>
                <a:lnTo>
                  <a:pt x="8" y="0"/>
                </a:lnTo>
              </a:path>
            </a:pathLst>
          </a:custGeom>
          <a:solidFill>
            <a:srgbClr val="FF0000"/>
          </a:solidFill>
          <a:ln>
            <a:noFill/>
          </a:ln>
        </p:spPr>
      </p:sp>
      <p:sp>
        <p:nvSpPr>
          <p:cNvPr id="590" name="Google Shape;590;p5"/>
          <p:cNvSpPr/>
          <p:nvPr/>
        </p:nvSpPr>
        <p:spPr>
          <a:xfrm>
            <a:off x="3200400" y="3933720"/>
            <a:ext cx="395280" cy="247680"/>
          </a:xfrm>
          <a:custGeom>
            <a:rect b="b" l="l" r="r" t="t"/>
            <a:pathLst>
              <a:path extrusionOk="0" h="157" w="250">
                <a:moveTo>
                  <a:pt x="0" y="152"/>
                </a:moveTo>
                <a:lnTo>
                  <a:pt x="2" y="156"/>
                </a:lnTo>
                <a:lnTo>
                  <a:pt x="249" y="4"/>
                </a:lnTo>
                <a:lnTo>
                  <a:pt x="249" y="0"/>
                </a:lnTo>
                <a:lnTo>
                  <a:pt x="0" y="152"/>
                </a:lnTo>
              </a:path>
            </a:pathLst>
          </a:custGeom>
          <a:solidFill>
            <a:srgbClr val="008080"/>
          </a:solidFill>
          <a:ln>
            <a:noFill/>
          </a:ln>
        </p:spPr>
      </p:sp>
      <p:cxnSp>
        <p:nvCxnSpPr>
          <p:cNvPr id="591" name="Google Shape;591;p5"/>
          <p:cNvCxnSpPr/>
          <p:nvPr/>
        </p:nvCxnSpPr>
        <p:spPr>
          <a:xfrm flipH="1">
            <a:off x="3201840" y="3957480"/>
            <a:ext cx="377640" cy="233280"/>
          </a:xfrm>
          <a:prstGeom prst="straightConnector1">
            <a:avLst/>
          </a:prstGeom>
          <a:noFill/>
          <a:ln cap="flat" cmpd="sng" w="12600">
            <a:solidFill>
              <a:srgbClr val="000000"/>
            </a:solidFill>
            <a:prstDash val="solid"/>
            <a:round/>
            <a:headEnd len="sm" w="sm" type="none"/>
            <a:tailEnd len="sm" w="sm" type="none"/>
          </a:ln>
        </p:spPr>
      </p:cxnSp>
      <p:cxnSp>
        <p:nvCxnSpPr>
          <p:cNvPr id="592" name="Google Shape;592;p5"/>
          <p:cNvCxnSpPr/>
          <p:nvPr/>
        </p:nvCxnSpPr>
        <p:spPr>
          <a:xfrm flipH="1">
            <a:off x="3198600" y="3968640"/>
            <a:ext cx="382680" cy="231840"/>
          </a:xfrm>
          <a:prstGeom prst="straightConnector1">
            <a:avLst/>
          </a:prstGeom>
          <a:noFill/>
          <a:ln cap="flat" cmpd="sng" w="12600">
            <a:solidFill>
              <a:srgbClr val="000000"/>
            </a:solidFill>
            <a:prstDash val="solid"/>
            <a:round/>
            <a:headEnd len="sm" w="sm" type="none"/>
            <a:tailEnd len="sm" w="sm" type="none"/>
          </a:ln>
        </p:spPr>
      </p:cxnSp>
      <p:cxnSp>
        <p:nvCxnSpPr>
          <p:cNvPr id="593" name="Google Shape;593;p5"/>
          <p:cNvCxnSpPr/>
          <p:nvPr/>
        </p:nvCxnSpPr>
        <p:spPr>
          <a:xfrm flipH="1">
            <a:off x="3197160" y="3982680"/>
            <a:ext cx="377640" cy="236880"/>
          </a:xfrm>
          <a:prstGeom prst="straightConnector1">
            <a:avLst/>
          </a:prstGeom>
          <a:noFill/>
          <a:ln cap="flat" cmpd="sng" w="12600">
            <a:solidFill>
              <a:srgbClr val="000000"/>
            </a:solidFill>
            <a:prstDash val="solid"/>
            <a:round/>
            <a:headEnd len="sm" w="sm" type="none"/>
            <a:tailEnd len="sm" w="sm" type="none"/>
          </a:ln>
        </p:spPr>
      </p:cxnSp>
      <p:cxnSp>
        <p:nvCxnSpPr>
          <p:cNvPr id="594" name="Google Shape;594;p5"/>
          <p:cNvCxnSpPr/>
          <p:nvPr/>
        </p:nvCxnSpPr>
        <p:spPr>
          <a:xfrm flipH="1">
            <a:off x="3200400" y="3987720"/>
            <a:ext cx="379080" cy="239760"/>
          </a:xfrm>
          <a:prstGeom prst="straightConnector1">
            <a:avLst/>
          </a:prstGeom>
          <a:noFill/>
          <a:ln cap="flat" cmpd="sng" w="12600">
            <a:solidFill>
              <a:srgbClr val="000000"/>
            </a:solidFill>
            <a:prstDash val="solid"/>
            <a:round/>
            <a:headEnd len="sm" w="sm" type="none"/>
            <a:tailEnd len="sm" w="sm" type="none"/>
          </a:ln>
        </p:spPr>
      </p:cxnSp>
      <p:cxnSp>
        <p:nvCxnSpPr>
          <p:cNvPr id="595" name="Google Shape;595;p5"/>
          <p:cNvCxnSpPr/>
          <p:nvPr/>
        </p:nvCxnSpPr>
        <p:spPr>
          <a:xfrm flipH="1">
            <a:off x="3195360" y="4001760"/>
            <a:ext cx="382680" cy="243000"/>
          </a:xfrm>
          <a:prstGeom prst="straightConnector1">
            <a:avLst/>
          </a:prstGeom>
          <a:noFill/>
          <a:ln cap="flat" cmpd="sng" w="12600">
            <a:solidFill>
              <a:srgbClr val="000000"/>
            </a:solidFill>
            <a:prstDash val="solid"/>
            <a:round/>
            <a:headEnd len="sm" w="sm" type="none"/>
            <a:tailEnd len="sm" w="sm" type="none"/>
          </a:ln>
        </p:spPr>
      </p:cxnSp>
      <p:cxnSp>
        <p:nvCxnSpPr>
          <p:cNvPr id="596" name="Google Shape;596;p5"/>
          <p:cNvCxnSpPr/>
          <p:nvPr/>
        </p:nvCxnSpPr>
        <p:spPr>
          <a:xfrm>
            <a:off x="2885760" y="4032000"/>
            <a:ext cx="317520" cy="157320"/>
          </a:xfrm>
          <a:prstGeom prst="straightConnector1">
            <a:avLst/>
          </a:prstGeom>
          <a:noFill/>
          <a:ln cap="flat" cmpd="sng" w="12600">
            <a:solidFill>
              <a:srgbClr val="000000"/>
            </a:solidFill>
            <a:prstDash val="solid"/>
            <a:round/>
            <a:headEnd len="sm" w="sm" type="none"/>
            <a:tailEnd len="sm" w="sm" type="none"/>
          </a:ln>
        </p:spPr>
      </p:cxnSp>
      <p:cxnSp>
        <p:nvCxnSpPr>
          <p:cNvPr id="597" name="Google Shape;597;p5"/>
          <p:cNvCxnSpPr/>
          <p:nvPr/>
        </p:nvCxnSpPr>
        <p:spPr>
          <a:xfrm>
            <a:off x="2885760" y="4044600"/>
            <a:ext cx="312840" cy="154080"/>
          </a:xfrm>
          <a:prstGeom prst="straightConnector1">
            <a:avLst/>
          </a:prstGeom>
          <a:noFill/>
          <a:ln cap="flat" cmpd="sng" w="12600">
            <a:solidFill>
              <a:srgbClr val="000000"/>
            </a:solidFill>
            <a:prstDash val="solid"/>
            <a:round/>
            <a:headEnd len="sm" w="sm" type="none"/>
            <a:tailEnd len="sm" w="sm" type="none"/>
          </a:ln>
        </p:spPr>
      </p:cxnSp>
      <p:cxnSp>
        <p:nvCxnSpPr>
          <p:cNvPr id="598" name="Google Shape;598;p5"/>
          <p:cNvCxnSpPr/>
          <p:nvPr/>
        </p:nvCxnSpPr>
        <p:spPr>
          <a:xfrm>
            <a:off x="2881080" y="4057560"/>
            <a:ext cx="317520" cy="160200"/>
          </a:xfrm>
          <a:prstGeom prst="straightConnector1">
            <a:avLst/>
          </a:prstGeom>
          <a:noFill/>
          <a:ln cap="flat" cmpd="sng" w="12600">
            <a:solidFill>
              <a:srgbClr val="000000"/>
            </a:solidFill>
            <a:prstDash val="solid"/>
            <a:round/>
            <a:headEnd len="sm" w="sm" type="none"/>
            <a:tailEnd len="sm" w="sm" type="none"/>
          </a:ln>
        </p:spPr>
      </p:cxnSp>
      <p:cxnSp>
        <p:nvCxnSpPr>
          <p:cNvPr id="599" name="Google Shape;599;p5"/>
          <p:cNvCxnSpPr/>
          <p:nvPr/>
        </p:nvCxnSpPr>
        <p:spPr>
          <a:xfrm>
            <a:off x="2882880" y="4073400"/>
            <a:ext cx="317520" cy="154080"/>
          </a:xfrm>
          <a:prstGeom prst="straightConnector1">
            <a:avLst/>
          </a:prstGeom>
          <a:noFill/>
          <a:ln cap="flat" cmpd="sng" w="12600">
            <a:solidFill>
              <a:srgbClr val="000000"/>
            </a:solidFill>
            <a:prstDash val="solid"/>
            <a:round/>
            <a:headEnd len="sm" w="sm" type="none"/>
            <a:tailEnd len="sm" w="sm" type="none"/>
          </a:ln>
        </p:spPr>
      </p:cxnSp>
      <p:cxnSp>
        <p:nvCxnSpPr>
          <p:cNvPr id="600" name="Google Shape;600;p5"/>
          <p:cNvCxnSpPr/>
          <p:nvPr/>
        </p:nvCxnSpPr>
        <p:spPr>
          <a:xfrm>
            <a:off x="2881080" y="4087800"/>
            <a:ext cx="314280" cy="153720"/>
          </a:xfrm>
          <a:prstGeom prst="straightConnector1">
            <a:avLst/>
          </a:prstGeom>
          <a:noFill/>
          <a:ln cap="flat" cmpd="sng" w="12600">
            <a:solidFill>
              <a:srgbClr val="000000"/>
            </a:solidFill>
            <a:prstDash val="solid"/>
            <a:round/>
            <a:headEnd len="sm" w="sm" type="none"/>
            <a:tailEnd len="sm" w="sm" type="none"/>
          </a:ln>
        </p:spPr>
      </p:cxnSp>
      <p:sp>
        <p:nvSpPr>
          <p:cNvPr id="601" name="Google Shape;601;p5"/>
          <p:cNvSpPr/>
          <p:nvPr/>
        </p:nvSpPr>
        <p:spPr>
          <a:xfrm rot="240000">
            <a:off x="2892600" y="3924360"/>
            <a:ext cx="20880" cy="104760"/>
          </a:xfrm>
          <a:custGeom>
            <a:rect b="b" l="l" r="r" t="t"/>
            <a:pathLst>
              <a:path extrusionOk="0" h="42753" w="21600">
                <a:moveTo>
                  <a:pt x="18455" y="42752"/>
                </a:moveTo>
                <a:cubicBezTo>
                  <a:pt x="7854" y="41192"/>
                  <a:pt x="0" y="32097"/>
                  <a:pt x="0" y="21383"/>
                </a:cubicBezTo>
                <a:cubicBezTo>
                  <a:pt x="-1" y="10633"/>
                  <a:pt x="7903" y="1520"/>
                  <a:pt x="18545" y="0"/>
                </a:cubicBezTo>
                <a:moveTo>
                  <a:pt x="18455" y="42752"/>
                </a:moveTo>
                <a:cubicBezTo>
                  <a:pt x="7854" y="41192"/>
                  <a:pt x="0" y="32097"/>
                  <a:pt x="0" y="21383"/>
                </a:cubicBezTo>
                <a:cubicBezTo>
                  <a:pt x="-1" y="10633"/>
                  <a:pt x="7903" y="1520"/>
                  <a:pt x="18545" y="0"/>
                </a:cubicBezTo>
                <a:lnTo>
                  <a:pt x="21600" y="21383"/>
                </a:lnTo>
                <a:lnTo>
                  <a:pt x="18455" y="42752"/>
                </a:lnTo>
                <a:close/>
              </a:path>
            </a:pathLst>
          </a:custGeom>
          <a:solidFill>
            <a:srgbClr val="00008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2" name="Google Shape;602;p5"/>
          <p:cNvSpPr/>
          <p:nvPr/>
        </p:nvSpPr>
        <p:spPr>
          <a:xfrm>
            <a:off x="2914560" y="3746520"/>
            <a:ext cx="725760" cy="441360"/>
          </a:xfrm>
          <a:custGeom>
            <a:rect b="b" l="l" r="r" t="t"/>
            <a:pathLst>
              <a:path extrusionOk="0" h="279" w="458">
                <a:moveTo>
                  <a:pt x="0" y="176"/>
                </a:moveTo>
                <a:lnTo>
                  <a:pt x="205" y="278"/>
                </a:lnTo>
                <a:lnTo>
                  <a:pt x="456" y="117"/>
                </a:lnTo>
                <a:lnTo>
                  <a:pt x="456" y="110"/>
                </a:lnTo>
                <a:lnTo>
                  <a:pt x="446" y="107"/>
                </a:lnTo>
                <a:lnTo>
                  <a:pt x="448" y="68"/>
                </a:lnTo>
                <a:lnTo>
                  <a:pt x="457" y="62"/>
                </a:lnTo>
                <a:lnTo>
                  <a:pt x="455" y="59"/>
                </a:lnTo>
                <a:lnTo>
                  <a:pt x="254" y="0"/>
                </a:lnTo>
                <a:lnTo>
                  <a:pt x="3" y="114"/>
                </a:lnTo>
                <a:lnTo>
                  <a:pt x="0" y="176"/>
                </a:lnTo>
              </a:path>
            </a:pathLst>
          </a:custGeom>
          <a:solidFill>
            <a:srgbClr val="000080"/>
          </a:solidFill>
          <a:ln>
            <a:noFill/>
          </a:ln>
        </p:spPr>
      </p:sp>
      <p:sp>
        <p:nvSpPr>
          <p:cNvPr id="603" name="Google Shape;603;p5"/>
          <p:cNvSpPr/>
          <p:nvPr/>
        </p:nvSpPr>
        <p:spPr>
          <a:xfrm>
            <a:off x="2914560" y="3827520"/>
            <a:ext cx="727200" cy="349560"/>
          </a:xfrm>
          <a:custGeom>
            <a:rect b="b" l="l" r="r" t="t"/>
            <a:pathLst>
              <a:path extrusionOk="0" h="221" w="459">
                <a:moveTo>
                  <a:pt x="0" y="124"/>
                </a:moveTo>
                <a:lnTo>
                  <a:pt x="253" y="0"/>
                </a:lnTo>
                <a:lnTo>
                  <a:pt x="458" y="57"/>
                </a:lnTo>
                <a:lnTo>
                  <a:pt x="204" y="220"/>
                </a:lnTo>
                <a:lnTo>
                  <a:pt x="0" y="124"/>
                </a:lnTo>
              </a:path>
            </a:pathLst>
          </a:custGeom>
          <a:solidFill>
            <a:srgbClr val="00FFFF"/>
          </a:solidFill>
          <a:ln>
            <a:noFill/>
          </a:ln>
        </p:spPr>
      </p:sp>
      <p:sp>
        <p:nvSpPr>
          <p:cNvPr id="604" name="Google Shape;604;p5"/>
          <p:cNvSpPr/>
          <p:nvPr/>
        </p:nvSpPr>
        <p:spPr>
          <a:xfrm>
            <a:off x="3235320" y="3855960"/>
            <a:ext cx="393840" cy="316080"/>
          </a:xfrm>
          <a:custGeom>
            <a:rect b="b" l="l" r="r" t="t"/>
            <a:pathLst>
              <a:path extrusionOk="0" h="200" w="249">
                <a:moveTo>
                  <a:pt x="5" y="149"/>
                </a:moveTo>
                <a:lnTo>
                  <a:pt x="0" y="199"/>
                </a:lnTo>
                <a:lnTo>
                  <a:pt x="244" y="43"/>
                </a:lnTo>
                <a:lnTo>
                  <a:pt x="248" y="0"/>
                </a:lnTo>
                <a:lnTo>
                  <a:pt x="5" y="149"/>
                </a:lnTo>
              </a:path>
            </a:pathLst>
          </a:custGeom>
          <a:solidFill>
            <a:srgbClr val="FFFF00"/>
          </a:solidFill>
          <a:ln>
            <a:noFill/>
          </a:ln>
        </p:spPr>
      </p:sp>
      <p:sp>
        <p:nvSpPr>
          <p:cNvPr id="605" name="Google Shape;605;p5"/>
          <p:cNvSpPr/>
          <p:nvPr/>
        </p:nvSpPr>
        <p:spPr>
          <a:xfrm>
            <a:off x="2921040" y="3933720"/>
            <a:ext cx="324000" cy="235080"/>
          </a:xfrm>
          <a:custGeom>
            <a:rect b="b" l="l" r="r" t="t"/>
            <a:pathLst>
              <a:path extrusionOk="0" h="149" w="205">
                <a:moveTo>
                  <a:pt x="5" y="0"/>
                </a:moveTo>
                <a:lnTo>
                  <a:pt x="0" y="53"/>
                </a:lnTo>
                <a:lnTo>
                  <a:pt x="200" y="148"/>
                </a:lnTo>
                <a:lnTo>
                  <a:pt x="204" y="98"/>
                </a:lnTo>
                <a:lnTo>
                  <a:pt x="5" y="0"/>
                </a:lnTo>
              </a:path>
            </a:pathLst>
          </a:custGeom>
          <a:solidFill>
            <a:srgbClr val="808000"/>
          </a:solidFill>
          <a:ln>
            <a:noFill/>
          </a:ln>
        </p:spPr>
      </p:sp>
      <p:sp>
        <p:nvSpPr>
          <p:cNvPr id="606" name="Google Shape;606;p5"/>
          <p:cNvSpPr/>
          <p:nvPr/>
        </p:nvSpPr>
        <p:spPr>
          <a:xfrm>
            <a:off x="2921040" y="3925800"/>
            <a:ext cx="325440" cy="181080"/>
          </a:xfrm>
          <a:custGeom>
            <a:rect b="b" l="l" r="r" t="t"/>
            <a:pathLst>
              <a:path extrusionOk="0" h="115" w="206">
                <a:moveTo>
                  <a:pt x="0" y="0"/>
                </a:moveTo>
                <a:lnTo>
                  <a:pt x="0" y="9"/>
                </a:lnTo>
                <a:lnTo>
                  <a:pt x="199" y="114"/>
                </a:lnTo>
                <a:lnTo>
                  <a:pt x="205" y="100"/>
                </a:lnTo>
                <a:lnTo>
                  <a:pt x="0" y="0"/>
                </a:lnTo>
              </a:path>
            </a:pathLst>
          </a:custGeom>
          <a:solidFill>
            <a:srgbClr val="000080"/>
          </a:solidFill>
          <a:ln>
            <a:noFill/>
          </a:ln>
        </p:spPr>
      </p:sp>
      <p:sp>
        <p:nvSpPr>
          <p:cNvPr id="607" name="Google Shape;607;p5"/>
          <p:cNvSpPr/>
          <p:nvPr/>
        </p:nvSpPr>
        <p:spPr>
          <a:xfrm>
            <a:off x="3240000" y="3917880"/>
            <a:ext cx="400320" cy="271440"/>
          </a:xfrm>
          <a:custGeom>
            <a:rect b="b" l="l" r="r" t="t"/>
            <a:pathLst>
              <a:path extrusionOk="0" h="172" w="253">
                <a:moveTo>
                  <a:pt x="0" y="164"/>
                </a:moveTo>
                <a:lnTo>
                  <a:pt x="1" y="171"/>
                </a:lnTo>
                <a:lnTo>
                  <a:pt x="252" y="6"/>
                </a:lnTo>
                <a:lnTo>
                  <a:pt x="252" y="0"/>
                </a:lnTo>
                <a:lnTo>
                  <a:pt x="0" y="164"/>
                </a:lnTo>
              </a:path>
            </a:pathLst>
          </a:custGeom>
          <a:solidFill>
            <a:srgbClr val="008080"/>
          </a:solidFill>
          <a:ln>
            <a:noFill/>
          </a:ln>
        </p:spPr>
      </p:sp>
      <p:sp>
        <p:nvSpPr>
          <p:cNvPr id="608" name="Google Shape;608;p5"/>
          <p:cNvSpPr/>
          <p:nvPr/>
        </p:nvSpPr>
        <p:spPr>
          <a:xfrm>
            <a:off x="2919240" y="3746520"/>
            <a:ext cx="720720" cy="338400"/>
          </a:xfrm>
          <a:custGeom>
            <a:rect b="b" l="l" r="r" t="t"/>
            <a:pathLst>
              <a:path extrusionOk="0" h="214" w="455">
                <a:moveTo>
                  <a:pt x="0" y="114"/>
                </a:moveTo>
                <a:lnTo>
                  <a:pt x="248" y="0"/>
                </a:lnTo>
                <a:lnTo>
                  <a:pt x="454" y="58"/>
                </a:lnTo>
                <a:lnTo>
                  <a:pt x="206" y="213"/>
                </a:lnTo>
                <a:lnTo>
                  <a:pt x="0" y="114"/>
                </a:lnTo>
              </a:path>
            </a:pathLst>
          </a:custGeom>
          <a:solidFill>
            <a:srgbClr val="0000FF"/>
          </a:solidFill>
          <a:ln>
            <a:noFill/>
          </a:ln>
        </p:spPr>
      </p:sp>
      <p:sp>
        <p:nvSpPr>
          <p:cNvPr id="609" name="Google Shape;609;p5"/>
          <p:cNvSpPr/>
          <p:nvPr/>
        </p:nvSpPr>
        <p:spPr>
          <a:xfrm>
            <a:off x="3267000" y="3763800"/>
            <a:ext cx="336600" cy="103320"/>
          </a:xfrm>
          <a:custGeom>
            <a:rect b="b" l="l" r="r" t="t"/>
            <a:pathLst>
              <a:path extrusionOk="0" h="66" w="213">
                <a:moveTo>
                  <a:pt x="4" y="0"/>
                </a:moveTo>
                <a:lnTo>
                  <a:pt x="0" y="4"/>
                </a:lnTo>
                <a:lnTo>
                  <a:pt x="205" y="65"/>
                </a:lnTo>
                <a:lnTo>
                  <a:pt x="212" y="64"/>
                </a:lnTo>
                <a:lnTo>
                  <a:pt x="4" y="0"/>
                </a:lnTo>
              </a:path>
            </a:pathLst>
          </a:custGeom>
          <a:solidFill>
            <a:srgbClr val="FF0000"/>
          </a:solidFill>
          <a:ln>
            <a:noFill/>
          </a:ln>
        </p:spPr>
      </p:sp>
      <p:sp>
        <p:nvSpPr>
          <p:cNvPr id="610" name="Google Shape;610;p5"/>
          <p:cNvSpPr/>
          <p:nvPr/>
        </p:nvSpPr>
        <p:spPr>
          <a:xfrm>
            <a:off x="3238560" y="3778200"/>
            <a:ext cx="343080" cy="106560"/>
          </a:xfrm>
          <a:custGeom>
            <a:rect b="b" l="l" r="r" t="t"/>
            <a:pathLst>
              <a:path extrusionOk="0" h="68" w="217">
                <a:moveTo>
                  <a:pt x="8" y="0"/>
                </a:moveTo>
                <a:lnTo>
                  <a:pt x="0" y="5"/>
                </a:lnTo>
                <a:lnTo>
                  <a:pt x="209" y="67"/>
                </a:lnTo>
                <a:lnTo>
                  <a:pt x="216" y="63"/>
                </a:lnTo>
                <a:lnTo>
                  <a:pt x="8" y="0"/>
                </a:lnTo>
              </a:path>
            </a:pathLst>
          </a:custGeom>
          <a:solidFill>
            <a:srgbClr val="FF0000"/>
          </a:solidFill>
          <a:ln>
            <a:noFill/>
          </a:ln>
        </p:spPr>
      </p:sp>
      <p:sp>
        <p:nvSpPr>
          <p:cNvPr id="611" name="Google Shape;611;p5"/>
          <p:cNvSpPr/>
          <p:nvPr/>
        </p:nvSpPr>
        <p:spPr>
          <a:xfrm>
            <a:off x="3244680" y="3843360"/>
            <a:ext cx="395280" cy="247680"/>
          </a:xfrm>
          <a:custGeom>
            <a:rect b="b" l="l" r="r" t="t"/>
            <a:pathLst>
              <a:path extrusionOk="0" h="157" w="250">
                <a:moveTo>
                  <a:pt x="0" y="152"/>
                </a:moveTo>
                <a:lnTo>
                  <a:pt x="1" y="156"/>
                </a:lnTo>
                <a:lnTo>
                  <a:pt x="248" y="2"/>
                </a:lnTo>
                <a:lnTo>
                  <a:pt x="249" y="0"/>
                </a:lnTo>
                <a:lnTo>
                  <a:pt x="0" y="152"/>
                </a:lnTo>
              </a:path>
            </a:pathLst>
          </a:custGeom>
          <a:solidFill>
            <a:srgbClr val="008080"/>
          </a:solidFill>
          <a:ln>
            <a:noFill/>
          </a:ln>
        </p:spPr>
      </p:sp>
      <p:cxnSp>
        <p:nvCxnSpPr>
          <p:cNvPr id="612" name="Google Shape;612;p5"/>
          <p:cNvCxnSpPr/>
          <p:nvPr/>
        </p:nvCxnSpPr>
        <p:spPr>
          <a:xfrm flipH="1">
            <a:off x="3246120" y="3862080"/>
            <a:ext cx="379440" cy="236520"/>
          </a:xfrm>
          <a:prstGeom prst="straightConnector1">
            <a:avLst/>
          </a:prstGeom>
          <a:noFill/>
          <a:ln cap="flat" cmpd="sng" w="12600">
            <a:solidFill>
              <a:srgbClr val="000000"/>
            </a:solidFill>
            <a:prstDash val="solid"/>
            <a:round/>
            <a:headEnd len="sm" w="sm" type="none"/>
            <a:tailEnd len="sm" w="sm" type="none"/>
          </a:ln>
        </p:spPr>
      </p:cxnSp>
      <p:cxnSp>
        <p:nvCxnSpPr>
          <p:cNvPr id="613" name="Google Shape;613;p5"/>
          <p:cNvCxnSpPr/>
          <p:nvPr/>
        </p:nvCxnSpPr>
        <p:spPr>
          <a:xfrm flipH="1">
            <a:off x="3244680" y="3876480"/>
            <a:ext cx="382680" cy="236520"/>
          </a:xfrm>
          <a:prstGeom prst="straightConnector1">
            <a:avLst/>
          </a:prstGeom>
          <a:noFill/>
          <a:ln cap="flat" cmpd="sng" w="12600">
            <a:solidFill>
              <a:srgbClr val="000000"/>
            </a:solidFill>
            <a:prstDash val="solid"/>
            <a:round/>
            <a:headEnd len="sm" w="sm" type="none"/>
            <a:tailEnd len="sm" w="sm" type="none"/>
          </a:ln>
        </p:spPr>
      </p:cxnSp>
      <p:cxnSp>
        <p:nvCxnSpPr>
          <p:cNvPr id="614" name="Google Shape;614;p5"/>
          <p:cNvCxnSpPr/>
          <p:nvPr/>
        </p:nvCxnSpPr>
        <p:spPr>
          <a:xfrm flipH="1">
            <a:off x="3241440" y="3889080"/>
            <a:ext cx="378000" cy="236520"/>
          </a:xfrm>
          <a:prstGeom prst="straightConnector1">
            <a:avLst/>
          </a:prstGeom>
          <a:noFill/>
          <a:ln cap="flat" cmpd="sng" w="12600">
            <a:solidFill>
              <a:srgbClr val="000000"/>
            </a:solidFill>
            <a:prstDash val="solid"/>
            <a:round/>
            <a:headEnd len="sm" w="sm" type="none"/>
            <a:tailEnd len="sm" w="sm" type="none"/>
          </a:ln>
        </p:spPr>
      </p:cxnSp>
      <p:cxnSp>
        <p:nvCxnSpPr>
          <p:cNvPr id="615" name="Google Shape;615;p5"/>
          <p:cNvCxnSpPr/>
          <p:nvPr/>
        </p:nvCxnSpPr>
        <p:spPr>
          <a:xfrm flipH="1">
            <a:off x="3243240" y="3895560"/>
            <a:ext cx="380880" cy="241200"/>
          </a:xfrm>
          <a:prstGeom prst="straightConnector1">
            <a:avLst/>
          </a:prstGeom>
          <a:noFill/>
          <a:ln cap="flat" cmpd="sng" w="12600">
            <a:solidFill>
              <a:srgbClr val="000000"/>
            </a:solidFill>
            <a:prstDash val="solid"/>
            <a:round/>
            <a:headEnd len="sm" w="sm" type="none"/>
            <a:tailEnd len="sm" w="sm" type="none"/>
          </a:ln>
        </p:spPr>
      </p:cxnSp>
      <p:cxnSp>
        <p:nvCxnSpPr>
          <p:cNvPr id="616" name="Google Shape;616;p5"/>
          <p:cNvCxnSpPr/>
          <p:nvPr/>
        </p:nvCxnSpPr>
        <p:spPr>
          <a:xfrm flipH="1">
            <a:off x="3238200" y="3909960"/>
            <a:ext cx="385920" cy="244440"/>
          </a:xfrm>
          <a:prstGeom prst="straightConnector1">
            <a:avLst/>
          </a:prstGeom>
          <a:noFill/>
          <a:ln cap="flat" cmpd="sng" w="12600">
            <a:solidFill>
              <a:srgbClr val="000000"/>
            </a:solidFill>
            <a:prstDash val="solid"/>
            <a:round/>
            <a:headEnd len="sm" w="sm" type="none"/>
            <a:tailEnd len="sm" w="sm" type="none"/>
          </a:ln>
        </p:spPr>
      </p:cxnSp>
      <p:cxnSp>
        <p:nvCxnSpPr>
          <p:cNvPr id="617" name="Google Shape;617;p5"/>
          <p:cNvCxnSpPr/>
          <p:nvPr/>
        </p:nvCxnSpPr>
        <p:spPr>
          <a:xfrm>
            <a:off x="2930400" y="3939840"/>
            <a:ext cx="315720" cy="158760"/>
          </a:xfrm>
          <a:prstGeom prst="straightConnector1">
            <a:avLst/>
          </a:prstGeom>
          <a:noFill/>
          <a:ln cap="flat" cmpd="sng" w="12600">
            <a:solidFill>
              <a:srgbClr val="000000"/>
            </a:solidFill>
            <a:prstDash val="solid"/>
            <a:round/>
            <a:headEnd len="sm" w="sm" type="none"/>
            <a:tailEnd len="sm" w="sm" type="none"/>
          </a:ln>
        </p:spPr>
      </p:cxnSp>
      <p:cxnSp>
        <p:nvCxnSpPr>
          <p:cNvPr id="618" name="Google Shape;618;p5"/>
          <p:cNvCxnSpPr/>
          <p:nvPr/>
        </p:nvCxnSpPr>
        <p:spPr>
          <a:xfrm>
            <a:off x="2930400" y="3954240"/>
            <a:ext cx="314280" cy="155520"/>
          </a:xfrm>
          <a:prstGeom prst="straightConnector1">
            <a:avLst/>
          </a:prstGeom>
          <a:noFill/>
          <a:ln cap="flat" cmpd="sng" w="12600">
            <a:solidFill>
              <a:srgbClr val="000000"/>
            </a:solidFill>
            <a:prstDash val="solid"/>
            <a:round/>
            <a:headEnd len="sm" w="sm" type="none"/>
            <a:tailEnd len="sm" w="sm" type="none"/>
          </a:ln>
        </p:spPr>
      </p:cxnSp>
      <p:cxnSp>
        <p:nvCxnSpPr>
          <p:cNvPr id="619" name="Google Shape;619;p5"/>
          <p:cNvCxnSpPr/>
          <p:nvPr/>
        </p:nvCxnSpPr>
        <p:spPr>
          <a:xfrm>
            <a:off x="2925720" y="3966840"/>
            <a:ext cx="315720" cy="157320"/>
          </a:xfrm>
          <a:prstGeom prst="straightConnector1">
            <a:avLst/>
          </a:prstGeom>
          <a:noFill/>
          <a:ln cap="flat" cmpd="sng" w="12600">
            <a:solidFill>
              <a:srgbClr val="000000"/>
            </a:solidFill>
            <a:prstDash val="solid"/>
            <a:round/>
            <a:headEnd len="sm" w="sm" type="none"/>
            <a:tailEnd len="sm" w="sm" type="none"/>
          </a:ln>
        </p:spPr>
      </p:cxnSp>
      <p:cxnSp>
        <p:nvCxnSpPr>
          <p:cNvPr id="620" name="Google Shape;620;p5"/>
          <p:cNvCxnSpPr/>
          <p:nvPr/>
        </p:nvCxnSpPr>
        <p:spPr>
          <a:xfrm>
            <a:off x="2923920" y="3981240"/>
            <a:ext cx="317520" cy="154080"/>
          </a:xfrm>
          <a:prstGeom prst="straightConnector1">
            <a:avLst/>
          </a:prstGeom>
          <a:noFill/>
          <a:ln cap="flat" cmpd="sng" w="12600">
            <a:solidFill>
              <a:srgbClr val="000000"/>
            </a:solidFill>
            <a:prstDash val="solid"/>
            <a:round/>
            <a:headEnd len="sm" w="sm" type="none"/>
            <a:tailEnd len="sm" w="sm" type="none"/>
          </a:ln>
        </p:spPr>
      </p:cxnSp>
      <p:cxnSp>
        <p:nvCxnSpPr>
          <p:cNvPr id="621" name="Google Shape;621;p5"/>
          <p:cNvCxnSpPr/>
          <p:nvPr/>
        </p:nvCxnSpPr>
        <p:spPr>
          <a:xfrm>
            <a:off x="2927160" y="3995640"/>
            <a:ext cx="314280" cy="155520"/>
          </a:xfrm>
          <a:prstGeom prst="straightConnector1">
            <a:avLst/>
          </a:prstGeom>
          <a:noFill/>
          <a:ln cap="flat" cmpd="sng" w="12600">
            <a:solidFill>
              <a:srgbClr val="000000"/>
            </a:solidFill>
            <a:prstDash val="solid"/>
            <a:round/>
            <a:headEnd len="sm" w="sm" type="none"/>
            <a:tailEnd len="sm" w="sm" type="none"/>
          </a:ln>
        </p:spPr>
      </p:cxnSp>
      <p:sp>
        <p:nvSpPr>
          <p:cNvPr id="622" name="Google Shape;622;p5"/>
          <p:cNvSpPr/>
          <p:nvPr/>
        </p:nvSpPr>
        <p:spPr>
          <a:xfrm rot="240000">
            <a:off x="2944080" y="3824640"/>
            <a:ext cx="19080" cy="101880"/>
          </a:xfrm>
          <a:custGeom>
            <a:rect b="b" l="l" r="r" t="t"/>
            <a:pathLst>
              <a:path extrusionOk="0" h="43068" w="21600">
                <a:moveTo>
                  <a:pt x="19863" y="43068"/>
                </a:moveTo>
                <a:cubicBezTo>
                  <a:pt x="8644" y="42163"/>
                  <a:pt x="0" y="32794"/>
                  <a:pt x="0" y="21538"/>
                </a:cubicBezTo>
                <a:cubicBezTo>
                  <a:pt x="-1" y="10241"/>
                  <a:pt x="8703" y="853"/>
                  <a:pt x="19967" y="-1"/>
                </a:cubicBezTo>
                <a:moveTo>
                  <a:pt x="19863" y="43068"/>
                </a:moveTo>
                <a:cubicBezTo>
                  <a:pt x="8644" y="42163"/>
                  <a:pt x="0" y="32794"/>
                  <a:pt x="0" y="21538"/>
                </a:cubicBezTo>
                <a:cubicBezTo>
                  <a:pt x="-1" y="10241"/>
                  <a:pt x="8703" y="853"/>
                  <a:pt x="19967" y="-1"/>
                </a:cubicBezTo>
                <a:lnTo>
                  <a:pt x="21600" y="21538"/>
                </a:lnTo>
                <a:lnTo>
                  <a:pt x="19863" y="43068"/>
                </a:lnTo>
                <a:close/>
              </a:path>
            </a:pathLst>
          </a:custGeom>
          <a:solidFill>
            <a:srgbClr val="00008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3" name="Google Shape;623;p5"/>
          <p:cNvSpPr/>
          <p:nvPr/>
        </p:nvSpPr>
        <p:spPr>
          <a:xfrm>
            <a:off x="2965320" y="3645000"/>
            <a:ext cx="723960" cy="439920"/>
          </a:xfrm>
          <a:custGeom>
            <a:rect b="b" l="l" r="r" t="t"/>
            <a:pathLst>
              <a:path extrusionOk="0" h="278" w="457">
                <a:moveTo>
                  <a:pt x="0" y="175"/>
                </a:moveTo>
                <a:lnTo>
                  <a:pt x="207" y="277"/>
                </a:lnTo>
                <a:lnTo>
                  <a:pt x="455" y="115"/>
                </a:lnTo>
                <a:lnTo>
                  <a:pt x="456" y="108"/>
                </a:lnTo>
                <a:lnTo>
                  <a:pt x="446" y="106"/>
                </a:lnTo>
                <a:lnTo>
                  <a:pt x="448" y="67"/>
                </a:lnTo>
                <a:lnTo>
                  <a:pt x="455" y="62"/>
                </a:lnTo>
                <a:lnTo>
                  <a:pt x="456" y="58"/>
                </a:lnTo>
                <a:lnTo>
                  <a:pt x="254" y="0"/>
                </a:lnTo>
                <a:lnTo>
                  <a:pt x="4" y="110"/>
                </a:lnTo>
                <a:lnTo>
                  <a:pt x="0" y="175"/>
                </a:lnTo>
              </a:path>
            </a:pathLst>
          </a:custGeom>
          <a:solidFill>
            <a:srgbClr val="000080"/>
          </a:solidFill>
          <a:ln>
            <a:noFill/>
          </a:ln>
        </p:spPr>
      </p:sp>
      <p:sp>
        <p:nvSpPr>
          <p:cNvPr id="624" name="Google Shape;624;p5"/>
          <p:cNvSpPr/>
          <p:nvPr/>
        </p:nvSpPr>
        <p:spPr>
          <a:xfrm>
            <a:off x="2965320" y="3727440"/>
            <a:ext cx="723960" cy="349560"/>
          </a:xfrm>
          <a:custGeom>
            <a:rect b="b" l="l" r="r" t="t"/>
            <a:pathLst>
              <a:path extrusionOk="0" h="221" w="457">
                <a:moveTo>
                  <a:pt x="0" y="121"/>
                </a:moveTo>
                <a:lnTo>
                  <a:pt x="251" y="0"/>
                </a:lnTo>
                <a:lnTo>
                  <a:pt x="456" y="57"/>
                </a:lnTo>
                <a:lnTo>
                  <a:pt x="204" y="220"/>
                </a:lnTo>
                <a:lnTo>
                  <a:pt x="0" y="121"/>
                </a:lnTo>
              </a:path>
            </a:pathLst>
          </a:custGeom>
          <a:solidFill>
            <a:srgbClr val="00FFFF"/>
          </a:solidFill>
          <a:ln>
            <a:noFill/>
          </a:ln>
        </p:spPr>
      </p:sp>
      <p:sp>
        <p:nvSpPr>
          <p:cNvPr id="625" name="Google Shape;625;p5"/>
          <p:cNvSpPr/>
          <p:nvPr/>
        </p:nvSpPr>
        <p:spPr>
          <a:xfrm>
            <a:off x="3287880" y="3751200"/>
            <a:ext cx="389160" cy="316080"/>
          </a:xfrm>
          <a:custGeom>
            <a:rect b="b" l="l" r="r" t="t"/>
            <a:pathLst>
              <a:path extrusionOk="0" h="200" w="246">
                <a:moveTo>
                  <a:pt x="4" y="150"/>
                </a:moveTo>
                <a:lnTo>
                  <a:pt x="0" y="199"/>
                </a:lnTo>
                <a:lnTo>
                  <a:pt x="243" y="46"/>
                </a:lnTo>
                <a:lnTo>
                  <a:pt x="245" y="0"/>
                </a:lnTo>
                <a:lnTo>
                  <a:pt x="4" y="150"/>
                </a:lnTo>
              </a:path>
            </a:pathLst>
          </a:custGeom>
          <a:solidFill>
            <a:srgbClr val="FFFF00"/>
          </a:solidFill>
          <a:ln>
            <a:noFill/>
          </a:ln>
        </p:spPr>
      </p:sp>
      <p:sp>
        <p:nvSpPr>
          <p:cNvPr id="626" name="Google Shape;626;p5"/>
          <p:cNvSpPr/>
          <p:nvPr/>
        </p:nvSpPr>
        <p:spPr>
          <a:xfrm>
            <a:off x="2973240" y="3833640"/>
            <a:ext cx="320760" cy="231840"/>
          </a:xfrm>
          <a:custGeom>
            <a:rect b="b" l="l" r="r" t="t"/>
            <a:pathLst>
              <a:path extrusionOk="0" h="147" w="203">
                <a:moveTo>
                  <a:pt x="3" y="0"/>
                </a:moveTo>
                <a:lnTo>
                  <a:pt x="0" y="50"/>
                </a:lnTo>
                <a:lnTo>
                  <a:pt x="197" y="146"/>
                </a:lnTo>
                <a:lnTo>
                  <a:pt x="202" y="96"/>
                </a:lnTo>
                <a:lnTo>
                  <a:pt x="3" y="0"/>
                </a:lnTo>
              </a:path>
            </a:pathLst>
          </a:custGeom>
          <a:solidFill>
            <a:srgbClr val="808000"/>
          </a:solidFill>
          <a:ln>
            <a:noFill/>
          </a:ln>
        </p:spPr>
      </p:sp>
      <p:sp>
        <p:nvSpPr>
          <p:cNvPr id="627" name="Google Shape;627;p5"/>
          <p:cNvSpPr/>
          <p:nvPr/>
        </p:nvSpPr>
        <p:spPr>
          <a:xfrm>
            <a:off x="2971800" y="3822840"/>
            <a:ext cx="324000" cy="182880"/>
          </a:xfrm>
          <a:custGeom>
            <a:rect b="b" l="l" r="r" t="t"/>
            <a:pathLst>
              <a:path extrusionOk="0" h="116" w="205">
                <a:moveTo>
                  <a:pt x="1" y="0"/>
                </a:moveTo>
                <a:lnTo>
                  <a:pt x="0" y="8"/>
                </a:lnTo>
                <a:lnTo>
                  <a:pt x="198" y="115"/>
                </a:lnTo>
                <a:lnTo>
                  <a:pt x="204" y="98"/>
                </a:lnTo>
                <a:lnTo>
                  <a:pt x="1" y="0"/>
                </a:lnTo>
              </a:path>
            </a:pathLst>
          </a:custGeom>
          <a:solidFill>
            <a:srgbClr val="000080"/>
          </a:solidFill>
          <a:ln>
            <a:noFill/>
          </a:ln>
        </p:spPr>
      </p:sp>
      <p:sp>
        <p:nvSpPr>
          <p:cNvPr id="628" name="Google Shape;628;p5"/>
          <p:cNvSpPr/>
          <p:nvPr/>
        </p:nvSpPr>
        <p:spPr>
          <a:xfrm>
            <a:off x="3289320" y="3817800"/>
            <a:ext cx="398520" cy="268560"/>
          </a:xfrm>
          <a:custGeom>
            <a:rect b="b" l="l" r="r" t="t"/>
            <a:pathLst>
              <a:path extrusionOk="0" h="170" w="252">
                <a:moveTo>
                  <a:pt x="0" y="162"/>
                </a:moveTo>
                <a:lnTo>
                  <a:pt x="1" y="169"/>
                </a:lnTo>
                <a:lnTo>
                  <a:pt x="251" y="6"/>
                </a:lnTo>
                <a:lnTo>
                  <a:pt x="251" y="0"/>
                </a:lnTo>
                <a:lnTo>
                  <a:pt x="0" y="162"/>
                </a:lnTo>
              </a:path>
            </a:pathLst>
          </a:custGeom>
          <a:solidFill>
            <a:srgbClr val="008080"/>
          </a:solidFill>
          <a:ln>
            <a:noFill/>
          </a:ln>
        </p:spPr>
      </p:sp>
      <p:sp>
        <p:nvSpPr>
          <p:cNvPr id="629" name="Google Shape;629;p5"/>
          <p:cNvSpPr/>
          <p:nvPr/>
        </p:nvSpPr>
        <p:spPr>
          <a:xfrm>
            <a:off x="2971800" y="3646440"/>
            <a:ext cx="717840" cy="335160"/>
          </a:xfrm>
          <a:custGeom>
            <a:rect b="b" l="l" r="r" t="t"/>
            <a:pathLst>
              <a:path extrusionOk="0" h="212" w="453">
                <a:moveTo>
                  <a:pt x="0" y="112"/>
                </a:moveTo>
                <a:lnTo>
                  <a:pt x="247" y="0"/>
                </a:lnTo>
                <a:lnTo>
                  <a:pt x="452" y="58"/>
                </a:lnTo>
                <a:lnTo>
                  <a:pt x="204" y="211"/>
                </a:lnTo>
                <a:lnTo>
                  <a:pt x="0" y="112"/>
                </a:lnTo>
              </a:path>
            </a:pathLst>
          </a:custGeom>
          <a:solidFill>
            <a:srgbClr val="0000FF"/>
          </a:solidFill>
          <a:ln>
            <a:noFill/>
          </a:ln>
        </p:spPr>
      </p:sp>
      <p:sp>
        <p:nvSpPr>
          <p:cNvPr id="630" name="Google Shape;630;p5"/>
          <p:cNvSpPr/>
          <p:nvPr/>
        </p:nvSpPr>
        <p:spPr>
          <a:xfrm>
            <a:off x="3313080" y="3664080"/>
            <a:ext cx="339840" cy="103320"/>
          </a:xfrm>
          <a:custGeom>
            <a:rect b="b" l="l" r="r" t="t"/>
            <a:pathLst>
              <a:path extrusionOk="0" h="66" w="215">
                <a:moveTo>
                  <a:pt x="7" y="0"/>
                </a:moveTo>
                <a:lnTo>
                  <a:pt x="0" y="4"/>
                </a:lnTo>
                <a:lnTo>
                  <a:pt x="208" y="65"/>
                </a:lnTo>
                <a:lnTo>
                  <a:pt x="214" y="64"/>
                </a:lnTo>
                <a:lnTo>
                  <a:pt x="7" y="0"/>
                </a:lnTo>
              </a:path>
            </a:pathLst>
          </a:custGeom>
          <a:solidFill>
            <a:srgbClr val="FF0000"/>
          </a:solidFill>
          <a:ln>
            <a:noFill/>
          </a:ln>
        </p:spPr>
      </p:sp>
      <p:sp>
        <p:nvSpPr>
          <p:cNvPr id="631" name="Google Shape;631;p5"/>
          <p:cNvSpPr/>
          <p:nvPr/>
        </p:nvSpPr>
        <p:spPr>
          <a:xfrm>
            <a:off x="3289320" y="3676680"/>
            <a:ext cx="339840" cy="104760"/>
          </a:xfrm>
          <a:custGeom>
            <a:rect b="b" l="l" r="r" t="t"/>
            <a:pathLst>
              <a:path extrusionOk="0" h="67" w="215">
                <a:moveTo>
                  <a:pt x="7" y="0"/>
                </a:moveTo>
                <a:lnTo>
                  <a:pt x="0" y="4"/>
                </a:lnTo>
                <a:lnTo>
                  <a:pt x="208" y="66"/>
                </a:lnTo>
                <a:lnTo>
                  <a:pt x="214" y="64"/>
                </a:lnTo>
                <a:lnTo>
                  <a:pt x="7" y="0"/>
                </a:lnTo>
              </a:path>
            </a:pathLst>
          </a:custGeom>
          <a:solidFill>
            <a:srgbClr val="FF0000"/>
          </a:solidFill>
          <a:ln>
            <a:noFill/>
          </a:ln>
        </p:spPr>
      </p:sp>
      <p:sp>
        <p:nvSpPr>
          <p:cNvPr id="632" name="Google Shape;632;p5"/>
          <p:cNvSpPr/>
          <p:nvPr/>
        </p:nvSpPr>
        <p:spPr>
          <a:xfrm>
            <a:off x="3295800" y="3736800"/>
            <a:ext cx="395280" cy="249480"/>
          </a:xfrm>
          <a:custGeom>
            <a:rect b="b" l="l" r="r" t="t"/>
            <a:pathLst>
              <a:path extrusionOk="0" h="158" w="250">
                <a:moveTo>
                  <a:pt x="0" y="152"/>
                </a:moveTo>
                <a:lnTo>
                  <a:pt x="1" y="157"/>
                </a:lnTo>
                <a:lnTo>
                  <a:pt x="248" y="4"/>
                </a:lnTo>
                <a:lnTo>
                  <a:pt x="249" y="0"/>
                </a:lnTo>
                <a:lnTo>
                  <a:pt x="0" y="152"/>
                </a:lnTo>
              </a:path>
            </a:pathLst>
          </a:custGeom>
          <a:solidFill>
            <a:srgbClr val="008080"/>
          </a:solidFill>
          <a:ln>
            <a:noFill/>
          </a:ln>
        </p:spPr>
      </p:sp>
      <p:cxnSp>
        <p:nvCxnSpPr>
          <p:cNvPr id="633" name="Google Shape;633;p5"/>
          <p:cNvCxnSpPr/>
          <p:nvPr/>
        </p:nvCxnSpPr>
        <p:spPr>
          <a:xfrm flipH="1">
            <a:off x="3295440" y="3763800"/>
            <a:ext cx="378000" cy="231840"/>
          </a:xfrm>
          <a:prstGeom prst="straightConnector1">
            <a:avLst/>
          </a:prstGeom>
          <a:noFill/>
          <a:ln cap="flat" cmpd="sng" w="12600">
            <a:solidFill>
              <a:srgbClr val="000000"/>
            </a:solidFill>
            <a:prstDash val="solid"/>
            <a:round/>
            <a:headEnd len="sm" w="sm" type="none"/>
            <a:tailEnd len="sm" w="sm" type="none"/>
          </a:ln>
        </p:spPr>
      </p:cxnSp>
      <p:cxnSp>
        <p:nvCxnSpPr>
          <p:cNvPr id="634" name="Google Shape;634;p5"/>
          <p:cNvCxnSpPr/>
          <p:nvPr/>
        </p:nvCxnSpPr>
        <p:spPr>
          <a:xfrm flipH="1">
            <a:off x="3294000" y="3774960"/>
            <a:ext cx="382320" cy="233280"/>
          </a:xfrm>
          <a:prstGeom prst="straightConnector1">
            <a:avLst/>
          </a:prstGeom>
          <a:noFill/>
          <a:ln cap="flat" cmpd="sng" w="12600">
            <a:solidFill>
              <a:srgbClr val="000000"/>
            </a:solidFill>
            <a:prstDash val="solid"/>
            <a:round/>
            <a:headEnd len="sm" w="sm" type="none"/>
            <a:tailEnd len="sm" w="sm" type="none"/>
          </a:ln>
        </p:spPr>
      </p:cxnSp>
      <p:cxnSp>
        <p:nvCxnSpPr>
          <p:cNvPr id="635" name="Google Shape;635;p5"/>
          <p:cNvCxnSpPr/>
          <p:nvPr/>
        </p:nvCxnSpPr>
        <p:spPr>
          <a:xfrm flipH="1">
            <a:off x="3292200" y="3787560"/>
            <a:ext cx="376200" cy="236520"/>
          </a:xfrm>
          <a:prstGeom prst="straightConnector1">
            <a:avLst/>
          </a:prstGeom>
          <a:noFill/>
          <a:ln cap="flat" cmpd="sng" w="12600">
            <a:solidFill>
              <a:srgbClr val="000000"/>
            </a:solidFill>
            <a:prstDash val="solid"/>
            <a:round/>
            <a:headEnd len="sm" w="sm" type="none"/>
            <a:tailEnd len="sm" w="sm" type="none"/>
          </a:ln>
        </p:spPr>
      </p:cxnSp>
      <p:cxnSp>
        <p:nvCxnSpPr>
          <p:cNvPr id="636" name="Google Shape;636;p5"/>
          <p:cNvCxnSpPr/>
          <p:nvPr/>
        </p:nvCxnSpPr>
        <p:spPr>
          <a:xfrm flipH="1">
            <a:off x="3294000" y="3794040"/>
            <a:ext cx="377640" cy="239760"/>
          </a:xfrm>
          <a:prstGeom prst="straightConnector1">
            <a:avLst/>
          </a:prstGeom>
          <a:noFill/>
          <a:ln cap="flat" cmpd="sng" w="12600">
            <a:solidFill>
              <a:srgbClr val="000000"/>
            </a:solidFill>
            <a:prstDash val="solid"/>
            <a:round/>
            <a:headEnd len="sm" w="sm" type="none"/>
            <a:tailEnd len="sm" w="sm" type="none"/>
          </a:ln>
        </p:spPr>
      </p:cxnSp>
      <p:cxnSp>
        <p:nvCxnSpPr>
          <p:cNvPr id="637" name="Google Shape;637;p5"/>
          <p:cNvCxnSpPr/>
          <p:nvPr/>
        </p:nvCxnSpPr>
        <p:spPr>
          <a:xfrm flipH="1">
            <a:off x="3290760" y="3811320"/>
            <a:ext cx="380880" cy="239760"/>
          </a:xfrm>
          <a:prstGeom prst="straightConnector1">
            <a:avLst/>
          </a:prstGeom>
          <a:noFill/>
          <a:ln cap="flat" cmpd="sng" w="12600">
            <a:solidFill>
              <a:srgbClr val="000000"/>
            </a:solidFill>
            <a:prstDash val="solid"/>
            <a:round/>
            <a:headEnd len="sm" w="sm" type="none"/>
            <a:tailEnd len="sm" w="sm" type="none"/>
          </a:ln>
        </p:spPr>
      </p:cxnSp>
      <p:cxnSp>
        <p:nvCxnSpPr>
          <p:cNvPr id="638" name="Google Shape;638;p5"/>
          <p:cNvCxnSpPr/>
          <p:nvPr/>
        </p:nvCxnSpPr>
        <p:spPr>
          <a:xfrm>
            <a:off x="2981160" y="3838320"/>
            <a:ext cx="317520" cy="155520"/>
          </a:xfrm>
          <a:prstGeom prst="straightConnector1">
            <a:avLst/>
          </a:prstGeom>
          <a:noFill/>
          <a:ln cap="flat" cmpd="sng" w="12600">
            <a:solidFill>
              <a:srgbClr val="000000"/>
            </a:solidFill>
            <a:prstDash val="solid"/>
            <a:round/>
            <a:headEnd len="sm" w="sm" type="none"/>
            <a:tailEnd len="sm" w="sm" type="none"/>
          </a:ln>
        </p:spPr>
      </p:cxnSp>
      <p:cxnSp>
        <p:nvCxnSpPr>
          <p:cNvPr id="639" name="Google Shape;639;p5"/>
          <p:cNvCxnSpPr/>
          <p:nvPr/>
        </p:nvCxnSpPr>
        <p:spPr>
          <a:xfrm>
            <a:off x="2981160" y="3850920"/>
            <a:ext cx="314280" cy="154080"/>
          </a:xfrm>
          <a:prstGeom prst="straightConnector1">
            <a:avLst/>
          </a:prstGeom>
          <a:noFill/>
          <a:ln cap="flat" cmpd="sng" w="12600">
            <a:solidFill>
              <a:srgbClr val="000000"/>
            </a:solidFill>
            <a:prstDash val="solid"/>
            <a:round/>
            <a:headEnd len="sm" w="sm" type="none"/>
            <a:tailEnd len="sm" w="sm" type="none"/>
          </a:ln>
        </p:spPr>
      </p:cxnSp>
      <p:cxnSp>
        <p:nvCxnSpPr>
          <p:cNvPr id="640" name="Google Shape;640;p5"/>
          <p:cNvCxnSpPr/>
          <p:nvPr/>
        </p:nvCxnSpPr>
        <p:spPr>
          <a:xfrm>
            <a:off x="2976480" y="3863880"/>
            <a:ext cx="314280" cy="158760"/>
          </a:xfrm>
          <a:prstGeom prst="straightConnector1">
            <a:avLst/>
          </a:prstGeom>
          <a:noFill/>
          <a:ln cap="flat" cmpd="sng" w="12600">
            <a:solidFill>
              <a:srgbClr val="000000"/>
            </a:solidFill>
            <a:prstDash val="solid"/>
            <a:round/>
            <a:headEnd len="sm" w="sm" type="none"/>
            <a:tailEnd len="sm" w="sm" type="none"/>
          </a:ln>
        </p:spPr>
      </p:cxnSp>
      <p:cxnSp>
        <p:nvCxnSpPr>
          <p:cNvPr id="641" name="Google Shape;641;p5"/>
          <p:cNvCxnSpPr/>
          <p:nvPr/>
        </p:nvCxnSpPr>
        <p:spPr>
          <a:xfrm>
            <a:off x="2974680" y="3876480"/>
            <a:ext cx="319320" cy="157320"/>
          </a:xfrm>
          <a:prstGeom prst="straightConnector1">
            <a:avLst/>
          </a:prstGeom>
          <a:noFill/>
          <a:ln cap="flat" cmpd="sng" w="12600">
            <a:solidFill>
              <a:srgbClr val="000000"/>
            </a:solidFill>
            <a:prstDash val="solid"/>
            <a:round/>
            <a:headEnd len="sm" w="sm" type="none"/>
            <a:tailEnd len="sm" w="sm" type="none"/>
          </a:ln>
        </p:spPr>
      </p:cxnSp>
      <p:cxnSp>
        <p:nvCxnSpPr>
          <p:cNvPr id="642" name="Google Shape;642;p5"/>
          <p:cNvCxnSpPr/>
          <p:nvPr/>
        </p:nvCxnSpPr>
        <p:spPr>
          <a:xfrm>
            <a:off x="2974680" y="3894120"/>
            <a:ext cx="314280" cy="155520"/>
          </a:xfrm>
          <a:prstGeom prst="straightConnector1">
            <a:avLst/>
          </a:prstGeom>
          <a:noFill/>
          <a:ln cap="flat" cmpd="sng" w="12600">
            <a:solidFill>
              <a:srgbClr val="000000"/>
            </a:solidFill>
            <a:prstDash val="solid"/>
            <a:round/>
            <a:headEnd len="sm" w="sm" type="none"/>
            <a:tailEnd len="sm" w="sm" type="none"/>
          </a:ln>
        </p:spPr>
      </p:cxnSp>
      <p:sp>
        <p:nvSpPr>
          <p:cNvPr id="643" name="Google Shape;643;p5"/>
          <p:cNvSpPr/>
          <p:nvPr/>
        </p:nvSpPr>
        <p:spPr>
          <a:xfrm>
            <a:off x="3798720" y="3924360"/>
            <a:ext cx="42840" cy="416160"/>
          </a:xfrm>
          <a:custGeom>
            <a:rect b="b" l="l" r="r" t="t"/>
            <a:pathLst>
              <a:path extrusionOk="0" h="263" w="28">
                <a:moveTo>
                  <a:pt x="0" y="0"/>
                </a:moveTo>
                <a:lnTo>
                  <a:pt x="27" y="41"/>
                </a:lnTo>
                <a:lnTo>
                  <a:pt x="27" y="262"/>
                </a:lnTo>
                <a:lnTo>
                  <a:pt x="0" y="262"/>
                </a:lnTo>
                <a:lnTo>
                  <a:pt x="0" y="0"/>
                </a:lnTo>
              </a:path>
            </a:pathLst>
          </a:custGeom>
          <a:solidFill>
            <a:srgbClr val="800000"/>
          </a:solidFill>
          <a:ln cap="flat" cmpd="sng" w="12600">
            <a:solidFill>
              <a:srgbClr val="000000"/>
            </a:solidFill>
            <a:prstDash val="solid"/>
            <a:round/>
            <a:headEnd len="sm" w="sm" type="none"/>
            <a:tailEnd len="sm" w="sm" type="none"/>
          </a:ln>
        </p:spPr>
      </p:sp>
      <p:sp>
        <p:nvSpPr>
          <p:cNvPr id="644" name="Google Shape;644;p5"/>
          <p:cNvSpPr/>
          <p:nvPr/>
        </p:nvSpPr>
        <p:spPr>
          <a:xfrm>
            <a:off x="3706920" y="3913200"/>
            <a:ext cx="90720" cy="425520"/>
          </a:xfrm>
          <a:custGeom>
            <a:rect b="b" l="l" r="r" t="t"/>
            <a:pathLst>
              <a:path extrusionOk="0" h="269" w="58">
                <a:moveTo>
                  <a:pt x="0" y="268"/>
                </a:moveTo>
                <a:lnTo>
                  <a:pt x="0" y="5"/>
                </a:lnTo>
                <a:lnTo>
                  <a:pt x="3" y="3"/>
                </a:lnTo>
                <a:lnTo>
                  <a:pt x="8" y="2"/>
                </a:lnTo>
                <a:lnTo>
                  <a:pt x="14" y="0"/>
                </a:lnTo>
                <a:lnTo>
                  <a:pt x="19" y="0"/>
                </a:lnTo>
                <a:lnTo>
                  <a:pt x="24" y="0"/>
                </a:lnTo>
                <a:lnTo>
                  <a:pt x="28" y="0"/>
                </a:lnTo>
                <a:lnTo>
                  <a:pt x="31" y="0"/>
                </a:lnTo>
                <a:lnTo>
                  <a:pt x="34" y="0"/>
                </a:lnTo>
                <a:lnTo>
                  <a:pt x="37" y="0"/>
                </a:lnTo>
                <a:lnTo>
                  <a:pt x="40" y="0"/>
                </a:lnTo>
                <a:lnTo>
                  <a:pt x="42" y="1"/>
                </a:lnTo>
                <a:lnTo>
                  <a:pt x="46" y="2"/>
                </a:lnTo>
                <a:lnTo>
                  <a:pt x="52" y="3"/>
                </a:lnTo>
                <a:lnTo>
                  <a:pt x="54" y="4"/>
                </a:lnTo>
                <a:lnTo>
                  <a:pt x="57" y="5"/>
                </a:lnTo>
                <a:lnTo>
                  <a:pt x="57" y="268"/>
                </a:lnTo>
                <a:lnTo>
                  <a:pt x="0" y="268"/>
                </a:lnTo>
              </a:path>
            </a:pathLst>
          </a:custGeom>
          <a:solidFill>
            <a:srgbClr val="FF0000"/>
          </a:solidFill>
          <a:ln cap="flat" cmpd="sng" w="12600">
            <a:solidFill>
              <a:srgbClr val="000000"/>
            </a:solidFill>
            <a:prstDash val="solid"/>
            <a:round/>
            <a:headEnd len="sm" w="sm" type="none"/>
            <a:tailEnd len="sm" w="sm" type="none"/>
          </a:ln>
        </p:spPr>
      </p:sp>
      <p:sp>
        <p:nvSpPr>
          <p:cNvPr id="645" name="Google Shape;645;p5"/>
          <p:cNvSpPr/>
          <p:nvPr/>
        </p:nvSpPr>
        <p:spPr>
          <a:xfrm>
            <a:off x="3706920" y="4224240"/>
            <a:ext cx="88920" cy="25560"/>
          </a:xfrm>
          <a:custGeom>
            <a:rect b="b" l="l" r="r" t="t"/>
            <a:pathLst>
              <a:path extrusionOk="0" h="17" w="57">
                <a:moveTo>
                  <a:pt x="0" y="8"/>
                </a:moveTo>
                <a:lnTo>
                  <a:pt x="2" y="6"/>
                </a:lnTo>
                <a:lnTo>
                  <a:pt x="4" y="5"/>
                </a:lnTo>
                <a:lnTo>
                  <a:pt x="7" y="4"/>
                </a:lnTo>
                <a:lnTo>
                  <a:pt x="11" y="2"/>
                </a:lnTo>
                <a:lnTo>
                  <a:pt x="14" y="1"/>
                </a:lnTo>
                <a:lnTo>
                  <a:pt x="19" y="0"/>
                </a:lnTo>
                <a:lnTo>
                  <a:pt x="24" y="0"/>
                </a:lnTo>
                <a:lnTo>
                  <a:pt x="27" y="0"/>
                </a:lnTo>
                <a:lnTo>
                  <a:pt x="32" y="0"/>
                </a:lnTo>
                <a:lnTo>
                  <a:pt x="36" y="0"/>
                </a:lnTo>
                <a:lnTo>
                  <a:pt x="40" y="1"/>
                </a:lnTo>
                <a:lnTo>
                  <a:pt x="44" y="1"/>
                </a:lnTo>
                <a:lnTo>
                  <a:pt x="47" y="4"/>
                </a:lnTo>
                <a:lnTo>
                  <a:pt x="51" y="5"/>
                </a:lnTo>
                <a:lnTo>
                  <a:pt x="54" y="6"/>
                </a:lnTo>
                <a:lnTo>
                  <a:pt x="56" y="8"/>
                </a:lnTo>
                <a:lnTo>
                  <a:pt x="56" y="16"/>
                </a:lnTo>
                <a:lnTo>
                  <a:pt x="55" y="14"/>
                </a:lnTo>
                <a:lnTo>
                  <a:pt x="52" y="13"/>
                </a:lnTo>
                <a:lnTo>
                  <a:pt x="49" y="12"/>
                </a:lnTo>
                <a:lnTo>
                  <a:pt x="45" y="10"/>
                </a:lnTo>
                <a:lnTo>
                  <a:pt x="41" y="9"/>
                </a:lnTo>
                <a:lnTo>
                  <a:pt x="37" y="8"/>
                </a:lnTo>
                <a:lnTo>
                  <a:pt x="33" y="8"/>
                </a:lnTo>
                <a:lnTo>
                  <a:pt x="29" y="8"/>
                </a:lnTo>
                <a:lnTo>
                  <a:pt x="26" y="8"/>
                </a:lnTo>
                <a:lnTo>
                  <a:pt x="22" y="8"/>
                </a:lnTo>
                <a:lnTo>
                  <a:pt x="19" y="8"/>
                </a:lnTo>
                <a:lnTo>
                  <a:pt x="15" y="9"/>
                </a:lnTo>
                <a:lnTo>
                  <a:pt x="11" y="10"/>
                </a:lnTo>
                <a:lnTo>
                  <a:pt x="7" y="12"/>
                </a:lnTo>
                <a:lnTo>
                  <a:pt x="4" y="13"/>
                </a:lnTo>
                <a:lnTo>
                  <a:pt x="0" y="16"/>
                </a:lnTo>
                <a:lnTo>
                  <a:pt x="0" y="8"/>
                </a:lnTo>
              </a:path>
            </a:pathLst>
          </a:custGeom>
          <a:solidFill>
            <a:srgbClr val="000000"/>
          </a:solidFill>
          <a:ln cap="flat" cmpd="sng" w="12600">
            <a:solidFill>
              <a:srgbClr val="000000"/>
            </a:solidFill>
            <a:prstDash val="solid"/>
            <a:round/>
            <a:headEnd len="sm" w="sm" type="none"/>
            <a:tailEnd len="sm" w="sm" type="none"/>
          </a:ln>
        </p:spPr>
      </p:sp>
      <p:sp>
        <p:nvSpPr>
          <p:cNvPr id="646" name="Google Shape;646;p5"/>
          <p:cNvSpPr/>
          <p:nvPr/>
        </p:nvSpPr>
        <p:spPr>
          <a:xfrm>
            <a:off x="3706920" y="4248000"/>
            <a:ext cx="90720" cy="25560"/>
          </a:xfrm>
          <a:custGeom>
            <a:rect b="b" l="l" r="r" t="t"/>
            <a:pathLst>
              <a:path extrusionOk="0" h="17" w="58">
                <a:moveTo>
                  <a:pt x="0" y="8"/>
                </a:moveTo>
                <a:lnTo>
                  <a:pt x="2" y="6"/>
                </a:lnTo>
                <a:lnTo>
                  <a:pt x="4" y="5"/>
                </a:lnTo>
                <a:lnTo>
                  <a:pt x="7" y="4"/>
                </a:lnTo>
                <a:lnTo>
                  <a:pt x="11" y="2"/>
                </a:lnTo>
                <a:lnTo>
                  <a:pt x="15" y="1"/>
                </a:lnTo>
                <a:lnTo>
                  <a:pt x="19" y="0"/>
                </a:lnTo>
                <a:lnTo>
                  <a:pt x="24" y="0"/>
                </a:lnTo>
                <a:lnTo>
                  <a:pt x="27" y="0"/>
                </a:lnTo>
                <a:lnTo>
                  <a:pt x="32" y="0"/>
                </a:lnTo>
                <a:lnTo>
                  <a:pt x="37" y="1"/>
                </a:lnTo>
                <a:lnTo>
                  <a:pt x="40" y="1"/>
                </a:lnTo>
                <a:lnTo>
                  <a:pt x="44" y="2"/>
                </a:lnTo>
                <a:lnTo>
                  <a:pt x="48" y="4"/>
                </a:lnTo>
                <a:lnTo>
                  <a:pt x="52" y="5"/>
                </a:lnTo>
                <a:lnTo>
                  <a:pt x="55" y="6"/>
                </a:lnTo>
                <a:lnTo>
                  <a:pt x="57" y="8"/>
                </a:lnTo>
                <a:lnTo>
                  <a:pt x="57" y="16"/>
                </a:lnTo>
                <a:lnTo>
                  <a:pt x="55" y="16"/>
                </a:lnTo>
                <a:lnTo>
                  <a:pt x="52" y="14"/>
                </a:lnTo>
                <a:lnTo>
                  <a:pt x="49" y="13"/>
                </a:lnTo>
                <a:lnTo>
                  <a:pt x="46" y="12"/>
                </a:lnTo>
                <a:lnTo>
                  <a:pt x="41" y="10"/>
                </a:lnTo>
                <a:lnTo>
                  <a:pt x="37" y="9"/>
                </a:lnTo>
                <a:lnTo>
                  <a:pt x="33" y="8"/>
                </a:lnTo>
                <a:lnTo>
                  <a:pt x="29" y="8"/>
                </a:lnTo>
                <a:lnTo>
                  <a:pt x="26" y="8"/>
                </a:lnTo>
                <a:lnTo>
                  <a:pt x="23" y="8"/>
                </a:lnTo>
                <a:lnTo>
                  <a:pt x="19" y="9"/>
                </a:lnTo>
                <a:lnTo>
                  <a:pt x="15" y="9"/>
                </a:lnTo>
                <a:lnTo>
                  <a:pt x="11" y="10"/>
                </a:lnTo>
                <a:lnTo>
                  <a:pt x="8" y="12"/>
                </a:lnTo>
                <a:lnTo>
                  <a:pt x="4" y="14"/>
                </a:lnTo>
                <a:lnTo>
                  <a:pt x="0" y="16"/>
                </a:lnTo>
                <a:lnTo>
                  <a:pt x="0" y="8"/>
                </a:lnTo>
              </a:path>
            </a:pathLst>
          </a:custGeom>
          <a:solidFill>
            <a:srgbClr val="000000"/>
          </a:solidFill>
          <a:ln cap="flat" cmpd="sng" w="12600">
            <a:solidFill>
              <a:srgbClr val="000000"/>
            </a:solidFill>
            <a:prstDash val="solid"/>
            <a:round/>
            <a:headEnd len="sm" w="sm" type="none"/>
            <a:tailEnd len="sm" w="sm" type="none"/>
          </a:ln>
        </p:spPr>
      </p:sp>
      <p:sp>
        <p:nvSpPr>
          <p:cNvPr id="647" name="Google Shape;647;p5"/>
          <p:cNvSpPr/>
          <p:nvPr/>
        </p:nvSpPr>
        <p:spPr>
          <a:xfrm>
            <a:off x="3706920" y="4027320"/>
            <a:ext cx="90720" cy="25560"/>
          </a:xfrm>
          <a:custGeom>
            <a:rect b="b" l="l" r="r" t="t"/>
            <a:pathLst>
              <a:path extrusionOk="0" h="17" w="58">
                <a:moveTo>
                  <a:pt x="0" y="8"/>
                </a:moveTo>
                <a:lnTo>
                  <a:pt x="2" y="6"/>
                </a:lnTo>
                <a:lnTo>
                  <a:pt x="4" y="5"/>
                </a:lnTo>
                <a:lnTo>
                  <a:pt x="7" y="4"/>
                </a:lnTo>
                <a:lnTo>
                  <a:pt x="11" y="2"/>
                </a:lnTo>
                <a:lnTo>
                  <a:pt x="15" y="1"/>
                </a:lnTo>
                <a:lnTo>
                  <a:pt x="19" y="0"/>
                </a:lnTo>
                <a:lnTo>
                  <a:pt x="24" y="0"/>
                </a:lnTo>
                <a:lnTo>
                  <a:pt x="27" y="0"/>
                </a:lnTo>
                <a:lnTo>
                  <a:pt x="32" y="0"/>
                </a:lnTo>
                <a:lnTo>
                  <a:pt x="37" y="0"/>
                </a:lnTo>
                <a:lnTo>
                  <a:pt x="40" y="1"/>
                </a:lnTo>
                <a:lnTo>
                  <a:pt x="44" y="2"/>
                </a:lnTo>
                <a:lnTo>
                  <a:pt x="48" y="4"/>
                </a:lnTo>
                <a:lnTo>
                  <a:pt x="52" y="5"/>
                </a:lnTo>
                <a:lnTo>
                  <a:pt x="55" y="6"/>
                </a:lnTo>
                <a:lnTo>
                  <a:pt x="57" y="8"/>
                </a:lnTo>
                <a:lnTo>
                  <a:pt x="57" y="16"/>
                </a:lnTo>
                <a:lnTo>
                  <a:pt x="55" y="14"/>
                </a:lnTo>
                <a:lnTo>
                  <a:pt x="52" y="13"/>
                </a:lnTo>
                <a:lnTo>
                  <a:pt x="49" y="12"/>
                </a:lnTo>
                <a:lnTo>
                  <a:pt x="46" y="12"/>
                </a:lnTo>
                <a:lnTo>
                  <a:pt x="41" y="10"/>
                </a:lnTo>
                <a:lnTo>
                  <a:pt x="37" y="9"/>
                </a:lnTo>
                <a:lnTo>
                  <a:pt x="33" y="8"/>
                </a:lnTo>
                <a:lnTo>
                  <a:pt x="29" y="8"/>
                </a:lnTo>
                <a:lnTo>
                  <a:pt x="26" y="8"/>
                </a:lnTo>
                <a:lnTo>
                  <a:pt x="23" y="8"/>
                </a:lnTo>
                <a:lnTo>
                  <a:pt x="19" y="8"/>
                </a:lnTo>
                <a:lnTo>
                  <a:pt x="15" y="9"/>
                </a:lnTo>
                <a:lnTo>
                  <a:pt x="11" y="10"/>
                </a:lnTo>
                <a:lnTo>
                  <a:pt x="8" y="12"/>
                </a:lnTo>
                <a:lnTo>
                  <a:pt x="4" y="13"/>
                </a:lnTo>
                <a:lnTo>
                  <a:pt x="0" y="16"/>
                </a:lnTo>
                <a:lnTo>
                  <a:pt x="0" y="8"/>
                </a:lnTo>
              </a:path>
            </a:pathLst>
          </a:custGeom>
          <a:solidFill>
            <a:srgbClr val="000000"/>
          </a:solidFill>
          <a:ln cap="flat" cmpd="sng" w="12600">
            <a:solidFill>
              <a:srgbClr val="000000"/>
            </a:solidFill>
            <a:prstDash val="solid"/>
            <a:round/>
            <a:headEnd len="sm" w="sm" type="none"/>
            <a:tailEnd len="sm" w="sm" type="none"/>
          </a:ln>
        </p:spPr>
      </p:sp>
      <p:sp>
        <p:nvSpPr>
          <p:cNvPr id="648" name="Google Shape;648;p5"/>
          <p:cNvSpPr/>
          <p:nvPr/>
        </p:nvSpPr>
        <p:spPr>
          <a:xfrm>
            <a:off x="3882960" y="3924360"/>
            <a:ext cx="44640" cy="416160"/>
          </a:xfrm>
          <a:custGeom>
            <a:rect b="b" l="l" r="r" t="t"/>
            <a:pathLst>
              <a:path extrusionOk="0" h="263" w="29">
                <a:moveTo>
                  <a:pt x="0" y="0"/>
                </a:moveTo>
                <a:lnTo>
                  <a:pt x="28" y="41"/>
                </a:lnTo>
                <a:lnTo>
                  <a:pt x="28" y="262"/>
                </a:lnTo>
                <a:lnTo>
                  <a:pt x="0" y="262"/>
                </a:lnTo>
                <a:lnTo>
                  <a:pt x="0" y="0"/>
                </a:lnTo>
              </a:path>
            </a:pathLst>
          </a:custGeom>
          <a:solidFill>
            <a:srgbClr val="800000"/>
          </a:solidFill>
          <a:ln cap="flat" cmpd="sng" w="12600">
            <a:solidFill>
              <a:srgbClr val="000000"/>
            </a:solidFill>
            <a:prstDash val="solid"/>
            <a:round/>
            <a:headEnd len="sm" w="sm" type="none"/>
            <a:tailEnd len="sm" w="sm" type="none"/>
          </a:ln>
        </p:spPr>
      </p:sp>
      <p:sp>
        <p:nvSpPr>
          <p:cNvPr id="649" name="Google Shape;649;p5"/>
          <p:cNvSpPr/>
          <p:nvPr/>
        </p:nvSpPr>
        <p:spPr>
          <a:xfrm>
            <a:off x="3795840" y="3913200"/>
            <a:ext cx="87480" cy="425520"/>
          </a:xfrm>
          <a:custGeom>
            <a:rect b="b" l="l" r="r" t="t"/>
            <a:pathLst>
              <a:path extrusionOk="0" h="269" w="56">
                <a:moveTo>
                  <a:pt x="0" y="268"/>
                </a:moveTo>
                <a:lnTo>
                  <a:pt x="0" y="5"/>
                </a:lnTo>
                <a:lnTo>
                  <a:pt x="2" y="3"/>
                </a:lnTo>
                <a:lnTo>
                  <a:pt x="6" y="2"/>
                </a:lnTo>
                <a:lnTo>
                  <a:pt x="13" y="0"/>
                </a:lnTo>
                <a:lnTo>
                  <a:pt x="18" y="0"/>
                </a:lnTo>
                <a:lnTo>
                  <a:pt x="23" y="0"/>
                </a:lnTo>
                <a:lnTo>
                  <a:pt x="26" y="0"/>
                </a:lnTo>
                <a:lnTo>
                  <a:pt x="29" y="0"/>
                </a:lnTo>
                <a:lnTo>
                  <a:pt x="33" y="0"/>
                </a:lnTo>
                <a:lnTo>
                  <a:pt x="36" y="0"/>
                </a:lnTo>
                <a:lnTo>
                  <a:pt x="38" y="0"/>
                </a:lnTo>
                <a:lnTo>
                  <a:pt x="41" y="1"/>
                </a:lnTo>
                <a:lnTo>
                  <a:pt x="45" y="2"/>
                </a:lnTo>
                <a:lnTo>
                  <a:pt x="50" y="3"/>
                </a:lnTo>
                <a:lnTo>
                  <a:pt x="53" y="4"/>
                </a:lnTo>
                <a:lnTo>
                  <a:pt x="55" y="5"/>
                </a:lnTo>
                <a:lnTo>
                  <a:pt x="55" y="268"/>
                </a:lnTo>
                <a:lnTo>
                  <a:pt x="0" y="268"/>
                </a:lnTo>
              </a:path>
            </a:pathLst>
          </a:custGeom>
          <a:solidFill>
            <a:srgbClr val="FF0000"/>
          </a:solidFill>
          <a:ln cap="flat" cmpd="sng" w="12600">
            <a:solidFill>
              <a:srgbClr val="000000"/>
            </a:solidFill>
            <a:prstDash val="solid"/>
            <a:round/>
            <a:headEnd len="sm" w="sm" type="none"/>
            <a:tailEnd len="sm" w="sm" type="none"/>
          </a:ln>
        </p:spPr>
      </p:sp>
      <p:sp>
        <p:nvSpPr>
          <p:cNvPr id="650" name="Google Shape;650;p5"/>
          <p:cNvSpPr/>
          <p:nvPr/>
        </p:nvSpPr>
        <p:spPr>
          <a:xfrm>
            <a:off x="3795840" y="4224240"/>
            <a:ext cx="87480" cy="25560"/>
          </a:xfrm>
          <a:custGeom>
            <a:rect b="b" l="l" r="r" t="t"/>
            <a:pathLst>
              <a:path extrusionOk="0" h="17" w="56">
                <a:moveTo>
                  <a:pt x="0" y="8"/>
                </a:moveTo>
                <a:lnTo>
                  <a:pt x="0" y="6"/>
                </a:lnTo>
                <a:lnTo>
                  <a:pt x="3" y="5"/>
                </a:lnTo>
                <a:lnTo>
                  <a:pt x="5" y="4"/>
                </a:lnTo>
                <a:lnTo>
                  <a:pt x="10" y="2"/>
                </a:lnTo>
                <a:lnTo>
                  <a:pt x="13" y="1"/>
                </a:lnTo>
                <a:lnTo>
                  <a:pt x="17" y="0"/>
                </a:lnTo>
                <a:lnTo>
                  <a:pt x="22" y="0"/>
                </a:lnTo>
                <a:lnTo>
                  <a:pt x="26" y="0"/>
                </a:lnTo>
                <a:lnTo>
                  <a:pt x="31" y="0"/>
                </a:lnTo>
                <a:lnTo>
                  <a:pt x="35" y="0"/>
                </a:lnTo>
                <a:lnTo>
                  <a:pt x="39" y="1"/>
                </a:lnTo>
                <a:lnTo>
                  <a:pt x="42" y="1"/>
                </a:lnTo>
                <a:lnTo>
                  <a:pt x="46" y="4"/>
                </a:lnTo>
                <a:lnTo>
                  <a:pt x="50" y="5"/>
                </a:lnTo>
                <a:lnTo>
                  <a:pt x="53" y="6"/>
                </a:lnTo>
                <a:lnTo>
                  <a:pt x="55" y="8"/>
                </a:lnTo>
                <a:lnTo>
                  <a:pt x="55" y="16"/>
                </a:lnTo>
                <a:lnTo>
                  <a:pt x="53" y="14"/>
                </a:lnTo>
                <a:lnTo>
                  <a:pt x="51" y="13"/>
                </a:lnTo>
                <a:lnTo>
                  <a:pt x="47" y="12"/>
                </a:lnTo>
                <a:lnTo>
                  <a:pt x="44" y="10"/>
                </a:lnTo>
                <a:lnTo>
                  <a:pt x="40" y="9"/>
                </a:lnTo>
                <a:lnTo>
                  <a:pt x="35" y="8"/>
                </a:lnTo>
                <a:lnTo>
                  <a:pt x="31" y="8"/>
                </a:lnTo>
                <a:lnTo>
                  <a:pt x="28" y="8"/>
                </a:lnTo>
                <a:lnTo>
                  <a:pt x="24" y="8"/>
                </a:lnTo>
                <a:lnTo>
                  <a:pt x="21" y="8"/>
                </a:lnTo>
                <a:lnTo>
                  <a:pt x="17" y="8"/>
                </a:lnTo>
                <a:lnTo>
                  <a:pt x="14" y="9"/>
                </a:lnTo>
                <a:lnTo>
                  <a:pt x="10" y="10"/>
                </a:lnTo>
                <a:lnTo>
                  <a:pt x="6" y="12"/>
                </a:lnTo>
                <a:lnTo>
                  <a:pt x="3" y="13"/>
                </a:lnTo>
                <a:lnTo>
                  <a:pt x="0" y="16"/>
                </a:lnTo>
                <a:lnTo>
                  <a:pt x="0" y="8"/>
                </a:lnTo>
              </a:path>
            </a:pathLst>
          </a:custGeom>
          <a:solidFill>
            <a:srgbClr val="000000"/>
          </a:solidFill>
          <a:ln cap="flat" cmpd="sng" w="12600">
            <a:solidFill>
              <a:srgbClr val="000000"/>
            </a:solidFill>
            <a:prstDash val="solid"/>
            <a:round/>
            <a:headEnd len="sm" w="sm" type="none"/>
            <a:tailEnd len="sm" w="sm" type="none"/>
          </a:ln>
        </p:spPr>
      </p:sp>
      <p:sp>
        <p:nvSpPr>
          <p:cNvPr id="651" name="Google Shape;651;p5"/>
          <p:cNvSpPr/>
          <p:nvPr/>
        </p:nvSpPr>
        <p:spPr>
          <a:xfrm>
            <a:off x="3795840" y="4248000"/>
            <a:ext cx="87480" cy="25560"/>
          </a:xfrm>
          <a:custGeom>
            <a:rect b="b" l="l" r="r" t="t"/>
            <a:pathLst>
              <a:path extrusionOk="0" h="17" w="56">
                <a:moveTo>
                  <a:pt x="0" y="8"/>
                </a:moveTo>
                <a:lnTo>
                  <a:pt x="1" y="6"/>
                </a:lnTo>
                <a:lnTo>
                  <a:pt x="3" y="5"/>
                </a:lnTo>
                <a:lnTo>
                  <a:pt x="6" y="4"/>
                </a:lnTo>
                <a:lnTo>
                  <a:pt x="10" y="2"/>
                </a:lnTo>
                <a:lnTo>
                  <a:pt x="13" y="1"/>
                </a:lnTo>
                <a:lnTo>
                  <a:pt x="18" y="0"/>
                </a:lnTo>
                <a:lnTo>
                  <a:pt x="23" y="0"/>
                </a:lnTo>
                <a:lnTo>
                  <a:pt x="26" y="0"/>
                </a:lnTo>
                <a:lnTo>
                  <a:pt x="31" y="0"/>
                </a:lnTo>
                <a:lnTo>
                  <a:pt x="35" y="1"/>
                </a:lnTo>
                <a:lnTo>
                  <a:pt x="39" y="1"/>
                </a:lnTo>
                <a:lnTo>
                  <a:pt x="43" y="2"/>
                </a:lnTo>
                <a:lnTo>
                  <a:pt x="46" y="4"/>
                </a:lnTo>
                <a:lnTo>
                  <a:pt x="50" y="5"/>
                </a:lnTo>
                <a:lnTo>
                  <a:pt x="53" y="6"/>
                </a:lnTo>
                <a:lnTo>
                  <a:pt x="55" y="8"/>
                </a:lnTo>
                <a:lnTo>
                  <a:pt x="55" y="16"/>
                </a:lnTo>
                <a:lnTo>
                  <a:pt x="54" y="16"/>
                </a:lnTo>
                <a:lnTo>
                  <a:pt x="51" y="14"/>
                </a:lnTo>
                <a:lnTo>
                  <a:pt x="48" y="13"/>
                </a:lnTo>
                <a:lnTo>
                  <a:pt x="44" y="12"/>
                </a:lnTo>
                <a:lnTo>
                  <a:pt x="40" y="10"/>
                </a:lnTo>
                <a:lnTo>
                  <a:pt x="36" y="9"/>
                </a:lnTo>
                <a:lnTo>
                  <a:pt x="31" y="8"/>
                </a:lnTo>
                <a:lnTo>
                  <a:pt x="28" y="8"/>
                </a:lnTo>
                <a:lnTo>
                  <a:pt x="25" y="8"/>
                </a:lnTo>
                <a:lnTo>
                  <a:pt x="21" y="8"/>
                </a:lnTo>
                <a:lnTo>
                  <a:pt x="18" y="9"/>
                </a:lnTo>
                <a:lnTo>
                  <a:pt x="14" y="9"/>
                </a:lnTo>
                <a:lnTo>
                  <a:pt x="10" y="10"/>
                </a:lnTo>
                <a:lnTo>
                  <a:pt x="6" y="12"/>
                </a:lnTo>
                <a:lnTo>
                  <a:pt x="3" y="14"/>
                </a:lnTo>
                <a:lnTo>
                  <a:pt x="0" y="16"/>
                </a:lnTo>
                <a:lnTo>
                  <a:pt x="0" y="8"/>
                </a:lnTo>
              </a:path>
            </a:pathLst>
          </a:custGeom>
          <a:solidFill>
            <a:srgbClr val="000000"/>
          </a:solidFill>
          <a:ln cap="flat" cmpd="sng" w="12600">
            <a:solidFill>
              <a:srgbClr val="000000"/>
            </a:solidFill>
            <a:prstDash val="solid"/>
            <a:round/>
            <a:headEnd len="sm" w="sm" type="none"/>
            <a:tailEnd len="sm" w="sm" type="none"/>
          </a:ln>
        </p:spPr>
      </p:sp>
      <p:sp>
        <p:nvSpPr>
          <p:cNvPr id="652" name="Google Shape;652;p5"/>
          <p:cNvSpPr/>
          <p:nvPr/>
        </p:nvSpPr>
        <p:spPr>
          <a:xfrm>
            <a:off x="3795840" y="4027320"/>
            <a:ext cx="87480" cy="25560"/>
          </a:xfrm>
          <a:custGeom>
            <a:rect b="b" l="l" r="r" t="t"/>
            <a:pathLst>
              <a:path extrusionOk="0" h="17" w="56">
                <a:moveTo>
                  <a:pt x="0" y="8"/>
                </a:moveTo>
                <a:lnTo>
                  <a:pt x="1" y="6"/>
                </a:lnTo>
                <a:lnTo>
                  <a:pt x="3" y="5"/>
                </a:lnTo>
                <a:lnTo>
                  <a:pt x="6" y="4"/>
                </a:lnTo>
                <a:lnTo>
                  <a:pt x="10" y="2"/>
                </a:lnTo>
                <a:lnTo>
                  <a:pt x="13" y="1"/>
                </a:lnTo>
                <a:lnTo>
                  <a:pt x="18" y="0"/>
                </a:lnTo>
                <a:lnTo>
                  <a:pt x="23" y="0"/>
                </a:lnTo>
                <a:lnTo>
                  <a:pt x="26" y="0"/>
                </a:lnTo>
                <a:lnTo>
                  <a:pt x="31" y="0"/>
                </a:lnTo>
                <a:lnTo>
                  <a:pt x="35" y="0"/>
                </a:lnTo>
                <a:lnTo>
                  <a:pt x="39" y="1"/>
                </a:lnTo>
                <a:lnTo>
                  <a:pt x="43" y="2"/>
                </a:lnTo>
                <a:lnTo>
                  <a:pt x="46" y="4"/>
                </a:lnTo>
                <a:lnTo>
                  <a:pt x="50" y="5"/>
                </a:lnTo>
                <a:lnTo>
                  <a:pt x="53" y="6"/>
                </a:lnTo>
                <a:lnTo>
                  <a:pt x="55" y="8"/>
                </a:lnTo>
                <a:lnTo>
                  <a:pt x="55" y="16"/>
                </a:lnTo>
                <a:lnTo>
                  <a:pt x="54" y="14"/>
                </a:lnTo>
                <a:lnTo>
                  <a:pt x="51" y="13"/>
                </a:lnTo>
                <a:lnTo>
                  <a:pt x="48" y="12"/>
                </a:lnTo>
                <a:lnTo>
                  <a:pt x="44" y="12"/>
                </a:lnTo>
                <a:lnTo>
                  <a:pt x="40" y="10"/>
                </a:lnTo>
                <a:lnTo>
                  <a:pt x="36" y="9"/>
                </a:lnTo>
                <a:lnTo>
                  <a:pt x="31" y="8"/>
                </a:lnTo>
                <a:lnTo>
                  <a:pt x="28" y="8"/>
                </a:lnTo>
                <a:lnTo>
                  <a:pt x="25" y="8"/>
                </a:lnTo>
                <a:lnTo>
                  <a:pt x="21" y="8"/>
                </a:lnTo>
                <a:lnTo>
                  <a:pt x="18" y="8"/>
                </a:lnTo>
                <a:lnTo>
                  <a:pt x="14" y="9"/>
                </a:lnTo>
                <a:lnTo>
                  <a:pt x="10" y="10"/>
                </a:lnTo>
                <a:lnTo>
                  <a:pt x="6" y="12"/>
                </a:lnTo>
                <a:lnTo>
                  <a:pt x="3" y="13"/>
                </a:lnTo>
                <a:lnTo>
                  <a:pt x="0" y="16"/>
                </a:lnTo>
                <a:lnTo>
                  <a:pt x="0" y="8"/>
                </a:lnTo>
              </a:path>
            </a:pathLst>
          </a:custGeom>
          <a:solidFill>
            <a:srgbClr val="000000"/>
          </a:solidFill>
          <a:ln cap="flat" cmpd="sng" w="12600">
            <a:solidFill>
              <a:srgbClr val="000000"/>
            </a:solidFill>
            <a:prstDash val="solid"/>
            <a:round/>
            <a:headEnd len="sm" w="sm" type="none"/>
            <a:tailEnd len="sm" w="sm" type="none"/>
          </a:ln>
        </p:spPr>
      </p:sp>
      <p:sp>
        <p:nvSpPr>
          <p:cNvPr id="653" name="Google Shape;653;p5"/>
          <p:cNvSpPr/>
          <p:nvPr/>
        </p:nvSpPr>
        <p:spPr>
          <a:xfrm>
            <a:off x="3973680" y="3924360"/>
            <a:ext cx="42840" cy="416160"/>
          </a:xfrm>
          <a:custGeom>
            <a:rect b="b" l="l" r="r" t="t"/>
            <a:pathLst>
              <a:path extrusionOk="0" h="263" w="28">
                <a:moveTo>
                  <a:pt x="0" y="0"/>
                </a:moveTo>
                <a:lnTo>
                  <a:pt x="27" y="41"/>
                </a:lnTo>
                <a:lnTo>
                  <a:pt x="27" y="262"/>
                </a:lnTo>
                <a:lnTo>
                  <a:pt x="0" y="262"/>
                </a:lnTo>
                <a:lnTo>
                  <a:pt x="0" y="0"/>
                </a:lnTo>
              </a:path>
            </a:pathLst>
          </a:custGeom>
          <a:solidFill>
            <a:srgbClr val="800000"/>
          </a:solidFill>
          <a:ln cap="flat" cmpd="sng" w="12600">
            <a:solidFill>
              <a:srgbClr val="000000"/>
            </a:solidFill>
            <a:prstDash val="solid"/>
            <a:round/>
            <a:headEnd len="sm" w="sm" type="none"/>
            <a:tailEnd len="sm" w="sm" type="none"/>
          </a:ln>
        </p:spPr>
      </p:sp>
      <p:sp>
        <p:nvSpPr>
          <p:cNvPr id="654" name="Google Shape;654;p5"/>
          <p:cNvSpPr/>
          <p:nvPr/>
        </p:nvSpPr>
        <p:spPr>
          <a:xfrm>
            <a:off x="3882960" y="3913200"/>
            <a:ext cx="88920" cy="425520"/>
          </a:xfrm>
          <a:custGeom>
            <a:rect b="b" l="l" r="r" t="t"/>
            <a:pathLst>
              <a:path extrusionOk="0" h="269" w="57">
                <a:moveTo>
                  <a:pt x="0" y="268"/>
                </a:moveTo>
                <a:lnTo>
                  <a:pt x="0" y="5"/>
                </a:lnTo>
                <a:lnTo>
                  <a:pt x="2" y="3"/>
                </a:lnTo>
                <a:lnTo>
                  <a:pt x="7" y="2"/>
                </a:lnTo>
                <a:lnTo>
                  <a:pt x="13" y="0"/>
                </a:lnTo>
                <a:lnTo>
                  <a:pt x="18" y="0"/>
                </a:lnTo>
                <a:lnTo>
                  <a:pt x="23" y="0"/>
                </a:lnTo>
                <a:lnTo>
                  <a:pt x="27" y="0"/>
                </a:lnTo>
                <a:lnTo>
                  <a:pt x="30" y="0"/>
                </a:lnTo>
                <a:lnTo>
                  <a:pt x="33" y="0"/>
                </a:lnTo>
                <a:lnTo>
                  <a:pt x="36" y="0"/>
                </a:lnTo>
                <a:lnTo>
                  <a:pt x="39" y="0"/>
                </a:lnTo>
                <a:lnTo>
                  <a:pt x="41" y="1"/>
                </a:lnTo>
                <a:lnTo>
                  <a:pt x="45" y="2"/>
                </a:lnTo>
                <a:lnTo>
                  <a:pt x="51" y="3"/>
                </a:lnTo>
                <a:lnTo>
                  <a:pt x="53" y="4"/>
                </a:lnTo>
                <a:lnTo>
                  <a:pt x="56" y="5"/>
                </a:lnTo>
                <a:lnTo>
                  <a:pt x="56" y="268"/>
                </a:lnTo>
                <a:lnTo>
                  <a:pt x="0" y="268"/>
                </a:lnTo>
              </a:path>
            </a:pathLst>
          </a:custGeom>
          <a:solidFill>
            <a:srgbClr val="FF0000"/>
          </a:solidFill>
          <a:ln cap="flat" cmpd="sng" w="12600">
            <a:solidFill>
              <a:srgbClr val="000000"/>
            </a:solidFill>
            <a:prstDash val="solid"/>
            <a:round/>
            <a:headEnd len="sm" w="sm" type="none"/>
            <a:tailEnd len="sm" w="sm" type="none"/>
          </a:ln>
        </p:spPr>
      </p:sp>
      <p:sp>
        <p:nvSpPr>
          <p:cNvPr id="655" name="Google Shape;655;p5"/>
          <p:cNvSpPr/>
          <p:nvPr/>
        </p:nvSpPr>
        <p:spPr>
          <a:xfrm>
            <a:off x="3882960" y="4224240"/>
            <a:ext cx="88920" cy="25560"/>
          </a:xfrm>
          <a:custGeom>
            <a:rect b="b" l="l" r="r" t="t"/>
            <a:pathLst>
              <a:path extrusionOk="0" h="17" w="57">
                <a:moveTo>
                  <a:pt x="0" y="8"/>
                </a:moveTo>
                <a:lnTo>
                  <a:pt x="2" y="6"/>
                </a:lnTo>
                <a:lnTo>
                  <a:pt x="4" y="5"/>
                </a:lnTo>
                <a:lnTo>
                  <a:pt x="7" y="4"/>
                </a:lnTo>
                <a:lnTo>
                  <a:pt x="11" y="2"/>
                </a:lnTo>
                <a:lnTo>
                  <a:pt x="14" y="1"/>
                </a:lnTo>
                <a:lnTo>
                  <a:pt x="19" y="0"/>
                </a:lnTo>
                <a:lnTo>
                  <a:pt x="24" y="0"/>
                </a:lnTo>
                <a:lnTo>
                  <a:pt x="27" y="0"/>
                </a:lnTo>
                <a:lnTo>
                  <a:pt x="32" y="0"/>
                </a:lnTo>
                <a:lnTo>
                  <a:pt x="36" y="0"/>
                </a:lnTo>
                <a:lnTo>
                  <a:pt x="40" y="1"/>
                </a:lnTo>
                <a:lnTo>
                  <a:pt x="44" y="1"/>
                </a:lnTo>
                <a:lnTo>
                  <a:pt x="47" y="4"/>
                </a:lnTo>
                <a:lnTo>
                  <a:pt x="51" y="5"/>
                </a:lnTo>
                <a:lnTo>
                  <a:pt x="54" y="6"/>
                </a:lnTo>
                <a:lnTo>
                  <a:pt x="56" y="8"/>
                </a:lnTo>
                <a:lnTo>
                  <a:pt x="56" y="16"/>
                </a:lnTo>
                <a:lnTo>
                  <a:pt x="55" y="14"/>
                </a:lnTo>
                <a:lnTo>
                  <a:pt x="52" y="13"/>
                </a:lnTo>
                <a:lnTo>
                  <a:pt x="49" y="12"/>
                </a:lnTo>
                <a:lnTo>
                  <a:pt x="45" y="10"/>
                </a:lnTo>
                <a:lnTo>
                  <a:pt x="41" y="9"/>
                </a:lnTo>
                <a:lnTo>
                  <a:pt x="37" y="8"/>
                </a:lnTo>
                <a:lnTo>
                  <a:pt x="33" y="8"/>
                </a:lnTo>
                <a:lnTo>
                  <a:pt x="29" y="8"/>
                </a:lnTo>
                <a:lnTo>
                  <a:pt x="26" y="8"/>
                </a:lnTo>
                <a:lnTo>
                  <a:pt x="22" y="8"/>
                </a:lnTo>
                <a:lnTo>
                  <a:pt x="19" y="8"/>
                </a:lnTo>
                <a:lnTo>
                  <a:pt x="15" y="9"/>
                </a:lnTo>
                <a:lnTo>
                  <a:pt x="11" y="10"/>
                </a:lnTo>
                <a:lnTo>
                  <a:pt x="7" y="12"/>
                </a:lnTo>
                <a:lnTo>
                  <a:pt x="4" y="13"/>
                </a:lnTo>
                <a:lnTo>
                  <a:pt x="0" y="16"/>
                </a:lnTo>
                <a:lnTo>
                  <a:pt x="0" y="8"/>
                </a:lnTo>
              </a:path>
            </a:pathLst>
          </a:custGeom>
          <a:solidFill>
            <a:srgbClr val="000000"/>
          </a:solidFill>
          <a:ln cap="flat" cmpd="sng" w="12600">
            <a:solidFill>
              <a:srgbClr val="000000"/>
            </a:solidFill>
            <a:prstDash val="solid"/>
            <a:round/>
            <a:headEnd len="sm" w="sm" type="none"/>
            <a:tailEnd len="sm" w="sm" type="none"/>
          </a:ln>
        </p:spPr>
      </p:sp>
      <p:sp>
        <p:nvSpPr>
          <p:cNvPr id="656" name="Google Shape;656;p5"/>
          <p:cNvSpPr/>
          <p:nvPr/>
        </p:nvSpPr>
        <p:spPr>
          <a:xfrm>
            <a:off x="3882960" y="4248000"/>
            <a:ext cx="88920" cy="25560"/>
          </a:xfrm>
          <a:custGeom>
            <a:rect b="b" l="l" r="r" t="t"/>
            <a:pathLst>
              <a:path extrusionOk="0" h="17" w="57">
                <a:moveTo>
                  <a:pt x="0" y="8"/>
                </a:moveTo>
                <a:lnTo>
                  <a:pt x="1" y="6"/>
                </a:lnTo>
                <a:lnTo>
                  <a:pt x="3" y="5"/>
                </a:lnTo>
                <a:lnTo>
                  <a:pt x="6" y="4"/>
                </a:lnTo>
                <a:lnTo>
                  <a:pt x="10" y="2"/>
                </a:lnTo>
                <a:lnTo>
                  <a:pt x="14" y="1"/>
                </a:lnTo>
                <a:lnTo>
                  <a:pt x="18" y="0"/>
                </a:lnTo>
                <a:lnTo>
                  <a:pt x="23" y="0"/>
                </a:lnTo>
                <a:lnTo>
                  <a:pt x="26" y="0"/>
                </a:lnTo>
                <a:lnTo>
                  <a:pt x="31" y="0"/>
                </a:lnTo>
                <a:lnTo>
                  <a:pt x="36" y="1"/>
                </a:lnTo>
                <a:lnTo>
                  <a:pt x="39" y="1"/>
                </a:lnTo>
                <a:lnTo>
                  <a:pt x="43" y="2"/>
                </a:lnTo>
                <a:lnTo>
                  <a:pt x="47" y="4"/>
                </a:lnTo>
                <a:lnTo>
                  <a:pt x="51" y="5"/>
                </a:lnTo>
                <a:lnTo>
                  <a:pt x="54" y="6"/>
                </a:lnTo>
                <a:lnTo>
                  <a:pt x="56" y="8"/>
                </a:lnTo>
                <a:lnTo>
                  <a:pt x="56" y="16"/>
                </a:lnTo>
                <a:lnTo>
                  <a:pt x="54" y="16"/>
                </a:lnTo>
                <a:lnTo>
                  <a:pt x="51" y="14"/>
                </a:lnTo>
                <a:lnTo>
                  <a:pt x="48" y="13"/>
                </a:lnTo>
                <a:lnTo>
                  <a:pt x="45" y="12"/>
                </a:lnTo>
                <a:lnTo>
                  <a:pt x="40" y="10"/>
                </a:lnTo>
                <a:lnTo>
                  <a:pt x="36" y="9"/>
                </a:lnTo>
                <a:lnTo>
                  <a:pt x="32" y="8"/>
                </a:lnTo>
                <a:lnTo>
                  <a:pt x="28" y="8"/>
                </a:lnTo>
                <a:lnTo>
                  <a:pt x="25" y="8"/>
                </a:lnTo>
                <a:lnTo>
                  <a:pt x="22" y="8"/>
                </a:lnTo>
                <a:lnTo>
                  <a:pt x="18" y="9"/>
                </a:lnTo>
                <a:lnTo>
                  <a:pt x="14" y="9"/>
                </a:lnTo>
                <a:lnTo>
                  <a:pt x="10" y="10"/>
                </a:lnTo>
                <a:lnTo>
                  <a:pt x="7" y="12"/>
                </a:lnTo>
                <a:lnTo>
                  <a:pt x="3" y="14"/>
                </a:lnTo>
                <a:lnTo>
                  <a:pt x="0" y="16"/>
                </a:lnTo>
                <a:lnTo>
                  <a:pt x="0" y="8"/>
                </a:lnTo>
              </a:path>
            </a:pathLst>
          </a:custGeom>
          <a:solidFill>
            <a:srgbClr val="000000"/>
          </a:solidFill>
          <a:ln cap="flat" cmpd="sng" w="12600">
            <a:solidFill>
              <a:srgbClr val="000000"/>
            </a:solidFill>
            <a:prstDash val="solid"/>
            <a:round/>
            <a:headEnd len="sm" w="sm" type="none"/>
            <a:tailEnd len="sm" w="sm" type="none"/>
          </a:ln>
        </p:spPr>
      </p:sp>
      <p:sp>
        <p:nvSpPr>
          <p:cNvPr id="657" name="Google Shape;657;p5"/>
          <p:cNvSpPr/>
          <p:nvPr/>
        </p:nvSpPr>
        <p:spPr>
          <a:xfrm>
            <a:off x="3882960" y="4027320"/>
            <a:ext cx="88920" cy="25560"/>
          </a:xfrm>
          <a:custGeom>
            <a:rect b="b" l="l" r="r" t="t"/>
            <a:pathLst>
              <a:path extrusionOk="0" h="17" w="57">
                <a:moveTo>
                  <a:pt x="0" y="8"/>
                </a:moveTo>
                <a:lnTo>
                  <a:pt x="1" y="6"/>
                </a:lnTo>
                <a:lnTo>
                  <a:pt x="3" y="5"/>
                </a:lnTo>
                <a:lnTo>
                  <a:pt x="6" y="4"/>
                </a:lnTo>
                <a:lnTo>
                  <a:pt x="10" y="2"/>
                </a:lnTo>
                <a:lnTo>
                  <a:pt x="14" y="1"/>
                </a:lnTo>
                <a:lnTo>
                  <a:pt x="18" y="0"/>
                </a:lnTo>
                <a:lnTo>
                  <a:pt x="23" y="0"/>
                </a:lnTo>
                <a:lnTo>
                  <a:pt x="26" y="0"/>
                </a:lnTo>
                <a:lnTo>
                  <a:pt x="31" y="0"/>
                </a:lnTo>
                <a:lnTo>
                  <a:pt x="36" y="0"/>
                </a:lnTo>
                <a:lnTo>
                  <a:pt x="39" y="1"/>
                </a:lnTo>
                <a:lnTo>
                  <a:pt x="43" y="2"/>
                </a:lnTo>
                <a:lnTo>
                  <a:pt x="47" y="4"/>
                </a:lnTo>
                <a:lnTo>
                  <a:pt x="51" y="5"/>
                </a:lnTo>
                <a:lnTo>
                  <a:pt x="54" y="6"/>
                </a:lnTo>
                <a:lnTo>
                  <a:pt x="56" y="8"/>
                </a:lnTo>
                <a:lnTo>
                  <a:pt x="56" y="16"/>
                </a:lnTo>
                <a:lnTo>
                  <a:pt x="54" y="14"/>
                </a:lnTo>
                <a:lnTo>
                  <a:pt x="51" y="13"/>
                </a:lnTo>
                <a:lnTo>
                  <a:pt x="48" y="12"/>
                </a:lnTo>
                <a:lnTo>
                  <a:pt x="45" y="12"/>
                </a:lnTo>
                <a:lnTo>
                  <a:pt x="40" y="10"/>
                </a:lnTo>
                <a:lnTo>
                  <a:pt x="36" y="9"/>
                </a:lnTo>
                <a:lnTo>
                  <a:pt x="32" y="8"/>
                </a:lnTo>
                <a:lnTo>
                  <a:pt x="28" y="8"/>
                </a:lnTo>
                <a:lnTo>
                  <a:pt x="25" y="8"/>
                </a:lnTo>
                <a:lnTo>
                  <a:pt x="22" y="8"/>
                </a:lnTo>
                <a:lnTo>
                  <a:pt x="18" y="8"/>
                </a:lnTo>
                <a:lnTo>
                  <a:pt x="14" y="9"/>
                </a:lnTo>
                <a:lnTo>
                  <a:pt x="10" y="10"/>
                </a:lnTo>
                <a:lnTo>
                  <a:pt x="7" y="12"/>
                </a:lnTo>
                <a:lnTo>
                  <a:pt x="3" y="13"/>
                </a:lnTo>
                <a:lnTo>
                  <a:pt x="0" y="16"/>
                </a:lnTo>
                <a:lnTo>
                  <a:pt x="0" y="8"/>
                </a:lnTo>
              </a:path>
            </a:pathLst>
          </a:custGeom>
          <a:solidFill>
            <a:srgbClr val="000000"/>
          </a:solidFill>
          <a:ln cap="flat" cmpd="sng" w="12600">
            <a:solidFill>
              <a:srgbClr val="000000"/>
            </a:solidFill>
            <a:prstDash val="solid"/>
            <a:round/>
            <a:headEnd len="sm" w="sm" type="none"/>
            <a:tailEnd len="sm" w="sm" type="none"/>
          </a:ln>
        </p:spPr>
      </p:sp>
      <p:sp>
        <p:nvSpPr>
          <p:cNvPr id="658" name="Google Shape;658;p5"/>
          <p:cNvSpPr/>
          <p:nvPr/>
        </p:nvSpPr>
        <p:spPr>
          <a:xfrm>
            <a:off x="3971880" y="3913200"/>
            <a:ext cx="90720" cy="425520"/>
          </a:xfrm>
          <a:custGeom>
            <a:rect b="b" l="l" r="r" t="t"/>
            <a:pathLst>
              <a:path extrusionOk="0" h="269" w="58">
                <a:moveTo>
                  <a:pt x="0" y="268"/>
                </a:moveTo>
                <a:lnTo>
                  <a:pt x="0" y="5"/>
                </a:lnTo>
                <a:lnTo>
                  <a:pt x="3" y="3"/>
                </a:lnTo>
                <a:lnTo>
                  <a:pt x="8" y="2"/>
                </a:lnTo>
                <a:lnTo>
                  <a:pt x="14" y="0"/>
                </a:lnTo>
                <a:lnTo>
                  <a:pt x="19" y="0"/>
                </a:lnTo>
                <a:lnTo>
                  <a:pt x="24" y="0"/>
                </a:lnTo>
                <a:lnTo>
                  <a:pt x="28" y="0"/>
                </a:lnTo>
                <a:lnTo>
                  <a:pt x="31" y="0"/>
                </a:lnTo>
                <a:lnTo>
                  <a:pt x="34" y="0"/>
                </a:lnTo>
                <a:lnTo>
                  <a:pt x="37" y="0"/>
                </a:lnTo>
                <a:lnTo>
                  <a:pt x="40" y="0"/>
                </a:lnTo>
                <a:lnTo>
                  <a:pt x="42" y="1"/>
                </a:lnTo>
                <a:lnTo>
                  <a:pt x="46" y="2"/>
                </a:lnTo>
                <a:lnTo>
                  <a:pt x="51" y="3"/>
                </a:lnTo>
                <a:lnTo>
                  <a:pt x="54" y="4"/>
                </a:lnTo>
                <a:lnTo>
                  <a:pt x="57" y="5"/>
                </a:lnTo>
                <a:lnTo>
                  <a:pt x="57" y="268"/>
                </a:lnTo>
                <a:lnTo>
                  <a:pt x="0" y="268"/>
                </a:lnTo>
              </a:path>
            </a:pathLst>
          </a:custGeom>
          <a:solidFill>
            <a:srgbClr val="FF0000"/>
          </a:solidFill>
          <a:ln cap="flat" cmpd="sng" w="12600">
            <a:solidFill>
              <a:srgbClr val="000000"/>
            </a:solidFill>
            <a:prstDash val="solid"/>
            <a:round/>
            <a:headEnd len="sm" w="sm" type="none"/>
            <a:tailEnd len="sm" w="sm" type="none"/>
          </a:ln>
        </p:spPr>
      </p:sp>
      <p:sp>
        <p:nvSpPr>
          <p:cNvPr id="659" name="Google Shape;659;p5"/>
          <p:cNvSpPr/>
          <p:nvPr/>
        </p:nvSpPr>
        <p:spPr>
          <a:xfrm>
            <a:off x="4062240" y="3924360"/>
            <a:ext cx="41400" cy="416160"/>
          </a:xfrm>
          <a:custGeom>
            <a:rect b="b" l="l" r="r" t="t"/>
            <a:pathLst>
              <a:path extrusionOk="0" h="263" w="27">
                <a:moveTo>
                  <a:pt x="0" y="0"/>
                </a:moveTo>
                <a:lnTo>
                  <a:pt x="26" y="41"/>
                </a:lnTo>
                <a:lnTo>
                  <a:pt x="26" y="262"/>
                </a:lnTo>
                <a:lnTo>
                  <a:pt x="0" y="262"/>
                </a:lnTo>
                <a:lnTo>
                  <a:pt x="0" y="0"/>
                </a:lnTo>
              </a:path>
            </a:pathLst>
          </a:custGeom>
          <a:solidFill>
            <a:srgbClr val="800000"/>
          </a:solidFill>
          <a:ln cap="flat" cmpd="sng" w="12600">
            <a:solidFill>
              <a:srgbClr val="000000"/>
            </a:solidFill>
            <a:prstDash val="solid"/>
            <a:round/>
            <a:headEnd len="sm" w="sm" type="none"/>
            <a:tailEnd len="sm" w="sm" type="none"/>
          </a:ln>
        </p:spPr>
      </p:sp>
      <p:sp>
        <p:nvSpPr>
          <p:cNvPr id="660" name="Google Shape;660;p5"/>
          <p:cNvSpPr/>
          <p:nvPr/>
        </p:nvSpPr>
        <p:spPr>
          <a:xfrm>
            <a:off x="3971880" y="4224240"/>
            <a:ext cx="88920" cy="25560"/>
          </a:xfrm>
          <a:custGeom>
            <a:rect b="b" l="l" r="r" t="t"/>
            <a:pathLst>
              <a:path extrusionOk="0" h="17" w="57">
                <a:moveTo>
                  <a:pt x="0" y="8"/>
                </a:moveTo>
                <a:lnTo>
                  <a:pt x="2" y="6"/>
                </a:lnTo>
                <a:lnTo>
                  <a:pt x="4" y="5"/>
                </a:lnTo>
                <a:lnTo>
                  <a:pt x="7" y="4"/>
                </a:lnTo>
                <a:lnTo>
                  <a:pt x="11" y="2"/>
                </a:lnTo>
                <a:lnTo>
                  <a:pt x="14" y="1"/>
                </a:lnTo>
                <a:lnTo>
                  <a:pt x="19" y="0"/>
                </a:lnTo>
                <a:lnTo>
                  <a:pt x="24" y="0"/>
                </a:lnTo>
                <a:lnTo>
                  <a:pt x="27" y="0"/>
                </a:lnTo>
                <a:lnTo>
                  <a:pt x="32" y="0"/>
                </a:lnTo>
                <a:lnTo>
                  <a:pt x="36" y="0"/>
                </a:lnTo>
                <a:lnTo>
                  <a:pt x="40" y="1"/>
                </a:lnTo>
                <a:lnTo>
                  <a:pt x="44" y="1"/>
                </a:lnTo>
                <a:lnTo>
                  <a:pt x="47" y="4"/>
                </a:lnTo>
                <a:lnTo>
                  <a:pt x="51" y="5"/>
                </a:lnTo>
                <a:lnTo>
                  <a:pt x="54" y="6"/>
                </a:lnTo>
                <a:lnTo>
                  <a:pt x="56" y="8"/>
                </a:lnTo>
                <a:lnTo>
                  <a:pt x="56" y="16"/>
                </a:lnTo>
                <a:lnTo>
                  <a:pt x="55" y="14"/>
                </a:lnTo>
                <a:lnTo>
                  <a:pt x="52" y="13"/>
                </a:lnTo>
                <a:lnTo>
                  <a:pt x="49" y="12"/>
                </a:lnTo>
                <a:lnTo>
                  <a:pt x="45" y="10"/>
                </a:lnTo>
                <a:lnTo>
                  <a:pt x="41" y="9"/>
                </a:lnTo>
                <a:lnTo>
                  <a:pt x="37" y="8"/>
                </a:lnTo>
                <a:lnTo>
                  <a:pt x="33" y="8"/>
                </a:lnTo>
                <a:lnTo>
                  <a:pt x="29" y="8"/>
                </a:lnTo>
                <a:lnTo>
                  <a:pt x="26" y="8"/>
                </a:lnTo>
                <a:lnTo>
                  <a:pt x="22" y="8"/>
                </a:lnTo>
                <a:lnTo>
                  <a:pt x="19" y="8"/>
                </a:lnTo>
                <a:lnTo>
                  <a:pt x="15" y="9"/>
                </a:lnTo>
                <a:lnTo>
                  <a:pt x="11" y="10"/>
                </a:lnTo>
                <a:lnTo>
                  <a:pt x="7" y="12"/>
                </a:lnTo>
                <a:lnTo>
                  <a:pt x="4" y="13"/>
                </a:lnTo>
                <a:lnTo>
                  <a:pt x="0" y="16"/>
                </a:lnTo>
                <a:lnTo>
                  <a:pt x="0" y="8"/>
                </a:lnTo>
              </a:path>
            </a:pathLst>
          </a:custGeom>
          <a:solidFill>
            <a:srgbClr val="000000"/>
          </a:solidFill>
          <a:ln cap="flat" cmpd="sng" w="12600">
            <a:solidFill>
              <a:srgbClr val="000000"/>
            </a:solidFill>
            <a:prstDash val="solid"/>
            <a:round/>
            <a:headEnd len="sm" w="sm" type="none"/>
            <a:tailEnd len="sm" w="sm" type="none"/>
          </a:ln>
        </p:spPr>
      </p:sp>
      <p:sp>
        <p:nvSpPr>
          <p:cNvPr id="661" name="Google Shape;661;p5"/>
          <p:cNvSpPr/>
          <p:nvPr/>
        </p:nvSpPr>
        <p:spPr>
          <a:xfrm>
            <a:off x="3971880" y="4248000"/>
            <a:ext cx="90720" cy="25560"/>
          </a:xfrm>
          <a:custGeom>
            <a:rect b="b" l="l" r="r" t="t"/>
            <a:pathLst>
              <a:path extrusionOk="0" h="17" w="58">
                <a:moveTo>
                  <a:pt x="0" y="8"/>
                </a:moveTo>
                <a:lnTo>
                  <a:pt x="2" y="6"/>
                </a:lnTo>
                <a:lnTo>
                  <a:pt x="4" y="5"/>
                </a:lnTo>
                <a:lnTo>
                  <a:pt x="7" y="4"/>
                </a:lnTo>
                <a:lnTo>
                  <a:pt x="11" y="2"/>
                </a:lnTo>
                <a:lnTo>
                  <a:pt x="15" y="1"/>
                </a:lnTo>
                <a:lnTo>
                  <a:pt x="19" y="0"/>
                </a:lnTo>
                <a:lnTo>
                  <a:pt x="24" y="0"/>
                </a:lnTo>
                <a:lnTo>
                  <a:pt x="27" y="0"/>
                </a:lnTo>
                <a:lnTo>
                  <a:pt x="32" y="0"/>
                </a:lnTo>
                <a:lnTo>
                  <a:pt x="37" y="1"/>
                </a:lnTo>
                <a:lnTo>
                  <a:pt x="40" y="1"/>
                </a:lnTo>
                <a:lnTo>
                  <a:pt x="44" y="2"/>
                </a:lnTo>
                <a:lnTo>
                  <a:pt x="48" y="4"/>
                </a:lnTo>
                <a:lnTo>
                  <a:pt x="52" y="5"/>
                </a:lnTo>
                <a:lnTo>
                  <a:pt x="55" y="6"/>
                </a:lnTo>
                <a:lnTo>
                  <a:pt x="57" y="8"/>
                </a:lnTo>
                <a:lnTo>
                  <a:pt x="57" y="16"/>
                </a:lnTo>
                <a:lnTo>
                  <a:pt x="55" y="16"/>
                </a:lnTo>
                <a:lnTo>
                  <a:pt x="52" y="14"/>
                </a:lnTo>
                <a:lnTo>
                  <a:pt x="49" y="13"/>
                </a:lnTo>
                <a:lnTo>
                  <a:pt x="45" y="12"/>
                </a:lnTo>
                <a:lnTo>
                  <a:pt x="41" y="10"/>
                </a:lnTo>
                <a:lnTo>
                  <a:pt x="37" y="9"/>
                </a:lnTo>
                <a:lnTo>
                  <a:pt x="33" y="8"/>
                </a:lnTo>
                <a:lnTo>
                  <a:pt x="29" y="8"/>
                </a:lnTo>
                <a:lnTo>
                  <a:pt x="26" y="8"/>
                </a:lnTo>
                <a:lnTo>
                  <a:pt x="23" y="8"/>
                </a:lnTo>
                <a:lnTo>
                  <a:pt x="19" y="9"/>
                </a:lnTo>
                <a:lnTo>
                  <a:pt x="15" y="9"/>
                </a:lnTo>
                <a:lnTo>
                  <a:pt x="11" y="10"/>
                </a:lnTo>
                <a:lnTo>
                  <a:pt x="8" y="12"/>
                </a:lnTo>
                <a:lnTo>
                  <a:pt x="4" y="14"/>
                </a:lnTo>
                <a:lnTo>
                  <a:pt x="0" y="16"/>
                </a:lnTo>
                <a:lnTo>
                  <a:pt x="0" y="8"/>
                </a:lnTo>
              </a:path>
            </a:pathLst>
          </a:custGeom>
          <a:solidFill>
            <a:srgbClr val="000000"/>
          </a:solidFill>
          <a:ln cap="flat" cmpd="sng" w="12600">
            <a:solidFill>
              <a:srgbClr val="000000"/>
            </a:solidFill>
            <a:prstDash val="solid"/>
            <a:round/>
            <a:headEnd len="sm" w="sm" type="none"/>
            <a:tailEnd len="sm" w="sm" type="none"/>
          </a:ln>
        </p:spPr>
      </p:sp>
      <p:sp>
        <p:nvSpPr>
          <p:cNvPr id="662" name="Google Shape;662;p5"/>
          <p:cNvSpPr/>
          <p:nvPr/>
        </p:nvSpPr>
        <p:spPr>
          <a:xfrm>
            <a:off x="3971880" y="4027320"/>
            <a:ext cx="90720" cy="25560"/>
          </a:xfrm>
          <a:custGeom>
            <a:rect b="b" l="l" r="r" t="t"/>
            <a:pathLst>
              <a:path extrusionOk="0" h="17" w="58">
                <a:moveTo>
                  <a:pt x="0" y="8"/>
                </a:moveTo>
                <a:lnTo>
                  <a:pt x="2" y="6"/>
                </a:lnTo>
                <a:lnTo>
                  <a:pt x="4" y="5"/>
                </a:lnTo>
                <a:lnTo>
                  <a:pt x="7" y="4"/>
                </a:lnTo>
                <a:lnTo>
                  <a:pt x="11" y="2"/>
                </a:lnTo>
                <a:lnTo>
                  <a:pt x="15" y="1"/>
                </a:lnTo>
                <a:lnTo>
                  <a:pt x="19" y="0"/>
                </a:lnTo>
                <a:lnTo>
                  <a:pt x="24" y="0"/>
                </a:lnTo>
                <a:lnTo>
                  <a:pt x="27" y="0"/>
                </a:lnTo>
                <a:lnTo>
                  <a:pt x="32" y="0"/>
                </a:lnTo>
                <a:lnTo>
                  <a:pt x="37" y="0"/>
                </a:lnTo>
                <a:lnTo>
                  <a:pt x="40" y="1"/>
                </a:lnTo>
                <a:lnTo>
                  <a:pt x="44" y="2"/>
                </a:lnTo>
                <a:lnTo>
                  <a:pt x="48" y="4"/>
                </a:lnTo>
                <a:lnTo>
                  <a:pt x="52" y="5"/>
                </a:lnTo>
                <a:lnTo>
                  <a:pt x="55" y="6"/>
                </a:lnTo>
                <a:lnTo>
                  <a:pt x="57" y="8"/>
                </a:lnTo>
                <a:lnTo>
                  <a:pt x="57" y="16"/>
                </a:lnTo>
                <a:lnTo>
                  <a:pt x="55" y="14"/>
                </a:lnTo>
                <a:lnTo>
                  <a:pt x="52" y="13"/>
                </a:lnTo>
                <a:lnTo>
                  <a:pt x="49" y="12"/>
                </a:lnTo>
                <a:lnTo>
                  <a:pt x="45" y="12"/>
                </a:lnTo>
                <a:lnTo>
                  <a:pt x="41" y="10"/>
                </a:lnTo>
                <a:lnTo>
                  <a:pt x="37" y="9"/>
                </a:lnTo>
                <a:lnTo>
                  <a:pt x="33" y="8"/>
                </a:lnTo>
                <a:lnTo>
                  <a:pt x="29" y="8"/>
                </a:lnTo>
                <a:lnTo>
                  <a:pt x="26" y="8"/>
                </a:lnTo>
                <a:lnTo>
                  <a:pt x="23" y="8"/>
                </a:lnTo>
                <a:lnTo>
                  <a:pt x="19" y="8"/>
                </a:lnTo>
                <a:lnTo>
                  <a:pt x="15" y="9"/>
                </a:lnTo>
                <a:lnTo>
                  <a:pt x="11" y="10"/>
                </a:lnTo>
                <a:lnTo>
                  <a:pt x="8" y="12"/>
                </a:lnTo>
                <a:lnTo>
                  <a:pt x="4" y="13"/>
                </a:lnTo>
                <a:lnTo>
                  <a:pt x="0" y="16"/>
                </a:lnTo>
                <a:lnTo>
                  <a:pt x="0" y="8"/>
                </a:lnTo>
              </a:path>
            </a:pathLst>
          </a:custGeom>
          <a:solidFill>
            <a:srgbClr val="000000"/>
          </a:solidFill>
          <a:ln cap="flat" cmpd="sng" w="12600">
            <a:solidFill>
              <a:srgbClr val="000000"/>
            </a:solidFill>
            <a:prstDash val="solid"/>
            <a:round/>
            <a:headEnd len="sm" w="sm" type="none"/>
            <a:tailEnd len="sm" w="sm" type="none"/>
          </a:ln>
        </p:spPr>
      </p:sp>
      <p:sp>
        <p:nvSpPr>
          <p:cNvPr id="663" name="Google Shape;663;p5"/>
          <p:cNvSpPr/>
          <p:nvPr/>
        </p:nvSpPr>
        <p:spPr>
          <a:xfrm>
            <a:off x="3564000" y="4135320"/>
            <a:ext cx="141480" cy="203400"/>
          </a:xfrm>
          <a:custGeom>
            <a:rect b="b" l="l" r="r" t="t"/>
            <a:pathLst>
              <a:path extrusionOk="0" h="129" w="90">
                <a:moveTo>
                  <a:pt x="89" y="0"/>
                </a:moveTo>
                <a:lnTo>
                  <a:pt x="71" y="0"/>
                </a:lnTo>
                <a:lnTo>
                  <a:pt x="71" y="110"/>
                </a:lnTo>
                <a:lnTo>
                  <a:pt x="0" y="110"/>
                </a:lnTo>
                <a:lnTo>
                  <a:pt x="0" y="128"/>
                </a:lnTo>
                <a:lnTo>
                  <a:pt x="89" y="128"/>
                </a:lnTo>
                <a:lnTo>
                  <a:pt x="89" y="0"/>
                </a:lnTo>
              </a:path>
            </a:pathLst>
          </a:custGeom>
          <a:solidFill>
            <a:srgbClr val="C0C0C0"/>
          </a:solidFill>
          <a:ln cap="flat" cmpd="sng" w="12600">
            <a:solidFill>
              <a:srgbClr val="000000"/>
            </a:solidFill>
            <a:prstDash val="solid"/>
            <a:round/>
            <a:headEnd len="sm" w="sm" type="none"/>
            <a:tailEnd len="sm" w="sm" type="none"/>
          </a:ln>
        </p:spPr>
      </p:sp>
      <p:sp>
        <p:nvSpPr>
          <p:cNvPr id="664" name="Google Shape;664;p5"/>
          <p:cNvSpPr/>
          <p:nvPr/>
        </p:nvSpPr>
        <p:spPr>
          <a:xfrm>
            <a:off x="4094280" y="4135320"/>
            <a:ext cx="113040" cy="204840"/>
          </a:xfrm>
          <a:custGeom>
            <a:rect b="b" l="l" r="r" t="t"/>
            <a:pathLst>
              <a:path extrusionOk="0" h="130" w="72">
                <a:moveTo>
                  <a:pt x="0" y="0"/>
                </a:moveTo>
                <a:lnTo>
                  <a:pt x="23" y="39"/>
                </a:lnTo>
                <a:lnTo>
                  <a:pt x="23" y="114"/>
                </a:lnTo>
                <a:lnTo>
                  <a:pt x="71" y="114"/>
                </a:lnTo>
                <a:lnTo>
                  <a:pt x="71" y="129"/>
                </a:lnTo>
                <a:lnTo>
                  <a:pt x="0" y="129"/>
                </a:lnTo>
                <a:lnTo>
                  <a:pt x="0" y="0"/>
                </a:lnTo>
              </a:path>
            </a:pathLst>
          </a:custGeom>
          <a:solidFill>
            <a:srgbClr val="808080"/>
          </a:solidFill>
          <a:ln cap="flat" cmpd="sng" w="12600">
            <a:solidFill>
              <a:srgbClr val="000000"/>
            </a:solidFill>
            <a:prstDash val="solid"/>
            <a:round/>
            <a:headEnd len="sm" w="sm" type="none"/>
            <a:tailEnd len="sm" w="sm" type="none"/>
          </a:ln>
        </p:spPr>
      </p:sp>
      <p:sp>
        <p:nvSpPr>
          <p:cNvPr id="665" name="Google Shape;665;p5"/>
          <p:cNvSpPr/>
          <p:nvPr/>
        </p:nvSpPr>
        <p:spPr>
          <a:xfrm>
            <a:off x="4065480" y="4135320"/>
            <a:ext cx="141480" cy="204840"/>
          </a:xfrm>
          <a:custGeom>
            <a:rect b="b" l="l" r="r" t="t"/>
            <a:pathLst>
              <a:path extrusionOk="0" h="130" w="90">
                <a:moveTo>
                  <a:pt x="0" y="0"/>
                </a:moveTo>
                <a:lnTo>
                  <a:pt x="17" y="0"/>
                </a:lnTo>
                <a:lnTo>
                  <a:pt x="17" y="111"/>
                </a:lnTo>
                <a:lnTo>
                  <a:pt x="89" y="111"/>
                </a:lnTo>
                <a:lnTo>
                  <a:pt x="89" y="129"/>
                </a:lnTo>
                <a:lnTo>
                  <a:pt x="0" y="129"/>
                </a:lnTo>
                <a:lnTo>
                  <a:pt x="0" y="0"/>
                </a:lnTo>
              </a:path>
            </a:pathLst>
          </a:custGeom>
          <a:solidFill>
            <a:srgbClr val="C0C0C0"/>
          </a:solidFill>
          <a:ln cap="flat" cmpd="sng" w="12600">
            <a:solidFill>
              <a:srgbClr val="000000"/>
            </a:solidFill>
            <a:prstDash val="solid"/>
            <a:round/>
            <a:headEnd len="sm" w="sm" type="none"/>
            <a:tailEnd len="sm" w="sm" type="none"/>
          </a:ln>
        </p:spPr>
      </p:sp>
      <p:sp>
        <p:nvSpPr>
          <p:cNvPr id="666" name="Google Shape;666;p5"/>
          <p:cNvSpPr/>
          <p:nvPr/>
        </p:nvSpPr>
        <p:spPr>
          <a:xfrm>
            <a:off x="4653000" y="4319640"/>
            <a:ext cx="2507040" cy="365400"/>
          </a:xfrm>
          <a:prstGeom prst="rect">
            <a:avLst/>
          </a:prstGeom>
          <a:noFill/>
          <a:ln>
            <a:noFill/>
          </a:ln>
        </p:spPr>
        <p:txBody>
          <a:bodyPr anchorCtr="0" anchor="t" bIns="46075" lIns="92150" spcFirstLastPara="1" rIns="92150" wrap="square" tIns="46075">
            <a:noAutofit/>
          </a:bodyPr>
          <a:lstStyle/>
          <a:p>
            <a:pPr indent="0" lvl="0" marL="0" marR="0" rtl="0" algn="ctr">
              <a:lnSpc>
                <a:spcPct val="100000"/>
              </a:lnSpc>
              <a:spcBef>
                <a:spcPts val="0"/>
              </a:spcBef>
              <a:spcAft>
                <a:spcPts val="0"/>
              </a:spcAft>
              <a:buNone/>
            </a:pPr>
            <a:r>
              <a:rPr b="1" lang="en-IN" sz="1800" strike="noStrike">
                <a:solidFill>
                  <a:srgbClr val="000000"/>
                </a:solidFill>
                <a:latin typeface="Arial Rounded"/>
                <a:ea typeface="Arial Rounded"/>
                <a:cs typeface="Arial Rounded"/>
                <a:sym typeface="Arial Rounded"/>
              </a:rPr>
              <a:t>Scientific Databases</a:t>
            </a:r>
            <a:endParaRPr b="0" sz="1800" strike="noStrike">
              <a:solidFill>
                <a:srgbClr val="000000"/>
              </a:solidFill>
              <a:latin typeface="Arial"/>
              <a:ea typeface="Arial"/>
              <a:cs typeface="Arial"/>
              <a:sym typeface="Arial"/>
            </a:endParaRPr>
          </a:p>
        </p:txBody>
      </p:sp>
      <p:sp>
        <p:nvSpPr>
          <p:cNvPr id="667" name="Google Shape;667;p5"/>
          <p:cNvSpPr/>
          <p:nvPr/>
        </p:nvSpPr>
        <p:spPr>
          <a:xfrm>
            <a:off x="5413320" y="3486240"/>
            <a:ext cx="304920" cy="754200"/>
          </a:xfrm>
          <a:custGeom>
            <a:rect b="b" l="l" r="r" t="t"/>
            <a:pathLst>
              <a:path extrusionOk="0" h="476" w="193">
                <a:moveTo>
                  <a:pt x="192" y="0"/>
                </a:moveTo>
                <a:lnTo>
                  <a:pt x="180" y="475"/>
                </a:lnTo>
                <a:lnTo>
                  <a:pt x="32" y="456"/>
                </a:lnTo>
                <a:lnTo>
                  <a:pt x="0" y="40"/>
                </a:lnTo>
                <a:lnTo>
                  <a:pt x="192" y="0"/>
                </a:lnTo>
              </a:path>
            </a:pathLst>
          </a:custGeom>
          <a:solidFill>
            <a:srgbClr val="BFBFDF"/>
          </a:solidFill>
          <a:ln cap="flat" cmpd="sng" w="12600">
            <a:solidFill>
              <a:srgbClr val="000000"/>
            </a:solidFill>
            <a:prstDash val="solid"/>
            <a:round/>
            <a:headEnd len="sm" w="sm" type="none"/>
            <a:tailEnd len="sm" w="sm" type="none"/>
          </a:ln>
        </p:spPr>
      </p:sp>
      <p:sp>
        <p:nvSpPr>
          <p:cNvPr id="668" name="Google Shape;668;p5"/>
          <p:cNvSpPr/>
          <p:nvPr/>
        </p:nvSpPr>
        <p:spPr>
          <a:xfrm>
            <a:off x="5465880" y="4211640"/>
            <a:ext cx="233640" cy="68400"/>
          </a:xfrm>
          <a:custGeom>
            <a:rect b="b" l="l" r="r" t="t"/>
            <a:pathLst>
              <a:path extrusionOk="0" h="44" w="148">
                <a:moveTo>
                  <a:pt x="146" y="17"/>
                </a:moveTo>
                <a:lnTo>
                  <a:pt x="147" y="43"/>
                </a:lnTo>
                <a:lnTo>
                  <a:pt x="2" y="18"/>
                </a:lnTo>
                <a:lnTo>
                  <a:pt x="0" y="0"/>
                </a:lnTo>
                <a:lnTo>
                  <a:pt x="146" y="17"/>
                </a:lnTo>
              </a:path>
            </a:pathLst>
          </a:custGeom>
          <a:solidFill>
            <a:srgbClr val="9F9FBF"/>
          </a:solidFill>
          <a:ln cap="flat" cmpd="sng" w="12600">
            <a:solidFill>
              <a:srgbClr val="000000"/>
            </a:solidFill>
            <a:prstDash val="solid"/>
            <a:round/>
            <a:headEnd len="sm" w="sm" type="none"/>
            <a:tailEnd len="sm" w="sm" type="none"/>
          </a:ln>
        </p:spPr>
      </p:sp>
      <p:sp>
        <p:nvSpPr>
          <p:cNvPr id="669" name="Google Shape;669;p5"/>
          <p:cNvSpPr/>
          <p:nvPr/>
        </p:nvSpPr>
        <p:spPr>
          <a:xfrm>
            <a:off x="5438880" y="3527280"/>
            <a:ext cx="250920" cy="219240"/>
          </a:xfrm>
          <a:custGeom>
            <a:rect b="b" l="l" r="r" t="t"/>
            <a:pathLst>
              <a:path extrusionOk="0" h="139" w="159">
                <a:moveTo>
                  <a:pt x="158" y="0"/>
                </a:moveTo>
                <a:lnTo>
                  <a:pt x="156" y="130"/>
                </a:lnTo>
                <a:lnTo>
                  <a:pt x="8" y="138"/>
                </a:lnTo>
                <a:lnTo>
                  <a:pt x="0" y="32"/>
                </a:lnTo>
                <a:lnTo>
                  <a:pt x="158" y="0"/>
                </a:lnTo>
              </a:path>
            </a:pathLst>
          </a:custGeom>
          <a:solidFill>
            <a:srgbClr val="9F9FBF"/>
          </a:solidFill>
          <a:ln cap="flat" cmpd="sng" w="12600">
            <a:solidFill>
              <a:srgbClr val="000000"/>
            </a:solidFill>
            <a:prstDash val="solid"/>
            <a:round/>
            <a:headEnd len="sm" w="sm" type="none"/>
            <a:tailEnd len="sm" w="sm" type="none"/>
          </a:ln>
        </p:spPr>
      </p:sp>
      <p:sp>
        <p:nvSpPr>
          <p:cNvPr id="670" name="Google Shape;670;p5"/>
          <p:cNvSpPr/>
          <p:nvPr/>
        </p:nvSpPr>
        <p:spPr>
          <a:xfrm>
            <a:off x="5462640" y="3713040"/>
            <a:ext cx="74880" cy="25560"/>
          </a:xfrm>
          <a:custGeom>
            <a:rect b="b" l="l" r="r" t="t"/>
            <a:pathLst>
              <a:path extrusionOk="0" h="17" w="48">
                <a:moveTo>
                  <a:pt x="47" y="0"/>
                </a:moveTo>
                <a:lnTo>
                  <a:pt x="0" y="6"/>
                </a:lnTo>
                <a:lnTo>
                  <a:pt x="0" y="16"/>
                </a:lnTo>
                <a:lnTo>
                  <a:pt x="47" y="11"/>
                </a:lnTo>
                <a:lnTo>
                  <a:pt x="47" y="0"/>
                </a:lnTo>
              </a:path>
            </a:pathLst>
          </a:custGeom>
          <a:solidFill>
            <a:srgbClr val="0000FF"/>
          </a:solidFill>
          <a:ln cap="flat" cmpd="sng" w="12600">
            <a:solidFill>
              <a:srgbClr val="000000"/>
            </a:solidFill>
            <a:prstDash val="solid"/>
            <a:round/>
            <a:headEnd len="sm" w="sm" type="none"/>
            <a:tailEnd len="sm" w="sm" type="none"/>
          </a:ln>
        </p:spPr>
      </p:sp>
      <p:sp>
        <p:nvSpPr>
          <p:cNvPr id="671" name="Google Shape;671;p5"/>
          <p:cNvSpPr/>
          <p:nvPr/>
        </p:nvSpPr>
        <p:spPr>
          <a:xfrm>
            <a:off x="5454720" y="3778200"/>
            <a:ext cx="227160" cy="412920"/>
          </a:xfrm>
          <a:custGeom>
            <a:rect b="b" l="l" r="r" t="t"/>
            <a:pathLst>
              <a:path extrusionOk="0" h="261" w="144">
                <a:moveTo>
                  <a:pt x="143" y="0"/>
                </a:moveTo>
                <a:lnTo>
                  <a:pt x="140" y="260"/>
                </a:lnTo>
                <a:lnTo>
                  <a:pt x="17" y="247"/>
                </a:lnTo>
                <a:lnTo>
                  <a:pt x="0" y="4"/>
                </a:lnTo>
                <a:lnTo>
                  <a:pt x="143" y="0"/>
                </a:lnTo>
              </a:path>
            </a:pathLst>
          </a:custGeom>
          <a:solidFill>
            <a:srgbClr val="BFBFDF"/>
          </a:solidFill>
          <a:ln cap="flat" cmpd="sng" w="12600">
            <a:solidFill>
              <a:srgbClr val="000000"/>
            </a:solidFill>
            <a:prstDash val="solid"/>
            <a:round/>
            <a:headEnd len="sm" w="sm" type="none"/>
            <a:tailEnd len="sm" w="sm" type="none"/>
          </a:ln>
        </p:spPr>
      </p:sp>
      <p:sp>
        <p:nvSpPr>
          <p:cNvPr id="672" name="Google Shape;672;p5"/>
          <p:cNvSpPr/>
          <p:nvPr/>
        </p:nvSpPr>
        <p:spPr>
          <a:xfrm>
            <a:off x="5489640" y="4121280"/>
            <a:ext cx="173160" cy="54000"/>
          </a:xfrm>
          <a:custGeom>
            <a:rect b="b" l="l" r="r" t="t"/>
            <a:pathLst>
              <a:path extrusionOk="0" h="35" w="110">
                <a:moveTo>
                  <a:pt x="109" y="7"/>
                </a:moveTo>
                <a:lnTo>
                  <a:pt x="0" y="0"/>
                </a:lnTo>
                <a:lnTo>
                  <a:pt x="1" y="25"/>
                </a:lnTo>
                <a:lnTo>
                  <a:pt x="109" y="34"/>
                </a:lnTo>
                <a:lnTo>
                  <a:pt x="109" y="7"/>
                </a:lnTo>
              </a:path>
            </a:pathLst>
          </a:custGeom>
          <a:solidFill>
            <a:srgbClr val="9F9FBF"/>
          </a:solidFill>
          <a:ln cap="flat" cmpd="sng" w="12600">
            <a:solidFill>
              <a:srgbClr val="000000"/>
            </a:solidFill>
            <a:prstDash val="solid"/>
            <a:round/>
            <a:headEnd len="sm" w="sm" type="none"/>
            <a:tailEnd len="sm" w="sm" type="none"/>
          </a:ln>
        </p:spPr>
      </p:sp>
      <p:sp>
        <p:nvSpPr>
          <p:cNvPr id="673" name="Google Shape;673;p5"/>
          <p:cNvSpPr/>
          <p:nvPr/>
        </p:nvSpPr>
        <p:spPr>
          <a:xfrm>
            <a:off x="5635800" y="3916440"/>
            <a:ext cx="25560" cy="33480"/>
          </a:xfrm>
          <a:custGeom>
            <a:rect b="b" l="l" r="r" t="t"/>
            <a:pathLst>
              <a:path extrusionOk="0" h="22" w="17">
                <a:moveTo>
                  <a:pt x="16" y="0"/>
                </a:moveTo>
                <a:lnTo>
                  <a:pt x="16" y="21"/>
                </a:lnTo>
                <a:lnTo>
                  <a:pt x="0" y="20"/>
                </a:lnTo>
                <a:lnTo>
                  <a:pt x="0" y="0"/>
                </a:lnTo>
                <a:lnTo>
                  <a:pt x="16" y="0"/>
                </a:lnTo>
              </a:path>
            </a:pathLst>
          </a:custGeom>
          <a:solidFill>
            <a:srgbClr val="800000"/>
          </a:solidFill>
          <a:ln cap="flat" cmpd="sng" w="12600">
            <a:solidFill>
              <a:srgbClr val="000000"/>
            </a:solidFill>
            <a:prstDash val="solid"/>
            <a:round/>
            <a:headEnd len="sm" w="sm" type="none"/>
            <a:tailEnd len="sm" w="sm" type="none"/>
          </a:ln>
        </p:spPr>
      </p:sp>
      <p:sp>
        <p:nvSpPr>
          <p:cNvPr id="674" name="Google Shape;674;p5"/>
          <p:cNvSpPr/>
          <p:nvPr/>
        </p:nvSpPr>
        <p:spPr>
          <a:xfrm>
            <a:off x="5634000" y="3957480"/>
            <a:ext cx="25560" cy="32040"/>
          </a:xfrm>
          <a:custGeom>
            <a:rect b="b" l="l" r="r" t="t"/>
            <a:pathLst>
              <a:path extrusionOk="0" h="21" w="17">
                <a:moveTo>
                  <a:pt x="16" y="0"/>
                </a:moveTo>
                <a:lnTo>
                  <a:pt x="16" y="20"/>
                </a:lnTo>
                <a:lnTo>
                  <a:pt x="0" y="19"/>
                </a:lnTo>
                <a:lnTo>
                  <a:pt x="0" y="0"/>
                </a:lnTo>
                <a:lnTo>
                  <a:pt x="16" y="0"/>
                </a:lnTo>
              </a:path>
            </a:pathLst>
          </a:custGeom>
          <a:solidFill>
            <a:srgbClr val="800000"/>
          </a:solidFill>
          <a:ln cap="flat" cmpd="sng" w="12600">
            <a:solidFill>
              <a:srgbClr val="000000"/>
            </a:solidFill>
            <a:prstDash val="solid"/>
            <a:round/>
            <a:headEnd len="sm" w="sm" type="none"/>
            <a:tailEnd len="sm" w="sm" type="none"/>
          </a:ln>
        </p:spPr>
      </p:sp>
      <p:sp>
        <p:nvSpPr>
          <p:cNvPr id="675" name="Google Shape;675;p5"/>
          <p:cNvSpPr/>
          <p:nvPr/>
        </p:nvSpPr>
        <p:spPr>
          <a:xfrm>
            <a:off x="5634000" y="3995640"/>
            <a:ext cx="25560" cy="34920"/>
          </a:xfrm>
          <a:custGeom>
            <a:rect b="b" l="l" r="r" t="t"/>
            <a:pathLst>
              <a:path extrusionOk="0" h="23" w="17">
                <a:moveTo>
                  <a:pt x="16" y="1"/>
                </a:moveTo>
                <a:lnTo>
                  <a:pt x="16" y="22"/>
                </a:lnTo>
                <a:lnTo>
                  <a:pt x="0" y="20"/>
                </a:lnTo>
                <a:lnTo>
                  <a:pt x="2" y="0"/>
                </a:lnTo>
                <a:lnTo>
                  <a:pt x="16" y="1"/>
                </a:lnTo>
              </a:path>
            </a:pathLst>
          </a:custGeom>
          <a:solidFill>
            <a:srgbClr val="800000"/>
          </a:solidFill>
          <a:ln cap="flat" cmpd="sng" w="12600">
            <a:solidFill>
              <a:srgbClr val="000000"/>
            </a:solidFill>
            <a:prstDash val="solid"/>
            <a:round/>
            <a:headEnd len="sm" w="sm" type="none"/>
            <a:tailEnd len="sm" w="sm" type="none"/>
          </a:ln>
        </p:spPr>
      </p:sp>
      <p:sp>
        <p:nvSpPr>
          <p:cNvPr id="676" name="Google Shape;676;p5"/>
          <p:cNvSpPr/>
          <p:nvPr/>
        </p:nvSpPr>
        <p:spPr>
          <a:xfrm>
            <a:off x="5634000" y="4037040"/>
            <a:ext cx="25560" cy="32040"/>
          </a:xfrm>
          <a:custGeom>
            <a:rect b="b" l="l" r="r" t="t"/>
            <a:pathLst>
              <a:path extrusionOk="0" h="21" w="17">
                <a:moveTo>
                  <a:pt x="16" y="0"/>
                </a:moveTo>
                <a:lnTo>
                  <a:pt x="16" y="20"/>
                </a:lnTo>
                <a:lnTo>
                  <a:pt x="0" y="19"/>
                </a:lnTo>
                <a:lnTo>
                  <a:pt x="0" y="0"/>
                </a:lnTo>
                <a:lnTo>
                  <a:pt x="16" y="0"/>
                </a:lnTo>
              </a:path>
            </a:pathLst>
          </a:custGeom>
          <a:solidFill>
            <a:srgbClr val="800000"/>
          </a:solidFill>
          <a:ln cap="flat" cmpd="sng" w="12600">
            <a:solidFill>
              <a:srgbClr val="000000"/>
            </a:solidFill>
            <a:prstDash val="solid"/>
            <a:round/>
            <a:headEnd len="sm" w="sm" type="none"/>
            <a:tailEnd len="sm" w="sm" type="none"/>
          </a:ln>
        </p:spPr>
      </p:sp>
      <p:sp>
        <p:nvSpPr>
          <p:cNvPr id="677" name="Google Shape;677;p5"/>
          <p:cNvSpPr/>
          <p:nvPr/>
        </p:nvSpPr>
        <p:spPr>
          <a:xfrm>
            <a:off x="5634000" y="4075200"/>
            <a:ext cx="25560" cy="33480"/>
          </a:xfrm>
          <a:custGeom>
            <a:rect b="b" l="l" r="r" t="t"/>
            <a:pathLst>
              <a:path extrusionOk="0" h="22" w="17">
                <a:moveTo>
                  <a:pt x="16" y="1"/>
                </a:moveTo>
                <a:lnTo>
                  <a:pt x="16" y="21"/>
                </a:lnTo>
                <a:lnTo>
                  <a:pt x="0" y="20"/>
                </a:lnTo>
                <a:lnTo>
                  <a:pt x="2" y="0"/>
                </a:lnTo>
                <a:lnTo>
                  <a:pt x="16" y="1"/>
                </a:lnTo>
              </a:path>
            </a:pathLst>
          </a:custGeom>
          <a:solidFill>
            <a:srgbClr val="800000"/>
          </a:solidFill>
          <a:ln cap="flat" cmpd="sng" w="12600">
            <a:solidFill>
              <a:srgbClr val="000000"/>
            </a:solidFill>
            <a:prstDash val="solid"/>
            <a:round/>
            <a:headEnd len="sm" w="sm" type="none"/>
            <a:tailEnd len="sm" w="sm" type="none"/>
          </a:ln>
        </p:spPr>
      </p:sp>
      <p:sp>
        <p:nvSpPr>
          <p:cNvPr id="678" name="Google Shape;678;p5"/>
          <p:cNvSpPr/>
          <p:nvPr/>
        </p:nvSpPr>
        <p:spPr>
          <a:xfrm>
            <a:off x="5632560" y="3916440"/>
            <a:ext cx="25560" cy="33480"/>
          </a:xfrm>
          <a:custGeom>
            <a:rect b="b" l="l" r="r" t="t"/>
            <a:pathLst>
              <a:path extrusionOk="0" h="22" w="17">
                <a:moveTo>
                  <a:pt x="16" y="0"/>
                </a:moveTo>
                <a:lnTo>
                  <a:pt x="16" y="21"/>
                </a:lnTo>
                <a:lnTo>
                  <a:pt x="1" y="20"/>
                </a:lnTo>
                <a:lnTo>
                  <a:pt x="0" y="0"/>
                </a:lnTo>
                <a:lnTo>
                  <a:pt x="16" y="0"/>
                </a:lnTo>
              </a:path>
            </a:pathLst>
          </a:custGeom>
          <a:solidFill>
            <a:srgbClr val="FF0000"/>
          </a:solidFill>
          <a:ln cap="flat" cmpd="sng" w="12600">
            <a:solidFill>
              <a:srgbClr val="000000"/>
            </a:solidFill>
            <a:prstDash val="solid"/>
            <a:round/>
            <a:headEnd len="sm" w="sm" type="none"/>
            <a:tailEnd len="sm" w="sm" type="none"/>
          </a:ln>
        </p:spPr>
      </p:sp>
      <p:sp>
        <p:nvSpPr>
          <p:cNvPr id="679" name="Google Shape;679;p5"/>
          <p:cNvSpPr/>
          <p:nvPr/>
        </p:nvSpPr>
        <p:spPr>
          <a:xfrm>
            <a:off x="5629320" y="3957480"/>
            <a:ext cx="25560" cy="32040"/>
          </a:xfrm>
          <a:custGeom>
            <a:rect b="b" l="l" r="r" t="t"/>
            <a:pathLst>
              <a:path extrusionOk="0" h="21" w="17">
                <a:moveTo>
                  <a:pt x="16" y="0"/>
                </a:moveTo>
                <a:lnTo>
                  <a:pt x="16" y="20"/>
                </a:lnTo>
                <a:lnTo>
                  <a:pt x="2" y="19"/>
                </a:lnTo>
                <a:lnTo>
                  <a:pt x="0" y="0"/>
                </a:lnTo>
                <a:lnTo>
                  <a:pt x="16" y="0"/>
                </a:lnTo>
              </a:path>
            </a:pathLst>
          </a:custGeom>
          <a:solidFill>
            <a:srgbClr val="FF0000"/>
          </a:solidFill>
          <a:ln cap="flat" cmpd="sng" w="12600">
            <a:solidFill>
              <a:srgbClr val="000000"/>
            </a:solidFill>
            <a:prstDash val="solid"/>
            <a:round/>
            <a:headEnd len="sm" w="sm" type="none"/>
            <a:tailEnd len="sm" w="sm" type="none"/>
          </a:ln>
        </p:spPr>
      </p:sp>
      <p:sp>
        <p:nvSpPr>
          <p:cNvPr id="680" name="Google Shape;680;p5"/>
          <p:cNvSpPr/>
          <p:nvPr/>
        </p:nvSpPr>
        <p:spPr>
          <a:xfrm>
            <a:off x="5629320" y="3995640"/>
            <a:ext cx="25560" cy="34920"/>
          </a:xfrm>
          <a:custGeom>
            <a:rect b="b" l="l" r="r" t="t"/>
            <a:pathLst>
              <a:path extrusionOk="0" h="23" w="17">
                <a:moveTo>
                  <a:pt x="16" y="1"/>
                </a:moveTo>
                <a:lnTo>
                  <a:pt x="16" y="22"/>
                </a:lnTo>
                <a:lnTo>
                  <a:pt x="0" y="20"/>
                </a:lnTo>
                <a:lnTo>
                  <a:pt x="0" y="0"/>
                </a:lnTo>
                <a:lnTo>
                  <a:pt x="16" y="1"/>
                </a:lnTo>
              </a:path>
            </a:pathLst>
          </a:custGeom>
          <a:solidFill>
            <a:srgbClr val="FF0000"/>
          </a:solidFill>
          <a:ln cap="flat" cmpd="sng" w="12600">
            <a:solidFill>
              <a:srgbClr val="000000"/>
            </a:solidFill>
            <a:prstDash val="solid"/>
            <a:round/>
            <a:headEnd len="sm" w="sm" type="none"/>
            <a:tailEnd len="sm" w="sm" type="none"/>
          </a:ln>
        </p:spPr>
      </p:sp>
      <p:sp>
        <p:nvSpPr>
          <p:cNvPr id="681" name="Google Shape;681;p5"/>
          <p:cNvSpPr/>
          <p:nvPr/>
        </p:nvSpPr>
        <p:spPr>
          <a:xfrm>
            <a:off x="5629320" y="4037040"/>
            <a:ext cx="25560" cy="32040"/>
          </a:xfrm>
          <a:custGeom>
            <a:rect b="b" l="l" r="r" t="t"/>
            <a:pathLst>
              <a:path extrusionOk="0" h="21" w="17">
                <a:moveTo>
                  <a:pt x="16" y="0"/>
                </a:moveTo>
                <a:lnTo>
                  <a:pt x="16" y="20"/>
                </a:lnTo>
                <a:lnTo>
                  <a:pt x="2" y="19"/>
                </a:lnTo>
                <a:lnTo>
                  <a:pt x="0" y="0"/>
                </a:lnTo>
                <a:lnTo>
                  <a:pt x="16" y="0"/>
                </a:lnTo>
              </a:path>
            </a:pathLst>
          </a:custGeom>
          <a:solidFill>
            <a:srgbClr val="FF0000"/>
          </a:solidFill>
          <a:ln cap="flat" cmpd="sng" w="12600">
            <a:solidFill>
              <a:srgbClr val="000000"/>
            </a:solidFill>
            <a:prstDash val="solid"/>
            <a:round/>
            <a:headEnd len="sm" w="sm" type="none"/>
            <a:tailEnd len="sm" w="sm" type="none"/>
          </a:ln>
        </p:spPr>
      </p:sp>
      <p:sp>
        <p:nvSpPr>
          <p:cNvPr id="682" name="Google Shape;682;p5"/>
          <p:cNvSpPr/>
          <p:nvPr/>
        </p:nvSpPr>
        <p:spPr>
          <a:xfrm>
            <a:off x="5629320" y="4075200"/>
            <a:ext cx="25560" cy="33480"/>
          </a:xfrm>
          <a:custGeom>
            <a:rect b="b" l="l" r="r" t="t"/>
            <a:pathLst>
              <a:path extrusionOk="0" h="22" w="17">
                <a:moveTo>
                  <a:pt x="16" y="1"/>
                </a:moveTo>
                <a:lnTo>
                  <a:pt x="16" y="21"/>
                </a:lnTo>
                <a:lnTo>
                  <a:pt x="0" y="20"/>
                </a:lnTo>
                <a:lnTo>
                  <a:pt x="0" y="0"/>
                </a:lnTo>
                <a:lnTo>
                  <a:pt x="16" y="1"/>
                </a:lnTo>
              </a:path>
            </a:pathLst>
          </a:custGeom>
          <a:solidFill>
            <a:srgbClr val="FF0000"/>
          </a:solidFill>
          <a:ln cap="flat" cmpd="sng" w="12600">
            <a:solidFill>
              <a:srgbClr val="000000"/>
            </a:solidFill>
            <a:prstDash val="solid"/>
            <a:round/>
            <a:headEnd len="sm" w="sm" type="none"/>
            <a:tailEnd len="sm" w="sm" type="none"/>
          </a:ln>
        </p:spPr>
      </p:sp>
      <p:sp>
        <p:nvSpPr>
          <p:cNvPr id="683" name="Google Shape;683;p5"/>
          <p:cNvSpPr/>
          <p:nvPr/>
        </p:nvSpPr>
        <p:spPr>
          <a:xfrm>
            <a:off x="5699160" y="3486240"/>
            <a:ext cx="336600" cy="754200"/>
          </a:xfrm>
          <a:custGeom>
            <a:rect b="b" l="l" r="r" t="t"/>
            <a:pathLst>
              <a:path extrusionOk="0" h="476" w="213">
                <a:moveTo>
                  <a:pt x="212" y="6"/>
                </a:moveTo>
                <a:lnTo>
                  <a:pt x="151" y="469"/>
                </a:lnTo>
                <a:lnTo>
                  <a:pt x="0" y="475"/>
                </a:lnTo>
                <a:lnTo>
                  <a:pt x="11" y="0"/>
                </a:lnTo>
                <a:lnTo>
                  <a:pt x="212" y="6"/>
                </a:lnTo>
              </a:path>
            </a:pathLst>
          </a:custGeom>
          <a:solidFill>
            <a:srgbClr val="7F7F9F"/>
          </a:solidFill>
          <a:ln cap="flat" cmpd="sng" w="12600">
            <a:solidFill>
              <a:srgbClr val="000000"/>
            </a:solidFill>
            <a:prstDash val="solid"/>
            <a:round/>
            <a:headEnd len="sm" w="sm" type="none"/>
            <a:tailEnd len="sm" w="sm" type="none"/>
          </a:ln>
        </p:spPr>
      </p:sp>
      <p:sp>
        <p:nvSpPr>
          <p:cNvPr id="684" name="Google Shape;684;p5"/>
          <p:cNvSpPr/>
          <p:nvPr/>
        </p:nvSpPr>
        <p:spPr>
          <a:xfrm>
            <a:off x="5699160" y="4229280"/>
            <a:ext cx="239760" cy="51120"/>
          </a:xfrm>
          <a:custGeom>
            <a:rect b="b" l="l" r="r" t="t"/>
            <a:pathLst>
              <a:path extrusionOk="0" h="33" w="152">
                <a:moveTo>
                  <a:pt x="151" y="0"/>
                </a:moveTo>
                <a:lnTo>
                  <a:pt x="0" y="6"/>
                </a:lnTo>
                <a:lnTo>
                  <a:pt x="0" y="32"/>
                </a:lnTo>
                <a:lnTo>
                  <a:pt x="148" y="25"/>
                </a:lnTo>
                <a:lnTo>
                  <a:pt x="151" y="0"/>
                </a:lnTo>
              </a:path>
            </a:pathLst>
          </a:custGeom>
          <a:solidFill>
            <a:srgbClr val="5F5F7F"/>
          </a:solidFill>
          <a:ln cap="flat" cmpd="sng" w="12600">
            <a:solidFill>
              <a:srgbClr val="000000"/>
            </a:solidFill>
            <a:prstDash val="solid"/>
            <a:round/>
            <a:headEnd len="sm" w="sm" type="none"/>
            <a:tailEnd len="sm" w="sm" type="none"/>
          </a:ln>
        </p:spPr>
      </p:sp>
      <p:sp>
        <p:nvSpPr>
          <p:cNvPr id="685" name="Google Shape;685;p5"/>
          <p:cNvSpPr/>
          <p:nvPr/>
        </p:nvSpPr>
        <p:spPr>
          <a:xfrm>
            <a:off x="6004080" y="3510000"/>
            <a:ext cx="24120" cy="2412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6" name="Google Shape;686;p5"/>
          <p:cNvSpPr/>
          <p:nvPr/>
        </p:nvSpPr>
        <p:spPr>
          <a:xfrm>
            <a:off x="5732640" y="3500280"/>
            <a:ext cx="24120" cy="2412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7" name="Google Shape;687;p5"/>
          <p:cNvSpPr/>
          <p:nvPr/>
        </p:nvSpPr>
        <p:spPr>
          <a:xfrm>
            <a:off x="5911920" y="4210200"/>
            <a:ext cx="24120" cy="2412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8" name="Google Shape;688;p5"/>
          <p:cNvSpPr/>
          <p:nvPr/>
        </p:nvSpPr>
        <p:spPr>
          <a:xfrm>
            <a:off x="5710320" y="4218120"/>
            <a:ext cx="24120" cy="2412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9" name="Google Shape;689;p5"/>
          <p:cNvSpPr/>
          <p:nvPr/>
        </p:nvSpPr>
        <p:spPr>
          <a:xfrm>
            <a:off x="7440480" y="3936960"/>
            <a:ext cx="1392840" cy="640080"/>
          </a:xfrm>
          <a:prstGeom prst="rect">
            <a:avLst/>
          </a:prstGeom>
          <a:noFill/>
          <a:ln>
            <a:noFill/>
          </a:ln>
        </p:spPr>
        <p:txBody>
          <a:bodyPr anchorCtr="0" anchor="t" bIns="46075" lIns="92150" spcFirstLastPara="1" rIns="92150" wrap="square" tIns="46075">
            <a:noAutofit/>
          </a:bodyPr>
          <a:lstStyle/>
          <a:p>
            <a:pPr indent="0" lvl="0" marL="0" marR="0" rtl="0" algn="ctr">
              <a:lnSpc>
                <a:spcPct val="100000"/>
              </a:lnSpc>
              <a:spcBef>
                <a:spcPts val="0"/>
              </a:spcBef>
              <a:spcAft>
                <a:spcPts val="0"/>
              </a:spcAft>
              <a:buNone/>
            </a:pPr>
            <a:r>
              <a:rPr b="1" lang="en-IN" sz="1800" strike="noStrike">
                <a:solidFill>
                  <a:srgbClr val="000000"/>
                </a:solidFill>
                <a:latin typeface="Arial Rounded"/>
                <a:ea typeface="Arial Rounded"/>
                <a:cs typeface="Arial Rounded"/>
                <a:sym typeface="Arial Rounded"/>
              </a:rPr>
              <a:t>Personal</a:t>
            </a:r>
            <a:endParaRPr b="0" sz="1800"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None/>
            </a:pPr>
            <a:r>
              <a:rPr b="1" lang="en-IN" sz="1800" strike="noStrike">
                <a:solidFill>
                  <a:srgbClr val="000000"/>
                </a:solidFill>
                <a:latin typeface="Arial Rounded"/>
                <a:ea typeface="Arial Rounded"/>
                <a:cs typeface="Arial Rounded"/>
                <a:sym typeface="Arial Rounded"/>
              </a:rPr>
              <a:t>Databases</a:t>
            </a:r>
            <a:endParaRPr b="0" sz="1800" strike="noStrike">
              <a:solidFill>
                <a:srgbClr val="000000"/>
              </a:solidFill>
              <a:latin typeface="Arial"/>
              <a:ea typeface="Arial"/>
              <a:cs typeface="Arial"/>
              <a:sym typeface="Arial"/>
            </a:endParaRPr>
          </a:p>
        </p:txBody>
      </p:sp>
      <p:pic>
        <p:nvPicPr>
          <p:cNvPr id="690" name="Google Shape;690;p5"/>
          <p:cNvPicPr preferRelativeResize="0"/>
          <p:nvPr/>
        </p:nvPicPr>
        <p:blipFill rotWithShape="1">
          <a:blip r:embed="rId3">
            <a:alphaModFix/>
          </a:blip>
          <a:srcRect b="0" l="0" r="0" t="0"/>
          <a:stretch/>
        </p:blipFill>
        <p:spPr>
          <a:xfrm>
            <a:off x="7688160" y="3225960"/>
            <a:ext cx="627120" cy="627120"/>
          </a:xfrm>
          <a:prstGeom prst="rect">
            <a:avLst/>
          </a:prstGeom>
          <a:noFill/>
          <a:ln>
            <a:noFill/>
          </a:ln>
        </p:spPr>
      </p:pic>
      <p:sp>
        <p:nvSpPr>
          <p:cNvPr id="691" name="Google Shape;691;p5"/>
          <p:cNvSpPr/>
          <p:nvPr/>
        </p:nvSpPr>
        <p:spPr>
          <a:xfrm>
            <a:off x="4619520" y="1515960"/>
            <a:ext cx="322560" cy="200160"/>
          </a:xfrm>
          <a:custGeom>
            <a:rect b="b" l="l" r="r" t="t"/>
            <a:pathLst>
              <a:path extrusionOk="0" h="127" w="204">
                <a:moveTo>
                  <a:pt x="0" y="37"/>
                </a:moveTo>
                <a:lnTo>
                  <a:pt x="0" y="126"/>
                </a:lnTo>
                <a:lnTo>
                  <a:pt x="203" y="61"/>
                </a:lnTo>
                <a:lnTo>
                  <a:pt x="203" y="0"/>
                </a:lnTo>
                <a:lnTo>
                  <a:pt x="0" y="37"/>
                </a:lnTo>
              </a:path>
            </a:pathLst>
          </a:custGeom>
          <a:solidFill>
            <a:srgbClr val="A0A0A0"/>
          </a:solidFill>
          <a:ln cap="flat" cmpd="sng" w="12600">
            <a:solidFill>
              <a:srgbClr val="000000"/>
            </a:solidFill>
            <a:prstDash val="solid"/>
            <a:round/>
            <a:headEnd len="sm" w="sm" type="none"/>
            <a:tailEnd len="sm" w="sm" type="none"/>
          </a:ln>
        </p:spPr>
      </p:sp>
      <p:sp>
        <p:nvSpPr>
          <p:cNvPr id="692" name="Google Shape;692;p5"/>
          <p:cNvSpPr/>
          <p:nvPr/>
        </p:nvSpPr>
        <p:spPr>
          <a:xfrm>
            <a:off x="4379760" y="1562040"/>
            <a:ext cx="239760" cy="154080"/>
          </a:xfrm>
          <a:custGeom>
            <a:rect b="b" l="l" r="r" t="t"/>
            <a:pathLst>
              <a:path extrusionOk="0" h="98" w="152">
                <a:moveTo>
                  <a:pt x="151" y="8"/>
                </a:moveTo>
                <a:lnTo>
                  <a:pt x="151" y="97"/>
                </a:lnTo>
                <a:lnTo>
                  <a:pt x="0" y="75"/>
                </a:lnTo>
                <a:lnTo>
                  <a:pt x="0" y="0"/>
                </a:lnTo>
                <a:lnTo>
                  <a:pt x="151" y="8"/>
                </a:lnTo>
              </a:path>
            </a:pathLst>
          </a:custGeom>
          <a:solidFill>
            <a:srgbClr val="808080"/>
          </a:solidFill>
          <a:ln cap="flat" cmpd="sng" w="12600">
            <a:solidFill>
              <a:srgbClr val="000000"/>
            </a:solidFill>
            <a:prstDash val="solid"/>
            <a:round/>
            <a:headEnd len="sm" w="sm" type="none"/>
            <a:tailEnd len="sm" w="sm" type="none"/>
          </a:ln>
        </p:spPr>
      </p:sp>
      <p:sp>
        <p:nvSpPr>
          <p:cNvPr id="693" name="Google Shape;693;p5"/>
          <p:cNvSpPr/>
          <p:nvPr/>
        </p:nvSpPr>
        <p:spPr>
          <a:xfrm>
            <a:off x="4381560" y="1517760"/>
            <a:ext cx="561960" cy="60480"/>
          </a:xfrm>
          <a:custGeom>
            <a:rect b="b" l="l" r="r" t="t"/>
            <a:pathLst>
              <a:path extrusionOk="0" h="39" w="355">
                <a:moveTo>
                  <a:pt x="0" y="29"/>
                </a:moveTo>
                <a:lnTo>
                  <a:pt x="152" y="38"/>
                </a:lnTo>
                <a:lnTo>
                  <a:pt x="354" y="0"/>
                </a:lnTo>
                <a:lnTo>
                  <a:pt x="205" y="0"/>
                </a:lnTo>
                <a:lnTo>
                  <a:pt x="0" y="29"/>
                </a:lnTo>
              </a:path>
            </a:pathLst>
          </a:custGeom>
          <a:solidFill>
            <a:srgbClr val="C0C0C0"/>
          </a:solidFill>
          <a:ln cap="flat" cmpd="sng" w="12600">
            <a:solidFill>
              <a:srgbClr val="000000"/>
            </a:solidFill>
            <a:prstDash val="solid"/>
            <a:round/>
            <a:headEnd len="sm" w="sm" type="none"/>
            <a:tailEnd len="sm" w="sm" type="none"/>
          </a:ln>
        </p:spPr>
      </p:sp>
      <p:sp>
        <p:nvSpPr>
          <p:cNvPr id="694" name="Google Shape;694;p5"/>
          <p:cNvSpPr/>
          <p:nvPr/>
        </p:nvSpPr>
        <p:spPr>
          <a:xfrm>
            <a:off x="4562640" y="1498680"/>
            <a:ext cx="203400" cy="57240"/>
          </a:xfrm>
          <a:custGeom>
            <a:rect b="b" l="l" r="r" t="t"/>
            <a:pathLst>
              <a:path extrusionOk="0" h="37" w="129">
                <a:moveTo>
                  <a:pt x="0" y="20"/>
                </a:moveTo>
                <a:lnTo>
                  <a:pt x="0" y="31"/>
                </a:lnTo>
                <a:lnTo>
                  <a:pt x="59" y="36"/>
                </a:lnTo>
                <a:lnTo>
                  <a:pt x="128" y="23"/>
                </a:lnTo>
                <a:lnTo>
                  <a:pt x="128" y="0"/>
                </a:lnTo>
                <a:lnTo>
                  <a:pt x="0" y="20"/>
                </a:lnTo>
              </a:path>
            </a:pathLst>
          </a:custGeom>
          <a:solidFill>
            <a:srgbClr val="606060"/>
          </a:solidFill>
          <a:ln cap="flat" cmpd="sng" w="12600">
            <a:solidFill>
              <a:srgbClr val="000000"/>
            </a:solidFill>
            <a:prstDash val="solid"/>
            <a:round/>
            <a:headEnd len="sm" w="sm" type="none"/>
            <a:tailEnd len="sm" w="sm" type="none"/>
          </a:ln>
        </p:spPr>
      </p:sp>
      <p:sp>
        <p:nvSpPr>
          <p:cNvPr id="695" name="Google Shape;695;p5"/>
          <p:cNvSpPr/>
          <p:nvPr/>
        </p:nvSpPr>
        <p:spPr>
          <a:xfrm>
            <a:off x="4618080" y="1254240"/>
            <a:ext cx="258840" cy="281160"/>
          </a:xfrm>
          <a:custGeom>
            <a:rect b="b" l="l" r="r" t="t"/>
            <a:pathLst>
              <a:path extrusionOk="0" h="178" w="164">
                <a:moveTo>
                  <a:pt x="23" y="177"/>
                </a:moveTo>
                <a:lnTo>
                  <a:pt x="0" y="5"/>
                </a:lnTo>
                <a:lnTo>
                  <a:pt x="140" y="0"/>
                </a:lnTo>
                <a:lnTo>
                  <a:pt x="163" y="153"/>
                </a:lnTo>
                <a:lnTo>
                  <a:pt x="23" y="177"/>
                </a:lnTo>
              </a:path>
            </a:pathLst>
          </a:custGeom>
          <a:solidFill>
            <a:srgbClr val="A0A0A0"/>
          </a:solidFill>
          <a:ln cap="flat" cmpd="sng" w="12600">
            <a:solidFill>
              <a:srgbClr val="000000"/>
            </a:solidFill>
            <a:prstDash val="solid"/>
            <a:round/>
            <a:headEnd len="sm" w="sm" type="none"/>
            <a:tailEnd len="sm" w="sm" type="none"/>
          </a:ln>
        </p:spPr>
      </p:sp>
      <p:sp>
        <p:nvSpPr>
          <p:cNvPr id="696" name="Google Shape;696;p5"/>
          <p:cNvSpPr/>
          <p:nvPr/>
        </p:nvSpPr>
        <p:spPr>
          <a:xfrm>
            <a:off x="4424400" y="1265400"/>
            <a:ext cx="231840" cy="277920"/>
          </a:xfrm>
          <a:custGeom>
            <a:rect b="b" l="l" r="r" t="t"/>
            <a:pathLst>
              <a:path extrusionOk="0" h="176" w="147">
                <a:moveTo>
                  <a:pt x="122" y="0"/>
                </a:moveTo>
                <a:lnTo>
                  <a:pt x="0" y="39"/>
                </a:lnTo>
                <a:lnTo>
                  <a:pt x="16" y="175"/>
                </a:lnTo>
                <a:lnTo>
                  <a:pt x="146" y="170"/>
                </a:lnTo>
                <a:lnTo>
                  <a:pt x="122" y="0"/>
                </a:lnTo>
              </a:path>
            </a:pathLst>
          </a:custGeom>
          <a:solidFill>
            <a:srgbClr val="808080"/>
          </a:solidFill>
          <a:ln cap="flat" cmpd="sng" w="12600">
            <a:solidFill>
              <a:srgbClr val="000000"/>
            </a:solidFill>
            <a:prstDash val="solid"/>
            <a:round/>
            <a:headEnd len="sm" w="sm" type="none"/>
            <a:tailEnd len="sm" w="sm" type="none"/>
          </a:ln>
        </p:spPr>
      </p:sp>
      <p:sp>
        <p:nvSpPr>
          <p:cNvPr id="697" name="Google Shape;697;p5"/>
          <p:cNvSpPr/>
          <p:nvPr/>
        </p:nvSpPr>
        <p:spPr>
          <a:xfrm>
            <a:off x="4660920" y="1282680"/>
            <a:ext cx="187560" cy="211320"/>
          </a:xfrm>
          <a:custGeom>
            <a:rect b="b" l="l" r="r" t="t"/>
            <a:pathLst>
              <a:path extrusionOk="0" h="134" w="119">
                <a:moveTo>
                  <a:pt x="0" y="7"/>
                </a:moveTo>
                <a:lnTo>
                  <a:pt x="16" y="133"/>
                </a:lnTo>
                <a:lnTo>
                  <a:pt x="118" y="119"/>
                </a:lnTo>
                <a:lnTo>
                  <a:pt x="99" y="0"/>
                </a:lnTo>
                <a:lnTo>
                  <a:pt x="0" y="7"/>
                </a:lnTo>
              </a:path>
            </a:pathLst>
          </a:custGeom>
          <a:solidFill>
            <a:srgbClr val="00C0C0"/>
          </a:solidFill>
          <a:ln cap="flat" cmpd="sng" w="12600">
            <a:solidFill>
              <a:srgbClr val="000000"/>
            </a:solidFill>
            <a:prstDash val="solid"/>
            <a:round/>
            <a:headEnd len="sm" w="sm" type="none"/>
            <a:tailEnd len="sm" w="sm" type="none"/>
          </a:ln>
        </p:spPr>
      </p:sp>
      <p:sp>
        <p:nvSpPr>
          <p:cNvPr id="698" name="Google Shape;698;p5"/>
          <p:cNvSpPr/>
          <p:nvPr/>
        </p:nvSpPr>
        <p:spPr>
          <a:xfrm>
            <a:off x="4737240" y="1538280"/>
            <a:ext cx="184320" cy="130320"/>
          </a:xfrm>
          <a:custGeom>
            <a:rect b="b" l="l" r="r" t="t"/>
            <a:pathLst>
              <a:path extrusionOk="0" h="83" w="117">
                <a:moveTo>
                  <a:pt x="116" y="0"/>
                </a:moveTo>
                <a:lnTo>
                  <a:pt x="0" y="25"/>
                </a:lnTo>
                <a:lnTo>
                  <a:pt x="0" y="82"/>
                </a:lnTo>
                <a:lnTo>
                  <a:pt x="116" y="47"/>
                </a:lnTo>
                <a:lnTo>
                  <a:pt x="116" y="0"/>
                </a:lnTo>
              </a:path>
            </a:pathLst>
          </a:custGeom>
          <a:solidFill>
            <a:srgbClr val="404040"/>
          </a:solidFill>
          <a:ln cap="flat" cmpd="sng" w="12600">
            <a:solidFill>
              <a:srgbClr val="000000"/>
            </a:solidFill>
            <a:prstDash val="solid"/>
            <a:round/>
            <a:headEnd len="sm" w="sm" type="none"/>
            <a:tailEnd len="sm" w="sm" type="none"/>
          </a:ln>
        </p:spPr>
      </p:sp>
      <p:cxnSp>
        <p:nvCxnSpPr>
          <p:cNvPr id="699" name="Google Shape;699;p5"/>
          <p:cNvCxnSpPr/>
          <p:nvPr/>
        </p:nvCxnSpPr>
        <p:spPr>
          <a:xfrm flipH="1" rot="10800000">
            <a:off x="4857480" y="1564920"/>
            <a:ext cx="44640" cy="14400"/>
          </a:xfrm>
          <a:prstGeom prst="straightConnector1">
            <a:avLst/>
          </a:prstGeom>
          <a:noFill/>
          <a:ln cap="flat" cmpd="sng" w="12600">
            <a:solidFill>
              <a:srgbClr val="000000"/>
            </a:solidFill>
            <a:prstDash val="solid"/>
            <a:round/>
            <a:headEnd len="sm" w="sm" type="none"/>
            <a:tailEnd len="sm" w="sm" type="none"/>
          </a:ln>
        </p:spPr>
      </p:cxnSp>
      <p:cxnSp>
        <p:nvCxnSpPr>
          <p:cNvPr id="700" name="Google Shape;700;p5"/>
          <p:cNvCxnSpPr/>
          <p:nvPr/>
        </p:nvCxnSpPr>
        <p:spPr>
          <a:xfrm flipH="1">
            <a:off x="4770360" y="1587240"/>
            <a:ext cx="60120" cy="12960"/>
          </a:xfrm>
          <a:prstGeom prst="straightConnector1">
            <a:avLst/>
          </a:prstGeom>
          <a:noFill/>
          <a:ln cap="flat" cmpd="sng" w="12600">
            <a:solidFill>
              <a:srgbClr val="000000"/>
            </a:solidFill>
            <a:prstDash val="solid"/>
            <a:round/>
            <a:headEnd len="sm" w="sm" type="none"/>
            <a:tailEnd len="sm" w="sm" type="none"/>
          </a:ln>
        </p:spPr>
      </p:cxnSp>
      <p:cxnSp>
        <p:nvCxnSpPr>
          <p:cNvPr id="701" name="Google Shape;701;p5"/>
          <p:cNvCxnSpPr/>
          <p:nvPr/>
        </p:nvCxnSpPr>
        <p:spPr>
          <a:xfrm>
            <a:off x="4841640" y="1555560"/>
            <a:ext cx="360" cy="82440"/>
          </a:xfrm>
          <a:prstGeom prst="straightConnector1">
            <a:avLst/>
          </a:prstGeom>
          <a:noFill/>
          <a:ln cap="flat" cmpd="sng" w="12600">
            <a:solidFill>
              <a:srgbClr val="000000"/>
            </a:solidFill>
            <a:prstDash val="solid"/>
            <a:round/>
            <a:headEnd len="sm" w="sm" type="none"/>
            <a:tailEnd len="sm" w="sm" type="none"/>
          </a:ln>
        </p:spPr>
      </p:cxnSp>
      <p:cxnSp>
        <p:nvCxnSpPr>
          <p:cNvPr id="702" name="Google Shape;702;p5"/>
          <p:cNvCxnSpPr/>
          <p:nvPr/>
        </p:nvCxnSpPr>
        <p:spPr>
          <a:xfrm>
            <a:off x="4752720" y="1571400"/>
            <a:ext cx="360" cy="90360"/>
          </a:xfrm>
          <a:prstGeom prst="straightConnector1">
            <a:avLst/>
          </a:prstGeom>
          <a:noFill/>
          <a:ln cap="flat" cmpd="sng" w="12600">
            <a:solidFill>
              <a:srgbClr val="000000"/>
            </a:solidFill>
            <a:prstDash val="solid"/>
            <a:round/>
            <a:headEnd len="sm" w="sm" type="none"/>
            <a:tailEnd len="sm" w="sm" type="none"/>
          </a:ln>
        </p:spPr>
      </p:cxnSp>
      <p:cxnSp>
        <p:nvCxnSpPr>
          <p:cNvPr id="703" name="Google Shape;703;p5"/>
          <p:cNvCxnSpPr/>
          <p:nvPr/>
        </p:nvCxnSpPr>
        <p:spPr>
          <a:xfrm flipH="1">
            <a:off x="4752720" y="1571400"/>
            <a:ext cx="165240" cy="42840"/>
          </a:xfrm>
          <a:prstGeom prst="straightConnector1">
            <a:avLst/>
          </a:prstGeom>
          <a:noFill/>
          <a:ln cap="flat" cmpd="sng" w="12600">
            <a:solidFill>
              <a:srgbClr val="000000"/>
            </a:solidFill>
            <a:prstDash val="solid"/>
            <a:round/>
            <a:headEnd len="sm" w="sm" type="none"/>
            <a:tailEnd len="sm" w="sm" type="none"/>
          </a:ln>
        </p:spPr>
      </p:cxnSp>
      <p:cxnSp>
        <p:nvCxnSpPr>
          <p:cNvPr id="704" name="Google Shape;704;p5"/>
          <p:cNvCxnSpPr/>
          <p:nvPr/>
        </p:nvCxnSpPr>
        <p:spPr>
          <a:xfrm flipH="1" rot="10800000">
            <a:off x="4752720" y="1554120"/>
            <a:ext cx="166680" cy="39600"/>
          </a:xfrm>
          <a:prstGeom prst="straightConnector1">
            <a:avLst/>
          </a:prstGeom>
          <a:noFill/>
          <a:ln cap="flat" cmpd="sng" w="12600">
            <a:solidFill>
              <a:srgbClr val="000000"/>
            </a:solidFill>
            <a:prstDash val="solid"/>
            <a:round/>
            <a:headEnd len="sm" w="sm" type="none"/>
            <a:tailEnd len="sm" w="sm" type="none"/>
          </a:ln>
        </p:spPr>
      </p:cxnSp>
      <p:sp>
        <p:nvSpPr>
          <p:cNvPr id="705" name="Google Shape;705;p5"/>
          <p:cNvSpPr/>
          <p:nvPr/>
        </p:nvSpPr>
        <p:spPr>
          <a:xfrm>
            <a:off x="4697280" y="1662120"/>
            <a:ext cx="36720" cy="52560"/>
          </a:xfrm>
          <a:custGeom>
            <a:rect b="b" l="l" r="r" t="t"/>
            <a:pathLst>
              <a:path extrusionOk="0" h="34" w="24">
                <a:moveTo>
                  <a:pt x="7" y="0"/>
                </a:moveTo>
                <a:lnTo>
                  <a:pt x="0" y="30"/>
                </a:lnTo>
                <a:lnTo>
                  <a:pt x="17" y="33"/>
                </a:lnTo>
                <a:lnTo>
                  <a:pt x="23" y="1"/>
                </a:lnTo>
                <a:lnTo>
                  <a:pt x="7" y="0"/>
                </a:lnTo>
              </a:path>
            </a:pathLst>
          </a:custGeom>
          <a:solidFill>
            <a:srgbClr val="606060"/>
          </a:solidFill>
          <a:ln cap="flat" cmpd="sng" w="12600">
            <a:solidFill>
              <a:srgbClr val="000000"/>
            </a:solidFill>
            <a:prstDash val="solid"/>
            <a:round/>
            <a:headEnd len="sm" w="sm" type="none"/>
            <a:tailEnd len="sm" w="sm" type="none"/>
          </a:ln>
        </p:spPr>
      </p:sp>
      <p:sp>
        <p:nvSpPr>
          <p:cNvPr id="706" name="Google Shape;706;p5"/>
          <p:cNvSpPr/>
          <p:nvPr/>
        </p:nvSpPr>
        <p:spPr>
          <a:xfrm>
            <a:off x="4713120" y="1670040"/>
            <a:ext cx="55800" cy="46080"/>
          </a:xfrm>
          <a:custGeom>
            <a:rect b="b" l="l" r="r" t="t"/>
            <a:pathLst>
              <a:path extrusionOk="0" h="30" w="36">
                <a:moveTo>
                  <a:pt x="2" y="1"/>
                </a:moveTo>
                <a:lnTo>
                  <a:pt x="0" y="29"/>
                </a:lnTo>
                <a:lnTo>
                  <a:pt x="35" y="13"/>
                </a:lnTo>
                <a:lnTo>
                  <a:pt x="21" y="9"/>
                </a:lnTo>
                <a:lnTo>
                  <a:pt x="8" y="16"/>
                </a:lnTo>
                <a:lnTo>
                  <a:pt x="12" y="0"/>
                </a:lnTo>
                <a:lnTo>
                  <a:pt x="2" y="1"/>
                </a:lnTo>
              </a:path>
            </a:pathLst>
          </a:custGeom>
          <a:solidFill>
            <a:srgbClr val="404040"/>
          </a:solidFill>
          <a:ln cap="flat" cmpd="sng" w="12600">
            <a:solidFill>
              <a:srgbClr val="000000"/>
            </a:solidFill>
            <a:prstDash val="solid"/>
            <a:round/>
            <a:headEnd len="sm" w="sm" type="none"/>
            <a:tailEnd len="sm" w="sm" type="none"/>
          </a:ln>
        </p:spPr>
      </p:sp>
      <p:sp>
        <p:nvSpPr>
          <p:cNvPr id="707" name="Google Shape;707;p5"/>
          <p:cNvSpPr/>
          <p:nvPr/>
        </p:nvSpPr>
        <p:spPr>
          <a:xfrm>
            <a:off x="4680000" y="1539720"/>
            <a:ext cx="428760" cy="198720"/>
          </a:xfrm>
          <a:custGeom>
            <a:rect b="b" l="l" r="r" t="t"/>
            <a:pathLst>
              <a:path extrusionOk="0" h="126" w="271">
                <a:moveTo>
                  <a:pt x="0" y="53"/>
                </a:moveTo>
                <a:lnTo>
                  <a:pt x="128" y="125"/>
                </a:lnTo>
                <a:lnTo>
                  <a:pt x="270" y="54"/>
                </a:lnTo>
                <a:lnTo>
                  <a:pt x="162" y="0"/>
                </a:lnTo>
                <a:lnTo>
                  <a:pt x="0" y="53"/>
                </a:lnTo>
              </a:path>
            </a:pathLst>
          </a:custGeom>
          <a:solidFill>
            <a:srgbClr val="808080"/>
          </a:solidFill>
          <a:ln cap="flat" cmpd="sng" w="12600">
            <a:solidFill>
              <a:srgbClr val="000000"/>
            </a:solidFill>
            <a:prstDash val="solid"/>
            <a:round/>
            <a:headEnd len="sm" w="sm" type="none"/>
            <a:tailEnd len="sm" w="sm" type="none"/>
          </a:ln>
        </p:spPr>
      </p:sp>
      <p:sp>
        <p:nvSpPr>
          <p:cNvPr id="708" name="Google Shape;708;p5"/>
          <p:cNvSpPr/>
          <p:nvPr/>
        </p:nvSpPr>
        <p:spPr>
          <a:xfrm>
            <a:off x="4670280" y="1622520"/>
            <a:ext cx="216000" cy="141480"/>
          </a:xfrm>
          <a:custGeom>
            <a:rect b="b" l="l" r="r" t="t"/>
            <a:pathLst>
              <a:path extrusionOk="0" h="90" w="137">
                <a:moveTo>
                  <a:pt x="5" y="0"/>
                </a:moveTo>
                <a:lnTo>
                  <a:pt x="136" y="73"/>
                </a:lnTo>
                <a:lnTo>
                  <a:pt x="131" y="89"/>
                </a:lnTo>
                <a:lnTo>
                  <a:pt x="0" y="14"/>
                </a:lnTo>
                <a:lnTo>
                  <a:pt x="5" y="0"/>
                </a:lnTo>
              </a:path>
            </a:pathLst>
          </a:custGeom>
          <a:solidFill>
            <a:srgbClr val="606060"/>
          </a:solidFill>
          <a:ln cap="flat" cmpd="sng" w="12600">
            <a:solidFill>
              <a:srgbClr val="000000"/>
            </a:solidFill>
            <a:prstDash val="solid"/>
            <a:round/>
            <a:headEnd len="sm" w="sm" type="none"/>
            <a:tailEnd len="sm" w="sm" type="none"/>
          </a:ln>
        </p:spPr>
      </p:sp>
      <p:sp>
        <p:nvSpPr>
          <p:cNvPr id="709" name="Google Shape;709;p5"/>
          <p:cNvSpPr/>
          <p:nvPr/>
        </p:nvSpPr>
        <p:spPr>
          <a:xfrm>
            <a:off x="4876920" y="1625760"/>
            <a:ext cx="231840" cy="138240"/>
          </a:xfrm>
          <a:custGeom>
            <a:rect b="b" l="l" r="r" t="t"/>
            <a:pathLst>
              <a:path extrusionOk="0" h="88" w="147">
                <a:moveTo>
                  <a:pt x="0" y="87"/>
                </a:moveTo>
                <a:lnTo>
                  <a:pt x="4" y="70"/>
                </a:lnTo>
                <a:lnTo>
                  <a:pt x="146" y="0"/>
                </a:lnTo>
                <a:lnTo>
                  <a:pt x="140" y="12"/>
                </a:lnTo>
                <a:lnTo>
                  <a:pt x="0" y="87"/>
                </a:lnTo>
              </a:path>
            </a:pathLst>
          </a:custGeom>
          <a:solidFill>
            <a:srgbClr val="404040"/>
          </a:solidFill>
          <a:ln cap="flat" cmpd="sng" w="12600">
            <a:solidFill>
              <a:srgbClr val="000000"/>
            </a:solidFill>
            <a:prstDash val="solid"/>
            <a:round/>
            <a:headEnd len="sm" w="sm" type="none"/>
            <a:tailEnd len="sm" w="sm" type="none"/>
          </a:ln>
        </p:spPr>
      </p:sp>
      <p:sp>
        <p:nvSpPr>
          <p:cNvPr id="710" name="Google Shape;710;p5"/>
          <p:cNvSpPr/>
          <p:nvPr/>
        </p:nvSpPr>
        <p:spPr>
          <a:xfrm>
            <a:off x="4759200" y="1633680"/>
            <a:ext cx="173160" cy="88920"/>
          </a:xfrm>
          <a:custGeom>
            <a:rect b="b" l="l" r="r" t="t"/>
            <a:pathLst>
              <a:path extrusionOk="0" h="57" w="110">
                <a:moveTo>
                  <a:pt x="0" y="14"/>
                </a:moveTo>
                <a:lnTo>
                  <a:pt x="37" y="0"/>
                </a:lnTo>
                <a:lnTo>
                  <a:pt x="109" y="37"/>
                </a:lnTo>
                <a:lnTo>
                  <a:pt x="72" y="56"/>
                </a:lnTo>
                <a:lnTo>
                  <a:pt x="0" y="14"/>
                </a:lnTo>
              </a:path>
            </a:pathLst>
          </a:custGeom>
          <a:solidFill>
            <a:srgbClr val="A0A0A0"/>
          </a:solidFill>
          <a:ln>
            <a:noFill/>
          </a:ln>
        </p:spPr>
      </p:sp>
      <p:sp>
        <p:nvSpPr>
          <p:cNvPr id="711" name="Google Shape;711;p5"/>
          <p:cNvSpPr/>
          <p:nvPr/>
        </p:nvSpPr>
        <p:spPr>
          <a:xfrm>
            <a:off x="4830840" y="1573200"/>
            <a:ext cx="255600" cy="117720"/>
          </a:xfrm>
          <a:custGeom>
            <a:rect b="b" l="l" r="r" t="t"/>
            <a:pathLst>
              <a:path extrusionOk="0" h="75" w="162">
                <a:moveTo>
                  <a:pt x="0" y="36"/>
                </a:moveTo>
                <a:lnTo>
                  <a:pt x="70" y="74"/>
                </a:lnTo>
                <a:lnTo>
                  <a:pt x="161" y="32"/>
                </a:lnTo>
                <a:lnTo>
                  <a:pt x="95" y="0"/>
                </a:lnTo>
                <a:lnTo>
                  <a:pt x="0" y="36"/>
                </a:lnTo>
              </a:path>
            </a:pathLst>
          </a:custGeom>
          <a:solidFill>
            <a:srgbClr val="A0A0A0"/>
          </a:solidFill>
          <a:ln>
            <a:noFill/>
          </a:ln>
        </p:spPr>
      </p:sp>
      <p:sp>
        <p:nvSpPr>
          <p:cNvPr id="712" name="Google Shape;712;p5"/>
          <p:cNvSpPr/>
          <p:nvPr/>
        </p:nvSpPr>
        <p:spPr>
          <a:xfrm>
            <a:off x="4697280" y="1546200"/>
            <a:ext cx="279720" cy="106560"/>
          </a:xfrm>
          <a:custGeom>
            <a:rect b="b" l="l" r="r" t="t"/>
            <a:pathLst>
              <a:path extrusionOk="0" h="68" w="177">
                <a:moveTo>
                  <a:pt x="36" y="67"/>
                </a:moveTo>
                <a:lnTo>
                  <a:pt x="0" y="48"/>
                </a:lnTo>
                <a:lnTo>
                  <a:pt x="148" y="0"/>
                </a:lnTo>
                <a:lnTo>
                  <a:pt x="176" y="13"/>
                </a:lnTo>
                <a:lnTo>
                  <a:pt x="36" y="67"/>
                </a:lnTo>
              </a:path>
            </a:pathLst>
          </a:custGeom>
          <a:solidFill>
            <a:srgbClr val="A0A0A0"/>
          </a:solidFill>
          <a:ln>
            <a:noFill/>
          </a:ln>
        </p:spPr>
      </p:sp>
      <p:cxnSp>
        <p:nvCxnSpPr>
          <p:cNvPr id="713" name="Google Shape;713;p5"/>
          <p:cNvCxnSpPr/>
          <p:nvPr/>
        </p:nvCxnSpPr>
        <p:spPr>
          <a:xfrm flipH="1" rot="10800000">
            <a:off x="4701960" y="1547640"/>
            <a:ext cx="239760" cy="84240"/>
          </a:xfrm>
          <a:prstGeom prst="straightConnector1">
            <a:avLst/>
          </a:prstGeom>
          <a:noFill/>
          <a:ln cap="flat" cmpd="sng" w="12600">
            <a:solidFill>
              <a:srgbClr val="808080"/>
            </a:solidFill>
            <a:prstDash val="solid"/>
            <a:round/>
            <a:headEnd len="sm" w="sm" type="none"/>
            <a:tailEnd len="sm" w="sm" type="none"/>
          </a:ln>
        </p:spPr>
      </p:cxnSp>
      <p:cxnSp>
        <p:nvCxnSpPr>
          <p:cNvPr id="714" name="Google Shape;714;p5"/>
          <p:cNvCxnSpPr/>
          <p:nvPr/>
        </p:nvCxnSpPr>
        <p:spPr>
          <a:xfrm flipH="1" rot="10800000">
            <a:off x="4725720" y="1555560"/>
            <a:ext cx="231840" cy="85680"/>
          </a:xfrm>
          <a:prstGeom prst="straightConnector1">
            <a:avLst/>
          </a:prstGeom>
          <a:noFill/>
          <a:ln cap="flat" cmpd="sng" w="12600">
            <a:solidFill>
              <a:srgbClr val="808080"/>
            </a:solidFill>
            <a:prstDash val="solid"/>
            <a:round/>
            <a:headEnd len="sm" w="sm" type="none"/>
            <a:tailEnd len="sm" w="sm" type="none"/>
          </a:ln>
        </p:spPr>
      </p:cxnSp>
      <p:cxnSp>
        <p:nvCxnSpPr>
          <p:cNvPr id="715" name="Google Shape;715;p5"/>
          <p:cNvCxnSpPr/>
          <p:nvPr/>
        </p:nvCxnSpPr>
        <p:spPr>
          <a:xfrm flipH="1" rot="10800000">
            <a:off x="4740120" y="1562040"/>
            <a:ext cx="225360" cy="87120"/>
          </a:xfrm>
          <a:prstGeom prst="straightConnector1">
            <a:avLst/>
          </a:prstGeom>
          <a:noFill/>
          <a:ln cap="flat" cmpd="sng" w="12600">
            <a:solidFill>
              <a:srgbClr val="808080"/>
            </a:solidFill>
            <a:prstDash val="solid"/>
            <a:round/>
            <a:headEnd len="sm" w="sm" type="none"/>
            <a:tailEnd len="sm" w="sm" type="none"/>
          </a:ln>
        </p:spPr>
      </p:cxnSp>
      <p:cxnSp>
        <p:nvCxnSpPr>
          <p:cNvPr id="716" name="Google Shape;716;p5"/>
          <p:cNvCxnSpPr/>
          <p:nvPr/>
        </p:nvCxnSpPr>
        <p:spPr>
          <a:xfrm flipH="1" rot="10800000">
            <a:off x="4773600" y="1576080"/>
            <a:ext cx="223560" cy="90720"/>
          </a:xfrm>
          <a:prstGeom prst="straightConnector1">
            <a:avLst/>
          </a:prstGeom>
          <a:noFill/>
          <a:ln cap="flat" cmpd="sng" w="12600">
            <a:solidFill>
              <a:srgbClr val="808080"/>
            </a:solidFill>
            <a:prstDash val="solid"/>
            <a:round/>
            <a:headEnd len="sm" w="sm" type="none"/>
            <a:tailEnd len="sm" w="sm" type="none"/>
          </a:ln>
        </p:spPr>
      </p:cxnSp>
      <p:cxnSp>
        <p:nvCxnSpPr>
          <p:cNvPr id="717" name="Google Shape;717;p5"/>
          <p:cNvCxnSpPr/>
          <p:nvPr/>
        </p:nvCxnSpPr>
        <p:spPr>
          <a:xfrm flipH="1" rot="10800000">
            <a:off x="4792320" y="1587240"/>
            <a:ext cx="220680" cy="90720"/>
          </a:xfrm>
          <a:prstGeom prst="straightConnector1">
            <a:avLst/>
          </a:prstGeom>
          <a:noFill/>
          <a:ln cap="flat" cmpd="sng" w="12600">
            <a:solidFill>
              <a:srgbClr val="808080"/>
            </a:solidFill>
            <a:prstDash val="solid"/>
            <a:round/>
            <a:headEnd len="sm" w="sm" type="none"/>
            <a:tailEnd len="sm" w="sm" type="none"/>
          </a:ln>
        </p:spPr>
      </p:cxnSp>
      <p:cxnSp>
        <p:nvCxnSpPr>
          <p:cNvPr id="718" name="Google Shape;718;p5"/>
          <p:cNvCxnSpPr/>
          <p:nvPr/>
        </p:nvCxnSpPr>
        <p:spPr>
          <a:xfrm flipH="1" rot="10800000">
            <a:off x="4808520" y="1595160"/>
            <a:ext cx="222120" cy="95400"/>
          </a:xfrm>
          <a:prstGeom prst="straightConnector1">
            <a:avLst/>
          </a:prstGeom>
          <a:noFill/>
          <a:ln cap="flat" cmpd="sng" w="12600">
            <a:solidFill>
              <a:srgbClr val="808080"/>
            </a:solidFill>
            <a:prstDash val="solid"/>
            <a:round/>
            <a:headEnd len="sm" w="sm" type="none"/>
            <a:tailEnd len="sm" w="sm" type="none"/>
          </a:ln>
        </p:spPr>
      </p:cxnSp>
      <p:cxnSp>
        <p:nvCxnSpPr>
          <p:cNvPr id="719" name="Google Shape;719;p5"/>
          <p:cNvCxnSpPr/>
          <p:nvPr/>
        </p:nvCxnSpPr>
        <p:spPr>
          <a:xfrm flipH="1" rot="10800000">
            <a:off x="4832280" y="1604880"/>
            <a:ext cx="215640" cy="95040"/>
          </a:xfrm>
          <a:prstGeom prst="straightConnector1">
            <a:avLst/>
          </a:prstGeom>
          <a:noFill/>
          <a:ln cap="flat" cmpd="sng" w="12600">
            <a:solidFill>
              <a:srgbClr val="808080"/>
            </a:solidFill>
            <a:prstDash val="solid"/>
            <a:round/>
            <a:headEnd len="sm" w="sm" type="none"/>
            <a:tailEnd len="sm" w="sm" type="none"/>
          </a:ln>
        </p:spPr>
      </p:cxnSp>
      <p:cxnSp>
        <p:nvCxnSpPr>
          <p:cNvPr id="720" name="Google Shape;720;p5"/>
          <p:cNvCxnSpPr/>
          <p:nvPr/>
        </p:nvCxnSpPr>
        <p:spPr>
          <a:xfrm flipH="1" rot="10800000">
            <a:off x="4852800" y="1616040"/>
            <a:ext cx="211320" cy="95040"/>
          </a:xfrm>
          <a:prstGeom prst="straightConnector1">
            <a:avLst/>
          </a:prstGeom>
          <a:noFill/>
          <a:ln cap="flat" cmpd="sng" w="12600">
            <a:solidFill>
              <a:srgbClr val="808080"/>
            </a:solidFill>
            <a:prstDash val="solid"/>
            <a:round/>
            <a:headEnd len="sm" w="sm" type="none"/>
            <a:tailEnd len="sm" w="sm" type="none"/>
          </a:ln>
        </p:spPr>
      </p:cxnSp>
      <p:cxnSp>
        <p:nvCxnSpPr>
          <p:cNvPr id="721" name="Google Shape;721;p5"/>
          <p:cNvCxnSpPr/>
          <p:nvPr/>
        </p:nvCxnSpPr>
        <p:spPr>
          <a:xfrm>
            <a:off x="4779720" y="1649160"/>
            <a:ext cx="115920" cy="65160"/>
          </a:xfrm>
          <a:prstGeom prst="straightConnector1">
            <a:avLst/>
          </a:prstGeom>
          <a:noFill/>
          <a:ln cap="flat" cmpd="sng" w="12600">
            <a:solidFill>
              <a:srgbClr val="808080"/>
            </a:solidFill>
            <a:prstDash val="solid"/>
            <a:round/>
            <a:headEnd len="sm" w="sm" type="none"/>
            <a:tailEnd len="sm" w="sm" type="none"/>
          </a:ln>
        </p:spPr>
      </p:cxnSp>
      <p:cxnSp>
        <p:nvCxnSpPr>
          <p:cNvPr id="722" name="Google Shape;722;p5"/>
          <p:cNvCxnSpPr/>
          <p:nvPr/>
        </p:nvCxnSpPr>
        <p:spPr>
          <a:xfrm>
            <a:off x="4805280" y="1639800"/>
            <a:ext cx="114120" cy="61920"/>
          </a:xfrm>
          <a:prstGeom prst="straightConnector1">
            <a:avLst/>
          </a:prstGeom>
          <a:noFill/>
          <a:ln cap="flat" cmpd="sng" w="12600">
            <a:solidFill>
              <a:srgbClr val="808080"/>
            </a:solidFill>
            <a:prstDash val="solid"/>
            <a:round/>
            <a:headEnd len="sm" w="sm" type="none"/>
            <a:tailEnd len="sm" w="sm" type="none"/>
          </a:ln>
        </p:spPr>
      </p:cxnSp>
      <p:cxnSp>
        <p:nvCxnSpPr>
          <p:cNvPr id="723" name="Google Shape;723;p5"/>
          <p:cNvCxnSpPr/>
          <p:nvPr/>
        </p:nvCxnSpPr>
        <p:spPr>
          <a:xfrm>
            <a:off x="4854240" y="1622160"/>
            <a:ext cx="109800" cy="60480"/>
          </a:xfrm>
          <a:prstGeom prst="straightConnector1">
            <a:avLst/>
          </a:prstGeom>
          <a:noFill/>
          <a:ln cap="flat" cmpd="sng" w="12600">
            <a:solidFill>
              <a:srgbClr val="808080"/>
            </a:solidFill>
            <a:prstDash val="solid"/>
            <a:round/>
            <a:headEnd len="sm" w="sm" type="none"/>
            <a:tailEnd len="sm" w="sm" type="none"/>
          </a:ln>
        </p:spPr>
      </p:cxnSp>
      <p:cxnSp>
        <p:nvCxnSpPr>
          <p:cNvPr id="724" name="Google Shape;724;p5"/>
          <p:cNvCxnSpPr/>
          <p:nvPr/>
        </p:nvCxnSpPr>
        <p:spPr>
          <a:xfrm>
            <a:off x="4881240" y="1609560"/>
            <a:ext cx="108000" cy="58680"/>
          </a:xfrm>
          <a:prstGeom prst="straightConnector1">
            <a:avLst/>
          </a:prstGeom>
          <a:noFill/>
          <a:ln cap="flat" cmpd="sng" w="12600">
            <a:solidFill>
              <a:srgbClr val="808080"/>
            </a:solidFill>
            <a:prstDash val="solid"/>
            <a:round/>
            <a:headEnd len="sm" w="sm" type="none"/>
            <a:tailEnd len="sm" w="sm" type="none"/>
          </a:ln>
        </p:spPr>
      </p:cxnSp>
      <p:cxnSp>
        <p:nvCxnSpPr>
          <p:cNvPr id="725" name="Google Shape;725;p5"/>
          <p:cNvCxnSpPr/>
          <p:nvPr/>
        </p:nvCxnSpPr>
        <p:spPr>
          <a:xfrm>
            <a:off x="4905360" y="1601640"/>
            <a:ext cx="106200" cy="60120"/>
          </a:xfrm>
          <a:prstGeom prst="straightConnector1">
            <a:avLst/>
          </a:prstGeom>
          <a:noFill/>
          <a:ln cap="flat" cmpd="sng" w="12600">
            <a:solidFill>
              <a:srgbClr val="808080"/>
            </a:solidFill>
            <a:prstDash val="solid"/>
            <a:round/>
            <a:headEnd len="sm" w="sm" type="none"/>
            <a:tailEnd len="sm" w="sm" type="none"/>
          </a:ln>
        </p:spPr>
      </p:cxnSp>
      <p:cxnSp>
        <p:nvCxnSpPr>
          <p:cNvPr id="726" name="Google Shape;726;p5"/>
          <p:cNvCxnSpPr/>
          <p:nvPr/>
        </p:nvCxnSpPr>
        <p:spPr>
          <a:xfrm>
            <a:off x="4930560" y="1591920"/>
            <a:ext cx="101520" cy="55800"/>
          </a:xfrm>
          <a:prstGeom prst="straightConnector1">
            <a:avLst/>
          </a:prstGeom>
          <a:noFill/>
          <a:ln cap="flat" cmpd="sng" w="12600">
            <a:solidFill>
              <a:srgbClr val="808080"/>
            </a:solidFill>
            <a:prstDash val="solid"/>
            <a:round/>
            <a:headEnd len="sm" w="sm" type="none"/>
            <a:tailEnd len="sm" w="sm" type="none"/>
          </a:ln>
        </p:spPr>
      </p:cxnSp>
      <p:cxnSp>
        <p:nvCxnSpPr>
          <p:cNvPr id="727" name="Google Shape;727;p5"/>
          <p:cNvCxnSpPr/>
          <p:nvPr/>
        </p:nvCxnSpPr>
        <p:spPr>
          <a:xfrm>
            <a:off x="4954320" y="1582560"/>
            <a:ext cx="104760" cy="54000"/>
          </a:xfrm>
          <a:prstGeom prst="straightConnector1">
            <a:avLst/>
          </a:prstGeom>
          <a:noFill/>
          <a:ln cap="flat" cmpd="sng" w="12600">
            <a:solidFill>
              <a:srgbClr val="808080"/>
            </a:solidFill>
            <a:prstDash val="solid"/>
            <a:round/>
            <a:headEnd len="sm" w="sm" type="none"/>
            <a:tailEnd len="sm" w="sm" type="none"/>
          </a:ln>
        </p:spPr>
      </p:cxnSp>
      <p:cxnSp>
        <p:nvCxnSpPr>
          <p:cNvPr id="728" name="Google Shape;728;p5"/>
          <p:cNvCxnSpPr/>
          <p:nvPr/>
        </p:nvCxnSpPr>
        <p:spPr>
          <a:xfrm>
            <a:off x="4730400" y="1611000"/>
            <a:ext cx="55800" cy="30240"/>
          </a:xfrm>
          <a:prstGeom prst="straightConnector1">
            <a:avLst/>
          </a:prstGeom>
          <a:noFill/>
          <a:ln cap="flat" cmpd="sng" w="12600">
            <a:solidFill>
              <a:srgbClr val="808080"/>
            </a:solidFill>
            <a:prstDash val="solid"/>
            <a:round/>
            <a:headEnd len="sm" w="sm" type="none"/>
            <a:tailEnd len="sm" w="sm" type="none"/>
          </a:ln>
        </p:spPr>
      </p:cxnSp>
      <p:cxnSp>
        <p:nvCxnSpPr>
          <p:cNvPr id="729" name="Google Shape;729;p5"/>
          <p:cNvCxnSpPr/>
          <p:nvPr/>
        </p:nvCxnSpPr>
        <p:spPr>
          <a:xfrm>
            <a:off x="4770360" y="1601640"/>
            <a:ext cx="50760" cy="28440"/>
          </a:xfrm>
          <a:prstGeom prst="straightConnector1">
            <a:avLst/>
          </a:prstGeom>
          <a:noFill/>
          <a:ln cap="flat" cmpd="sng" w="12600">
            <a:solidFill>
              <a:srgbClr val="808080"/>
            </a:solidFill>
            <a:prstDash val="solid"/>
            <a:round/>
            <a:headEnd len="sm" w="sm" type="none"/>
            <a:tailEnd len="sm" w="sm" type="none"/>
          </a:ln>
        </p:spPr>
      </p:cxnSp>
      <p:cxnSp>
        <p:nvCxnSpPr>
          <p:cNvPr id="730" name="Google Shape;730;p5"/>
          <p:cNvCxnSpPr/>
          <p:nvPr/>
        </p:nvCxnSpPr>
        <p:spPr>
          <a:xfrm>
            <a:off x="4798800" y="1590480"/>
            <a:ext cx="54000" cy="28440"/>
          </a:xfrm>
          <a:prstGeom prst="straightConnector1">
            <a:avLst/>
          </a:prstGeom>
          <a:noFill/>
          <a:ln cap="flat" cmpd="sng" w="12600">
            <a:solidFill>
              <a:srgbClr val="808080"/>
            </a:solidFill>
            <a:prstDash val="solid"/>
            <a:round/>
            <a:headEnd len="sm" w="sm" type="none"/>
            <a:tailEnd len="sm" w="sm" type="none"/>
          </a:ln>
        </p:spPr>
      </p:cxnSp>
      <p:cxnSp>
        <p:nvCxnSpPr>
          <p:cNvPr id="731" name="Google Shape;731;p5"/>
          <p:cNvCxnSpPr/>
          <p:nvPr/>
        </p:nvCxnSpPr>
        <p:spPr>
          <a:xfrm>
            <a:off x="4830480" y="1576080"/>
            <a:ext cx="54000" cy="27000"/>
          </a:xfrm>
          <a:prstGeom prst="straightConnector1">
            <a:avLst/>
          </a:prstGeom>
          <a:noFill/>
          <a:ln cap="flat" cmpd="sng" w="12600">
            <a:solidFill>
              <a:srgbClr val="808080"/>
            </a:solidFill>
            <a:prstDash val="solid"/>
            <a:round/>
            <a:headEnd len="sm" w="sm" type="none"/>
            <a:tailEnd len="sm" w="sm" type="none"/>
          </a:ln>
        </p:spPr>
      </p:cxnSp>
      <p:cxnSp>
        <p:nvCxnSpPr>
          <p:cNvPr id="732" name="Google Shape;732;p5"/>
          <p:cNvCxnSpPr/>
          <p:nvPr/>
        </p:nvCxnSpPr>
        <p:spPr>
          <a:xfrm>
            <a:off x="4867200" y="1564920"/>
            <a:ext cx="47520" cy="27000"/>
          </a:xfrm>
          <a:prstGeom prst="straightConnector1">
            <a:avLst/>
          </a:prstGeom>
          <a:noFill/>
          <a:ln cap="flat" cmpd="sng" w="12600">
            <a:solidFill>
              <a:srgbClr val="808080"/>
            </a:solidFill>
            <a:prstDash val="solid"/>
            <a:round/>
            <a:headEnd len="sm" w="sm" type="none"/>
            <a:tailEnd len="sm" w="sm" type="none"/>
          </a:ln>
        </p:spPr>
      </p:cxnSp>
      <p:cxnSp>
        <p:nvCxnSpPr>
          <p:cNvPr id="733" name="Google Shape;733;p5"/>
          <p:cNvCxnSpPr/>
          <p:nvPr/>
        </p:nvCxnSpPr>
        <p:spPr>
          <a:xfrm>
            <a:off x="4902120" y="1557000"/>
            <a:ext cx="46080" cy="25560"/>
          </a:xfrm>
          <a:prstGeom prst="straightConnector1">
            <a:avLst/>
          </a:prstGeom>
          <a:noFill/>
          <a:ln cap="flat" cmpd="sng" w="12600">
            <a:solidFill>
              <a:srgbClr val="808080"/>
            </a:solidFill>
            <a:prstDash val="solid"/>
            <a:round/>
            <a:headEnd len="sm" w="sm" type="none"/>
            <a:tailEnd len="sm" w="sm" type="none"/>
          </a:ln>
        </p:spPr>
      </p:cxnSp>
      <p:sp>
        <p:nvSpPr>
          <p:cNvPr id="734" name="Google Shape;734;p5"/>
          <p:cNvSpPr/>
          <p:nvPr/>
        </p:nvSpPr>
        <p:spPr>
          <a:xfrm>
            <a:off x="7238880" y="6400800"/>
            <a:ext cx="1903680" cy="45576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ahoma"/>
                <a:ea typeface="Tahoma"/>
                <a:cs typeface="Tahoma"/>
                <a:sym typeface="Tahoma"/>
              </a:rPr>
              <a:t>‹#›</a:t>
            </a:fld>
            <a:endParaRPr b="0" sz="1800" strike="noStrike">
              <a:solidFill>
                <a:srgbClr val="000000"/>
              </a:solidFill>
              <a:latin typeface="Arial"/>
              <a:ea typeface="Arial"/>
              <a:cs typeface="Arial"/>
              <a:sym typeface="Arial"/>
            </a:endParaRPr>
          </a:p>
        </p:txBody>
      </p:sp>
      <p:pic>
        <p:nvPicPr>
          <p:cNvPr id="735" name="Google Shape;735;p5"/>
          <p:cNvPicPr preferRelativeResize="0"/>
          <p:nvPr/>
        </p:nvPicPr>
        <p:blipFill rotWithShape="1">
          <a:blip r:embed="rId4">
            <a:alphaModFix/>
          </a:blip>
          <a:srcRect b="0" l="0" r="0" t="0"/>
          <a:stretch/>
        </p:blipFill>
        <p:spPr>
          <a:xfrm>
            <a:off x="5067360" y="1143000"/>
            <a:ext cx="468720" cy="722880"/>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9" name="Shape 1059"/>
        <p:cNvGrpSpPr/>
        <p:nvPr/>
      </p:nvGrpSpPr>
      <p:grpSpPr>
        <a:xfrm>
          <a:off x="0" y="0"/>
          <a:ext cx="0" cy="0"/>
          <a:chOff x="0" y="0"/>
          <a:chExt cx="0" cy="0"/>
        </a:xfrm>
      </p:grpSpPr>
      <p:sp>
        <p:nvSpPr>
          <p:cNvPr id="1060" name="Google Shape;1060;p50"/>
          <p:cNvSpPr/>
          <p:nvPr/>
        </p:nvSpPr>
        <p:spPr>
          <a:xfrm>
            <a:off x="2590920" y="190440"/>
            <a:ext cx="6094440" cy="1103400"/>
          </a:xfrm>
          <a:prstGeom prst="rect">
            <a:avLst/>
          </a:prstGeom>
          <a:noFill/>
          <a:ln>
            <a:noFill/>
          </a:ln>
        </p:spPr>
        <p:txBody>
          <a:bodyPr anchorCtr="0" anchor="b" bIns="45000" lIns="90000" spcFirstLastPara="1" rIns="90000" wrap="square" tIns="45000">
            <a:noAutofit/>
          </a:bodyPr>
          <a:lstStyle/>
          <a:p>
            <a:pPr indent="0" lvl="0" marL="0" marR="0" rtl="0" algn="ctr">
              <a:lnSpc>
                <a:spcPct val="100000"/>
              </a:lnSpc>
              <a:spcBef>
                <a:spcPts val="0"/>
              </a:spcBef>
              <a:spcAft>
                <a:spcPts val="0"/>
              </a:spcAft>
              <a:buNone/>
            </a:pPr>
            <a:r>
              <a:rPr b="0" lang="en-IN" sz="3600" strike="noStrike">
                <a:solidFill>
                  <a:srgbClr val="FFFFFF"/>
                </a:solidFill>
                <a:latin typeface="Calibri"/>
                <a:ea typeface="Calibri"/>
                <a:cs typeface="Calibri"/>
                <a:sym typeface="Calibri"/>
              </a:rPr>
              <a:t>Dimensional nature of business data</a:t>
            </a:r>
            <a:endParaRPr b="0" sz="1800" strike="noStrike">
              <a:solidFill>
                <a:srgbClr val="000000"/>
              </a:solidFill>
              <a:latin typeface="Arial"/>
              <a:ea typeface="Arial"/>
              <a:cs typeface="Arial"/>
              <a:sym typeface="Arial"/>
            </a:endParaRPr>
          </a:p>
        </p:txBody>
      </p:sp>
      <p:sp>
        <p:nvSpPr>
          <p:cNvPr id="1061" name="Google Shape;1061;p50"/>
          <p:cNvSpPr/>
          <p:nvPr/>
        </p:nvSpPr>
        <p:spPr>
          <a:xfrm>
            <a:off x="457200" y="1600200"/>
            <a:ext cx="8228160" cy="4524480"/>
          </a:xfrm>
          <a:prstGeom prst="rect">
            <a:avLst/>
          </a:prstGeom>
          <a:noFill/>
          <a:ln>
            <a:noFill/>
          </a:ln>
        </p:spPr>
        <p:txBody>
          <a:bodyPr anchorCtr="0" anchor="t" bIns="45000" lIns="90000" spcFirstLastPara="1" rIns="90000" wrap="square" tIns="45000">
            <a:noAutofit/>
          </a:bodyPr>
          <a:lstStyle/>
          <a:p>
            <a:pPr indent="-338399" lvl="0" marL="339840" marR="0" rtl="0" algn="l">
              <a:lnSpc>
                <a:spcPct val="100000"/>
              </a:lnSpc>
              <a:spcBef>
                <a:spcPts val="0"/>
              </a:spcBef>
              <a:spcAft>
                <a:spcPts val="0"/>
              </a:spcAft>
              <a:buClr>
                <a:srgbClr val="3333CC"/>
              </a:buClr>
              <a:buSzPts val="1440"/>
              <a:buFont typeface="Arial"/>
              <a:buChar char="•"/>
            </a:pPr>
            <a:r>
              <a:rPr b="1" lang="en-IN" sz="2400" strike="noStrike">
                <a:solidFill>
                  <a:srgbClr val="000000"/>
                </a:solidFill>
                <a:latin typeface="Calibri"/>
                <a:ea typeface="Calibri"/>
                <a:cs typeface="Calibri"/>
                <a:sym typeface="Calibri"/>
              </a:rPr>
              <a:t>Marketing Manager</a:t>
            </a:r>
            <a:r>
              <a:rPr b="0" lang="en-IN" sz="2400" strike="noStrike">
                <a:solidFill>
                  <a:srgbClr val="000000"/>
                </a:solidFill>
                <a:latin typeface="Calibri"/>
                <a:ea typeface="Calibri"/>
                <a:cs typeface="Calibri"/>
                <a:sym typeface="Calibri"/>
              </a:rPr>
              <a:t> business dimensions are</a:t>
            </a:r>
            <a:endParaRPr b="0" sz="1800" strike="noStrike">
              <a:solidFill>
                <a:srgbClr val="000000"/>
              </a:solidFill>
              <a:latin typeface="Arial"/>
              <a:ea typeface="Arial"/>
              <a:cs typeface="Arial"/>
              <a:sym typeface="Arial"/>
            </a:endParaRPr>
          </a:p>
          <a:p>
            <a:pPr indent="-338399" lvl="0" marL="339840" marR="0" rtl="0" algn="l">
              <a:lnSpc>
                <a:spcPct val="100000"/>
              </a:lnSpc>
              <a:spcBef>
                <a:spcPts val="0"/>
              </a:spcBef>
              <a:spcAft>
                <a:spcPts val="0"/>
              </a:spcAft>
              <a:buNone/>
            </a:pPr>
            <a:r>
              <a:rPr b="0" lang="en-IN" sz="2400" strike="noStrike">
                <a:solidFill>
                  <a:srgbClr val="000000"/>
                </a:solidFill>
                <a:latin typeface="Calibri"/>
                <a:ea typeface="Calibri"/>
                <a:cs typeface="Calibri"/>
                <a:sym typeface="Calibri"/>
              </a:rPr>
              <a:t>	-product</a:t>
            </a:r>
            <a:endParaRPr b="0" sz="1800" strike="noStrike">
              <a:solidFill>
                <a:srgbClr val="000000"/>
              </a:solidFill>
              <a:latin typeface="Arial"/>
              <a:ea typeface="Arial"/>
              <a:cs typeface="Arial"/>
              <a:sym typeface="Arial"/>
            </a:endParaRPr>
          </a:p>
          <a:p>
            <a:pPr indent="-338399" lvl="0" marL="339840" marR="0" rtl="0" algn="l">
              <a:lnSpc>
                <a:spcPct val="100000"/>
              </a:lnSpc>
              <a:spcBef>
                <a:spcPts val="0"/>
              </a:spcBef>
              <a:spcAft>
                <a:spcPts val="0"/>
              </a:spcAft>
              <a:buNone/>
            </a:pPr>
            <a:r>
              <a:rPr b="0" lang="en-IN" sz="2400" strike="noStrike">
                <a:solidFill>
                  <a:srgbClr val="000000"/>
                </a:solidFill>
                <a:latin typeface="Calibri"/>
                <a:ea typeface="Calibri"/>
                <a:cs typeface="Calibri"/>
                <a:sym typeface="Calibri"/>
              </a:rPr>
              <a:t>	-product category</a:t>
            </a:r>
            <a:endParaRPr b="0" sz="1800" strike="noStrike">
              <a:solidFill>
                <a:srgbClr val="000000"/>
              </a:solidFill>
              <a:latin typeface="Arial"/>
              <a:ea typeface="Arial"/>
              <a:cs typeface="Arial"/>
              <a:sym typeface="Arial"/>
            </a:endParaRPr>
          </a:p>
          <a:p>
            <a:pPr indent="-338399" lvl="0" marL="339840" marR="0" rtl="0" algn="l">
              <a:lnSpc>
                <a:spcPct val="100000"/>
              </a:lnSpc>
              <a:spcBef>
                <a:spcPts val="0"/>
              </a:spcBef>
              <a:spcAft>
                <a:spcPts val="0"/>
              </a:spcAft>
              <a:buNone/>
            </a:pPr>
            <a:r>
              <a:rPr b="0" lang="en-IN" sz="2400" strike="noStrike">
                <a:solidFill>
                  <a:srgbClr val="000000"/>
                </a:solidFill>
                <a:latin typeface="Calibri"/>
                <a:ea typeface="Calibri"/>
                <a:cs typeface="Calibri"/>
                <a:sym typeface="Calibri"/>
              </a:rPr>
              <a:t>	-time(day,week,month)</a:t>
            </a:r>
            <a:endParaRPr b="0" sz="1800" strike="noStrike">
              <a:solidFill>
                <a:srgbClr val="000000"/>
              </a:solidFill>
              <a:latin typeface="Arial"/>
              <a:ea typeface="Arial"/>
              <a:cs typeface="Arial"/>
              <a:sym typeface="Arial"/>
            </a:endParaRPr>
          </a:p>
          <a:p>
            <a:pPr indent="-338399" lvl="0" marL="339840" marR="0" rtl="0" algn="l">
              <a:lnSpc>
                <a:spcPct val="100000"/>
              </a:lnSpc>
              <a:spcBef>
                <a:spcPts val="0"/>
              </a:spcBef>
              <a:spcAft>
                <a:spcPts val="0"/>
              </a:spcAft>
              <a:buNone/>
            </a:pPr>
            <a:r>
              <a:rPr b="0" lang="en-IN" sz="2400" strike="noStrike">
                <a:solidFill>
                  <a:srgbClr val="000000"/>
                </a:solidFill>
                <a:latin typeface="Calibri"/>
                <a:ea typeface="Calibri"/>
                <a:cs typeface="Calibri"/>
                <a:sym typeface="Calibri"/>
              </a:rPr>
              <a:t>	-sale district</a:t>
            </a:r>
            <a:endParaRPr b="0" sz="1800" strike="noStrike">
              <a:solidFill>
                <a:srgbClr val="000000"/>
              </a:solidFill>
              <a:latin typeface="Arial"/>
              <a:ea typeface="Arial"/>
              <a:cs typeface="Arial"/>
              <a:sym typeface="Arial"/>
            </a:endParaRPr>
          </a:p>
          <a:p>
            <a:pPr indent="-338399" lvl="0" marL="339840" marR="0" rtl="0" algn="l">
              <a:lnSpc>
                <a:spcPct val="100000"/>
              </a:lnSpc>
              <a:spcBef>
                <a:spcPts val="0"/>
              </a:spcBef>
              <a:spcAft>
                <a:spcPts val="0"/>
              </a:spcAft>
              <a:buNone/>
            </a:pPr>
            <a:r>
              <a:rPr b="0" lang="en-IN" sz="2400" strike="noStrike">
                <a:solidFill>
                  <a:srgbClr val="000000"/>
                </a:solidFill>
                <a:latin typeface="Calibri"/>
                <a:ea typeface="Calibri"/>
                <a:cs typeface="Calibri"/>
                <a:sym typeface="Calibri"/>
              </a:rPr>
              <a:t>	-distribution channel</a:t>
            </a:r>
            <a:endParaRPr b="0" sz="1800" strike="noStrike">
              <a:solidFill>
                <a:srgbClr val="000000"/>
              </a:solidFill>
              <a:latin typeface="Arial"/>
              <a:ea typeface="Arial"/>
              <a:cs typeface="Arial"/>
              <a:sym typeface="Arial"/>
            </a:endParaRPr>
          </a:p>
          <a:p>
            <a:pPr indent="-338399" lvl="0" marL="339840" marR="0" rtl="0" algn="l">
              <a:lnSpc>
                <a:spcPct val="100000"/>
              </a:lnSpc>
              <a:spcBef>
                <a:spcPts val="0"/>
              </a:spcBef>
              <a:spcAft>
                <a:spcPts val="0"/>
              </a:spcAft>
              <a:buNone/>
            </a:pPr>
            <a:r>
              <a:t/>
            </a:r>
            <a:endParaRPr b="0" sz="1800" strike="noStrike">
              <a:solidFill>
                <a:srgbClr val="000000"/>
              </a:solidFill>
              <a:latin typeface="Arial"/>
              <a:ea typeface="Arial"/>
              <a:cs typeface="Arial"/>
              <a:sym typeface="Arial"/>
            </a:endParaRPr>
          </a:p>
          <a:p>
            <a:pPr indent="-338399" lvl="0" marL="339840" marR="0" rtl="0" algn="l">
              <a:lnSpc>
                <a:spcPct val="100000"/>
              </a:lnSpc>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1062" name="Google Shape;1062;p50"/>
          <p:cNvSpPr/>
          <p:nvPr/>
        </p:nvSpPr>
        <p:spPr>
          <a:xfrm>
            <a:off x="7238880" y="6400800"/>
            <a:ext cx="1903680" cy="45576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ahoma"/>
                <a:ea typeface="Tahoma"/>
                <a:cs typeface="Tahoma"/>
                <a:sym typeface="Tahoma"/>
              </a:rPr>
              <a:t>‹#›</a:t>
            </a:fld>
            <a:endParaRPr b="0" sz="1800" strike="noStrike">
              <a:solidFill>
                <a:srgbClr val="000000"/>
              </a:solidFill>
              <a:latin typeface="Arial"/>
              <a:ea typeface="Arial"/>
              <a:cs typeface="Arial"/>
              <a:sym typeface="Arial"/>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6" name="Shape 1066"/>
        <p:cNvGrpSpPr/>
        <p:nvPr/>
      </p:nvGrpSpPr>
      <p:grpSpPr>
        <a:xfrm>
          <a:off x="0" y="0"/>
          <a:ext cx="0" cy="0"/>
          <a:chOff x="0" y="0"/>
          <a:chExt cx="0" cy="0"/>
        </a:xfrm>
      </p:grpSpPr>
      <p:sp>
        <p:nvSpPr>
          <p:cNvPr id="1067" name="Google Shape;1067;p51"/>
          <p:cNvSpPr/>
          <p:nvPr/>
        </p:nvSpPr>
        <p:spPr>
          <a:xfrm>
            <a:off x="2590920" y="380880"/>
            <a:ext cx="6170760" cy="684360"/>
          </a:xfrm>
          <a:prstGeom prst="rect">
            <a:avLst/>
          </a:prstGeom>
          <a:noFill/>
          <a:ln>
            <a:noFill/>
          </a:ln>
        </p:spPr>
        <p:txBody>
          <a:bodyPr anchorCtr="0" anchor="b" bIns="45000" lIns="90000" spcFirstLastPara="1" rIns="90000" wrap="square" tIns="45000">
            <a:noAutofit/>
          </a:bodyPr>
          <a:lstStyle/>
          <a:p>
            <a:pPr indent="0" lvl="0" marL="0" marR="0" rtl="0" algn="ctr">
              <a:lnSpc>
                <a:spcPct val="100000"/>
              </a:lnSpc>
              <a:spcBef>
                <a:spcPts val="0"/>
              </a:spcBef>
              <a:spcAft>
                <a:spcPts val="0"/>
              </a:spcAft>
              <a:buNone/>
            </a:pPr>
            <a:r>
              <a:rPr b="0" lang="en-IN" sz="3600" strike="noStrike">
                <a:solidFill>
                  <a:srgbClr val="FFFFFF"/>
                </a:solidFill>
                <a:latin typeface="Calibri"/>
                <a:ea typeface="Calibri"/>
                <a:cs typeface="Calibri"/>
                <a:sym typeface="Calibri"/>
              </a:rPr>
              <a:t>Datawarehouse : business dimensions</a:t>
            </a:r>
            <a:endParaRPr b="0" sz="1800" strike="noStrike">
              <a:solidFill>
                <a:srgbClr val="000000"/>
              </a:solidFill>
              <a:latin typeface="Arial"/>
              <a:ea typeface="Arial"/>
              <a:cs typeface="Arial"/>
              <a:sym typeface="Arial"/>
            </a:endParaRPr>
          </a:p>
        </p:txBody>
      </p:sp>
      <p:sp>
        <p:nvSpPr>
          <p:cNvPr id="1068" name="Google Shape;1068;p51"/>
          <p:cNvSpPr/>
          <p:nvPr/>
        </p:nvSpPr>
        <p:spPr>
          <a:xfrm>
            <a:off x="380880" y="1447920"/>
            <a:ext cx="8380440" cy="5027760"/>
          </a:xfrm>
          <a:prstGeom prst="rect">
            <a:avLst/>
          </a:prstGeom>
          <a:noFill/>
          <a:ln>
            <a:noFill/>
          </a:ln>
        </p:spPr>
        <p:txBody>
          <a:bodyPr anchorCtr="0" anchor="t" bIns="45000" lIns="90000" spcFirstLastPara="1" rIns="90000" wrap="square" tIns="45000">
            <a:noAutofit/>
          </a:bodyPr>
          <a:lstStyle/>
          <a:p>
            <a:pPr indent="-341640" lvl="0" marL="343080" marR="0" rtl="0" algn="l">
              <a:lnSpc>
                <a:spcPct val="100000"/>
              </a:lnSpc>
              <a:spcBef>
                <a:spcPts val="0"/>
              </a:spcBef>
              <a:spcAft>
                <a:spcPts val="0"/>
              </a:spcAft>
              <a:buClr>
                <a:srgbClr val="3333CC"/>
              </a:buClr>
              <a:buSzPts val="1440"/>
              <a:buFont typeface="Noto Sans Symbols"/>
              <a:buChar char="■"/>
            </a:pPr>
            <a:r>
              <a:rPr b="0" lang="en-IN" sz="2400" strike="noStrike">
                <a:solidFill>
                  <a:srgbClr val="000000"/>
                </a:solidFill>
                <a:latin typeface="Calibri"/>
                <a:ea typeface="Calibri"/>
                <a:cs typeface="Calibri"/>
                <a:sym typeface="Calibri"/>
              </a:rPr>
              <a:t>Identify dimensions for building a DW for claim analysis of insurance business.</a:t>
            </a:r>
            <a:endParaRPr b="0" sz="18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sz="18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1069" name="Google Shape;1069;p51"/>
          <p:cNvSpPr/>
          <p:nvPr/>
        </p:nvSpPr>
        <p:spPr>
          <a:xfrm>
            <a:off x="7238880" y="6400800"/>
            <a:ext cx="1903680" cy="45576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ahoma"/>
                <a:ea typeface="Tahoma"/>
                <a:cs typeface="Tahoma"/>
                <a:sym typeface="Tahoma"/>
              </a:rPr>
              <a:t>‹#›</a:t>
            </a:fld>
            <a:endParaRPr b="0" sz="1800" strike="noStrike">
              <a:solidFill>
                <a:srgbClr val="000000"/>
              </a:solidFill>
              <a:latin typeface="Arial"/>
              <a:ea typeface="Arial"/>
              <a:cs typeface="Arial"/>
              <a:sym typeface="Arial"/>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4" name="Shape 1074"/>
        <p:cNvGrpSpPr/>
        <p:nvPr/>
      </p:nvGrpSpPr>
      <p:grpSpPr>
        <a:xfrm>
          <a:off x="0" y="0"/>
          <a:ext cx="0" cy="0"/>
          <a:chOff x="0" y="0"/>
          <a:chExt cx="0" cy="0"/>
        </a:xfrm>
      </p:grpSpPr>
      <p:sp>
        <p:nvSpPr>
          <p:cNvPr id="1075" name="Google Shape;1075;p52"/>
          <p:cNvSpPr/>
          <p:nvPr/>
        </p:nvSpPr>
        <p:spPr>
          <a:xfrm>
            <a:off x="2666880" y="274680"/>
            <a:ext cx="6018480" cy="790560"/>
          </a:xfrm>
          <a:prstGeom prst="rect">
            <a:avLst/>
          </a:prstGeom>
          <a:noFill/>
          <a:ln>
            <a:noFill/>
          </a:ln>
        </p:spPr>
        <p:txBody>
          <a:bodyPr anchorCtr="0" anchor="b" bIns="45000" lIns="90000" spcFirstLastPara="1" rIns="90000" wrap="square" tIns="45000">
            <a:noAutofit/>
          </a:bodyPr>
          <a:lstStyle/>
          <a:p>
            <a:pPr indent="0" lvl="0" marL="0" marR="0" rtl="0" algn="ctr">
              <a:lnSpc>
                <a:spcPct val="100000"/>
              </a:lnSpc>
              <a:spcBef>
                <a:spcPts val="0"/>
              </a:spcBef>
              <a:spcAft>
                <a:spcPts val="0"/>
              </a:spcAft>
              <a:buNone/>
            </a:pPr>
            <a:r>
              <a:rPr b="0" lang="en-IN" sz="3200" strike="noStrike">
                <a:solidFill>
                  <a:srgbClr val="FFFFFF"/>
                </a:solidFill>
                <a:latin typeface="Calibri"/>
                <a:ea typeface="Calibri"/>
                <a:cs typeface="Calibri"/>
                <a:sym typeface="Calibri"/>
              </a:rPr>
              <a:t>Example of business dimensions</a:t>
            </a:r>
            <a:endParaRPr b="0" sz="1800" strike="noStrike">
              <a:solidFill>
                <a:srgbClr val="000000"/>
              </a:solidFill>
              <a:latin typeface="Arial"/>
              <a:ea typeface="Arial"/>
              <a:cs typeface="Arial"/>
              <a:sym typeface="Arial"/>
            </a:endParaRPr>
          </a:p>
        </p:txBody>
      </p:sp>
      <p:sp>
        <p:nvSpPr>
          <p:cNvPr id="1076" name="Google Shape;1076;p52"/>
          <p:cNvSpPr/>
          <p:nvPr/>
        </p:nvSpPr>
        <p:spPr>
          <a:xfrm>
            <a:off x="990720" y="1905120"/>
            <a:ext cx="7390080" cy="421956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7" name="Google Shape;1077;p52"/>
          <p:cNvSpPr/>
          <p:nvPr/>
        </p:nvSpPr>
        <p:spPr>
          <a:xfrm>
            <a:off x="1330547" y="3770275"/>
            <a:ext cx="1483800" cy="518700"/>
          </a:xfrm>
          <a:prstGeom prst="rect">
            <a:avLst/>
          </a:prstGeom>
          <a:noFill/>
          <a:ln>
            <a:noFill/>
          </a:ln>
        </p:spPr>
        <p:txBody>
          <a:bodyPr anchorCtr="0" anchor="t" bIns="46800" lIns="90000" spcFirstLastPara="1" rIns="90000" wrap="square" tIns="46800">
            <a:noAutofit/>
          </a:bodyPr>
          <a:lstStyle/>
          <a:p>
            <a:pPr indent="0" lvl="0" marL="0" marR="0" rtl="0" algn="l">
              <a:lnSpc>
                <a:spcPct val="100000"/>
              </a:lnSpc>
              <a:spcBef>
                <a:spcPts val="0"/>
              </a:spcBef>
              <a:spcAft>
                <a:spcPts val="0"/>
              </a:spcAft>
              <a:buNone/>
            </a:pPr>
            <a:r>
              <a:rPr b="0" lang="en-IN" sz="2800" strike="noStrike">
                <a:solidFill>
                  <a:srgbClr val="000000"/>
                </a:solidFill>
                <a:latin typeface="Arial"/>
                <a:ea typeface="Arial"/>
                <a:cs typeface="Arial"/>
                <a:sym typeface="Arial"/>
              </a:rPr>
              <a:t>claims</a:t>
            </a:r>
            <a:endParaRPr b="0" sz="1800" strike="noStrike">
              <a:solidFill>
                <a:srgbClr val="000000"/>
              </a:solidFill>
              <a:latin typeface="Arial"/>
              <a:ea typeface="Arial"/>
              <a:cs typeface="Arial"/>
              <a:sym typeface="Arial"/>
            </a:endParaRPr>
          </a:p>
        </p:txBody>
      </p:sp>
      <p:sp>
        <p:nvSpPr>
          <p:cNvPr id="1078" name="Google Shape;1078;p52"/>
          <p:cNvSpPr/>
          <p:nvPr/>
        </p:nvSpPr>
        <p:spPr>
          <a:xfrm>
            <a:off x="2971800" y="3886200"/>
            <a:ext cx="74880" cy="227160"/>
          </a:xfrm>
          <a:prstGeom prst="ellipse">
            <a:avLst/>
          </a:prstGeom>
          <a:solidFill>
            <a:srgbClr val="BBE0E3"/>
          </a:solidFill>
          <a:ln cap="flat" cmpd="sng" w="9525">
            <a:solidFill>
              <a:srgbClr val="000000"/>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079" name="Google Shape;1079;p52"/>
          <p:cNvCxnSpPr/>
          <p:nvPr/>
        </p:nvCxnSpPr>
        <p:spPr>
          <a:xfrm flipH="1" rot="10800000">
            <a:off x="3124080" y="2435040"/>
            <a:ext cx="990720" cy="1225440"/>
          </a:xfrm>
          <a:prstGeom prst="straightConnector1">
            <a:avLst/>
          </a:prstGeom>
          <a:noFill/>
          <a:ln cap="flat" cmpd="sng" w="9525">
            <a:solidFill>
              <a:srgbClr val="000000"/>
            </a:solidFill>
            <a:prstDash val="solid"/>
            <a:miter lim="8000"/>
            <a:headEnd len="sm" w="sm" type="none"/>
            <a:tailEnd len="med" w="med" type="triangle"/>
          </a:ln>
        </p:spPr>
      </p:cxnSp>
      <p:cxnSp>
        <p:nvCxnSpPr>
          <p:cNvPr id="1080" name="Google Shape;1080;p52"/>
          <p:cNvCxnSpPr/>
          <p:nvPr/>
        </p:nvCxnSpPr>
        <p:spPr>
          <a:xfrm flipH="1" rot="10800000">
            <a:off x="3276360" y="3273120"/>
            <a:ext cx="1295640" cy="692280"/>
          </a:xfrm>
          <a:prstGeom prst="straightConnector1">
            <a:avLst/>
          </a:prstGeom>
          <a:noFill/>
          <a:ln cap="flat" cmpd="sng" w="9525">
            <a:solidFill>
              <a:srgbClr val="000000"/>
            </a:solidFill>
            <a:prstDash val="solid"/>
            <a:miter lim="8000"/>
            <a:headEnd len="sm" w="sm" type="none"/>
            <a:tailEnd len="med" w="med" type="triangle"/>
          </a:ln>
        </p:spPr>
      </p:cxnSp>
      <p:cxnSp>
        <p:nvCxnSpPr>
          <p:cNvPr id="1081" name="Google Shape;1081;p52"/>
          <p:cNvCxnSpPr/>
          <p:nvPr/>
        </p:nvCxnSpPr>
        <p:spPr>
          <a:xfrm>
            <a:off x="3276360" y="4114800"/>
            <a:ext cx="1600200" cy="304560"/>
          </a:xfrm>
          <a:prstGeom prst="straightConnector1">
            <a:avLst/>
          </a:prstGeom>
          <a:noFill/>
          <a:ln cap="flat" cmpd="sng" w="9525">
            <a:solidFill>
              <a:srgbClr val="000000"/>
            </a:solidFill>
            <a:prstDash val="solid"/>
            <a:miter lim="8000"/>
            <a:headEnd len="sm" w="sm" type="none"/>
            <a:tailEnd len="med" w="med" type="triangle"/>
          </a:ln>
        </p:spPr>
      </p:cxnSp>
      <p:cxnSp>
        <p:nvCxnSpPr>
          <p:cNvPr id="1082" name="Google Shape;1082;p52"/>
          <p:cNvCxnSpPr/>
          <p:nvPr/>
        </p:nvCxnSpPr>
        <p:spPr>
          <a:xfrm>
            <a:off x="3200400" y="4495680"/>
            <a:ext cx="457200" cy="762120"/>
          </a:xfrm>
          <a:prstGeom prst="straightConnector1">
            <a:avLst/>
          </a:prstGeom>
          <a:noFill/>
          <a:ln cap="flat" cmpd="sng" w="9525">
            <a:solidFill>
              <a:srgbClr val="000000"/>
            </a:solidFill>
            <a:prstDash val="solid"/>
            <a:miter lim="8000"/>
            <a:headEnd len="sm" w="sm" type="none"/>
            <a:tailEnd len="med" w="med" type="triangle"/>
          </a:ln>
        </p:spPr>
      </p:cxnSp>
      <p:sp>
        <p:nvSpPr>
          <p:cNvPr id="1083" name="Google Shape;1083;p52"/>
          <p:cNvSpPr/>
          <p:nvPr/>
        </p:nvSpPr>
        <p:spPr>
          <a:xfrm>
            <a:off x="4119859" y="2170075"/>
            <a:ext cx="1846500" cy="518700"/>
          </a:xfrm>
          <a:prstGeom prst="rect">
            <a:avLst/>
          </a:prstGeom>
          <a:noFill/>
          <a:ln>
            <a:noFill/>
          </a:ln>
        </p:spPr>
        <p:txBody>
          <a:bodyPr anchorCtr="0" anchor="t" bIns="46800" lIns="90000" spcFirstLastPara="1" rIns="90000" wrap="square" tIns="46800">
            <a:noAutofit/>
          </a:bodyPr>
          <a:lstStyle/>
          <a:p>
            <a:pPr indent="0" lvl="0" marL="0" marR="0" rtl="0" algn="l">
              <a:lnSpc>
                <a:spcPct val="100000"/>
              </a:lnSpc>
              <a:spcBef>
                <a:spcPts val="0"/>
              </a:spcBef>
              <a:spcAft>
                <a:spcPts val="0"/>
              </a:spcAft>
              <a:buNone/>
            </a:pPr>
            <a:r>
              <a:rPr b="0" lang="en-IN" sz="2800" strike="noStrike">
                <a:solidFill>
                  <a:srgbClr val="000000"/>
                </a:solidFill>
                <a:latin typeface="Arial"/>
                <a:ea typeface="Arial"/>
                <a:cs typeface="Arial"/>
                <a:sym typeface="Arial"/>
              </a:rPr>
              <a:t>Time</a:t>
            </a:r>
            <a:endParaRPr b="0" sz="1800" strike="noStrike">
              <a:solidFill>
                <a:srgbClr val="000000"/>
              </a:solidFill>
              <a:latin typeface="Arial"/>
              <a:ea typeface="Arial"/>
              <a:cs typeface="Arial"/>
              <a:sym typeface="Arial"/>
            </a:endParaRPr>
          </a:p>
        </p:txBody>
      </p:sp>
      <p:sp>
        <p:nvSpPr>
          <p:cNvPr id="1084" name="Google Shape;1084;p52"/>
          <p:cNvSpPr/>
          <p:nvPr/>
        </p:nvSpPr>
        <p:spPr>
          <a:xfrm>
            <a:off x="4717800" y="3160800"/>
            <a:ext cx="1483800" cy="519600"/>
          </a:xfrm>
          <a:prstGeom prst="rect">
            <a:avLst/>
          </a:prstGeom>
          <a:noFill/>
          <a:ln>
            <a:noFill/>
          </a:ln>
        </p:spPr>
        <p:txBody>
          <a:bodyPr anchorCtr="0" anchor="t" bIns="46800" lIns="90000" spcFirstLastPara="1" rIns="90000" wrap="square" tIns="46800">
            <a:noAutofit/>
          </a:bodyPr>
          <a:lstStyle/>
          <a:p>
            <a:pPr indent="0" lvl="0" marL="0" marR="0" rtl="0" algn="l">
              <a:lnSpc>
                <a:spcPct val="100000"/>
              </a:lnSpc>
              <a:spcBef>
                <a:spcPts val="0"/>
              </a:spcBef>
              <a:spcAft>
                <a:spcPts val="0"/>
              </a:spcAft>
              <a:buNone/>
            </a:pPr>
            <a:r>
              <a:rPr b="0" lang="en-IN" sz="2800" strike="noStrike">
                <a:solidFill>
                  <a:srgbClr val="000000"/>
                </a:solidFill>
                <a:latin typeface="Arial"/>
                <a:ea typeface="Arial"/>
                <a:cs typeface="Arial"/>
                <a:sym typeface="Arial"/>
              </a:rPr>
              <a:t>Claim</a:t>
            </a:r>
            <a:endParaRPr b="0" sz="1800" strike="noStrike">
              <a:solidFill>
                <a:srgbClr val="000000"/>
              </a:solidFill>
              <a:latin typeface="Arial"/>
              <a:ea typeface="Arial"/>
              <a:cs typeface="Arial"/>
              <a:sym typeface="Arial"/>
            </a:endParaRPr>
          </a:p>
        </p:txBody>
      </p:sp>
      <p:sp>
        <p:nvSpPr>
          <p:cNvPr id="1085" name="Google Shape;1085;p52"/>
          <p:cNvSpPr/>
          <p:nvPr/>
        </p:nvSpPr>
        <p:spPr>
          <a:xfrm>
            <a:off x="4488840" y="4227480"/>
            <a:ext cx="2259000" cy="518760"/>
          </a:xfrm>
          <a:prstGeom prst="rect">
            <a:avLst/>
          </a:prstGeom>
          <a:noFill/>
          <a:ln>
            <a:noFill/>
          </a:ln>
        </p:spPr>
        <p:txBody>
          <a:bodyPr anchorCtr="0" anchor="t" bIns="46800" lIns="90000" spcFirstLastPara="1" rIns="90000" wrap="square" tIns="46800">
            <a:noAutofit/>
          </a:bodyPr>
          <a:lstStyle/>
          <a:p>
            <a:pPr indent="0" lvl="0" marL="0" marR="0" rtl="0" algn="l">
              <a:lnSpc>
                <a:spcPct val="100000"/>
              </a:lnSpc>
              <a:spcBef>
                <a:spcPts val="0"/>
              </a:spcBef>
              <a:spcAft>
                <a:spcPts val="0"/>
              </a:spcAft>
              <a:buNone/>
            </a:pPr>
            <a:r>
              <a:rPr b="0" lang="en-IN" sz="2800" strike="noStrike">
                <a:solidFill>
                  <a:srgbClr val="000000"/>
                </a:solidFill>
                <a:latin typeface="Arial"/>
                <a:ea typeface="Arial"/>
                <a:cs typeface="Arial"/>
                <a:sym typeface="Arial"/>
              </a:rPr>
              <a:t>Insured party</a:t>
            </a:r>
            <a:endParaRPr b="0" sz="1800" strike="noStrike">
              <a:solidFill>
                <a:srgbClr val="000000"/>
              </a:solidFill>
              <a:latin typeface="Arial"/>
              <a:ea typeface="Arial"/>
              <a:cs typeface="Arial"/>
              <a:sym typeface="Arial"/>
            </a:endParaRPr>
          </a:p>
        </p:txBody>
      </p:sp>
      <p:sp>
        <p:nvSpPr>
          <p:cNvPr id="1086" name="Google Shape;1086;p52"/>
          <p:cNvSpPr/>
          <p:nvPr/>
        </p:nvSpPr>
        <p:spPr>
          <a:xfrm>
            <a:off x="3709800" y="5065560"/>
            <a:ext cx="1090080" cy="518760"/>
          </a:xfrm>
          <a:prstGeom prst="rect">
            <a:avLst/>
          </a:prstGeom>
          <a:noFill/>
          <a:ln>
            <a:noFill/>
          </a:ln>
        </p:spPr>
        <p:txBody>
          <a:bodyPr anchorCtr="0" anchor="t" bIns="46800" lIns="90000" spcFirstLastPara="1" rIns="90000" wrap="square" tIns="46800">
            <a:noAutofit/>
          </a:bodyPr>
          <a:lstStyle/>
          <a:p>
            <a:pPr indent="0" lvl="0" marL="0" marR="0" rtl="0" algn="l">
              <a:lnSpc>
                <a:spcPct val="100000"/>
              </a:lnSpc>
              <a:spcBef>
                <a:spcPts val="0"/>
              </a:spcBef>
              <a:spcAft>
                <a:spcPts val="0"/>
              </a:spcAft>
              <a:buNone/>
            </a:pPr>
            <a:r>
              <a:rPr b="0" lang="en-IN" sz="2800" strike="noStrike">
                <a:solidFill>
                  <a:srgbClr val="000000"/>
                </a:solidFill>
                <a:latin typeface="Arial"/>
                <a:ea typeface="Arial"/>
                <a:cs typeface="Arial"/>
                <a:sym typeface="Arial"/>
              </a:rPr>
              <a:t>policy</a:t>
            </a:r>
            <a:endParaRPr b="0" sz="1800" strike="noStrike">
              <a:solidFill>
                <a:srgbClr val="000000"/>
              </a:solidFill>
              <a:latin typeface="Arial"/>
              <a:ea typeface="Arial"/>
              <a:cs typeface="Arial"/>
              <a:sym typeface="Arial"/>
            </a:endParaRPr>
          </a:p>
        </p:txBody>
      </p:sp>
      <p:cxnSp>
        <p:nvCxnSpPr>
          <p:cNvPr id="1087" name="Google Shape;1087;p52"/>
          <p:cNvCxnSpPr/>
          <p:nvPr/>
        </p:nvCxnSpPr>
        <p:spPr>
          <a:xfrm flipH="1">
            <a:off x="2282760" y="4343400"/>
            <a:ext cx="615960" cy="1371600"/>
          </a:xfrm>
          <a:prstGeom prst="straightConnector1">
            <a:avLst/>
          </a:prstGeom>
          <a:noFill/>
          <a:ln cap="flat" cmpd="sng" w="9525">
            <a:solidFill>
              <a:srgbClr val="000000"/>
            </a:solidFill>
            <a:prstDash val="solid"/>
            <a:miter lim="8000"/>
            <a:headEnd len="sm" w="sm" type="none"/>
            <a:tailEnd len="med" w="med" type="triangle"/>
          </a:ln>
        </p:spPr>
      </p:cxnSp>
      <p:cxnSp>
        <p:nvCxnSpPr>
          <p:cNvPr id="1088" name="Google Shape;1088;p52"/>
          <p:cNvCxnSpPr/>
          <p:nvPr/>
        </p:nvCxnSpPr>
        <p:spPr>
          <a:xfrm flipH="1" rot="10800000">
            <a:off x="2895480" y="2587320"/>
            <a:ext cx="1440" cy="1073160"/>
          </a:xfrm>
          <a:prstGeom prst="straightConnector1">
            <a:avLst/>
          </a:prstGeom>
          <a:noFill/>
          <a:ln cap="flat" cmpd="sng" w="9525">
            <a:solidFill>
              <a:srgbClr val="000000"/>
            </a:solidFill>
            <a:prstDash val="solid"/>
            <a:miter lim="8000"/>
            <a:headEnd len="sm" w="sm" type="none"/>
            <a:tailEnd len="med" w="med" type="triangle"/>
          </a:ln>
        </p:spPr>
      </p:cxnSp>
      <p:sp>
        <p:nvSpPr>
          <p:cNvPr id="1089" name="Google Shape;1089;p52"/>
          <p:cNvSpPr/>
          <p:nvPr/>
        </p:nvSpPr>
        <p:spPr>
          <a:xfrm>
            <a:off x="1796760" y="5599080"/>
            <a:ext cx="1129680" cy="518760"/>
          </a:xfrm>
          <a:prstGeom prst="rect">
            <a:avLst/>
          </a:prstGeom>
          <a:noFill/>
          <a:ln>
            <a:noFill/>
          </a:ln>
        </p:spPr>
        <p:txBody>
          <a:bodyPr anchorCtr="0" anchor="t" bIns="46800" lIns="90000" spcFirstLastPara="1" rIns="90000" wrap="square" tIns="46800">
            <a:noAutofit/>
          </a:bodyPr>
          <a:lstStyle/>
          <a:p>
            <a:pPr indent="0" lvl="0" marL="0" marR="0" rtl="0" algn="l">
              <a:lnSpc>
                <a:spcPct val="100000"/>
              </a:lnSpc>
              <a:spcBef>
                <a:spcPts val="0"/>
              </a:spcBef>
              <a:spcAft>
                <a:spcPts val="0"/>
              </a:spcAft>
              <a:buNone/>
            </a:pPr>
            <a:r>
              <a:rPr b="0" lang="en-IN" sz="2800" strike="noStrike">
                <a:solidFill>
                  <a:srgbClr val="000000"/>
                </a:solidFill>
                <a:latin typeface="Arial"/>
                <a:ea typeface="Arial"/>
                <a:cs typeface="Arial"/>
                <a:sym typeface="Arial"/>
              </a:rPr>
              <a:t>status</a:t>
            </a:r>
            <a:endParaRPr b="0" sz="1800" strike="noStrike">
              <a:solidFill>
                <a:srgbClr val="000000"/>
              </a:solidFill>
              <a:latin typeface="Arial"/>
              <a:ea typeface="Arial"/>
              <a:cs typeface="Arial"/>
              <a:sym typeface="Arial"/>
            </a:endParaRPr>
          </a:p>
        </p:txBody>
      </p:sp>
      <p:sp>
        <p:nvSpPr>
          <p:cNvPr id="1090" name="Google Shape;1090;p52"/>
          <p:cNvSpPr/>
          <p:nvPr/>
        </p:nvSpPr>
        <p:spPr>
          <a:xfrm>
            <a:off x="2181254" y="2246400"/>
            <a:ext cx="1528500" cy="518700"/>
          </a:xfrm>
          <a:prstGeom prst="rect">
            <a:avLst/>
          </a:prstGeom>
          <a:noFill/>
          <a:ln>
            <a:noFill/>
          </a:ln>
        </p:spPr>
        <p:txBody>
          <a:bodyPr anchorCtr="0" anchor="t" bIns="46800" lIns="90000" spcFirstLastPara="1" rIns="90000" wrap="square" tIns="46800">
            <a:noAutofit/>
          </a:bodyPr>
          <a:lstStyle/>
          <a:p>
            <a:pPr indent="0" lvl="0" marL="0" marR="0" rtl="0" algn="l">
              <a:lnSpc>
                <a:spcPct val="100000"/>
              </a:lnSpc>
              <a:spcBef>
                <a:spcPts val="0"/>
              </a:spcBef>
              <a:spcAft>
                <a:spcPts val="0"/>
              </a:spcAft>
              <a:buNone/>
            </a:pPr>
            <a:r>
              <a:rPr b="0" lang="en-IN" sz="2800" strike="noStrike">
                <a:solidFill>
                  <a:srgbClr val="000000"/>
                </a:solidFill>
                <a:latin typeface="Arial"/>
                <a:ea typeface="Arial"/>
                <a:cs typeface="Arial"/>
                <a:sym typeface="Arial"/>
              </a:rPr>
              <a:t>Agent</a:t>
            </a:r>
            <a:endParaRPr b="0" sz="1800" strike="noStrike">
              <a:solidFill>
                <a:srgbClr val="000000"/>
              </a:solidFill>
              <a:latin typeface="Arial"/>
              <a:ea typeface="Arial"/>
              <a:cs typeface="Arial"/>
              <a:sym typeface="Arial"/>
            </a:endParaRPr>
          </a:p>
        </p:txBody>
      </p:sp>
      <p:sp>
        <p:nvSpPr>
          <p:cNvPr id="1091" name="Google Shape;1091;p52"/>
          <p:cNvSpPr/>
          <p:nvPr/>
        </p:nvSpPr>
        <p:spPr>
          <a:xfrm>
            <a:off x="7238880" y="6400800"/>
            <a:ext cx="1903680" cy="45576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ahoma"/>
                <a:ea typeface="Tahoma"/>
                <a:cs typeface="Tahoma"/>
                <a:sym typeface="Tahoma"/>
              </a:rPr>
              <a:t>‹#›</a:t>
            </a:fld>
            <a:endParaRPr b="0" sz="1800" strike="noStrike">
              <a:solidFill>
                <a:srgbClr val="000000"/>
              </a:solidFill>
              <a:latin typeface="Arial"/>
              <a:ea typeface="Arial"/>
              <a:cs typeface="Arial"/>
              <a:sym typeface="Arial"/>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5" name="Shape 1095"/>
        <p:cNvGrpSpPr/>
        <p:nvPr/>
      </p:nvGrpSpPr>
      <p:grpSpPr>
        <a:xfrm>
          <a:off x="0" y="0"/>
          <a:ext cx="0" cy="0"/>
          <a:chOff x="0" y="0"/>
          <a:chExt cx="0" cy="0"/>
        </a:xfrm>
      </p:grpSpPr>
      <p:sp>
        <p:nvSpPr>
          <p:cNvPr id="1096" name="Google Shape;1096;p53"/>
          <p:cNvSpPr/>
          <p:nvPr/>
        </p:nvSpPr>
        <p:spPr>
          <a:xfrm>
            <a:off x="2590920" y="380880"/>
            <a:ext cx="6170760" cy="684360"/>
          </a:xfrm>
          <a:prstGeom prst="rect">
            <a:avLst/>
          </a:prstGeom>
          <a:noFill/>
          <a:ln>
            <a:noFill/>
          </a:ln>
        </p:spPr>
        <p:txBody>
          <a:bodyPr anchorCtr="0" anchor="b" bIns="45000" lIns="90000" spcFirstLastPara="1" rIns="90000" wrap="square" tIns="45000">
            <a:noAutofit/>
          </a:bodyPr>
          <a:lstStyle/>
          <a:p>
            <a:pPr indent="0" lvl="0" marL="0" marR="0" rtl="0" algn="ctr">
              <a:lnSpc>
                <a:spcPct val="100000"/>
              </a:lnSpc>
              <a:spcBef>
                <a:spcPts val="0"/>
              </a:spcBef>
              <a:spcAft>
                <a:spcPts val="0"/>
              </a:spcAft>
              <a:buNone/>
            </a:pPr>
            <a:r>
              <a:rPr b="0" lang="en-IN" sz="3600" strike="noStrike">
                <a:solidFill>
                  <a:srgbClr val="FFFFFF"/>
                </a:solidFill>
                <a:latin typeface="Calibri"/>
                <a:ea typeface="Calibri"/>
                <a:cs typeface="Calibri"/>
                <a:sym typeface="Calibri"/>
              </a:rPr>
              <a:t>Datawarehouse : business dimensions</a:t>
            </a:r>
            <a:endParaRPr b="0" sz="1800" strike="noStrike">
              <a:solidFill>
                <a:srgbClr val="000000"/>
              </a:solidFill>
              <a:latin typeface="Arial"/>
              <a:ea typeface="Arial"/>
              <a:cs typeface="Arial"/>
              <a:sym typeface="Arial"/>
            </a:endParaRPr>
          </a:p>
        </p:txBody>
      </p:sp>
      <p:sp>
        <p:nvSpPr>
          <p:cNvPr id="1097" name="Google Shape;1097;p53"/>
          <p:cNvSpPr/>
          <p:nvPr/>
        </p:nvSpPr>
        <p:spPr>
          <a:xfrm>
            <a:off x="380880" y="1447920"/>
            <a:ext cx="8380440" cy="5027760"/>
          </a:xfrm>
          <a:prstGeom prst="rect">
            <a:avLst/>
          </a:prstGeom>
          <a:noFill/>
          <a:ln>
            <a:noFill/>
          </a:ln>
        </p:spPr>
        <p:txBody>
          <a:bodyPr anchorCtr="0" anchor="t" bIns="45000" lIns="90000" spcFirstLastPara="1" rIns="90000" wrap="square" tIns="45000">
            <a:noAutofit/>
          </a:bodyPr>
          <a:lstStyle/>
          <a:p>
            <a:pPr indent="-341640" lvl="0" marL="343080" marR="0" rtl="0" algn="l">
              <a:lnSpc>
                <a:spcPct val="100000"/>
              </a:lnSpc>
              <a:spcBef>
                <a:spcPts val="0"/>
              </a:spcBef>
              <a:spcAft>
                <a:spcPts val="0"/>
              </a:spcAft>
              <a:buClr>
                <a:srgbClr val="3333CC"/>
              </a:buClr>
              <a:buSzPts val="1440"/>
              <a:buFont typeface="Noto Sans Symbols"/>
              <a:buChar char="■"/>
            </a:pPr>
            <a:r>
              <a:rPr b="0" lang="en-IN" sz="2400" strike="noStrike">
                <a:solidFill>
                  <a:srgbClr val="000000"/>
                </a:solidFill>
                <a:latin typeface="Calibri"/>
                <a:ea typeface="Calibri"/>
                <a:cs typeface="Calibri"/>
                <a:sym typeface="Calibri"/>
              </a:rPr>
              <a:t>Identify dimensions for building a DW for flyer analysis of Airline Company</a:t>
            </a:r>
            <a:endParaRPr b="0" sz="18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1098" name="Google Shape;1098;p53"/>
          <p:cNvSpPr/>
          <p:nvPr/>
        </p:nvSpPr>
        <p:spPr>
          <a:xfrm>
            <a:off x="7238880" y="6400800"/>
            <a:ext cx="1903680" cy="45576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ahoma"/>
                <a:ea typeface="Tahoma"/>
                <a:cs typeface="Tahoma"/>
                <a:sym typeface="Tahoma"/>
              </a:rPr>
              <a:t>‹#›</a:t>
            </a:fld>
            <a:endParaRPr b="0" sz="1800" strike="noStrike">
              <a:solidFill>
                <a:srgbClr val="000000"/>
              </a:solidFill>
              <a:latin typeface="Arial"/>
              <a:ea typeface="Arial"/>
              <a:cs typeface="Arial"/>
              <a:sym typeface="Arial"/>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3" name="Shape 1103"/>
        <p:cNvGrpSpPr/>
        <p:nvPr/>
      </p:nvGrpSpPr>
      <p:grpSpPr>
        <a:xfrm>
          <a:off x="0" y="0"/>
          <a:ext cx="0" cy="0"/>
          <a:chOff x="0" y="0"/>
          <a:chExt cx="0" cy="0"/>
        </a:xfrm>
      </p:grpSpPr>
      <p:sp>
        <p:nvSpPr>
          <p:cNvPr id="1104" name="Google Shape;1104;p54"/>
          <p:cNvSpPr/>
          <p:nvPr/>
        </p:nvSpPr>
        <p:spPr>
          <a:xfrm>
            <a:off x="2514600" y="304920"/>
            <a:ext cx="6094440" cy="760680"/>
          </a:xfrm>
          <a:prstGeom prst="rect">
            <a:avLst/>
          </a:prstGeom>
          <a:noFill/>
          <a:ln>
            <a:noFill/>
          </a:ln>
        </p:spPr>
        <p:txBody>
          <a:bodyPr anchorCtr="0" anchor="b" bIns="45000" lIns="90000" spcFirstLastPara="1" rIns="90000" wrap="square" tIns="45000">
            <a:noAutofit/>
          </a:bodyPr>
          <a:lstStyle/>
          <a:p>
            <a:pPr indent="0" lvl="0" marL="0" marR="0" rtl="0" algn="ctr">
              <a:lnSpc>
                <a:spcPct val="100000"/>
              </a:lnSpc>
              <a:spcBef>
                <a:spcPts val="0"/>
              </a:spcBef>
              <a:spcAft>
                <a:spcPts val="0"/>
              </a:spcAft>
              <a:buNone/>
            </a:pPr>
            <a:r>
              <a:rPr b="0" lang="en-IN" sz="3200" strike="noStrike">
                <a:solidFill>
                  <a:srgbClr val="FFFFFF"/>
                </a:solidFill>
                <a:latin typeface="Calibri"/>
                <a:ea typeface="Calibri"/>
                <a:cs typeface="Calibri"/>
                <a:sym typeface="Calibri"/>
              </a:rPr>
              <a:t>Example of business dimensions</a:t>
            </a:r>
            <a:endParaRPr b="0" sz="1800" strike="noStrike">
              <a:solidFill>
                <a:srgbClr val="000000"/>
              </a:solidFill>
              <a:latin typeface="Arial"/>
              <a:ea typeface="Arial"/>
              <a:cs typeface="Arial"/>
              <a:sym typeface="Arial"/>
            </a:endParaRPr>
          </a:p>
        </p:txBody>
      </p:sp>
      <p:sp>
        <p:nvSpPr>
          <p:cNvPr id="1105" name="Google Shape;1105;p54"/>
          <p:cNvSpPr/>
          <p:nvPr/>
        </p:nvSpPr>
        <p:spPr>
          <a:xfrm>
            <a:off x="380880" y="1600200"/>
            <a:ext cx="8228160" cy="452448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6" name="Google Shape;1106;p54"/>
          <p:cNvSpPr/>
          <p:nvPr/>
        </p:nvSpPr>
        <p:spPr>
          <a:xfrm>
            <a:off x="1908360" y="3741840"/>
            <a:ext cx="1069920" cy="519480"/>
          </a:xfrm>
          <a:prstGeom prst="rect">
            <a:avLst/>
          </a:prstGeom>
          <a:noFill/>
          <a:ln>
            <a:noFill/>
          </a:ln>
        </p:spPr>
        <p:txBody>
          <a:bodyPr anchorCtr="0" anchor="t" bIns="46800" lIns="90000" spcFirstLastPara="1" rIns="90000" wrap="square" tIns="46800">
            <a:noAutofit/>
          </a:bodyPr>
          <a:lstStyle/>
          <a:p>
            <a:pPr indent="0" lvl="0" marL="0" marR="0" rtl="0" algn="l">
              <a:lnSpc>
                <a:spcPct val="100000"/>
              </a:lnSpc>
              <a:spcBef>
                <a:spcPts val="0"/>
              </a:spcBef>
              <a:spcAft>
                <a:spcPts val="0"/>
              </a:spcAft>
              <a:buNone/>
            </a:pPr>
            <a:r>
              <a:rPr b="0" lang="en-IN" sz="2800" strike="noStrike">
                <a:solidFill>
                  <a:srgbClr val="000000"/>
                </a:solidFill>
                <a:latin typeface="Arial"/>
                <a:ea typeface="Arial"/>
                <a:cs typeface="Arial"/>
                <a:sym typeface="Arial"/>
              </a:rPr>
              <a:t>Flyer </a:t>
            </a:r>
            <a:endParaRPr b="0" sz="1800" strike="noStrike">
              <a:solidFill>
                <a:srgbClr val="000000"/>
              </a:solidFill>
              <a:latin typeface="Arial"/>
              <a:ea typeface="Arial"/>
              <a:cs typeface="Arial"/>
              <a:sym typeface="Arial"/>
            </a:endParaRPr>
          </a:p>
        </p:txBody>
      </p:sp>
      <p:sp>
        <p:nvSpPr>
          <p:cNvPr id="1107" name="Google Shape;1107;p54"/>
          <p:cNvSpPr/>
          <p:nvPr/>
        </p:nvSpPr>
        <p:spPr>
          <a:xfrm>
            <a:off x="2971800" y="3886200"/>
            <a:ext cx="74880" cy="227160"/>
          </a:xfrm>
          <a:prstGeom prst="ellipse">
            <a:avLst/>
          </a:prstGeom>
          <a:solidFill>
            <a:srgbClr val="BBE0E3"/>
          </a:solidFill>
          <a:ln cap="flat" cmpd="sng" w="9525">
            <a:solidFill>
              <a:srgbClr val="000000"/>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108" name="Google Shape;1108;p54"/>
          <p:cNvCxnSpPr/>
          <p:nvPr/>
        </p:nvCxnSpPr>
        <p:spPr>
          <a:xfrm flipH="1" rot="10800000">
            <a:off x="3124080" y="2435040"/>
            <a:ext cx="990720" cy="1225440"/>
          </a:xfrm>
          <a:prstGeom prst="straightConnector1">
            <a:avLst/>
          </a:prstGeom>
          <a:noFill/>
          <a:ln cap="flat" cmpd="sng" w="9525">
            <a:solidFill>
              <a:srgbClr val="000000"/>
            </a:solidFill>
            <a:prstDash val="solid"/>
            <a:miter lim="8000"/>
            <a:headEnd len="sm" w="sm" type="none"/>
            <a:tailEnd len="med" w="med" type="triangle"/>
          </a:ln>
        </p:spPr>
      </p:cxnSp>
      <p:cxnSp>
        <p:nvCxnSpPr>
          <p:cNvPr id="1109" name="Google Shape;1109;p54"/>
          <p:cNvCxnSpPr/>
          <p:nvPr/>
        </p:nvCxnSpPr>
        <p:spPr>
          <a:xfrm flipH="1" rot="10800000">
            <a:off x="3276360" y="3273120"/>
            <a:ext cx="1295640" cy="692280"/>
          </a:xfrm>
          <a:prstGeom prst="straightConnector1">
            <a:avLst/>
          </a:prstGeom>
          <a:noFill/>
          <a:ln cap="flat" cmpd="sng" w="9525">
            <a:solidFill>
              <a:srgbClr val="000000"/>
            </a:solidFill>
            <a:prstDash val="solid"/>
            <a:miter lim="8000"/>
            <a:headEnd len="sm" w="sm" type="none"/>
            <a:tailEnd len="med" w="med" type="triangle"/>
          </a:ln>
        </p:spPr>
      </p:cxnSp>
      <p:cxnSp>
        <p:nvCxnSpPr>
          <p:cNvPr id="1110" name="Google Shape;1110;p54"/>
          <p:cNvCxnSpPr/>
          <p:nvPr/>
        </p:nvCxnSpPr>
        <p:spPr>
          <a:xfrm>
            <a:off x="3276360" y="4114800"/>
            <a:ext cx="1600200" cy="304560"/>
          </a:xfrm>
          <a:prstGeom prst="straightConnector1">
            <a:avLst/>
          </a:prstGeom>
          <a:noFill/>
          <a:ln cap="flat" cmpd="sng" w="9525">
            <a:solidFill>
              <a:srgbClr val="000000"/>
            </a:solidFill>
            <a:prstDash val="solid"/>
            <a:miter lim="8000"/>
            <a:headEnd len="sm" w="sm" type="none"/>
            <a:tailEnd len="med" w="med" type="triangle"/>
          </a:ln>
        </p:spPr>
      </p:cxnSp>
      <p:cxnSp>
        <p:nvCxnSpPr>
          <p:cNvPr id="1111" name="Google Shape;1111;p54"/>
          <p:cNvCxnSpPr/>
          <p:nvPr/>
        </p:nvCxnSpPr>
        <p:spPr>
          <a:xfrm>
            <a:off x="3200400" y="4495680"/>
            <a:ext cx="457200" cy="762120"/>
          </a:xfrm>
          <a:prstGeom prst="straightConnector1">
            <a:avLst/>
          </a:prstGeom>
          <a:noFill/>
          <a:ln cap="flat" cmpd="sng" w="9525">
            <a:solidFill>
              <a:srgbClr val="000000"/>
            </a:solidFill>
            <a:prstDash val="solid"/>
            <a:miter lim="8000"/>
            <a:headEnd len="sm" w="sm" type="none"/>
            <a:tailEnd len="med" w="med" type="triangle"/>
          </a:ln>
        </p:spPr>
      </p:cxnSp>
      <p:sp>
        <p:nvSpPr>
          <p:cNvPr id="1112" name="Google Shape;1112;p54"/>
          <p:cNvSpPr/>
          <p:nvPr/>
        </p:nvSpPr>
        <p:spPr>
          <a:xfrm>
            <a:off x="3902740" y="2066750"/>
            <a:ext cx="1903800" cy="518700"/>
          </a:xfrm>
          <a:prstGeom prst="rect">
            <a:avLst/>
          </a:prstGeom>
          <a:noFill/>
          <a:ln>
            <a:noFill/>
          </a:ln>
        </p:spPr>
        <p:txBody>
          <a:bodyPr anchorCtr="0" anchor="t" bIns="46800" lIns="90000" spcFirstLastPara="1" rIns="90000" wrap="square" tIns="46800">
            <a:noAutofit/>
          </a:bodyPr>
          <a:lstStyle/>
          <a:p>
            <a:pPr indent="0" lvl="0" marL="0" marR="0" rtl="0" algn="l">
              <a:lnSpc>
                <a:spcPct val="100000"/>
              </a:lnSpc>
              <a:spcBef>
                <a:spcPts val="0"/>
              </a:spcBef>
              <a:spcAft>
                <a:spcPts val="0"/>
              </a:spcAft>
              <a:buNone/>
            </a:pPr>
            <a:r>
              <a:rPr b="0" lang="en-IN" sz="2800" strike="noStrike">
                <a:solidFill>
                  <a:srgbClr val="000000"/>
                </a:solidFill>
                <a:latin typeface="Arial"/>
                <a:ea typeface="Arial"/>
                <a:cs typeface="Arial"/>
                <a:sym typeface="Arial"/>
              </a:rPr>
              <a:t>Time</a:t>
            </a:r>
            <a:endParaRPr b="0" sz="1800" strike="noStrike">
              <a:solidFill>
                <a:srgbClr val="000000"/>
              </a:solidFill>
              <a:latin typeface="Arial"/>
              <a:ea typeface="Arial"/>
              <a:cs typeface="Arial"/>
              <a:sym typeface="Arial"/>
            </a:endParaRPr>
          </a:p>
        </p:txBody>
      </p:sp>
      <p:sp>
        <p:nvSpPr>
          <p:cNvPr id="1113" name="Google Shape;1113;p54"/>
          <p:cNvSpPr/>
          <p:nvPr/>
        </p:nvSpPr>
        <p:spPr>
          <a:xfrm>
            <a:off x="4574880" y="3160800"/>
            <a:ext cx="931320" cy="518760"/>
          </a:xfrm>
          <a:prstGeom prst="rect">
            <a:avLst/>
          </a:prstGeom>
          <a:noFill/>
          <a:ln>
            <a:noFill/>
          </a:ln>
        </p:spPr>
        <p:txBody>
          <a:bodyPr anchorCtr="0" anchor="t" bIns="46800" lIns="90000" spcFirstLastPara="1" rIns="90000" wrap="square" tIns="46800">
            <a:noAutofit/>
          </a:bodyPr>
          <a:lstStyle/>
          <a:p>
            <a:pPr indent="0" lvl="0" marL="0" marR="0" rtl="0" algn="l">
              <a:lnSpc>
                <a:spcPct val="100000"/>
              </a:lnSpc>
              <a:spcBef>
                <a:spcPts val="0"/>
              </a:spcBef>
              <a:spcAft>
                <a:spcPts val="0"/>
              </a:spcAft>
              <a:buNone/>
            </a:pPr>
            <a:r>
              <a:rPr b="0" lang="en-IN" sz="2800" strike="noStrike">
                <a:solidFill>
                  <a:srgbClr val="000000"/>
                </a:solidFill>
                <a:latin typeface="Arial"/>
                <a:ea typeface="Arial"/>
                <a:cs typeface="Arial"/>
                <a:sym typeface="Arial"/>
              </a:rPr>
              <a:t>flight</a:t>
            </a:r>
            <a:endParaRPr b="0" sz="1800" strike="noStrike">
              <a:solidFill>
                <a:srgbClr val="000000"/>
              </a:solidFill>
              <a:latin typeface="Arial"/>
              <a:ea typeface="Arial"/>
              <a:cs typeface="Arial"/>
              <a:sym typeface="Arial"/>
            </a:endParaRPr>
          </a:p>
        </p:txBody>
      </p:sp>
      <p:sp>
        <p:nvSpPr>
          <p:cNvPr id="1114" name="Google Shape;1114;p54"/>
          <p:cNvSpPr/>
          <p:nvPr/>
        </p:nvSpPr>
        <p:spPr>
          <a:xfrm>
            <a:off x="4567680" y="4227480"/>
            <a:ext cx="1821600" cy="518760"/>
          </a:xfrm>
          <a:prstGeom prst="rect">
            <a:avLst/>
          </a:prstGeom>
          <a:noFill/>
          <a:ln>
            <a:noFill/>
          </a:ln>
        </p:spPr>
        <p:txBody>
          <a:bodyPr anchorCtr="0" anchor="t" bIns="46800" lIns="90000" spcFirstLastPara="1" rIns="90000" wrap="square" tIns="46800">
            <a:noAutofit/>
          </a:bodyPr>
          <a:lstStyle/>
          <a:p>
            <a:pPr indent="0" lvl="0" marL="0" marR="0" rtl="0" algn="l">
              <a:lnSpc>
                <a:spcPct val="100000"/>
              </a:lnSpc>
              <a:spcBef>
                <a:spcPts val="0"/>
              </a:spcBef>
              <a:spcAft>
                <a:spcPts val="0"/>
              </a:spcAft>
              <a:buNone/>
            </a:pPr>
            <a:r>
              <a:rPr b="0" lang="en-IN" sz="2800" strike="noStrike">
                <a:solidFill>
                  <a:srgbClr val="000000"/>
                </a:solidFill>
                <a:latin typeface="Arial"/>
                <a:ea typeface="Arial"/>
                <a:cs typeface="Arial"/>
                <a:sym typeface="Arial"/>
              </a:rPr>
              <a:t>Fare class</a:t>
            </a:r>
            <a:endParaRPr b="0" sz="1800" strike="noStrike">
              <a:solidFill>
                <a:srgbClr val="000000"/>
              </a:solidFill>
              <a:latin typeface="Arial"/>
              <a:ea typeface="Arial"/>
              <a:cs typeface="Arial"/>
              <a:sym typeface="Arial"/>
            </a:endParaRPr>
          </a:p>
        </p:txBody>
      </p:sp>
      <p:sp>
        <p:nvSpPr>
          <p:cNvPr id="1115" name="Google Shape;1115;p54"/>
          <p:cNvSpPr/>
          <p:nvPr/>
        </p:nvSpPr>
        <p:spPr>
          <a:xfrm>
            <a:off x="3691800" y="5065560"/>
            <a:ext cx="1189080" cy="518760"/>
          </a:xfrm>
          <a:prstGeom prst="rect">
            <a:avLst/>
          </a:prstGeom>
          <a:noFill/>
          <a:ln>
            <a:noFill/>
          </a:ln>
        </p:spPr>
        <p:txBody>
          <a:bodyPr anchorCtr="0" anchor="t" bIns="46800" lIns="90000" spcFirstLastPara="1" rIns="90000" wrap="square" tIns="46800">
            <a:noAutofit/>
          </a:bodyPr>
          <a:lstStyle/>
          <a:p>
            <a:pPr indent="0" lvl="0" marL="0" marR="0" rtl="0" algn="l">
              <a:lnSpc>
                <a:spcPct val="100000"/>
              </a:lnSpc>
              <a:spcBef>
                <a:spcPts val="0"/>
              </a:spcBef>
              <a:spcAft>
                <a:spcPts val="0"/>
              </a:spcAft>
              <a:buNone/>
            </a:pPr>
            <a:r>
              <a:rPr b="0" lang="en-IN" sz="2800" strike="noStrike">
                <a:solidFill>
                  <a:srgbClr val="000000"/>
                </a:solidFill>
                <a:latin typeface="Arial"/>
                <a:ea typeface="Arial"/>
                <a:cs typeface="Arial"/>
                <a:sym typeface="Arial"/>
              </a:rPr>
              <a:t>airport</a:t>
            </a:r>
            <a:endParaRPr b="0" sz="1800" strike="noStrike">
              <a:solidFill>
                <a:srgbClr val="000000"/>
              </a:solidFill>
              <a:latin typeface="Arial"/>
              <a:ea typeface="Arial"/>
              <a:cs typeface="Arial"/>
              <a:sym typeface="Arial"/>
            </a:endParaRPr>
          </a:p>
        </p:txBody>
      </p:sp>
      <p:cxnSp>
        <p:nvCxnSpPr>
          <p:cNvPr id="1116" name="Google Shape;1116;p54"/>
          <p:cNvCxnSpPr/>
          <p:nvPr/>
        </p:nvCxnSpPr>
        <p:spPr>
          <a:xfrm flipH="1">
            <a:off x="2282760" y="4343400"/>
            <a:ext cx="615960" cy="1371600"/>
          </a:xfrm>
          <a:prstGeom prst="straightConnector1">
            <a:avLst/>
          </a:prstGeom>
          <a:noFill/>
          <a:ln cap="flat" cmpd="sng" w="9525">
            <a:solidFill>
              <a:srgbClr val="000000"/>
            </a:solidFill>
            <a:prstDash val="solid"/>
            <a:miter lim="8000"/>
            <a:headEnd len="sm" w="sm" type="none"/>
            <a:tailEnd len="med" w="med" type="triangle"/>
          </a:ln>
        </p:spPr>
      </p:cxnSp>
      <p:cxnSp>
        <p:nvCxnSpPr>
          <p:cNvPr id="1117" name="Google Shape;1117;p54"/>
          <p:cNvCxnSpPr/>
          <p:nvPr/>
        </p:nvCxnSpPr>
        <p:spPr>
          <a:xfrm flipH="1" rot="10800000">
            <a:off x="2895480" y="2587320"/>
            <a:ext cx="1440" cy="1073160"/>
          </a:xfrm>
          <a:prstGeom prst="straightConnector1">
            <a:avLst/>
          </a:prstGeom>
          <a:noFill/>
          <a:ln cap="flat" cmpd="sng" w="9525">
            <a:solidFill>
              <a:srgbClr val="000000"/>
            </a:solidFill>
            <a:prstDash val="solid"/>
            <a:miter lim="8000"/>
            <a:headEnd len="sm" w="sm" type="none"/>
            <a:tailEnd len="med" w="med" type="triangle"/>
          </a:ln>
        </p:spPr>
      </p:cxnSp>
      <p:sp>
        <p:nvSpPr>
          <p:cNvPr id="1118" name="Google Shape;1118;p54"/>
          <p:cNvSpPr/>
          <p:nvPr/>
        </p:nvSpPr>
        <p:spPr>
          <a:xfrm>
            <a:off x="1796760" y="5599080"/>
            <a:ext cx="1129680" cy="518760"/>
          </a:xfrm>
          <a:prstGeom prst="rect">
            <a:avLst/>
          </a:prstGeom>
          <a:noFill/>
          <a:ln>
            <a:noFill/>
          </a:ln>
        </p:spPr>
        <p:txBody>
          <a:bodyPr anchorCtr="0" anchor="t" bIns="46800" lIns="90000" spcFirstLastPara="1" rIns="90000" wrap="square" tIns="46800">
            <a:noAutofit/>
          </a:bodyPr>
          <a:lstStyle/>
          <a:p>
            <a:pPr indent="0" lvl="0" marL="0" marR="0" rtl="0" algn="l">
              <a:lnSpc>
                <a:spcPct val="100000"/>
              </a:lnSpc>
              <a:spcBef>
                <a:spcPts val="0"/>
              </a:spcBef>
              <a:spcAft>
                <a:spcPts val="0"/>
              </a:spcAft>
              <a:buNone/>
            </a:pPr>
            <a:r>
              <a:rPr b="0" lang="en-IN" sz="2800" strike="noStrike">
                <a:solidFill>
                  <a:srgbClr val="000000"/>
                </a:solidFill>
                <a:latin typeface="Arial"/>
                <a:ea typeface="Arial"/>
                <a:cs typeface="Arial"/>
                <a:sym typeface="Arial"/>
              </a:rPr>
              <a:t>status</a:t>
            </a:r>
            <a:endParaRPr b="0" sz="1800" strike="noStrike">
              <a:solidFill>
                <a:srgbClr val="000000"/>
              </a:solidFill>
              <a:latin typeface="Arial"/>
              <a:ea typeface="Arial"/>
              <a:cs typeface="Arial"/>
              <a:sym typeface="Arial"/>
            </a:endParaRPr>
          </a:p>
        </p:txBody>
      </p:sp>
      <p:sp>
        <p:nvSpPr>
          <p:cNvPr id="1119" name="Google Shape;1119;p54"/>
          <p:cNvSpPr/>
          <p:nvPr/>
        </p:nvSpPr>
        <p:spPr>
          <a:xfrm>
            <a:off x="1998000" y="2066760"/>
            <a:ext cx="1643040" cy="518760"/>
          </a:xfrm>
          <a:prstGeom prst="rect">
            <a:avLst/>
          </a:prstGeom>
          <a:noFill/>
          <a:ln>
            <a:noFill/>
          </a:ln>
        </p:spPr>
        <p:txBody>
          <a:bodyPr anchorCtr="0" anchor="t" bIns="46800" lIns="90000" spcFirstLastPara="1" rIns="90000" wrap="square" tIns="46800">
            <a:noAutofit/>
          </a:bodyPr>
          <a:lstStyle/>
          <a:p>
            <a:pPr indent="0" lvl="0" marL="0" marR="0" rtl="0" algn="l">
              <a:lnSpc>
                <a:spcPct val="100000"/>
              </a:lnSpc>
              <a:spcBef>
                <a:spcPts val="0"/>
              </a:spcBef>
              <a:spcAft>
                <a:spcPts val="0"/>
              </a:spcAft>
              <a:buNone/>
            </a:pPr>
            <a:r>
              <a:rPr b="0" lang="en-IN" sz="2800" strike="noStrike">
                <a:solidFill>
                  <a:srgbClr val="000000"/>
                </a:solidFill>
                <a:latin typeface="Arial"/>
                <a:ea typeface="Arial"/>
                <a:cs typeface="Arial"/>
                <a:sym typeface="Arial"/>
              </a:rPr>
              <a:t>customer</a:t>
            </a:r>
            <a:endParaRPr b="0" sz="1800" strike="noStrike">
              <a:solidFill>
                <a:srgbClr val="000000"/>
              </a:solidFill>
              <a:latin typeface="Arial"/>
              <a:ea typeface="Arial"/>
              <a:cs typeface="Arial"/>
              <a:sym typeface="Arial"/>
            </a:endParaRPr>
          </a:p>
        </p:txBody>
      </p:sp>
      <p:sp>
        <p:nvSpPr>
          <p:cNvPr id="1120" name="Google Shape;1120;p54"/>
          <p:cNvSpPr/>
          <p:nvPr/>
        </p:nvSpPr>
        <p:spPr>
          <a:xfrm>
            <a:off x="7238880" y="6400800"/>
            <a:ext cx="1903680" cy="45576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ahoma"/>
                <a:ea typeface="Tahoma"/>
                <a:cs typeface="Tahoma"/>
                <a:sym typeface="Tahoma"/>
              </a:rPr>
              <a:t>‹#›</a:t>
            </a:fld>
            <a:endParaRPr b="0" sz="1800" strike="noStrike">
              <a:solidFill>
                <a:srgbClr val="000000"/>
              </a:solidFill>
              <a:latin typeface="Arial"/>
              <a:ea typeface="Arial"/>
              <a:cs typeface="Arial"/>
              <a:sym typeface="Arial"/>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6" name="Shape 1126"/>
        <p:cNvGrpSpPr/>
        <p:nvPr/>
      </p:nvGrpSpPr>
      <p:grpSpPr>
        <a:xfrm>
          <a:off x="0" y="0"/>
          <a:ext cx="0" cy="0"/>
          <a:chOff x="0" y="0"/>
          <a:chExt cx="0" cy="0"/>
        </a:xfrm>
      </p:grpSpPr>
      <p:sp>
        <p:nvSpPr>
          <p:cNvPr id="1127" name="Google Shape;1127;p55"/>
          <p:cNvSpPr/>
          <p:nvPr/>
        </p:nvSpPr>
        <p:spPr>
          <a:xfrm>
            <a:off x="2590920" y="152280"/>
            <a:ext cx="6099480" cy="125892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8" name="Google Shape;1128;p55"/>
          <p:cNvSpPr/>
          <p:nvPr/>
        </p:nvSpPr>
        <p:spPr>
          <a:xfrm>
            <a:off x="533520" y="1357200"/>
            <a:ext cx="8228160" cy="5499360"/>
          </a:xfrm>
          <a:prstGeom prst="rect">
            <a:avLst/>
          </a:prstGeom>
          <a:noFill/>
          <a:ln>
            <a:noFill/>
          </a:ln>
        </p:spPr>
        <p:txBody>
          <a:bodyPr anchorCtr="0" anchor="t" bIns="46800" lIns="54700" spcFirstLastPara="1" rIns="90000" wrap="square" tIns="91425">
            <a:noAutofit/>
          </a:bodyPr>
          <a:lstStyle/>
          <a:p>
            <a:pPr indent="-316080" lvl="0" marL="428760" marR="0" rtl="0" algn="l">
              <a:lnSpc>
                <a:spcPct val="100000"/>
              </a:lnSpc>
              <a:spcBef>
                <a:spcPts val="0"/>
              </a:spcBef>
              <a:spcAft>
                <a:spcPts val="0"/>
              </a:spcAft>
              <a:buClr>
                <a:srgbClr val="F0AD00"/>
              </a:buClr>
              <a:buSzPts val="1920"/>
              <a:buFont typeface="Noto Sans Symbols"/>
              <a:buChar char="◼"/>
            </a:pPr>
            <a:r>
              <a:rPr b="0" lang="en-IN" sz="2400" strike="noStrike">
                <a:solidFill>
                  <a:srgbClr val="000000"/>
                </a:solidFill>
                <a:latin typeface="Calibri"/>
                <a:ea typeface="Calibri"/>
                <a:cs typeface="Calibri"/>
                <a:sym typeface="Calibri"/>
              </a:rPr>
              <a:t>Logical design technique that seeks to </a:t>
            </a:r>
            <a:r>
              <a:rPr b="0" lang="en-IN" sz="2400" strike="noStrike">
                <a:solidFill>
                  <a:srgbClr val="FF0000"/>
                </a:solidFill>
                <a:latin typeface="Calibri"/>
                <a:ea typeface="Calibri"/>
                <a:cs typeface="Calibri"/>
                <a:sym typeface="Calibri"/>
              </a:rPr>
              <a:t>eliminate data redundancy</a:t>
            </a:r>
            <a:endParaRPr b="0" sz="18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sz="1800" strike="noStrike">
              <a:solidFill>
                <a:srgbClr val="000000"/>
              </a:solidFill>
              <a:latin typeface="Arial"/>
              <a:ea typeface="Arial"/>
              <a:cs typeface="Arial"/>
              <a:sym typeface="Arial"/>
            </a:endParaRPr>
          </a:p>
          <a:p>
            <a:pPr indent="-316080" lvl="0" marL="428760" marR="0" rtl="0" algn="l">
              <a:lnSpc>
                <a:spcPct val="100000"/>
              </a:lnSpc>
              <a:spcBef>
                <a:spcPts val="0"/>
              </a:spcBef>
              <a:spcAft>
                <a:spcPts val="0"/>
              </a:spcAft>
              <a:buClr>
                <a:srgbClr val="F0AD00"/>
              </a:buClr>
              <a:buSzPts val="1920"/>
              <a:buFont typeface="Noto Sans Symbols"/>
              <a:buChar char="◼"/>
            </a:pPr>
            <a:r>
              <a:rPr b="0" lang="en-IN" sz="2400" strike="noStrike">
                <a:solidFill>
                  <a:srgbClr val="000000"/>
                </a:solidFill>
                <a:latin typeface="Calibri"/>
                <a:ea typeface="Calibri"/>
                <a:cs typeface="Calibri"/>
                <a:sym typeface="Calibri"/>
              </a:rPr>
              <a:t>Focusses on the microscopic relationships among data elements</a:t>
            </a:r>
            <a:endParaRPr b="0" sz="18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sz="1800" strike="noStrike">
              <a:solidFill>
                <a:srgbClr val="000000"/>
              </a:solidFill>
              <a:latin typeface="Arial"/>
              <a:ea typeface="Arial"/>
              <a:cs typeface="Arial"/>
              <a:sym typeface="Arial"/>
            </a:endParaRPr>
          </a:p>
          <a:p>
            <a:pPr indent="-316080" lvl="0" marL="428760" marR="0" rtl="0" algn="l">
              <a:lnSpc>
                <a:spcPct val="100000"/>
              </a:lnSpc>
              <a:spcBef>
                <a:spcPts val="0"/>
              </a:spcBef>
              <a:spcAft>
                <a:spcPts val="0"/>
              </a:spcAft>
              <a:buClr>
                <a:srgbClr val="F0AD00"/>
              </a:buClr>
              <a:buSzPts val="1920"/>
              <a:buFont typeface="Noto Sans Symbols"/>
              <a:buChar char="◼"/>
            </a:pPr>
            <a:r>
              <a:rPr b="0" lang="en-IN" sz="2400" strike="noStrike">
                <a:solidFill>
                  <a:srgbClr val="000000"/>
                </a:solidFill>
                <a:latin typeface="Calibri"/>
                <a:ea typeface="Calibri"/>
                <a:cs typeface="Calibri"/>
                <a:sym typeface="Calibri"/>
              </a:rPr>
              <a:t>Emphasis on </a:t>
            </a:r>
            <a:r>
              <a:rPr b="1" lang="en-IN" sz="2400" strike="noStrike">
                <a:solidFill>
                  <a:srgbClr val="000000"/>
                </a:solidFill>
                <a:latin typeface="Calibri"/>
                <a:ea typeface="Calibri"/>
                <a:cs typeface="Calibri"/>
                <a:sym typeface="Calibri"/>
              </a:rPr>
              <a:t>Normalization</a:t>
            </a:r>
            <a:r>
              <a:rPr b="0" lang="en-IN" sz="2400" strike="noStrike">
                <a:solidFill>
                  <a:srgbClr val="000000"/>
                </a:solidFill>
                <a:latin typeface="Calibri"/>
                <a:ea typeface="Calibri"/>
                <a:cs typeface="Calibri"/>
                <a:sym typeface="Calibri"/>
              </a:rPr>
              <a:t> -- a technique of minimizing the insertion, deletion and update anomalies through eliminating the redundant data</a:t>
            </a:r>
            <a:endParaRPr b="0" sz="18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sz="1800" strike="noStrike">
              <a:solidFill>
                <a:srgbClr val="000000"/>
              </a:solidFill>
              <a:latin typeface="Arial"/>
              <a:ea typeface="Arial"/>
              <a:cs typeface="Arial"/>
              <a:sym typeface="Arial"/>
            </a:endParaRPr>
          </a:p>
          <a:p>
            <a:pPr indent="-316080" lvl="0" marL="428760" marR="0" rtl="0" algn="l">
              <a:lnSpc>
                <a:spcPct val="100000"/>
              </a:lnSpc>
              <a:spcBef>
                <a:spcPts val="0"/>
              </a:spcBef>
              <a:spcAft>
                <a:spcPts val="0"/>
              </a:spcAft>
              <a:buClr>
                <a:srgbClr val="F0AD00"/>
              </a:buClr>
              <a:buSzPts val="1920"/>
              <a:buFont typeface="Noto Sans Symbols"/>
              <a:buChar char="◼"/>
            </a:pPr>
            <a:r>
              <a:rPr b="0" lang="en-IN" sz="2400" strike="noStrike">
                <a:solidFill>
                  <a:srgbClr val="000000"/>
                </a:solidFill>
                <a:latin typeface="Calibri"/>
                <a:ea typeface="Calibri"/>
                <a:cs typeface="Calibri"/>
                <a:sym typeface="Calibri"/>
              </a:rPr>
              <a:t>Perfect for OLTP systems</a:t>
            </a:r>
            <a:endParaRPr b="0" sz="18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sz="1800" strike="noStrike">
              <a:solidFill>
                <a:srgbClr val="000000"/>
              </a:solidFill>
              <a:latin typeface="Arial"/>
              <a:ea typeface="Arial"/>
              <a:cs typeface="Arial"/>
              <a:sym typeface="Arial"/>
            </a:endParaRPr>
          </a:p>
          <a:p>
            <a:pPr indent="-316080" lvl="0" marL="428760" marR="0" rtl="0" algn="l">
              <a:lnSpc>
                <a:spcPct val="100000"/>
              </a:lnSpc>
              <a:spcBef>
                <a:spcPts val="0"/>
              </a:spcBef>
              <a:spcAft>
                <a:spcPts val="0"/>
              </a:spcAft>
              <a:buClr>
                <a:srgbClr val="F0AD00"/>
              </a:buClr>
              <a:buSzPts val="1920"/>
              <a:buFont typeface="Noto Sans Symbols"/>
              <a:buChar char="◼"/>
            </a:pPr>
            <a:r>
              <a:rPr b="0" lang="en-IN" sz="2400" strike="noStrike">
                <a:solidFill>
                  <a:srgbClr val="000000"/>
                </a:solidFill>
                <a:latin typeface="Calibri"/>
                <a:ea typeface="Calibri"/>
                <a:cs typeface="Calibri"/>
                <a:sym typeface="Calibri"/>
              </a:rPr>
              <a:t>Responsible for success of transaction processing in Relational Databases</a:t>
            </a:r>
            <a:endParaRPr b="0" sz="1800" strike="noStrike">
              <a:solidFill>
                <a:srgbClr val="000000"/>
              </a:solidFill>
              <a:latin typeface="Arial"/>
              <a:ea typeface="Arial"/>
              <a:cs typeface="Arial"/>
              <a:sym typeface="Arial"/>
            </a:endParaRPr>
          </a:p>
          <a:p>
            <a:pPr indent="-316080" lvl="0" marL="428760" marR="0" rtl="0" algn="l">
              <a:lnSpc>
                <a:spcPct val="100000"/>
              </a:lnSpc>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1129" name="Google Shape;1129;p55"/>
          <p:cNvSpPr/>
          <p:nvPr/>
        </p:nvSpPr>
        <p:spPr>
          <a:xfrm>
            <a:off x="3581280" y="304920"/>
            <a:ext cx="2649600" cy="1185840"/>
          </a:xfrm>
          <a:prstGeom prst="rect">
            <a:avLst/>
          </a:prstGeom>
          <a:noFill/>
          <a:ln>
            <a:noFill/>
          </a:ln>
        </p:spPr>
        <p:txBody>
          <a:bodyPr anchorCtr="0" anchor="t" bIns="45000" lIns="90000" spcFirstLastPara="1" rIns="90000" wrap="square" tIns="45000">
            <a:noAutofit/>
          </a:bodyPr>
          <a:lstStyle/>
          <a:p>
            <a:pPr indent="0" lvl="0" marL="0" marR="0" rtl="0" algn="l">
              <a:lnSpc>
                <a:spcPct val="100000"/>
              </a:lnSpc>
              <a:spcBef>
                <a:spcPts val="0"/>
              </a:spcBef>
              <a:spcAft>
                <a:spcPts val="0"/>
              </a:spcAft>
              <a:buNone/>
            </a:pPr>
            <a:r>
              <a:rPr b="0" lang="en-IN" sz="3600" strike="noStrike">
                <a:solidFill>
                  <a:srgbClr val="FFFFFF"/>
                </a:solidFill>
                <a:latin typeface="Calibri"/>
                <a:ea typeface="Calibri"/>
                <a:cs typeface="Calibri"/>
                <a:sym typeface="Calibri"/>
              </a:rPr>
              <a:t>ER Modelling</a:t>
            </a:r>
            <a:endParaRPr b="0" sz="1800" strike="noStrike">
              <a:solidFill>
                <a:srgbClr val="000000"/>
              </a:solidFill>
              <a:latin typeface="Arial"/>
              <a:ea typeface="Arial"/>
              <a:cs typeface="Arial"/>
              <a:sym typeface="Arial"/>
            </a:endParaRPr>
          </a:p>
        </p:txBody>
      </p:sp>
      <p:sp>
        <p:nvSpPr>
          <p:cNvPr id="1130" name="Google Shape;1130;p55"/>
          <p:cNvSpPr/>
          <p:nvPr/>
        </p:nvSpPr>
        <p:spPr>
          <a:xfrm>
            <a:off x="7238880" y="6400800"/>
            <a:ext cx="1903680" cy="45576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ahoma"/>
                <a:ea typeface="Tahoma"/>
                <a:cs typeface="Tahoma"/>
                <a:sym typeface="Tahoma"/>
              </a:rPr>
              <a:t>‹#›</a:t>
            </a:fld>
            <a:endParaRPr b="0" sz="1800" strike="noStrike">
              <a:solidFill>
                <a:srgbClr val="000000"/>
              </a:solidFill>
              <a:latin typeface="Arial"/>
              <a:ea typeface="Arial"/>
              <a:cs typeface="Arial"/>
              <a:sym typeface="Arial"/>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6" name="Shape 1136"/>
        <p:cNvGrpSpPr/>
        <p:nvPr/>
      </p:nvGrpSpPr>
      <p:grpSpPr>
        <a:xfrm>
          <a:off x="0" y="0"/>
          <a:ext cx="0" cy="0"/>
          <a:chOff x="0" y="0"/>
          <a:chExt cx="0" cy="0"/>
        </a:xfrm>
      </p:grpSpPr>
      <p:pic>
        <p:nvPicPr>
          <p:cNvPr id="1137" name="Google Shape;1137;p56"/>
          <p:cNvPicPr preferRelativeResize="0"/>
          <p:nvPr/>
        </p:nvPicPr>
        <p:blipFill rotWithShape="1">
          <a:blip r:embed="rId3">
            <a:alphaModFix/>
          </a:blip>
          <a:srcRect b="0" l="0" r="0" t="0"/>
          <a:stretch/>
        </p:blipFill>
        <p:spPr>
          <a:xfrm>
            <a:off x="2057400" y="1828800"/>
            <a:ext cx="6022800" cy="1378080"/>
          </a:xfrm>
          <a:prstGeom prst="rect">
            <a:avLst/>
          </a:prstGeom>
          <a:noFill/>
          <a:ln>
            <a:noFill/>
          </a:ln>
        </p:spPr>
      </p:pic>
      <p:sp>
        <p:nvSpPr>
          <p:cNvPr id="1138" name="Google Shape;1138;p56"/>
          <p:cNvSpPr/>
          <p:nvPr/>
        </p:nvSpPr>
        <p:spPr>
          <a:xfrm>
            <a:off x="2057400" y="1828800"/>
            <a:ext cx="6022800" cy="137808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139" name="Google Shape;1139;p56"/>
          <p:cNvPicPr preferRelativeResize="0"/>
          <p:nvPr/>
        </p:nvPicPr>
        <p:blipFill rotWithShape="1">
          <a:blip r:embed="rId4">
            <a:alphaModFix/>
          </a:blip>
          <a:srcRect b="0" l="0" r="0" t="0"/>
          <a:stretch/>
        </p:blipFill>
        <p:spPr>
          <a:xfrm>
            <a:off x="762120" y="1523880"/>
            <a:ext cx="7605720" cy="5080320"/>
          </a:xfrm>
          <a:prstGeom prst="rect">
            <a:avLst/>
          </a:prstGeom>
          <a:noFill/>
          <a:ln>
            <a:noFill/>
          </a:ln>
        </p:spPr>
      </p:pic>
      <p:sp>
        <p:nvSpPr>
          <p:cNvPr id="1140" name="Google Shape;1140;p56"/>
          <p:cNvSpPr/>
          <p:nvPr/>
        </p:nvSpPr>
        <p:spPr>
          <a:xfrm>
            <a:off x="762120" y="1523880"/>
            <a:ext cx="7605720" cy="508032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1" name="Google Shape;1141;p56"/>
          <p:cNvSpPr/>
          <p:nvPr/>
        </p:nvSpPr>
        <p:spPr>
          <a:xfrm>
            <a:off x="2743200" y="304920"/>
            <a:ext cx="6399360" cy="942480"/>
          </a:xfrm>
          <a:prstGeom prst="rect">
            <a:avLst/>
          </a:prstGeom>
          <a:noFill/>
          <a:ln>
            <a:noFill/>
          </a:ln>
        </p:spPr>
        <p:txBody>
          <a:bodyPr anchorCtr="0" anchor="t" bIns="45000" lIns="90000" spcFirstLastPara="1" rIns="90000" wrap="square" tIns="45000">
            <a:noAutofit/>
          </a:bodyPr>
          <a:lstStyle/>
          <a:p>
            <a:pPr indent="0" lvl="0" marL="0" marR="0" rtl="0" algn="l">
              <a:lnSpc>
                <a:spcPct val="100000"/>
              </a:lnSpc>
              <a:spcBef>
                <a:spcPts val="0"/>
              </a:spcBef>
              <a:spcAft>
                <a:spcPts val="0"/>
              </a:spcAft>
              <a:buNone/>
            </a:pPr>
            <a:r>
              <a:rPr b="0" lang="en-IN" sz="2800" strike="noStrike">
                <a:solidFill>
                  <a:srgbClr val="FFFFFF"/>
                </a:solidFill>
                <a:latin typeface="Calibri"/>
                <a:ea typeface="Calibri"/>
                <a:cs typeface="Calibri"/>
                <a:sym typeface="Calibri"/>
              </a:rPr>
              <a:t>Transactional ER system is not user friendly for retrieving data</a:t>
            </a:r>
            <a:endParaRPr b="0" sz="1800" strike="noStrike">
              <a:solidFill>
                <a:srgbClr val="000000"/>
              </a:solidFill>
              <a:latin typeface="Arial"/>
              <a:ea typeface="Arial"/>
              <a:cs typeface="Arial"/>
              <a:sym typeface="Arial"/>
            </a:endParaRPr>
          </a:p>
        </p:txBody>
      </p:sp>
      <p:sp>
        <p:nvSpPr>
          <p:cNvPr id="1142" name="Google Shape;1142;p56"/>
          <p:cNvSpPr/>
          <p:nvPr/>
        </p:nvSpPr>
        <p:spPr>
          <a:xfrm>
            <a:off x="7238880" y="6400800"/>
            <a:ext cx="1903680" cy="45576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ahoma"/>
                <a:ea typeface="Tahoma"/>
                <a:cs typeface="Tahoma"/>
                <a:sym typeface="Tahoma"/>
              </a:rPr>
              <a:t>‹#›</a:t>
            </a:fld>
            <a:endParaRPr b="0" sz="1800" strike="noStrike">
              <a:solidFill>
                <a:srgbClr val="000000"/>
              </a:solidFill>
              <a:latin typeface="Arial"/>
              <a:ea typeface="Arial"/>
              <a:cs typeface="Arial"/>
              <a:sym typeface="Arial"/>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8" name="Shape 1148"/>
        <p:cNvGrpSpPr/>
        <p:nvPr/>
      </p:nvGrpSpPr>
      <p:grpSpPr>
        <a:xfrm>
          <a:off x="0" y="0"/>
          <a:ext cx="0" cy="0"/>
          <a:chOff x="0" y="0"/>
          <a:chExt cx="0" cy="0"/>
        </a:xfrm>
      </p:grpSpPr>
      <p:sp>
        <p:nvSpPr>
          <p:cNvPr id="1149" name="Google Shape;1149;p57"/>
          <p:cNvSpPr/>
          <p:nvPr/>
        </p:nvSpPr>
        <p:spPr>
          <a:xfrm>
            <a:off x="533520" y="1371600"/>
            <a:ext cx="8228160" cy="5986440"/>
          </a:xfrm>
          <a:prstGeom prst="rect">
            <a:avLst/>
          </a:prstGeom>
          <a:noFill/>
          <a:ln>
            <a:noFill/>
          </a:ln>
        </p:spPr>
        <p:txBody>
          <a:bodyPr anchorCtr="0" anchor="t" bIns="46800" lIns="54700" spcFirstLastPara="1" rIns="90000" wrap="square" tIns="91425">
            <a:noAutofit/>
          </a:bodyPr>
          <a:lstStyle/>
          <a:p>
            <a:pPr indent="-316080" lvl="0" marL="428760" marR="0" rtl="0" algn="l">
              <a:lnSpc>
                <a:spcPct val="100000"/>
              </a:lnSpc>
              <a:spcBef>
                <a:spcPts val="0"/>
              </a:spcBef>
              <a:spcAft>
                <a:spcPts val="0"/>
              </a:spcAft>
              <a:buNone/>
            </a:pPr>
            <a:r>
              <a:rPr b="0" lang="en-IN" sz="2400" strike="noStrike">
                <a:solidFill>
                  <a:srgbClr val="000000"/>
                </a:solidFill>
                <a:latin typeface="Calibri"/>
                <a:ea typeface="Calibri"/>
                <a:cs typeface="Calibri"/>
                <a:sym typeface="Calibri"/>
              </a:rPr>
              <a:t>ER models are NOT suitable for DW?</a:t>
            </a:r>
            <a:endParaRPr b="0" sz="1800" strike="noStrike">
              <a:solidFill>
                <a:srgbClr val="000000"/>
              </a:solidFill>
              <a:latin typeface="Arial"/>
              <a:ea typeface="Arial"/>
              <a:cs typeface="Arial"/>
              <a:sym typeface="Arial"/>
            </a:endParaRPr>
          </a:p>
          <a:p>
            <a:pPr indent="-316080" lvl="0" marL="428760" marR="0" rtl="0" algn="l">
              <a:lnSpc>
                <a:spcPct val="100000"/>
              </a:lnSpc>
              <a:spcBef>
                <a:spcPts val="0"/>
              </a:spcBef>
              <a:spcAft>
                <a:spcPts val="0"/>
              </a:spcAft>
              <a:buClr>
                <a:srgbClr val="F0AD00"/>
              </a:buClr>
              <a:buSzPts val="1920"/>
              <a:buFont typeface="Noto Sans Symbols"/>
              <a:buChar char="◼"/>
            </a:pPr>
            <a:r>
              <a:rPr b="0" lang="en-IN" sz="2400" strike="noStrike">
                <a:solidFill>
                  <a:srgbClr val="000000"/>
                </a:solidFill>
                <a:latin typeface="Calibri"/>
                <a:ea typeface="Calibri"/>
                <a:cs typeface="Calibri"/>
                <a:sym typeface="Calibri"/>
              </a:rPr>
              <a:t>Difficult to understand or remember an ER Model since there are lot of details</a:t>
            </a:r>
            <a:endParaRPr b="0" sz="18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sz="1800" strike="noStrike">
              <a:solidFill>
                <a:srgbClr val="000000"/>
              </a:solidFill>
              <a:latin typeface="Arial"/>
              <a:ea typeface="Arial"/>
              <a:cs typeface="Arial"/>
              <a:sym typeface="Arial"/>
            </a:endParaRPr>
          </a:p>
          <a:p>
            <a:pPr indent="-316080" lvl="0" marL="428760" marR="0" rtl="0" algn="l">
              <a:lnSpc>
                <a:spcPct val="100000"/>
              </a:lnSpc>
              <a:spcBef>
                <a:spcPts val="0"/>
              </a:spcBef>
              <a:spcAft>
                <a:spcPts val="0"/>
              </a:spcAft>
              <a:buClr>
                <a:srgbClr val="F0AD00"/>
              </a:buClr>
              <a:buSzPts val="1920"/>
              <a:buFont typeface="Noto Sans Symbols"/>
              <a:buChar char="◼"/>
            </a:pPr>
            <a:r>
              <a:rPr b="0" lang="en-IN" sz="2400" strike="noStrike">
                <a:solidFill>
                  <a:srgbClr val="000000"/>
                </a:solidFill>
                <a:latin typeface="Calibri"/>
                <a:ea typeface="Calibri"/>
                <a:cs typeface="Calibri"/>
                <a:sym typeface="Calibri"/>
              </a:rPr>
              <a:t>Many DWs have failed because of overly complex ER designs</a:t>
            </a:r>
            <a:endParaRPr b="0" sz="18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sz="1800" strike="noStrike">
              <a:solidFill>
                <a:srgbClr val="000000"/>
              </a:solidFill>
              <a:latin typeface="Arial"/>
              <a:ea typeface="Arial"/>
              <a:cs typeface="Arial"/>
              <a:sym typeface="Arial"/>
            </a:endParaRPr>
          </a:p>
          <a:p>
            <a:pPr indent="-316080" lvl="0" marL="428760" marR="0" rtl="0" algn="l">
              <a:lnSpc>
                <a:spcPct val="100000"/>
              </a:lnSpc>
              <a:spcBef>
                <a:spcPts val="0"/>
              </a:spcBef>
              <a:spcAft>
                <a:spcPts val="0"/>
              </a:spcAft>
              <a:buClr>
                <a:srgbClr val="F0AD00"/>
              </a:buClr>
              <a:buSzPts val="1920"/>
              <a:buFont typeface="Noto Sans Symbols"/>
              <a:buChar char="◼"/>
            </a:pPr>
            <a:r>
              <a:rPr b="0" lang="en-IN" sz="2400" strike="noStrike">
                <a:solidFill>
                  <a:srgbClr val="000000"/>
                </a:solidFill>
                <a:latin typeface="Calibri"/>
                <a:ea typeface="Calibri"/>
                <a:cs typeface="Calibri"/>
                <a:sym typeface="Calibri"/>
              </a:rPr>
              <a:t>Denormalization required--To achieve the faster execution of the queries redundancy is added to the data </a:t>
            </a:r>
            <a:endParaRPr b="0" sz="18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sz="1800" strike="noStrike">
              <a:solidFill>
                <a:srgbClr val="000000"/>
              </a:solidFill>
              <a:latin typeface="Arial"/>
              <a:ea typeface="Arial"/>
              <a:cs typeface="Arial"/>
              <a:sym typeface="Arial"/>
            </a:endParaRPr>
          </a:p>
          <a:p>
            <a:pPr indent="-316080" lvl="0" marL="428760" marR="0" rtl="0" algn="l">
              <a:lnSpc>
                <a:spcPct val="100000"/>
              </a:lnSpc>
              <a:spcBef>
                <a:spcPts val="0"/>
              </a:spcBef>
              <a:spcAft>
                <a:spcPts val="0"/>
              </a:spcAft>
              <a:buClr>
                <a:srgbClr val="F0AD00"/>
              </a:buClr>
              <a:buSzPts val="1920"/>
              <a:buFont typeface="Noto Sans Symbols"/>
              <a:buChar char="◼"/>
            </a:pPr>
            <a:r>
              <a:rPr b="0" lang="en-IN" sz="2400" strike="noStrike">
                <a:solidFill>
                  <a:srgbClr val="000000"/>
                </a:solidFill>
                <a:latin typeface="Calibri"/>
                <a:ea typeface="Calibri"/>
                <a:cs typeface="Calibri"/>
                <a:sym typeface="Calibri"/>
              </a:rPr>
              <a:t>Data retrieval becomes difficult due to normalization</a:t>
            </a:r>
            <a:endParaRPr b="0" sz="18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sz="1800" strike="noStrike">
              <a:solidFill>
                <a:srgbClr val="000000"/>
              </a:solidFill>
              <a:latin typeface="Arial"/>
              <a:ea typeface="Arial"/>
              <a:cs typeface="Arial"/>
              <a:sym typeface="Arial"/>
            </a:endParaRPr>
          </a:p>
          <a:p>
            <a:pPr indent="-316080" lvl="0" marL="428760" marR="0" rtl="0" algn="l">
              <a:lnSpc>
                <a:spcPct val="100000"/>
              </a:lnSpc>
              <a:spcBef>
                <a:spcPts val="0"/>
              </a:spcBef>
              <a:spcAft>
                <a:spcPts val="0"/>
              </a:spcAft>
              <a:buClr>
                <a:srgbClr val="F0AD00"/>
              </a:buClr>
              <a:buSzPts val="1920"/>
              <a:buFont typeface="Noto Sans Symbols"/>
              <a:buChar char="◼"/>
            </a:pPr>
            <a:r>
              <a:rPr b="0" lang="en-IN" sz="2400" strike="noStrike">
                <a:solidFill>
                  <a:srgbClr val="000000"/>
                </a:solidFill>
                <a:latin typeface="Calibri"/>
                <a:ea typeface="Calibri"/>
                <a:cs typeface="Calibri"/>
                <a:sym typeface="Calibri"/>
              </a:rPr>
              <a:t>Making the search and analysis faster</a:t>
            </a:r>
            <a:endParaRPr b="0" sz="18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sz="1800" strike="noStrike">
              <a:solidFill>
                <a:srgbClr val="000000"/>
              </a:solidFill>
              <a:latin typeface="Arial"/>
              <a:ea typeface="Arial"/>
              <a:cs typeface="Arial"/>
              <a:sym typeface="Arial"/>
            </a:endParaRPr>
          </a:p>
          <a:p>
            <a:pPr indent="-316080" lvl="0" marL="428760" marR="0" rtl="0" algn="l">
              <a:lnSpc>
                <a:spcPct val="100000"/>
              </a:lnSpc>
              <a:spcBef>
                <a:spcPts val="0"/>
              </a:spcBef>
              <a:spcAft>
                <a:spcPts val="0"/>
              </a:spcAft>
              <a:buClr>
                <a:srgbClr val="F0AD00"/>
              </a:buClr>
              <a:buSzPts val="1920"/>
              <a:buFont typeface="Noto Sans Symbols"/>
              <a:buChar char="◼"/>
            </a:pPr>
            <a:r>
              <a:rPr b="0" lang="en-IN" sz="2400" strike="noStrike">
                <a:solidFill>
                  <a:srgbClr val="000000"/>
                </a:solidFill>
                <a:latin typeface="Calibri"/>
                <a:ea typeface="Calibri"/>
                <a:cs typeface="Calibri"/>
                <a:sym typeface="Calibri"/>
              </a:rPr>
              <a:t>Not optimized for complex, ad-hoc queries</a:t>
            </a:r>
            <a:endParaRPr b="0" sz="18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sz="18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sz="1800" strike="noStrike">
              <a:solidFill>
                <a:srgbClr val="000000"/>
              </a:solidFill>
              <a:latin typeface="Arial"/>
              <a:ea typeface="Arial"/>
              <a:cs typeface="Arial"/>
              <a:sym typeface="Arial"/>
            </a:endParaRPr>
          </a:p>
          <a:p>
            <a:pPr indent="-316080" lvl="0" marL="428760" marR="0" rtl="0" algn="l">
              <a:lnSpc>
                <a:spcPct val="100000"/>
              </a:lnSpc>
              <a:spcBef>
                <a:spcPts val="0"/>
              </a:spcBef>
              <a:spcAft>
                <a:spcPts val="0"/>
              </a:spcAft>
              <a:buClr>
                <a:srgbClr val="F0AD00"/>
              </a:buClr>
              <a:buSzPts val="1920"/>
              <a:buFont typeface="Noto Sans Symbols"/>
              <a:buChar char="◼"/>
            </a:pPr>
            <a:r>
              <a:rPr b="0" lang="en-IN" sz="2400" strike="noStrike">
                <a:solidFill>
                  <a:srgbClr val="000000"/>
                </a:solidFill>
                <a:latin typeface="Calibri"/>
                <a:ea typeface="Calibri"/>
                <a:cs typeface="Calibri"/>
                <a:sym typeface="Calibri"/>
              </a:rPr>
              <a:t>Browsing becomes difficult</a:t>
            </a:r>
            <a:endParaRPr b="0" sz="1800" strike="noStrike">
              <a:solidFill>
                <a:srgbClr val="000000"/>
              </a:solidFill>
              <a:latin typeface="Arial"/>
              <a:ea typeface="Arial"/>
              <a:cs typeface="Arial"/>
              <a:sym typeface="Arial"/>
            </a:endParaRPr>
          </a:p>
          <a:p>
            <a:pPr indent="-316080" lvl="0" marL="428760" marR="0" rtl="0" algn="l">
              <a:lnSpc>
                <a:spcPct val="100000"/>
              </a:lnSpc>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1150" name="Google Shape;1150;p57"/>
          <p:cNvSpPr/>
          <p:nvPr/>
        </p:nvSpPr>
        <p:spPr>
          <a:xfrm>
            <a:off x="3886200" y="228600"/>
            <a:ext cx="4276800" cy="1063440"/>
          </a:xfrm>
          <a:prstGeom prst="rect">
            <a:avLst/>
          </a:prstGeom>
          <a:noFill/>
          <a:ln>
            <a:noFill/>
          </a:ln>
        </p:spPr>
        <p:txBody>
          <a:bodyPr anchorCtr="0" anchor="t" bIns="45000" lIns="90000" spcFirstLastPara="1" rIns="90000" wrap="square" tIns="45000">
            <a:noAutofit/>
          </a:bodyPr>
          <a:lstStyle/>
          <a:p>
            <a:pPr indent="0" lvl="0" marL="0" marR="0" rtl="0" algn="l">
              <a:lnSpc>
                <a:spcPct val="100000"/>
              </a:lnSpc>
              <a:spcBef>
                <a:spcPts val="0"/>
              </a:spcBef>
              <a:spcAft>
                <a:spcPts val="0"/>
              </a:spcAft>
              <a:buNone/>
            </a:pPr>
            <a:r>
              <a:rPr b="0" lang="en-IN" sz="3200" strike="noStrike">
                <a:solidFill>
                  <a:srgbClr val="FFFFFF"/>
                </a:solidFill>
                <a:latin typeface="Calibri"/>
                <a:ea typeface="Calibri"/>
                <a:cs typeface="Calibri"/>
                <a:sym typeface="Calibri"/>
              </a:rPr>
              <a:t>Problems with ER Model</a:t>
            </a:r>
            <a:endParaRPr b="0" sz="1800" strike="noStrike">
              <a:solidFill>
                <a:srgbClr val="000000"/>
              </a:solidFill>
              <a:latin typeface="Arial"/>
              <a:ea typeface="Arial"/>
              <a:cs typeface="Arial"/>
              <a:sym typeface="Arial"/>
            </a:endParaRPr>
          </a:p>
        </p:txBody>
      </p:sp>
      <p:sp>
        <p:nvSpPr>
          <p:cNvPr id="1151" name="Google Shape;1151;p57"/>
          <p:cNvSpPr/>
          <p:nvPr/>
        </p:nvSpPr>
        <p:spPr>
          <a:xfrm>
            <a:off x="7238880" y="6400800"/>
            <a:ext cx="1903680" cy="45576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ahoma"/>
                <a:ea typeface="Tahoma"/>
                <a:cs typeface="Tahoma"/>
                <a:sym typeface="Tahoma"/>
              </a:rPr>
              <a:t>‹#›</a:t>
            </a:fld>
            <a:endParaRPr b="0" sz="1800" strike="noStrike">
              <a:solidFill>
                <a:srgbClr val="000000"/>
              </a:solidFill>
              <a:latin typeface="Arial"/>
              <a:ea typeface="Arial"/>
              <a:cs typeface="Arial"/>
              <a:sym typeface="Arial"/>
            </a:endParaRPr>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7" name="Shape 1157"/>
        <p:cNvGrpSpPr/>
        <p:nvPr/>
      </p:nvGrpSpPr>
      <p:grpSpPr>
        <a:xfrm>
          <a:off x="0" y="0"/>
          <a:ext cx="0" cy="0"/>
          <a:chOff x="0" y="0"/>
          <a:chExt cx="0" cy="0"/>
        </a:xfrm>
      </p:grpSpPr>
      <p:sp>
        <p:nvSpPr>
          <p:cNvPr id="1158" name="Google Shape;1158;p58"/>
          <p:cNvSpPr/>
          <p:nvPr/>
        </p:nvSpPr>
        <p:spPr>
          <a:xfrm>
            <a:off x="457200" y="1219320"/>
            <a:ext cx="8228160" cy="5499360"/>
          </a:xfrm>
          <a:prstGeom prst="rect">
            <a:avLst/>
          </a:prstGeom>
          <a:noFill/>
          <a:ln>
            <a:noFill/>
          </a:ln>
        </p:spPr>
        <p:txBody>
          <a:bodyPr anchorCtr="0" anchor="t" bIns="46800" lIns="54700" spcFirstLastPara="1" rIns="90000" wrap="square" tIns="91425">
            <a:noAutofit/>
          </a:bodyPr>
          <a:lstStyle/>
          <a:p>
            <a:pPr indent="-316080" lvl="0" marL="428760" marR="0" rtl="0" algn="l">
              <a:lnSpc>
                <a:spcPct val="100000"/>
              </a:lnSpc>
              <a:spcBef>
                <a:spcPts val="0"/>
              </a:spcBef>
              <a:spcAft>
                <a:spcPts val="0"/>
              </a:spcAft>
              <a:buClr>
                <a:srgbClr val="F0AD00"/>
              </a:buClr>
              <a:buSzPts val="1920"/>
              <a:buFont typeface="Noto Sans Symbols"/>
              <a:buChar char="◼"/>
            </a:pPr>
            <a:r>
              <a:rPr b="0" lang="en-IN" sz="2400" strike="noStrike">
                <a:solidFill>
                  <a:srgbClr val="000000"/>
                </a:solidFill>
                <a:latin typeface="Calibri"/>
                <a:ea typeface="Calibri"/>
                <a:cs typeface="Calibri"/>
                <a:sym typeface="Calibri"/>
              </a:rPr>
              <a:t>Design of the DW must directly reflect the way the managers look at the </a:t>
            </a:r>
            <a:r>
              <a:rPr b="0" lang="en-IN" sz="2400" strike="noStrike">
                <a:solidFill>
                  <a:srgbClr val="FF0000"/>
                </a:solidFill>
                <a:latin typeface="Calibri"/>
                <a:ea typeface="Calibri"/>
                <a:cs typeface="Calibri"/>
                <a:sym typeface="Calibri"/>
              </a:rPr>
              <a:t>business</a:t>
            </a:r>
            <a:endParaRPr b="0" sz="18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sz="1800" strike="noStrike">
              <a:solidFill>
                <a:srgbClr val="000000"/>
              </a:solidFill>
              <a:latin typeface="Arial"/>
              <a:ea typeface="Arial"/>
              <a:cs typeface="Arial"/>
              <a:sym typeface="Arial"/>
            </a:endParaRPr>
          </a:p>
          <a:p>
            <a:pPr indent="-316080" lvl="0" marL="428760" marR="0" rtl="0" algn="l">
              <a:lnSpc>
                <a:spcPct val="100000"/>
              </a:lnSpc>
              <a:spcBef>
                <a:spcPts val="0"/>
              </a:spcBef>
              <a:spcAft>
                <a:spcPts val="0"/>
              </a:spcAft>
              <a:buClr>
                <a:srgbClr val="F0AD00"/>
              </a:buClr>
              <a:buSzPts val="1920"/>
              <a:buFont typeface="Noto Sans Symbols"/>
              <a:buChar char="◼"/>
            </a:pPr>
            <a:r>
              <a:rPr b="0" lang="en-IN" sz="2400" strike="noStrike">
                <a:solidFill>
                  <a:srgbClr val="000000"/>
                </a:solidFill>
                <a:latin typeface="Calibri"/>
                <a:ea typeface="Calibri"/>
                <a:cs typeface="Calibri"/>
                <a:sym typeface="Calibri"/>
              </a:rPr>
              <a:t>Should capture the </a:t>
            </a:r>
            <a:r>
              <a:rPr b="0" lang="en-IN" sz="2400" strike="noStrike">
                <a:solidFill>
                  <a:srgbClr val="FF0000"/>
                </a:solidFill>
                <a:latin typeface="Calibri"/>
                <a:ea typeface="Calibri"/>
                <a:cs typeface="Calibri"/>
                <a:sym typeface="Calibri"/>
              </a:rPr>
              <a:t>measurements of importance</a:t>
            </a:r>
            <a:endParaRPr b="0" sz="18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sz="1800" strike="noStrike">
              <a:solidFill>
                <a:srgbClr val="000000"/>
              </a:solidFill>
              <a:latin typeface="Arial"/>
              <a:ea typeface="Arial"/>
              <a:cs typeface="Arial"/>
              <a:sym typeface="Arial"/>
            </a:endParaRPr>
          </a:p>
          <a:p>
            <a:pPr indent="-316080" lvl="0" marL="428760" marR="0" rtl="0" algn="l">
              <a:lnSpc>
                <a:spcPct val="100000"/>
              </a:lnSpc>
              <a:spcBef>
                <a:spcPts val="0"/>
              </a:spcBef>
              <a:spcAft>
                <a:spcPts val="0"/>
              </a:spcAft>
              <a:buClr>
                <a:srgbClr val="F0AD00"/>
              </a:buClr>
              <a:buSzPts val="1920"/>
              <a:buFont typeface="Noto Sans Symbols"/>
              <a:buChar char="◼"/>
            </a:pPr>
            <a:r>
              <a:rPr b="0" lang="en-IN" sz="2400" strike="noStrike">
                <a:solidFill>
                  <a:srgbClr val="000000"/>
                </a:solidFill>
                <a:latin typeface="Calibri"/>
                <a:ea typeface="Calibri"/>
                <a:cs typeface="Calibri"/>
                <a:sym typeface="Calibri"/>
              </a:rPr>
              <a:t>Must facilitate data analysis, i.e., </a:t>
            </a:r>
            <a:r>
              <a:rPr b="0" lang="en-IN" sz="2400" strike="noStrike">
                <a:solidFill>
                  <a:srgbClr val="FF0000"/>
                </a:solidFill>
                <a:latin typeface="Calibri"/>
                <a:ea typeface="Calibri"/>
                <a:cs typeface="Calibri"/>
                <a:sym typeface="Calibri"/>
              </a:rPr>
              <a:t>answering business questions</a:t>
            </a:r>
            <a:endParaRPr b="0" sz="18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sz="1800" strike="noStrike">
              <a:solidFill>
                <a:srgbClr val="000000"/>
              </a:solidFill>
              <a:latin typeface="Arial"/>
              <a:ea typeface="Arial"/>
              <a:cs typeface="Arial"/>
              <a:sym typeface="Arial"/>
            </a:endParaRPr>
          </a:p>
          <a:p>
            <a:pPr indent="-316080" lvl="0" marL="428760" marR="0" rtl="0" algn="l">
              <a:lnSpc>
                <a:spcPct val="100000"/>
              </a:lnSpc>
              <a:spcBef>
                <a:spcPts val="0"/>
              </a:spcBef>
              <a:spcAft>
                <a:spcPts val="0"/>
              </a:spcAft>
              <a:buClr>
                <a:srgbClr val="F0AD00"/>
              </a:buClr>
              <a:buSzPts val="1920"/>
              <a:buFont typeface="Noto Sans Symbols"/>
              <a:buChar char="◼"/>
            </a:pPr>
            <a:r>
              <a:rPr b="0" lang="en-IN" sz="2400" strike="noStrike">
                <a:solidFill>
                  <a:srgbClr val="000000"/>
                </a:solidFill>
                <a:latin typeface="Calibri"/>
                <a:ea typeface="Calibri"/>
                <a:cs typeface="Calibri"/>
                <a:sym typeface="Calibri"/>
              </a:rPr>
              <a:t>DW requires a subject-oriented schema that facilitates online data analysis</a:t>
            </a:r>
            <a:endParaRPr b="0" sz="18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sz="1800" strike="noStrike">
              <a:solidFill>
                <a:srgbClr val="000000"/>
              </a:solidFill>
              <a:latin typeface="Arial"/>
              <a:ea typeface="Arial"/>
              <a:cs typeface="Arial"/>
              <a:sym typeface="Arial"/>
            </a:endParaRPr>
          </a:p>
          <a:p>
            <a:pPr indent="-316080" lvl="0" marL="428760" marR="0" rtl="0" algn="l">
              <a:lnSpc>
                <a:spcPct val="100000"/>
              </a:lnSpc>
              <a:spcBef>
                <a:spcPts val="0"/>
              </a:spcBef>
              <a:spcAft>
                <a:spcPts val="0"/>
              </a:spcAft>
              <a:buClr>
                <a:srgbClr val="F0AD00"/>
              </a:buClr>
              <a:buSzPts val="1920"/>
              <a:buFont typeface="Noto Sans Symbols"/>
              <a:buChar char="◼"/>
            </a:pPr>
            <a:r>
              <a:rPr b="0" lang="en-IN" sz="2400" strike="noStrike">
                <a:solidFill>
                  <a:srgbClr val="000000"/>
                </a:solidFill>
                <a:latin typeface="Calibri"/>
                <a:ea typeface="Calibri"/>
                <a:cs typeface="Calibri"/>
                <a:sym typeface="Calibri"/>
              </a:rPr>
              <a:t>Data model for a data warehouse is a multidimensional model, which can exist in the form of a star schema, a snowﬂake schema, or a fact constellation schema</a:t>
            </a:r>
            <a:endParaRPr b="0" sz="1800" strike="noStrike">
              <a:solidFill>
                <a:srgbClr val="000000"/>
              </a:solidFill>
              <a:latin typeface="Arial"/>
              <a:ea typeface="Arial"/>
              <a:cs typeface="Arial"/>
              <a:sym typeface="Arial"/>
            </a:endParaRPr>
          </a:p>
          <a:p>
            <a:pPr indent="-316080" lvl="0" marL="428760" marR="0" rtl="0" algn="l">
              <a:lnSpc>
                <a:spcPct val="100000"/>
              </a:lnSpc>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1159" name="Google Shape;1159;p58"/>
          <p:cNvSpPr/>
          <p:nvPr/>
        </p:nvSpPr>
        <p:spPr>
          <a:xfrm>
            <a:off x="3200400" y="152280"/>
            <a:ext cx="4162680" cy="1185840"/>
          </a:xfrm>
          <a:prstGeom prst="rect">
            <a:avLst/>
          </a:prstGeom>
          <a:noFill/>
          <a:ln>
            <a:noFill/>
          </a:ln>
        </p:spPr>
        <p:txBody>
          <a:bodyPr anchorCtr="0" anchor="t" bIns="45000" lIns="90000" spcFirstLastPara="1" rIns="90000" wrap="square" tIns="45000">
            <a:noAutofit/>
          </a:bodyPr>
          <a:lstStyle/>
          <a:p>
            <a:pPr indent="0" lvl="0" marL="0" marR="0" rtl="0" algn="l">
              <a:lnSpc>
                <a:spcPct val="100000"/>
              </a:lnSpc>
              <a:spcBef>
                <a:spcPts val="0"/>
              </a:spcBef>
              <a:spcAft>
                <a:spcPts val="0"/>
              </a:spcAft>
              <a:buNone/>
            </a:pPr>
            <a:r>
              <a:rPr b="0" lang="en-IN" sz="3600" strike="noStrike">
                <a:solidFill>
                  <a:srgbClr val="FFFFFF"/>
                </a:solidFill>
                <a:latin typeface="Calibri"/>
                <a:ea typeface="Calibri"/>
                <a:cs typeface="Calibri"/>
                <a:sym typeface="Calibri"/>
              </a:rPr>
              <a:t>Design Requirements</a:t>
            </a:r>
            <a:endParaRPr b="0" sz="1800" strike="noStrike">
              <a:solidFill>
                <a:srgbClr val="000000"/>
              </a:solidFill>
              <a:latin typeface="Arial"/>
              <a:ea typeface="Arial"/>
              <a:cs typeface="Arial"/>
              <a:sym typeface="Arial"/>
            </a:endParaRPr>
          </a:p>
        </p:txBody>
      </p:sp>
      <p:sp>
        <p:nvSpPr>
          <p:cNvPr id="1160" name="Google Shape;1160;p58"/>
          <p:cNvSpPr/>
          <p:nvPr/>
        </p:nvSpPr>
        <p:spPr>
          <a:xfrm>
            <a:off x="7238880" y="6400800"/>
            <a:ext cx="1903680" cy="45576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ahoma"/>
                <a:ea typeface="Tahoma"/>
                <a:cs typeface="Tahoma"/>
                <a:sym typeface="Tahoma"/>
              </a:rPr>
              <a:t>‹#›</a:t>
            </a:fld>
            <a:endParaRPr b="0" sz="1800" strike="noStrike">
              <a:solidFill>
                <a:srgbClr val="000000"/>
              </a:solidFill>
              <a:latin typeface="Arial"/>
              <a:ea typeface="Arial"/>
              <a:cs typeface="Arial"/>
              <a:sym typeface="Arial"/>
            </a:endParaRPr>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5" name="Shape 1165"/>
        <p:cNvGrpSpPr/>
        <p:nvPr/>
      </p:nvGrpSpPr>
      <p:grpSpPr>
        <a:xfrm>
          <a:off x="0" y="0"/>
          <a:ext cx="0" cy="0"/>
          <a:chOff x="0" y="0"/>
          <a:chExt cx="0" cy="0"/>
        </a:xfrm>
      </p:grpSpPr>
      <p:sp>
        <p:nvSpPr>
          <p:cNvPr id="1166" name="Google Shape;1166;p59"/>
          <p:cNvSpPr/>
          <p:nvPr/>
        </p:nvSpPr>
        <p:spPr>
          <a:xfrm>
            <a:off x="2514600" y="304920"/>
            <a:ext cx="6323040" cy="836640"/>
          </a:xfrm>
          <a:prstGeom prst="rect">
            <a:avLst/>
          </a:prstGeom>
          <a:noFill/>
          <a:ln>
            <a:noFill/>
          </a:ln>
        </p:spPr>
        <p:txBody>
          <a:bodyPr anchorCtr="0" anchor="ctr" bIns="46075" lIns="92150" spcFirstLastPara="1" rIns="92150" wrap="square" tIns="46075">
            <a:noAutofit/>
          </a:bodyPr>
          <a:lstStyle/>
          <a:p>
            <a:pPr indent="0" lvl="0" marL="0" marR="0" rtl="0" algn="ctr">
              <a:lnSpc>
                <a:spcPct val="100000"/>
              </a:lnSpc>
              <a:spcBef>
                <a:spcPts val="0"/>
              </a:spcBef>
              <a:spcAft>
                <a:spcPts val="0"/>
              </a:spcAft>
              <a:buNone/>
            </a:pPr>
            <a:r>
              <a:rPr b="0" lang="en-IN" sz="3200" strike="noStrike">
                <a:solidFill>
                  <a:srgbClr val="FFFFFF"/>
                </a:solidFill>
                <a:latin typeface="Calibri"/>
                <a:ea typeface="Calibri"/>
                <a:cs typeface="Calibri"/>
                <a:sym typeface="Calibri"/>
              </a:rPr>
              <a:t>Modeling of Data Warehouses</a:t>
            </a:r>
            <a:endParaRPr b="0" sz="1800" strike="noStrike">
              <a:solidFill>
                <a:srgbClr val="000000"/>
              </a:solidFill>
              <a:latin typeface="Arial"/>
              <a:ea typeface="Arial"/>
              <a:cs typeface="Arial"/>
              <a:sym typeface="Arial"/>
            </a:endParaRPr>
          </a:p>
        </p:txBody>
      </p:sp>
      <p:sp>
        <p:nvSpPr>
          <p:cNvPr id="1167" name="Google Shape;1167;p59"/>
          <p:cNvSpPr/>
          <p:nvPr/>
        </p:nvSpPr>
        <p:spPr>
          <a:xfrm>
            <a:off x="380880" y="1295280"/>
            <a:ext cx="8380440" cy="5104080"/>
          </a:xfrm>
          <a:prstGeom prst="rect">
            <a:avLst/>
          </a:prstGeom>
          <a:noFill/>
          <a:ln>
            <a:noFill/>
          </a:ln>
        </p:spPr>
        <p:txBody>
          <a:bodyPr anchorCtr="0" anchor="t" bIns="46075" lIns="92150" spcFirstLastPara="1" rIns="92150" wrap="square" tIns="46075">
            <a:noAutofit/>
          </a:bodyPr>
          <a:lstStyle/>
          <a:p>
            <a:pPr indent="-341640" lvl="0" marL="343080" marR="0" rtl="0" algn="l">
              <a:lnSpc>
                <a:spcPct val="130000"/>
              </a:lnSpc>
              <a:spcBef>
                <a:spcPts val="0"/>
              </a:spcBef>
              <a:spcAft>
                <a:spcPts val="0"/>
              </a:spcAft>
              <a:buClr>
                <a:srgbClr val="3333CC"/>
              </a:buClr>
              <a:buSzPts val="1440"/>
              <a:buFont typeface="Noto Sans Symbols"/>
              <a:buChar char="■"/>
            </a:pPr>
            <a:r>
              <a:rPr b="0" lang="en-IN" sz="2400" strike="noStrike">
                <a:solidFill>
                  <a:srgbClr val="000000"/>
                </a:solidFill>
                <a:latin typeface="Calibri"/>
                <a:ea typeface="Calibri"/>
                <a:cs typeface="Calibri"/>
                <a:sym typeface="Calibri"/>
              </a:rPr>
              <a:t>Modeling data warehouses: dimensions &amp; measures</a:t>
            </a:r>
            <a:endParaRPr b="0" sz="1800" strike="noStrike">
              <a:solidFill>
                <a:srgbClr val="000000"/>
              </a:solidFill>
              <a:latin typeface="Arial"/>
              <a:ea typeface="Arial"/>
              <a:cs typeface="Arial"/>
              <a:sym typeface="Arial"/>
            </a:endParaRPr>
          </a:p>
          <a:p>
            <a:pPr indent="-284400" lvl="1" marL="743040" marR="0" rtl="0" algn="l">
              <a:lnSpc>
                <a:spcPct val="130000"/>
              </a:lnSpc>
              <a:spcBef>
                <a:spcPts val="0"/>
              </a:spcBef>
              <a:spcAft>
                <a:spcPts val="0"/>
              </a:spcAft>
              <a:buClr>
                <a:srgbClr val="FF0000"/>
              </a:buClr>
              <a:buSzPts val="1320"/>
              <a:buFont typeface="Noto Sans Symbols"/>
              <a:buChar char="■"/>
            </a:pPr>
            <a:r>
              <a:rPr b="0" i="0" lang="en-IN" sz="2400" u="sng" cap="none" strike="noStrike">
                <a:solidFill>
                  <a:srgbClr val="FF0000"/>
                </a:solidFill>
                <a:latin typeface="Calibri"/>
                <a:ea typeface="Calibri"/>
                <a:cs typeface="Calibri"/>
                <a:sym typeface="Calibri"/>
              </a:rPr>
              <a:t>Star schema</a:t>
            </a:r>
            <a:r>
              <a:rPr b="0" i="0" lang="en-IN" sz="2400" u="none" cap="none" strike="noStrike">
                <a:solidFill>
                  <a:srgbClr val="000000"/>
                </a:solidFill>
                <a:latin typeface="Calibri"/>
                <a:ea typeface="Calibri"/>
                <a:cs typeface="Calibri"/>
                <a:sym typeface="Calibri"/>
              </a:rPr>
              <a:t>: A fact table in the middle connected to a set of dimension tables </a:t>
            </a:r>
            <a:endParaRPr b="0" i="0" sz="1800" u="none" cap="none" strike="noStrike">
              <a:solidFill>
                <a:srgbClr val="000000"/>
              </a:solidFill>
              <a:latin typeface="Arial"/>
              <a:ea typeface="Arial"/>
              <a:cs typeface="Arial"/>
              <a:sym typeface="Arial"/>
            </a:endParaRPr>
          </a:p>
          <a:p>
            <a:pPr indent="-284400" lvl="1" marL="743040" marR="0" rtl="0" algn="l">
              <a:lnSpc>
                <a:spcPct val="130000"/>
              </a:lnSpc>
              <a:spcBef>
                <a:spcPts val="0"/>
              </a:spcBef>
              <a:spcAft>
                <a:spcPts val="0"/>
              </a:spcAft>
              <a:buClr>
                <a:srgbClr val="FF0000"/>
              </a:buClr>
              <a:buSzPts val="1320"/>
              <a:buFont typeface="Noto Sans Symbols"/>
              <a:buChar char="■"/>
            </a:pPr>
            <a:r>
              <a:rPr b="0" i="0" lang="en-IN" sz="2400" u="sng" cap="none" strike="noStrike">
                <a:solidFill>
                  <a:srgbClr val="FF0000"/>
                </a:solidFill>
                <a:latin typeface="Calibri"/>
                <a:ea typeface="Calibri"/>
                <a:cs typeface="Calibri"/>
                <a:sym typeface="Calibri"/>
              </a:rPr>
              <a:t>Snowflake schema</a:t>
            </a:r>
            <a:r>
              <a:rPr b="0" i="0" lang="en-IN" sz="2400" u="none" cap="none" strike="noStrike">
                <a:solidFill>
                  <a:srgbClr val="000000"/>
                </a:solidFill>
                <a:latin typeface="Calibri"/>
                <a:ea typeface="Calibri"/>
                <a:cs typeface="Calibri"/>
                <a:sym typeface="Calibri"/>
              </a:rPr>
              <a:t>:  A refinement of star schema where some dimensional hierarchy is normalized into a set of smaller dimension tables, forming a shape similar to snowflake</a:t>
            </a:r>
            <a:endParaRPr b="0" i="0" sz="1800" u="none" cap="none" strike="noStrike">
              <a:solidFill>
                <a:srgbClr val="000000"/>
              </a:solidFill>
              <a:latin typeface="Arial"/>
              <a:ea typeface="Arial"/>
              <a:cs typeface="Arial"/>
              <a:sym typeface="Arial"/>
            </a:endParaRPr>
          </a:p>
          <a:p>
            <a:pPr indent="-284400" lvl="1" marL="743040" marR="0" rtl="0" algn="l">
              <a:lnSpc>
                <a:spcPct val="130000"/>
              </a:lnSpc>
              <a:spcBef>
                <a:spcPts val="0"/>
              </a:spcBef>
              <a:spcAft>
                <a:spcPts val="0"/>
              </a:spcAft>
              <a:buClr>
                <a:srgbClr val="FF0000"/>
              </a:buClr>
              <a:buSzPts val="1320"/>
              <a:buFont typeface="Noto Sans Symbols"/>
              <a:buChar char="■"/>
            </a:pPr>
            <a:r>
              <a:rPr b="0" i="0" lang="en-IN" sz="2400" u="sng" cap="none" strike="noStrike">
                <a:solidFill>
                  <a:srgbClr val="FF0000"/>
                </a:solidFill>
                <a:latin typeface="Calibri"/>
                <a:ea typeface="Calibri"/>
                <a:cs typeface="Calibri"/>
                <a:sym typeface="Calibri"/>
              </a:rPr>
              <a:t>Fact constellations</a:t>
            </a:r>
            <a:r>
              <a:rPr b="0" i="0" lang="en-IN" sz="2400" u="none" cap="none" strike="noStrike">
                <a:solidFill>
                  <a:srgbClr val="000000"/>
                </a:solidFill>
                <a:latin typeface="Calibri"/>
                <a:ea typeface="Calibri"/>
                <a:cs typeface="Calibri"/>
                <a:sym typeface="Calibri"/>
              </a:rPr>
              <a:t>:  Multiple fact tables share dimension tables, viewed as a collection of stars, therefore called galaxy schema or fact constellation </a:t>
            </a:r>
            <a:endParaRPr b="0" i="0" sz="1800" u="none" cap="none" strike="noStrike">
              <a:solidFill>
                <a:srgbClr val="000000"/>
              </a:solidFill>
              <a:latin typeface="Arial"/>
              <a:ea typeface="Arial"/>
              <a:cs typeface="Arial"/>
              <a:sym typeface="Arial"/>
            </a:endParaRPr>
          </a:p>
        </p:txBody>
      </p:sp>
      <p:sp>
        <p:nvSpPr>
          <p:cNvPr id="1168" name="Google Shape;1168;p59"/>
          <p:cNvSpPr/>
          <p:nvPr/>
        </p:nvSpPr>
        <p:spPr>
          <a:xfrm>
            <a:off x="7238880" y="6400800"/>
            <a:ext cx="1903680" cy="45576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ahoma"/>
                <a:ea typeface="Tahoma"/>
                <a:cs typeface="Tahoma"/>
                <a:sym typeface="Tahoma"/>
              </a:rPr>
              <a:t>‹#›</a:t>
            </a:fld>
            <a:endParaRPr b="0" sz="1800" strike="noStrik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9" name="Shape 739"/>
        <p:cNvGrpSpPr/>
        <p:nvPr/>
      </p:nvGrpSpPr>
      <p:grpSpPr>
        <a:xfrm>
          <a:off x="0" y="0"/>
          <a:ext cx="0" cy="0"/>
          <a:chOff x="0" y="0"/>
          <a:chExt cx="0" cy="0"/>
        </a:xfrm>
      </p:grpSpPr>
      <p:sp>
        <p:nvSpPr>
          <p:cNvPr id="740" name="Google Shape;740;p6"/>
          <p:cNvSpPr/>
          <p:nvPr/>
        </p:nvSpPr>
        <p:spPr>
          <a:xfrm>
            <a:off x="2666880" y="380880"/>
            <a:ext cx="6094440" cy="836640"/>
          </a:xfrm>
          <a:prstGeom prst="rect">
            <a:avLst/>
          </a:prstGeom>
          <a:noFill/>
          <a:ln>
            <a:noFill/>
          </a:ln>
        </p:spPr>
        <p:txBody>
          <a:bodyPr anchorCtr="0" anchor="b" bIns="45000" lIns="90000" spcFirstLastPara="1" rIns="90000" wrap="square" tIns="45000">
            <a:noAutofit/>
          </a:bodyPr>
          <a:lstStyle/>
          <a:p>
            <a:pPr indent="0" lvl="0" marL="0" marR="0" rtl="0" algn="l">
              <a:spcBef>
                <a:spcPts val="0"/>
              </a:spcBef>
              <a:spcAft>
                <a:spcPts val="0"/>
              </a:spcAft>
              <a:buNone/>
            </a:pPr>
            <a:r>
              <a:rPr b="0" lang="en-IN" sz="3600" strike="noStrike">
                <a:solidFill>
                  <a:srgbClr val="FFFFFF"/>
                </a:solidFill>
                <a:latin typeface="Arial"/>
                <a:ea typeface="Arial"/>
                <a:cs typeface="Arial"/>
                <a:sym typeface="Arial"/>
              </a:rPr>
              <a:t>Data, Data everywhere</a:t>
            </a:r>
            <a:endParaRPr b="0" sz="1800"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None/>
            </a:pPr>
            <a:r>
              <a:rPr b="0" lang="en-IN" sz="3600" strike="noStrike">
                <a:solidFill>
                  <a:srgbClr val="FFFFFF"/>
                </a:solidFill>
                <a:latin typeface="Arial"/>
                <a:ea typeface="Arial"/>
                <a:cs typeface="Arial"/>
                <a:sym typeface="Arial"/>
              </a:rPr>
              <a:t>yet ...  </a:t>
            </a:r>
            <a:endParaRPr b="0" sz="1800" strike="noStrike">
              <a:solidFill>
                <a:srgbClr val="000000"/>
              </a:solidFill>
              <a:latin typeface="Arial"/>
              <a:ea typeface="Arial"/>
              <a:cs typeface="Arial"/>
              <a:sym typeface="Arial"/>
            </a:endParaRPr>
          </a:p>
        </p:txBody>
      </p:sp>
      <p:sp>
        <p:nvSpPr>
          <p:cNvPr id="741" name="Google Shape;741;p6"/>
          <p:cNvSpPr/>
          <p:nvPr/>
        </p:nvSpPr>
        <p:spPr>
          <a:xfrm>
            <a:off x="380880" y="1447920"/>
            <a:ext cx="8380440" cy="5027760"/>
          </a:xfrm>
          <a:prstGeom prst="rect">
            <a:avLst/>
          </a:prstGeom>
          <a:noFill/>
          <a:ln>
            <a:noFill/>
          </a:ln>
        </p:spPr>
        <p:txBody>
          <a:bodyPr anchorCtr="0" anchor="t" bIns="45000" lIns="90000" spcFirstLastPara="1" rIns="90000" wrap="square" tIns="45000">
            <a:noAutofit/>
          </a:bodyPr>
          <a:lstStyle/>
          <a:p>
            <a:pPr indent="-341640" lvl="0" marL="343080" marR="0" rtl="0" algn="l">
              <a:lnSpc>
                <a:spcPct val="100000"/>
              </a:lnSpc>
              <a:spcBef>
                <a:spcPts val="0"/>
              </a:spcBef>
              <a:spcAft>
                <a:spcPts val="0"/>
              </a:spcAft>
              <a:buClr>
                <a:srgbClr val="3333CC"/>
              </a:buClr>
              <a:buSzPts val="1440"/>
              <a:buFont typeface="Noto Sans Symbols"/>
              <a:buChar char="▪"/>
            </a:pPr>
            <a:r>
              <a:rPr b="0" lang="en-IN" sz="2400" strike="noStrike">
                <a:solidFill>
                  <a:srgbClr val="000000"/>
                </a:solidFill>
                <a:latin typeface="Calibri"/>
                <a:ea typeface="Calibri"/>
                <a:cs typeface="Calibri"/>
                <a:sym typeface="Calibri"/>
              </a:rPr>
              <a:t>Can’t find the data  needed</a:t>
            </a:r>
            <a:endParaRPr b="0" sz="1800" strike="noStrike">
              <a:solidFill>
                <a:srgbClr val="000000"/>
              </a:solidFill>
              <a:latin typeface="Arial"/>
              <a:ea typeface="Arial"/>
              <a:cs typeface="Arial"/>
              <a:sym typeface="Arial"/>
            </a:endParaRPr>
          </a:p>
          <a:p>
            <a:pPr indent="-284400" lvl="1" marL="743040" marR="0" rtl="0" algn="l">
              <a:lnSpc>
                <a:spcPct val="100000"/>
              </a:lnSpc>
              <a:spcBef>
                <a:spcPts val="0"/>
              </a:spcBef>
              <a:spcAft>
                <a:spcPts val="0"/>
              </a:spcAft>
              <a:buClr>
                <a:srgbClr val="FF0000"/>
              </a:buClr>
              <a:buSzPts val="1320"/>
              <a:buFont typeface="Noto Sans Symbols"/>
              <a:buChar char="■"/>
            </a:pPr>
            <a:r>
              <a:rPr b="0" i="0" lang="en-IN" sz="2400" u="none" cap="none" strike="noStrike">
                <a:solidFill>
                  <a:srgbClr val="000000"/>
                </a:solidFill>
                <a:latin typeface="Calibri"/>
                <a:ea typeface="Calibri"/>
                <a:cs typeface="Calibri"/>
                <a:sym typeface="Calibri"/>
              </a:rPr>
              <a:t>data is scattered over the network</a:t>
            </a:r>
            <a:endParaRPr b="0" i="0" sz="1800" u="none" cap="none" strike="noStrike">
              <a:solidFill>
                <a:srgbClr val="000000"/>
              </a:solidFill>
              <a:latin typeface="Arial"/>
              <a:ea typeface="Arial"/>
              <a:cs typeface="Arial"/>
              <a:sym typeface="Arial"/>
            </a:endParaRPr>
          </a:p>
          <a:p>
            <a:pPr indent="-284400" lvl="1" marL="743040" marR="0" rtl="0" algn="l">
              <a:lnSpc>
                <a:spcPct val="100000"/>
              </a:lnSpc>
              <a:spcBef>
                <a:spcPts val="0"/>
              </a:spcBef>
              <a:spcAft>
                <a:spcPts val="0"/>
              </a:spcAft>
              <a:buClr>
                <a:srgbClr val="FF0000"/>
              </a:buClr>
              <a:buSzPts val="1320"/>
              <a:buFont typeface="Noto Sans Symbols"/>
              <a:buChar char="■"/>
            </a:pPr>
            <a:r>
              <a:rPr b="0" i="0" lang="en-IN" sz="2400" u="none" cap="none" strike="noStrike">
                <a:solidFill>
                  <a:srgbClr val="000000"/>
                </a:solidFill>
                <a:latin typeface="Calibri"/>
                <a:ea typeface="Calibri"/>
                <a:cs typeface="Calibri"/>
                <a:sym typeface="Calibri"/>
              </a:rPr>
              <a:t>many versions, subtle differences</a:t>
            </a:r>
            <a:endParaRPr b="0" i="0" sz="1800" u="none" cap="none" strike="noStrike">
              <a:solidFill>
                <a:srgbClr val="000000"/>
              </a:solidFill>
              <a:latin typeface="Arial"/>
              <a:ea typeface="Arial"/>
              <a:cs typeface="Arial"/>
              <a:sym typeface="Arial"/>
            </a:endParaRPr>
          </a:p>
          <a:p>
            <a:pPr indent="-341640" lvl="0" marL="343080" marR="0" rtl="0" algn="l">
              <a:lnSpc>
                <a:spcPct val="100000"/>
              </a:lnSpc>
              <a:spcBef>
                <a:spcPts val="0"/>
              </a:spcBef>
              <a:spcAft>
                <a:spcPts val="0"/>
              </a:spcAft>
              <a:buClr>
                <a:srgbClr val="FFCF01"/>
              </a:buClr>
              <a:buSzPts val="1440"/>
              <a:buFont typeface="Noto Sans Symbols"/>
              <a:buChar char="▪"/>
            </a:pPr>
            <a:r>
              <a:rPr b="0" lang="en-IN" sz="2400" strike="noStrike">
                <a:solidFill>
                  <a:srgbClr val="000000"/>
                </a:solidFill>
                <a:latin typeface="Calibri"/>
                <a:ea typeface="Calibri"/>
                <a:cs typeface="Calibri"/>
                <a:sym typeface="Calibri"/>
              </a:rPr>
              <a:t>Can’t get the data needed</a:t>
            </a:r>
            <a:endParaRPr b="0" sz="1800" strike="noStrike">
              <a:solidFill>
                <a:srgbClr val="000000"/>
              </a:solidFill>
              <a:latin typeface="Arial"/>
              <a:ea typeface="Arial"/>
              <a:cs typeface="Arial"/>
              <a:sym typeface="Arial"/>
            </a:endParaRPr>
          </a:p>
          <a:p>
            <a:pPr indent="-284400" lvl="1" marL="743040" marR="0" rtl="0" algn="l">
              <a:lnSpc>
                <a:spcPct val="100000"/>
              </a:lnSpc>
              <a:spcBef>
                <a:spcPts val="0"/>
              </a:spcBef>
              <a:spcAft>
                <a:spcPts val="0"/>
              </a:spcAft>
              <a:buClr>
                <a:srgbClr val="FF0000"/>
              </a:buClr>
              <a:buSzPts val="1320"/>
              <a:buFont typeface="Noto Sans Symbols"/>
              <a:buChar char="■"/>
            </a:pPr>
            <a:r>
              <a:rPr b="0" i="0" lang="en-IN" sz="2400" u="none" cap="none" strike="noStrike">
                <a:solidFill>
                  <a:srgbClr val="000000"/>
                </a:solidFill>
                <a:latin typeface="Calibri"/>
                <a:ea typeface="Calibri"/>
                <a:cs typeface="Calibri"/>
                <a:sym typeface="Calibri"/>
              </a:rPr>
              <a:t>need an interface to get the data</a:t>
            </a:r>
            <a:endParaRPr b="0" i="0" sz="1800" u="none" cap="none" strike="noStrike">
              <a:solidFill>
                <a:srgbClr val="000000"/>
              </a:solidFill>
              <a:latin typeface="Arial"/>
              <a:ea typeface="Arial"/>
              <a:cs typeface="Arial"/>
              <a:sym typeface="Arial"/>
            </a:endParaRPr>
          </a:p>
          <a:p>
            <a:pPr indent="-341640" lvl="0" marL="343080" marR="0" rtl="0" algn="l">
              <a:lnSpc>
                <a:spcPct val="100000"/>
              </a:lnSpc>
              <a:spcBef>
                <a:spcPts val="0"/>
              </a:spcBef>
              <a:spcAft>
                <a:spcPts val="0"/>
              </a:spcAft>
              <a:buClr>
                <a:srgbClr val="FFCF01"/>
              </a:buClr>
              <a:buSzPts val="1440"/>
              <a:buFont typeface="Noto Sans Symbols"/>
              <a:buChar char="▪"/>
            </a:pPr>
            <a:r>
              <a:rPr b="0" lang="en-IN" sz="2400" strike="noStrike">
                <a:solidFill>
                  <a:srgbClr val="000000"/>
                </a:solidFill>
                <a:latin typeface="Calibri"/>
                <a:ea typeface="Calibri"/>
                <a:cs typeface="Calibri"/>
                <a:sym typeface="Calibri"/>
              </a:rPr>
              <a:t>Can’t understand the data found</a:t>
            </a:r>
            <a:endParaRPr b="0" sz="1800" strike="noStrike">
              <a:solidFill>
                <a:srgbClr val="000000"/>
              </a:solidFill>
              <a:latin typeface="Arial"/>
              <a:ea typeface="Arial"/>
              <a:cs typeface="Arial"/>
              <a:sym typeface="Arial"/>
            </a:endParaRPr>
          </a:p>
          <a:p>
            <a:pPr indent="-284400" lvl="1" marL="743040" marR="0" rtl="0" algn="l">
              <a:lnSpc>
                <a:spcPct val="100000"/>
              </a:lnSpc>
              <a:spcBef>
                <a:spcPts val="0"/>
              </a:spcBef>
              <a:spcAft>
                <a:spcPts val="0"/>
              </a:spcAft>
              <a:buClr>
                <a:srgbClr val="FF0000"/>
              </a:buClr>
              <a:buSzPts val="1320"/>
              <a:buFont typeface="Noto Sans Symbols"/>
              <a:buChar char="■"/>
            </a:pPr>
            <a:r>
              <a:rPr b="0" i="0" lang="en-IN" sz="2400" u="none" cap="none" strike="noStrike">
                <a:solidFill>
                  <a:srgbClr val="000000"/>
                </a:solidFill>
                <a:latin typeface="Calibri"/>
                <a:ea typeface="Calibri"/>
                <a:cs typeface="Calibri"/>
                <a:sym typeface="Calibri"/>
              </a:rPr>
              <a:t>available data poorly documented</a:t>
            </a:r>
            <a:endParaRPr b="0" i="0" sz="1800" u="none" cap="none" strike="noStrike">
              <a:solidFill>
                <a:srgbClr val="000000"/>
              </a:solidFill>
              <a:latin typeface="Arial"/>
              <a:ea typeface="Arial"/>
              <a:cs typeface="Arial"/>
              <a:sym typeface="Arial"/>
            </a:endParaRPr>
          </a:p>
          <a:p>
            <a:pPr indent="-341640" lvl="0" marL="343080" marR="0" rtl="0" algn="l">
              <a:lnSpc>
                <a:spcPct val="100000"/>
              </a:lnSpc>
              <a:spcBef>
                <a:spcPts val="0"/>
              </a:spcBef>
              <a:spcAft>
                <a:spcPts val="0"/>
              </a:spcAft>
              <a:buClr>
                <a:srgbClr val="FFCF01"/>
              </a:buClr>
              <a:buSzPts val="1440"/>
              <a:buFont typeface="Noto Sans Symbols"/>
              <a:buChar char="▪"/>
            </a:pPr>
            <a:r>
              <a:rPr b="0" lang="en-IN" sz="2400" strike="noStrike">
                <a:solidFill>
                  <a:srgbClr val="000000"/>
                </a:solidFill>
                <a:latin typeface="Calibri"/>
                <a:ea typeface="Calibri"/>
                <a:cs typeface="Calibri"/>
                <a:sym typeface="Calibri"/>
              </a:rPr>
              <a:t>Can’t use the data found</a:t>
            </a:r>
            <a:endParaRPr b="0" sz="1800" strike="noStrike">
              <a:solidFill>
                <a:srgbClr val="000000"/>
              </a:solidFill>
              <a:latin typeface="Arial"/>
              <a:ea typeface="Arial"/>
              <a:cs typeface="Arial"/>
              <a:sym typeface="Arial"/>
            </a:endParaRPr>
          </a:p>
          <a:p>
            <a:pPr indent="-284400" lvl="1" marL="743040" marR="0" rtl="0" algn="l">
              <a:lnSpc>
                <a:spcPct val="100000"/>
              </a:lnSpc>
              <a:spcBef>
                <a:spcPts val="0"/>
              </a:spcBef>
              <a:spcAft>
                <a:spcPts val="0"/>
              </a:spcAft>
              <a:buClr>
                <a:srgbClr val="FF0000"/>
              </a:buClr>
              <a:buSzPts val="1320"/>
              <a:buFont typeface="Noto Sans Symbols"/>
              <a:buChar char="■"/>
            </a:pPr>
            <a:r>
              <a:rPr b="0" i="0" lang="en-IN" sz="2400" u="none" cap="none" strike="noStrike">
                <a:solidFill>
                  <a:srgbClr val="000000"/>
                </a:solidFill>
                <a:latin typeface="Calibri"/>
                <a:ea typeface="Calibri"/>
                <a:cs typeface="Calibri"/>
                <a:sym typeface="Calibri"/>
              </a:rPr>
              <a:t>data needs to be transformed from one form to other</a:t>
            </a:r>
            <a:endParaRPr b="0" i="0" sz="18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742" name="Google Shape;742;p6"/>
          <p:cNvSpPr/>
          <p:nvPr/>
        </p:nvSpPr>
        <p:spPr>
          <a:xfrm>
            <a:off x="7238880" y="6400800"/>
            <a:ext cx="1903680" cy="45576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ahoma"/>
                <a:ea typeface="Tahoma"/>
                <a:cs typeface="Tahoma"/>
                <a:sym typeface="Tahoma"/>
              </a:rPr>
              <a:t>‹#›</a:t>
            </a:fld>
            <a:endParaRPr b="0" sz="1800" strike="noStrike">
              <a:solidFill>
                <a:srgbClr val="000000"/>
              </a:solidFill>
              <a:latin typeface="Arial"/>
              <a:ea typeface="Arial"/>
              <a:cs typeface="Arial"/>
              <a:sym typeface="Arial"/>
            </a:endParaRPr>
          </a:p>
        </p:txBody>
      </p:sp>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3" name="Shape 1173"/>
        <p:cNvGrpSpPr/>
        <p:nvPr/>
      </p:nvGrpSpPr>
      <p:grpSpPr>
        <a:xfrm>
          <a:off x="0" y="0"/>
          <a:ext cx="0" cy="0"/>
          <a:chOff x="0" y="0"/>
          <a:chExt cx="0" cy="0"/>
        </a:xfrm>
      </p:grpSpPr>
      <p:sp>
        <p:nvSpPr>
          <p:cNvPr id="1174" name="Google Shape;1174;p60"/>
          <p:cNvSpPr/>
          <p:nvPr/>
        </p:nvSpPr>
        <p:spPr>
          <a:xfrm>
            <a:off x="2666880" y="274680"/>
            <a:ext cx="6018480" cy="790560"/>
          </a:xfrm>
          <a:prstGeom prst="rect">
            <a:avLst/>
          </a:prstGeom>
          <a:noFill/>
          <a:ln>
            <a:noFill/>
          </a:ln>
        </p:spPr>
        <p:txBody>
          <a:bodyPr anchorCtr="0" anchor="b" bIns="45000" lIns="90000" spcFirstLastPara="1" rIns="90000" wrap="square" tIns="45000">
            <a:noAutofit/>
          </a:bodyPr>
          <a:lstStyle/>
          <a:p>
            <a:pPr indent="0" lvl="0" marL="0" marR="0" rtl="0" algn="ctr">
              <a:lnSpc>
                <a:spcPct val="100000"/>
              </a:lnSpc>
              <a:spcBef>
                <a:spcPts val="0"/>
              </a:spcBef>
              <a:spcAft>
                <a:spcPts val="0"/>
              </a:spcAft>
              <a:buNone/>
            </a:pPr>
            <a:r>
              <a:rPr b="0" lang="en-IN" sz="3600" strike="noStrike">
                <a:solidFill>
                  <a:srgbClr val="FFFFFF"/>
                </a:solidFill>
                <a:latin typeface="Calibri"/>
                <a:ea typeface="Calibri"/>
                <a:cs typeface="Calibri"/>
                <a:sym typeface="Calibri"/>
              </a:rPr>
              <a:t>Star Schema</a:t>
            </a:r>
            <a:endParaRPr b="0" sz="1800" strike="noStrike">
              <a:solidFill>
                <a:srgbClr val="000000"/>
              </a:solidFill>
              <a:latin typeface="Arial"/>
              <a:ea typeface="Arial"/>
              <a:cs typeface="Arial"/>
              <a:sym typeface="Arial"/>
            </a:endParaRPr>
          </a:p>
        </p:txBody>
      </p:sp>
      <p:sp>
        <p:nvSpPr>
          <p:cNvPr id="1175" name="Google Shape;1175;p60"/>
          <p:cNvSpPr/>
          <p:nvPr/>
        </p:nvSpPr>
        <p:spPr>
          <a:xfrm>
            <a:off x="448560" y="1371600"/>
            <a:ext cx="8228160" cy="4524480"/>
          </a:xfrm>
          <a:prstGeom prst="rect">
            <a:avLst/>
          </a:prstGeom>
          <a:noFill/>
          <a:ln>
            <a:noFill/>
          </a:ln>
        </p:spPr>
        <p:txBody>
          <a:bodyPr anchorCtr="0" anchor="t" bIns="45000" lIns="90000" spcFirstLastPara="1" rIns="90000" wrap="square" tIns="45000">
            <a:noAutofit/>
          </a:bodyPr>
          <a:lstStyle/>
          <a:p>
            <a:pPr indent="-338399" lvl="0" marL="339840" marR="0" rtl="0" algn="l">
              <a:lnSpc>
                <a:spcPct val="100000"/>
              </a:lnSpc>
              <a:spcBef>
                <a:spcPts val="0"/>
              </a:spcBef>
              <a:spcAft>
                <a:spcPts val="0"/>
              </a:spcAft>
              <a:buClr>
                <a:srgbClr val="3333CC"/>
              </a:buClr>
              <a:buSzPts val="1440"/>
              <a:buFont typeface="Arial"/>
              <a:buChar char="•"/>
            </a:pPr>
            <a:r>
              <a:rPr b="0" lang="en-IN" sz="2400" strike="noStrike">
                <a:solidFill>
                  <a:srgbClr val="000000"/>
                </a:solidFill>
                <a:latin typeface="Calibri"/>
                <a:ea typeface="Calibri"/>
                <a:cs typeface="Calibri"/>
                <a:sym typeface="Calibri"/>
              </a:rPr>
              <a:t>Most common modeling paradigm is the star schema</a:t>
            </a:r>
            <a:endParaRPr b="0" sz="18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sz="1800" strike="noStrike">
              <a:solidFill>
                <a:srgbClr val="000000"/>
              </a:solidFill>
              <a:latin typeface="Arial"/>
              <a:ea typeface="Arial"/>
              <a:cs typeface="Arial"/>
              <a:sym typeface="Arial"/>
            </a:endParaRPr>
          </a:p>
          <a:p>
            <a:pPr indent="-338399" lvl="0" marL="339840" marR="0" rtl="0" algn="l">
              <a:lnSpc>
                <a:spcPct val="100000"/>
              </a:lnSpc>
              <a:spcBef>
                <a:spcPts val="0"/>
              </a:spcBef>
              <a:spcAft>
                <a:spcPts val="0"/>
              </a:spcAft>
              <a:buClr>
                <a:srgbClr val="3333CC"/>
              </a:buClr>
              <a:buSzPts val="1440"/>
              <a:buFont typeface="Arial"/>
              <a:buChar char="•"/>
            </a:pPr>
            <a:r>
              <a:rPr b="0" lang="en-IN" sz="2400" strike="noStrike">
                <a:solidFill>
                  <a:srgbClr val="000000"/>
                </a:solidFill>
                <a:latin typeface="Calibri"/>
                <a:ea typeface="Calibri"/>
                <a:cs typeface="Calibri"/>
                <a:sym typeface="Calibri"/>
              </a:rPr>
              <a:t>Contains</a:t>
            </a:r>
            <a:endParaRPr b="0" sz="18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lang="en-IN" sz="2400" strike="noStrike">
                <a:solidFill>
                  <a:srgbClr val="000000"/>
                </a:solidFill>
                <a:latin typeface="Calibri"/>
                <a:ea typeface="Calibri"/>
                <a:cs typeface="Calibri"/>
                <a:sym typeface="Calibri"/>
              </a:rPr>
              <a:t> (1) a large central table </a:t>
            </a:r>
            <a:r>
              <a:rPr b="1" lang="en-IN" sz="2400" strike="noStrike">
                <a:solidFill>
                  <a:srgbClr val="FF0000"/>
                </a:solidFill>
                <a:latin typeface="Calibri"/>
                <a:ea typeface="Calibri"/>
                <a:cs typeface="Calibri"/>
                <a:sym typeface="Calibri"/>
              </a:rPr>
              <a:t>(fact table) </a:t>
            </a:r>
            <a:r>
              <a:rPr b="0" lang="en-IN" sz="2400" strike="noStrike">
                <a:solidFill>
                  <a:srgbClr val="000000"/>
                </a:solidFill>
                <a:latin typeface="Calibri"/>
                <a:ea typeface="Calibri"/>
                <a:cs typeface="Calibri"/>
                <a:sym typeface="Calibri"/>
              </a:rPr>
              <a:t>containing the bulk of</a:t>
            </a:r>
            <a:endParaRPr b="0" sz="18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lang="en-IN" sz="2400" strike="noStrike">
                <a:solidFill>
                  <a:srgbClr val="000000"/>
                </a:solidFill>
                <a:latin typeface="Calibri"/>
                <a:ea typeface="Calibri"/>
                <a:cs typeface="Calibri"/>
                <a:sym typeface="Calibri"/>
              </a:rPr>
              <a:t>the data and points to each dimension </a:t>
            </a:r>
            <a:endParaRPr b="0" sz="18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sz="18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lang="en-IN" sz="2400" strike="noStrike">
                <a:solidFill>
                  <a:srgbClr val="000000"/>
                </a:solidFill>
                <a:latin typeface="Calibri"/>
                <a:ea typeface="Calibri"/>
                <a:cs typeface="Calibri"/>
                <a:sym typeface="Calibri"/>
              </a:rPr>
              <a:t>(2) a set of smaller attendant tables </a:t>
            </a:r>
            <a:r>
              <a:rPr b="1" lang="en-IN" sz="2400" strike="noStrike">
                <a:solidFill>
                  <a:srgbClr val="FF0000"/>
                </a:solidFill>
                <a:latin typeface="Calibri"/>
                <a:ea typeface="Calibri"/>
                <a:cs typeface="Calibri"/>
                <a:sym typeface="Calibri"/>
              </a:rPr>
              <a:t>(dimension tables)</a:t>
            </a:r>
            <a:r>
              <a:rPr b="0" lang="en-IN" sz="2400" strike="noStrike">
                <a:solidFill>
                  <a:srgbClr val="000000"/>
                </a:solidFill>
                <a:latin typeface="Calibri"/>
                <a:ea typeface="Calibri"/>
                <a:cs typeface="Calibri"/>
                <a:sym typeface="Calibri"/>
              </a:rPr>
              <a:t>, one for each dimension and contains a set of attributes</a:t>
            </a:r>
            <a:endParaRPr b="0" sz="18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1176" name="Google Shape;1176;p60"/>
          <p:cNvSpPr/>
          <p:nvPr/>
        </p:nvSpPr>
        <p:spPr>
          <a:xfrm>
            <a:off x="7238880" y="6400800"/>
            <a:ext cx="1903680" cy="45576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ahoma"/>
                <a:ea typeface="Tahoma"/>
                <a:cs typeface="Tahoma"/>
                <a:sym typeface="Tahoma"/>
              </a:rPr>
              <a:t>‹#›</a:t>
            </a:fld>
            <a:endParaRPr b="0" sz="1800" strike="noStrike">
              <a:solidFill>
                <a:srgbClr val="000000"/>
              </a:solidFill>
              <a:latin typeface="Arial"/>
              <a:ea typeface="Arial"/>
              <a:cs typeface="Arial"/>
              <a:sym typeface="Arial"/>
            </a:endParaRPr>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1" name="Shape 1181"/>
        <p:cNvGrpSpPr/>
        <p:nvPr/>
      </p:nvGrpSpPr>
      <p:grpSpPr>
        <a:xfrm>
          <a:off x="0" y="0"/>
          <a:ext cx="0" cy="0"/>
          <a:chOff x="0" y="0"/>
          <a:chExt cx="0" cy="0"/>
        </a:xfrm>
      </p:grpSpPr>
      <p:sp>
        <p:nvSpPr>
          <p:cNvPr id="1182" name="Google Shape;1182;p61"/>
          <p:cNvSpPr/>
          <p:nvPr/>
        </p:nvSpPr>
        <p:spPr>
          <a:xfrm>
            <a:off x="3429000" y="228600"/>
            <a:ext cx="4799160" cy="1067040"/>
          </a:xfrm>
          <a:prstGeom prst="rect">
            <a:avLst/>
          </a:prstGeom>
          <a:noFill/>
          <a:ln>
            <a:noFill/>
          </a:ln>
        </p:spPr>
        <p:txBody>
          <a:bodyPr anchorCtr="0" anchor="t" bIns="46800" lIns="90000" spcFirstLastPara="1" rIns="90000" wrap="square" tIns="46800">
            <a:noAutofit/>
          </a:bodyPr>
          <a:lstStyle/>
          <a:p>
            <a:pPr indent="0" lvl="0" marL="0" marR="0" rtl="0" algn="l">
              <a:lnSpc>
                <a:spcPct val="100000"/>
              </a:lnSpc>
              <a:spcBef>
                <a:spcPts val="0"/>
              </a:spcBef>
              <a:spcAft>
                <a:spcPts val="0"/>
              </a:spcAft>
              <a:buNone/>
            </a:pPr>
            <a:r>
              <a:rPr b="0" lang="en-IN" sz="3200" strike="noStrike">
                <a:solidFill>
                  <a:srgbClr val="FFFFFF"/>
                </a:solidFill>
                <a:latin typeface="Calibri"/>
                <a:ea typeface="Calibri"/>
                <a:cs typeface="Calibri"/>
                <a:sym typeface="Calibri"/>
              </a:rPr>
              <a:t>  Star schema example</a:t>
            </a:r>
            <a:endParaRPr b="0" sz="1800" strike="noStrike">
              <a:solidFill>
                <a:srgbClr val="000000"/>
              </a:solidFill>
              <a:latin typeface="Arial"/>
              <a:ea typeface="Arial"/>
              <a:cs typeface="Arial"/>
              <a:sym typeface="Arial"/>
            </a:endParaRPr>
          </a:p>
        </p:txBody>
      </p:sp>
      <p:sp>
        <p:nvSpPr>
          <p:cNvPr id="1183" name="Google Shape;1183;p61"/>
          <p:cNvSpPr/>
          <p:nvPr/>
        </p:nvSpPr>
        <p:spPr>
          <a:xfrm>
            <a:off x="380880" y="1219320"/>
            <a:ext cx="8456760" cy="915840"/>
          </a:xfrm>
          <a:prstGeom prst="rect">
            <a:avLst/>
          </a:prstGeom>
          <a:noFill/>
          <a:ln>
            <a:noFill/>
          </a:ln>
        </p:spPr>
        <p:txBody>
          <a:bodyPr anchorCtr="0" anchor="t" bIns="46800" lIns="90000" spcFirstLastPara="1" rIns="90000" wrap="square" tIns="46800">
            <a:noAutofit/>
          </a:bodyPr>
          <a:lstStyle/>
          <a:p>
            <a:pPr indent="0" lvl="0" marL="0" marR="0" rtl="0" algn="l">
              <a:lnSpc>
                <a:spcPct val="100000"/>
              </a:lnSpc>
              <a:spcBef>
                <a:spcPts val="0"/>
              </a:spcBef>
              <a:spcAft>
                <a:spcPts val="0"/>
              </a:spcAft>
              <a:buNone/>
            </a:pPr>
            <a:r>
              <a:rPr b="0" lang="en-IN" sz="1800" strike="noStrike">
                <a:solidFill>
                  <a:srgbClr val="000000"/>
                </a:solidFill>
                <a:latin typeface="Times New Roman"/>
                <a:ea typeface="Times New Roman"/>
                <a:cs typeface="Times New Roman"/>
                <a:sym typeface="Times New Roman"/>
              </a:rPr>
              <a:t>Sales are considered along </a:t>
            </a:r>
            <a:r>
              <a:rPr b="1" lang="en-IN" sz="1800" strike="noStrike">
                <a:solidFill>
                  <a:srgbClr val="FF0000"/>
                </a:solidFill>
                <a:latin typeface="Times New Roman"/>
                <a:ea typeface="Times New Roman"/>
                <a:cs typeface="Times New Roman"/>
                <a:sym typeface="Times New Roman"/>
              </a:rPr>
              <a:t>four dimensions: time, item, branch, and location</a:t>
            </a:r>
            <a:r>
              <a:rPr b="0" lang="en-IN" sz="1800" strike="noStrike">
                <a:solidFill>
                  <a:srgbClr val="000000"/>
                </a:solidFill>
                <a:latin typeface="Times New Roman"/>
                <a:ea typeface="Times New Roman"/>
                <a:cs typeface="Times New Roman"/>
                <a:sym typeface="Times New Roman"/>
              </a:rPr>
              <a:t>. Schema contains a central </a:t>
            </a:r>
            <a:r>
              <a:rPr b="1" lang="en-IN" sz="1800" strike="noStrike">
                <a:solidFill>
                  <a:srgbClr val="FF0000"/>
                </a:solidFill>
                <a:latin typeface="Times New Roman"/>
                <a:ea typeface="Times New Roman"/>
                <a:cs typeface="Times New Roman"/>
                <a:sym typeface="Times New Roman"/>
              </a:rPr>
              <a:t>fact table for sales </a:t>
            </a:r>
            <a:r>
              <a:rPr b="0" lang="en-IN" sz="1800" strike="noStrike">
                <a:solidFill>
                  <a:srgbClr val="000000"/>
                </a:solidFill>
                <a:latin typeface="Times New Roman"/>
                <a:ea typeface="Times New Roman"/>
                <a:cs typeface="Times New Roman"/>
                <a:sym typeface="Times New Roman"/>
              </a:rPr>
              <a:t>that contains keys to each of the four dimensions, along with two measures: dollars sold and units sold</a:t>
            </a:r>
            <a:endParaRPr b="0" sz="1800" strike="noStrike">
              <a:solidFill>
                <a:srgbClr val="000000"/>
              </a:solidFill>
              <a:latin typeface="Arial"/>
              <a:ea typeface="Arial"/>
              <a:cs typeface="Arial"/>
              <a:sym typeface="Arial"/>
            </a:endParaRPr>
          </a:p>
        </p:txBody>
      </p:sp>
      <p:sp>
        <p:nvSpPr>
          <p:cNvPr id="1184" name="Google Shape;1184;p61"/>
          <p:cNvSpPr/>
          <p:nvPr/>
        </p:nvSpPr>
        <p:spPr>
          <a:xfrm>
            <a:off x="7238880" y="6400800"/>
            <a:ext cx="1903680" cy="45576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ahoma"/>
                <a:ea typeface="Tahoma"/>
                <a:cs typeface="Tahoma"/>
                <a:sym typeface="Tahoma"/>
              </a:rPr>
              <a:t>‹#›</a:t>
            </a:fld>
            <a:endParaRPr b="0" sz="1800" strike="noStrike">
              <a:solidFill>
                <a:srgbClr val="000000"/>
              </a:solidFill>
              <a:latin typeface="Arial"/>
              <a:ea typeface="Arial"/>
              <a:cs typeface="Arial"/>
              <a:sym typeface="Arial"/>
            </a:endParaRPr>
          </a:p>
        </p:txBody>
      </p:sp>
      <p:pic>
        <p:nvPicPr>
          <p:cNvPr id="1185" name="Google Shape;1185;p61"/>
          <p:cNvPicPr preferRelativeResize="0"/>
          <p:nvPr/>
        </p:nvPicPr>
        <p:blipFill rotWithShape="1">
          <a:blip r:embed="rId3">
            <a:alphaModFix/>
          </a:blip>
          <a:srcRect b="0" l="0" r="0" t="0"/>
          <a:stretch/>
        </p:blipFill>
        <p:spPr>
          <a:xfrm>
            <a:off x="1066680" y="2209680"/>
            <a:ext cx="7161480" cy="451224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83"/>
                                        </p:tgtEl>
                                        <p:attrNameLst>
                                          <p:attrName>style.visibility</p:attrName>
                                        </p:attrNameLst>
                                      </p:cBhvr>
                                      <p:to>
                                        <p:strVal val="visible"/>
                                      </p:to>
                                    </p:set>
                                    <p:animEffect filter="fade" transition="in">
                                      <p:cBhvr>
                                        <p:cTn dur="500"/>
                                        <p:tgtEl>
                                          <p:spTgt spid="118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0" name="Shape 1190"/>
        <p:cNvGrpSpPr/>
        <p:nvPr/>
      </p:nvGrpSpPr>
      <p:grpSpPr>
        <a:xfrm>
          <a:off x="0" y="0"/>
          <a:ext cx="0" cy="0"/>
          <a:chOff x="0" y="0"/>
          <a:chExt cx="0" cy="0"/>
        </a:xfrm>
      </p:grpSpPr>
      <p:pic>
        <p:nvPicPr>
          <p:cNvPr id="1191" name="Google Shape;1191;p62"/>
          <p:cNvPicPr preferRelativeResize="0"/>
          <p:nvPr/>
        </p:nvPicPr>
        <p:blipFill rotWithShape="1">
          <a:blip r:embed="rId3">
            <a:alphaModFix/>
          </a:blip>
          <a:srcRect b="0" l="0" r="0" t="0"/>
          <a:stretch/>
        </p:blipFill>
        <p:spPr>
          <a:xfrm>
            <a:off x="685800" y="1447920"/>
            <a:ext cx="7618680" cy="4951440"/>
          </a:xfrm>
          <a:prstGeom prst="rect">
            <a:avLst/>
          </a:prstGeom>
          <a:noFill/>
          <a:ln>
            <a:noFill/>
          </a:ln>
        </p:spPr>
      </p:pic>
      <p:sp>
        <p:nvSpPr>
          <p:cNvPr id="1192" name="Google Shape;1192;p62"/>
          <p:cNvSpPr/>
          <p:nvPr/>
        </p:nvSpPr>
        <p:spPr>
          <a:xfrm>
            <a:off x="3429000" y="228600"/>
            <a:ext cx="4799160" cy="1067040"/>
          </a:xfrm>
          <a:prstGeom prst="rect">
            <a:avLst/>
          </a:prstGeom>
          <a:noFill/>
          <a:ln>
            <a:noFill/>
          </a:ln>
        </p:spPr>
        <p:txBody>
          <a:bodyPr anchorCtr="0" anchor="t" bIns="46800" lIns="90000" spcFirstLastPara="1" rIns="90000" wrap="square" tIns="46800">
            <a:noAutofit/>
          </a:bodyPr>
          <a:lstStyle/>
          <a:p>
            <a:pPr indent="0" lvl="0" marL="0" marR="0" rtl="0" algn="l">
              <a:lnSpc>
                <a:spcPct val="100000"/>
              </a:lnSpc>
              <a:spcBef>
                <a:spcPts val="0"/>
              </a:spcBef>
              <a:spcAft>
                <a:spcPts val="0"/>
              </a:spcAft>
              <a:buNone/>
            </a:pPr>
            <a:r>
              <a:rPr b="0" lang="en-IN" sz="3200" strike="noStrike">
                <a:solidFill>
                  <a:srgbClr val="FFFFFF"/>
                </a:solidFill>
                <a:latin typeface="Calibri"/>
                <a:ea typeface="Calibri"/>
                <a:cs typeface="Calibri"/>
                <a:sym typeface="Calibri"/>
              </a:rPr>
              <a:t>  Star schema example</a:t>
            </a:r>
            <a:endParaRPr b="0" sz="1800" strike="noStrike">
              <a:solidFill>
                <a:srgbClr val="000000"/>
              </a:solidFill>
              <a:latin typeface="Arial"/>
              <a:ea typeface="Arial"/>
              <a:cs typeface="Arial"/>
              <a:sym typeface="Arial"/>
            </a:endParaRPr>
          </a:p>
        </p:txBody>
      </p:sp>
      <p:sp>
        <p:nvSpPr>
          <p:cNvPr id="1193" name="Google Shape;1193;p62"/>
          <p:cNvSpPr/>
          <p:nvPr/>
        </p:nvSpPr>
        <p:spPr>
          <a:xfrm>
            <a:off x="3429000" y="1219320"/>
            <a:ext cx="4265640" cy="2224800"/>
          </a:xfrm>
          <a:prstGeom prst="rect">
            <a:avLst/>
          </a:prstGeom>
          <a:noFill/>
          <a:ln>
            <a:noFill/>
          </a:ln>
        </p:spPr>
        <p:txBody>
          <a:bodyPr anchorCtr="0" anchor="t" bIns="46800" lIns="90000" spcFirstLastPara="1" rIns="90000" wrap="square" tIns="46800">
            <a:noAutofit/>
          </a:bodyPr>
          <a:lstStyle/>
          <a:p>
            <a:pPr indent="0" lvl="0" marL="0" marR="0" rtl="0" algn="l">
              <a:lnSpc>
                <a:spcPct val="100000"/>
              </a:lnSpc>
              <a:spcBef>
                <a:spcPts val="0"/>
              </a:spcBef>
              <a:spcAft>
                <a:spcPts val="0"/>
              </a:spcAft>
              <a:buNone/>
            </a:pPr>
            <a:r>
              <a:rPr b="1" i="1" lang="en-IN" sz="2000" strike="noStrike">
                <a:solidFill>
                  <a:srgbClr val="990000"/>
                </a:solidFill>
                <a:latin typeface="Tahoma"/>
                <a:ea typeface="Tahoma"/>
                <a:cs typeface="Tahoma"/>
                <a:sym typeface="Tahoma"/>
              </a:rPr>
              <a:t>Fact table </a:t>
            </a:r>
            <a:r>
              <a:rPr b="0" lang="en-IN" sz="2800" strike="noStrike">
                <a:solidFill>
                  <a:srgbClr val="990000"/>
                </a:solidFill>
                <a:latin typeface="Tahoma"/>
                <a:ea typeface="Tahoma"/>
                <a:cs typeface="Tahoma"/>
                <a:sym typeface="Tahoma"/>
              </a:rPr>
              <a:t>provides statistics for sales broken down by product, period and store dimensions</a:t>
            </a:r>
            <a:endParaRPr b="0" sz="1800" strike="noStrike">
              <a:solidFill>
                <a:srgbClr val="000000"/>
              </a:solidFill>
              <a:latin typeface="Arial"/>
              <a:ea typeface="Arial"/>
              <a:cs typeface="Arial"/>
              <a:sym typeface="Arial"/>
            </a:endParaRPr>
          </a:p>
        </p:txBody>
      </p:sp>
      <p:sp>
        <p:nvSpPr>
          <p:cNvPr id="1194" name="Google Shape;1194;p62"/>
          <p:cNvSpPr/>
          <p:nvPr/>
        </p:nvSpPr>
        <p:spPr>
          <a:xfrm>
            <a:off x="7238880" y="6400800"/>
            <a:ext cx="1903680" cy="45576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ahoma"/>
                <a:ea typeface="Tahoma"/>
                <a:cs typeface="Tahoma"/>
                <a:sym typeface="Tahoma"/>
              </a:rPr>
              <a:t>‹#›</a:t>
            </a:fld>
            <a:endParaRPr b="0" sz="1800"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93"/>
                                        </p:tgtEl>
                                        <p:attrNameLst>
                                          <p:attrName>style.visibility</p:attrName>
                                        </p:attrNameLst>
                                      </p:cBhvr>
                                      <p:to>
                                        <p:strVal val="visible"/>
                                      </p:to>
                                    </p:set>
                                    <p:animEffect filter="fade" transition="in">
                                      <p:cBhvr>
                                        <p:cTn dur="500"/>
                                        <p:tgtEl>
                                          <p:spTgt spid="119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9" name="Shape 1199"/>
        <p:cNvGrpSpPr/>
        <p:nvPr/>
      </p:nvGrpSpPr>
      <p:grpSpPr>
        <a:xfrm>
          <a:off x="0" y="0"/>
          <a:ext cx="0" cy="0"/>
          <a:chOff x="0" y="0"/>
          <a:chExt cx="0" cy="0"/>
        </a:xfrm>
      </p:grpSpPr>
      <p:pic>
        <p:nvPicPr>
          <p:cNvPr id="1200" name="Google Shape;1200;p63"/>
          <p:cNvPicPr preferRelativeResize="0"/>
          <p:nvPr/>
        </p:nvPicPr>
        <p:blipFill rotWithShape="1">
          <a:blip r:embed="rId3">
            <a:alphaModFix/>
          </a:blip>
          <a:srcRect b="0" l="0" r="0" t="0"/>
          <a:stretch/>
        </p:blipFill>
        <p:spPr>
          <a:xfrm>
            <a:off x="685800" y="1295280"/>
            <a:ext cx="7694640" cy="5256360"/>
          </a:xfrm>
          <a:prstGeom prst="rect">
            <a:avLst/>
          </a:prstGeom>
          <a:noFill/>
          <a:ln>
            <a:noFill/>
          </a:ln>
        </p:spPr>
      </p:pic>
      <p:sp>
        <p:nvSpPr>
          <p:cNvPr id="1201" name="Google Shape;1201;p63"/>
          <p:cNvSpPr/>
          <p:nvPr/>
        </p:nvSpPr>
        <p:spPr>
          <a:xfrm>
            <a:off x="3124080" y="152280"/>
            <a:ext cx="5408640" cy="945360"/>
          </a:xfrm>
          <a:prstGeom prst="rect">
            <a:avLst/>
          </a:prstGeom>
          <a:noFill/>
          <a:ln>
            <a:noFill/>
          </a:ln>
        </p:spPr>
        <p:txBody>
          <a:bodyPr anchorCtr="0" anchor="t" bIns="46800" lIns="90000" spcFirstLastPara="1" rIns="90000" wrap="square" tIns="46800">
            <a:noAutofit/>
          </a:bodyPr>
          <a:lstStyle/>
          <a:p>
            <a:pPr indent="0" lvl="0" marL="0" marR="0" rtl="0" algn="l">
              <a:lnSpc>
                <a:spcPct val="100000"/>
              </a:lnSpc>
              <a:spcBef>
                <a:spcPts val="0"/>
              </a:spcBef>
              <a:spcAft>
                <a:spcPts val="0"/>
              </a:spcAft>
              <a:buNone/>
            </a:pPr>
            <a:r>
              <a:rPr b="0" lang="en-IN" sz="2800" strike="noStrike">
                <a:solidFill>
                  <a:srgbClr val="FFFFFF"/>
                </a:solidFill>
                <a:latin typeface="Calibri"/>
                <a:ea typeface="Calibri"/>
                <a:cs typeface="Calibri"/>
                <a:sym typeface="Calibri"/>
              </a:rPr>
              <a:t>Star schema with sample data</a:t>
            </a:r>
            <a:endParaRPr b="0" sz="1800" strike="noStrike">
              <a:solidFill>
                <a:srgbClr val="000000"/>
              </a:solidFill>
              <a:latin typeface="Arial"/>
              <a:ea typeface="Arial"/>
              <a:cs typeface="Arial"/>
              <a:sym typeface="Arial"/>
            </a:endParaRPr>
          </a:p>
        </p:txBody>
      </p:sp>
      <p:sp>
        <p:nvSpPr>
          <p:cNvPr id="1202" name="Google Shape;1202;p63"/>
          <p:cNvSpPr/>
          <p:nvPr/>
        </p:nvSpPr>
        <p:spPr>
          <a:xfrm>
            <a:off x="7238880" y="6400800"/>
            <a:ext cx="1903680" cy="45576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ahoma"/>
                <a:ea typeface="Tahoma"/>
                <a:cs typeface="Tahoma"/>
                <a:sym typeface="Tahoma"/>
              </a:rPr>
              <a:t>‹#›</a:t>
            </a:fld>
            <a:endParaRPr b="0" sz="1800" strike="noStrike">
              <a:solidFill>
                <a:srgbClr val="000000"/>
              </a:solidFill>
              <a:latin typeface="Arial"/>
              <a:ea typeface="Arial"/>
              <a:cs typeface="Arial"/>
              <a:sym typeface="Arial"/>
            </a:endParaRPr>
          </a:p>
        </p:txBody>
      </p:sp>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7" name="Shape 1207"/>
        <p:cNvGrpSpPr/>
        <p:nvPr/>
      </p:nvGrpSpPr>
      <p:grpSpPr>
        <a:xfrm>
          <a:off x="0" y="0"/>
          <a:ext cx="0" cy="0"/>
          <a:chOff x="0" y="0"/>
          <a:chExt cx="0" cy="0"/>
        </a:xfrm>
      </p:grpSpPr>
      <p:sp>
        <p:nvSpPr>
          <p:cNvPr id="1208" name="Google Shape;1208;p64"/>
          <p:cNvSpPr/>
          <p:nvPr/>
        </p:nvSpPr>
        <p:spPr>
          <a:xfrm>
            <a:off x="2590920" y="274680"/>
            <a:ext cx="6094440" cy="714600"/>
          </a:xfrm>
          <a:prstGeom prst="rect">
            <a:avLst/>
          </a:prstGeom>
          <a:noFill/>
          <a:ln>
            <a:noFill/>
          </a:ln>
        </p:spPr>
        <p:txBody>
          <a:bodyPr anchorCtr="0" anchor="b" bIns="45000" lIns="90000" spcFirstLastPara="1" rIns="90000" wrap="square" tIns="45000">
            <a:noAutofit/>
          </a:bodyPr>
          <a:lstStyle/>
          <a:p>
            <a:pPr indent="0" lvl="0" marL="0" marR="0" rtl="0" algn="ctr">
              <a:lnSpc>
                <a:spcPct val="100000"/>
              </a:lnSpc>
              <a:spcBef>
                <a:spcPts val="0"/>
              </a:spcBef>
              <a:spcAft>
                <a:spcPts val="0"/>
              </a:spcAft>
              <a:buNone/>
            </a:pPr>
            <a:r>
              <a:rPr b="0" lang="en-IN" sz="3600" strike="noStrike">
                <a:solidFill>
                  <a:srgbClr val="FFFFFF"/>
                </a:solidFill>
                <a:latin typeface="Calibri"/>
                <a:ea typeface="Calibri"/>
                <a:cs typeface="Calibri"/>
                <a:sym typeface="Calibri"/>
              </a:rPr>
              <a:t>STAR Schema keys</a:t>
            </a:r>
            <a:endParaRPr b="0" sz="1800" strike="noStrike">
              <a:solidFill>
                <a:srgbClr val="000000"/>
              </a:solidFill>
              <a:latin typeface="Arial"/>
              <a:ea typeface="Arial"/>
              <a:cs typeface="Arial"/>
              <a:sym typeface="Arial"/>
            </a:endParaRPr>
          </a:p>
        </p:txBody>
      </p:sp>
      <p:sp>
        <p:nvSpPr>
          <p:cNvPr id="1209" name="Google Shape;1209;p64"/>
          <p:cNvSpPr/>
          <p:nvPr/>
        </p:nvSpPr>
        <p:spPr>
          <a:xfrm>
            <a:off x="457200" y="1600200"/>
            <a:ext cx="8228160" cy="4524480"/>
          </a:xfrm>
          <a:prstGeom prst="rect">
            <a:avLst/>
          </a:prstGeom>
          <a:noFill/>
          <a:ln>
            <a:noFill/>
          </a:ln>
        </p:spPr>
        <p:txBody>
          <a:bodyPr anchorCtr="0" anchor="t" bIns="45000" lIns="90000" spcFirstLastPara="1" rIns="90000" wrap="square" tIns="45000">
            <a:noAutofit/>
          </a:bodyPr>
          <a:lstStyle/>
          <a:p>
            <a:pPr indent="-338399" lvl="0" marL="339840" marR="0" rtl="0" algn="l">
              <a:lnSpc>
                <a:spcPct val="100000"/>
              </a:lnSpc>
              <a:spcBef>
                <a:spcPts val="0"/>
              </a:spcBef>
              <a:spcAft>
                <a:spcPts val="0"/>
              </a:spcAft>
              <a:buClr>
                <a:srgbClr val="3333CC"/>
              </a:buClr>
              <a:buSzPts val="1440"/>
              <a:buFont typeface="Arial"/>
              <a:buChar char="•"/>
            </a:pPr>
            <a:r>
              <a:rPr b="0" lang="en-IN" sz="2400" strike="noStrike">
                <a:solidFill>
                  <a:srgbClr val="FF0000"/>
                </a:solidFill>
                <a:latin typeface="Calibri"/>
                <a:ea typeface="Calibri"/>
                <a:cs typeface="Calibri"/>
                <a:sym typeface="Calibri"/>
              </a:rPr>
              <a:t>Primary Keys</a:t>
            </a:r>
            <a:r>
              <a:rPr b="0" lang="en-IN" sz="2400" strike="noStrike">
                <a:solidFill>
                  <a:srgbClr val="000000"/>
                </a:solidFill>
                <a:latin typeface="Calibri"/>
                <a:ea typeface="Calibri"/>
                <a:cs typeface="Calibri"/>
                <a:sym typeface="Calibri"/>
              </a:rPr>
              <a:t>-Uniquely identifies a record in dimension table</a:t>
            </a:r>
            <a:endParaRPr b="0" sz="18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sz="1800" strike="noStrike">
              <a:solidFill>
                <a:srgbClr val="000000"/>
              </a:solidFill>
              <a:latin typeface="Arial"/>
              <a:ea typeface="Arial"/>
              <a:cs typeface="Arial"/>
              <a:sym typeface="Arial"/>
            </a:endParaRPr>
          </a:p>
          <a:p>
            <a:pPr indent="-338399" lvl="0" marL="339840" marR="0" rtl="0" algn="l">
              <a:lnSpc>
                <a:spcPct val="100000"/>
              </a:lnSpc>
              <a:spcBef>
                <a:spcPts val="0"/>
              </a:spcBef>
              <a:spcAft>
                <a:spcPts val="0"/>
              </a:spcAft>
              <a:buClr>
                <a:srgbClr val="3333CC"/>
              </a:buClr>
              <a:buSzPts val="1440"/>
              <a:buFont typeface="Arial"/>
              <a:buChar char="•"/>
            </a:pPr>
            <a:r>
              <a:rPr b="0" lang="en-IN" sz="2400" strike="noStrike">
                <a:solidFill>
                  <a:srgbClr val="FF0000"/>
                </a:solidFill>
                <a:latin typeface="Calibri"/>
                <a:ea typeface="Calibri"/>
                <a:cs typeface="Calibri"/>
                <a:sym typeface="Calibri"/>
              </a:rPr>
              <a:t>Surrogate Keys- </a:t>
            </a:r>
            <a:endParaRPr b="0" sz="1800" strike="noStrike">
              <a:solidFill>
                <a:srgbClr val="000000"/>
              </a:solidFill>
              <a:latin typeface="Arial"/>
              <a:ea typeface="Arial"/>
              <a:cs typeface="Arial"/>
              <a:sym typeface="Arial"/>
            </a:endParaRPr>
          </a:p>
          <a:p>
            <a:pPr indent="-281160" lvl="1" marL="739800" marR="0" rtl="0" algn="l">
              <a:lnSpc>
                <a:spcPct val="100000"/>
              </a:lnSpc>
              <a:spcBef>
                <a:spcPts val="0"/>
              </a:spcBef>
              <a:spcAft>
                <a:spcPts val="0"/>
              </a:spcAft>
              <a:buClr>
                <a:srgbClr val="FF0000"/>
              </a:buClr>
              <a:buSzPts val="1320"/>
              <a:buFont typeface="Noto Sans Symbols"/>
              <a:buChar char="▪"/>
            </a:pPr>
            <a:r>
              <a:rPr b="0" i="0" lang="en-IN" sz="2400" u="none" cap="none" strike="noStrike">
                <a:solidFill>
                  <a:srgbClr val="000000"/>
                </a:solidFill>
                <a:latin typeface="Calibri"/>
                <a:ea typeface="Calibri"/>
                <a:cs typeface="Calibri"/>
                <a:sym typeface="Calibri"/>
              </a:rPr>
              <a:t>System generated sequence numbers</a:t>
            </a:r>
            <a:endParaRPr b="0" i="0" sz="1800" u="none" cap="none" strike="noStrike">
              <a:solidFill>
                <a:srgbClr val="000000"/>
              </a:solidFill>
              <a:latin typeface="Arial"/>
              <a:ea typeface="Arial"/>
              <a:cs typeface="Arial"/>
              <a:sym typeface="Arial"/>
            </a:endParaRPr>
          </a:p>
          <a:p>
            <a:pPr indent="-281160" lvl="1" marL="739800" marR="0" rtl="0" algn="l">
              <a:lnSpc>
                <a:spcPct val="100000"/>
              </a:lnSpc>
              <a:spcBef>
                <a:spcPts val="0"/>
              </a:spcBef>
              <a:spcAft>
                <a:spcPts val="0"/>
              </a:spcAft>
              <a:buClr>
                <a:srgbClr val="FF0000"/>
              </a:buClr>
              <a:buSzPts val="1320"/>
              <a:buFont typeface="Noto Sans Symbols"/>
              <a:buChar char="▪"/>
            </a:pPr>
            <a:r>
              <a:rPr b="0" i="0" lang="en-IN" sz="2400" u="none" cap="none" strike="noStrike">
                <a:solidFill>
                  <a:srgbClr val="000000"/>
                </a:solidFill>
                <a:latin typeface="Calibri"/>
                <a:ea typeface="Calibri"/>
                <a:cs typeface="Calibri"/>
                <a:sym typeface="Calibri"/>
              </a:rPr>
              <a:t>Do not have any built in meanings. </a:t>
            </a:r>
            <a:endParaRPr b="0" i="0" sz="1800" u="none" cap="none" strike="noStrike">
              <a:solidFill>
                <a:srgbClr val="000000"/>
              </a:solidFill>
              <a:latin typeface="Arial"/>
              <a:ea typeface="Arial"/>
              <a:cs typeface="Arial"/>
              <a:sym typeface="Arial"/>
            </a:endParaRPr>
          </a:p>
          <a:p>
            <a:pPr indent="-338399" lvl="0" marL="339840" marR="0" rtl="0" algn="l">
              <a:lnSpc>
                <a:spcPct val="100000"/>
              </a:lnSpc>
              <a:spcBef>
                <a:spcPts val="0"/>
              </a:spcBef>
              <a:spcAft>
                <a:spcPts val="0"/>
              </a:spcAft>
              <a:buNone/>
            </a:pPr>
            <a:r>
              <a:t/>
            </a:r>
            <a:endParaRPr b="0" sz="1800" strike="noStrike">
              <a:solidFill>
                <a:srgbClr val="000000"/>
              </a:solidFill>
              <a:latin typeface="Arial"/>
              <a:ea typeface="Arial"/>
              <a:cs typeface="Arial"/>
              <a:sym typeface="Arial"/>
            </a:endParaRPr>
          </a:p>
          <a:p>
            <a:pPr indent="-338399" lvl="0" marL="339840" marR="0" rtl="0" algn="l">
              <a:lnSpc>
                <a:spcPct val="100000"/>
              </a:lnSpc>
              <a:spcBef>
                <a:spcPts val="0"/>
              </a:spcBef>
              <a:spcAft>
                <a:spcPts val="0"/>
              </a:spcAft>
              <a:buNone/>
            </a:pPr>
            <a:r>
              <a:t/>
            </a:r>
            <a:endParaRPr b="0" sz="1800" strike="noStrike">
              <a:solidFill>
                <a:srgbClr val="000000"/>
              </a:solidFill>
              <a:latin typeface="Arial"/>
              <a:ea typeface="Arial"/>
              <a:cs typeface="Arial"/>
              <a:sym typeface="Arial"/>
            </a:endParaRPr>
          </a:p>
          <a:p>
            <a:pPr indent="-338399" lvl="0" marL="339840" marR="0" rtl="0" algn="l">
              <a:lnSpc>
                <a:spcPct val="100000"/>
              </a:lnSpc>
              <a:spcBef>
                <a:spcPts val="0"/>
              </a:spcBef>
              <a:spcAft>
                <a:spcPts val="0"/>
              </a:spcAft>
              <a:buNone/>
            </a:pPr>
            <a:r>
              <a:t/>
            </a:r>
            <a:endParaRPr b="0" sz="1800" strike="noStrike">
              <a:solidFill>
                <a:srgbClr val="000000"/>
              </a:solidFill>
              <a:latin typeface="Arial"/>
              <a:ea typeface="Arial"/>
              <a:cs typeface="Arial"/>
              <a:sym typeface="Arial"/>
            </a:endParaRPr>
          </a:p>
          <a:p>
            <a:pPr indent="-338399" lvl="0" marL="339840" marR="0" rtl="0" algn="l">
              <a:lnSpc>
                <a:spcPct val="100000"/>
              </a:lnSpc>
              <a:spcBef>
                <a:spcPts val="0"/>
              </a:spcBef>
              <a:spcAft>
                <a:spcPts val="0"/>
              </a:spcAft>
              <a:buNone/>
            </a:pPr>
            <a:r>
              <a:t/>
            </a:r>
            <a:endParaRPr b="0" sz="1800" strike="noStrike">
              <a:solidFill>
                <a:srgbClr val="000000"/>
              </a:solidFill>
              <a:latin typeface="Arial"/>
              <a:ea typeface="Arial"/>
              <a:cs typeface="Arial"/>
              <a:sym typeface="Arial"/>
            </a:endParaRPr>
          </a:p>
          <a:p>
            <a:pPr indent="-338399" lvl="0" marL="339840" marR="0" rtl="0" algn="l">
              <a:lnSpc>
                <a:spcPct val="100000"/>
              </a:lnSpc>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1210" name="Google Shape;1210;p64"/>
          <p:cNvSpPr/>
          <p:nvPr/>
        </p:nvSpPr>
        <p:spPr>
          <a:xfrm>
            <a:off x="7238880" y="6400800"/>
            <a:ext cx="1903680" cy="45576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ahoma"/>
                <a:ea typeface="Tahoma"/>
                <a:cs typeface="Tahoma"/>
                <a:sym typeface="Tahoma"/>
              </a:rPr>
              <a:t>‹#›</a:t>
            </a:fld>
            <a:endParaRPr b="0" sz="1800" strike="noStrike">
              <a:solidFill>
                <a:srgbClr val="000000"/>
              </a:solidFill>
              <a:latin typeface="Arial"/>
              <a:ea typeface="Arial"/>
              <a:cs typeface="Arial"/>
              <a:sym typeface="Arial"/>
            </a:endParaRPr>
          </a:p>
        </p:txBody>
      </p: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5" name="Shape 1215"/>
        <p:cNvGrpSpPr/>
        <p:nvPr/>
      </p:nvGrpSpPr>
      <p:grpSpPr>
        <a:xfrm>
          <a:off x="0" y="0"/>
          <a:ext cx="0" cy="0"/>
          <a:chOff x="0" y="0"/>
          <a:chExt cx="0" cy="0"/>
        </a:xfrm>
      </p:grpSpPr>
      <p:sp>
        <p:nvSpPr>
          <p:cNvPr id="1216" name="Google Shape;1216;p65"/>
          <p:cNvSpPr/>
          <p:nvPr/>
        </p:nvSpPr>
        <p:spPr>
          <a:xfrm>
            <a:off x="2666880" y="274680"/>
            <a:ext cx="6018480" cy="866880"/>
          </a:xfrm>
          <a:prstGeom prst="rect">
            <a:avLst/>
          </a:prstGeom>
          <a:noFill/>
          <a:ln>
            <a:noFill/>
          </a:ln>
        </p:spPr>
        <p:txBody>
          <a:bodyPr anchorCtr="0" anchor="b" bIns="45000" lIns="90000" spcFirstLastPara="1" rIns="90000" wrap="square" tIns="45000">
            <a:noAutofit/>
          </a:bodyPr>
          <a:lstStyle/>
          <a:p>
            <a:pPr indent="0" lvl="0" marL="0" marR="0" rtl="0" algn="ctr">
              <a:lnSpc>
                <a:spcPct val="100000"/>
              </a:lnSpc>
              <a:spcBef>
                <a:spcPts val="0"/>
              </a:spcBef>
              <a:spcAft>
                <a:spcPts val="0"/>
              </a:spcAft>
              <a:buNone/>
            </a:pPr>
            <a:r>
              <a:rPr b="0" lang="en-IN" sz="3600" strike="noStrike">
                <a:solidFill>
                  <a:srgbClr val="FFFFFF"/>
                </a:solidFill>
                <a:latin typeface="Calibri"/>
                <a:ea typeface="Calibri"/>
                <a:cs typeface="Calibri"/>
                <a:sym typeface="Calibri"/>
              </a:rPr>
              <a:t>Advantages of STAR Schema</a:t>
            </a:r>
            <a:endParaRPr b="0" sz="1800" strike="noStrike">
              <a:solidFill>
                <a:srgbClr val="000000"/>
              </a:solidFill>
              <a:latin typeface="Arial"/>
              <a:ea typeface="Arial"/>
              <a:cs typeface="Arial"/>
              <a:sym typeface="Arial"/>
            </a:endParaRPr>
          </a:p>
        </p:txBody>
      </p:sp>
      <p:sp>
        <p:nvSpPr>
          <p:cNvPr id="1217" name="Google Shape;1217;p65"/>
          <p:cNvSpPr/>
          <p:nvPr/>
        </p:nvSpPr>
        <p:spPr>
          <a:xfrm>
            <a:off x="457200" y="1600200"/>
            <a:ext cx="8228160" cy="4524480"/>
          </a:xfrm>
          <a:prstGeom prst="rect">
            <a:avLst/>
          </a:prstGeom>
          <a:noFill/>
          <a:ln>
            <a:noFill/>
          </a:ln>
        </p:spPr>
        <p:txBody>
          <a:bodyPr anchorCtr="0" anchor="t" bIns="45000" lIns="90000" spcFirstLastPara="1" rIns="90000" wrap="square" tIns="45000">
            <a:noAutofit/>
          </a:bodyPr>
          <a:lstStyle/>
          <a:p>
            <a:pPr indent="-338399" lvl="0" marL="339840" marR="0" rtl="0" algn="l">
              <a:lnSpc>
                <a:spcPct val="100000"/>
              </a:lnSpc>
              <a:spcBef>
                <a:spcPts val="0"/>
              </a:spcBef>
              <a:spcAft>
                <a:spcPts val="0"/>
              </a:spcAft>
              <a:buClr>
                <a:srgbClr val="3333CC"/>
              </a:buClr>
              <a:buSzPts val="1440"/>
              <a:buFont typeface="Arial"/>
              <a:buChar char="•"/>
            </a:pPr>
            <a:r>
              <a:rPr b="0" lang="en-IN" sz="2400" strike="noStrike">
                <a:solidFill>
                  <a:srgbClr val="000000"/>
                </a:solidFill>
                <a:latin typeface="Calibri"/>
                <a:ea typeface="Calibri"/>
                <a:cs typeface="Calibri"/>
                <a:sym typeface="Calibri"/>
              </a:rPr>
              <a:t>Easy for users to understand</a:t>
            </a:r>
            <a:endParaRPr b="0" sz="18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sz="1800" strike="noStrike">
              <a:solidFill>
                <a:srgbClr val="000000"/>
              </a:solidFill>
              <a:latin typeface="Arial"/>
              <a:ea typeface="Arial"/>
              <a:cs typeface="Arial"/>
              <a:sym typeface="Arial"/>
            </a:endParaRPr>
          </a:p>
          <a:p>
            <a:pPr indent="-338399" lvl="0" marL="339840" marR="0" rtl="0" algn="l">
              <a:lnSpc>
                <a:spcPct val="100000"/>
              </a:lnSpc>
              <a:spcBef>
                <a:spcPts val="0"/>
              </a:spcBef>
              <a:spcAft>
                <a:spcPts val="0"/>
              </a:spcAft>
              <a:buClr>
                <a:srgbClr val="3333CC"/>
              </a:buClr>
              <a:buSzPts val="1440"/>
              <a:buFont typeface="Arial"/>
              <a:buChar char="•"/>
            </a:pPr>
            <a:r>
              <a:rPr b="0" lang="en-IN" sz="2400" strike="noStrike">
                <a:solidFill>
                  <a:srgbClr val="000000"/>
                </a:solidFill>
                <a:latin typeface="Calibri"/>
                <a:ea typeface="Calibri"/>
                <a:cs typeface="Calibri"/>
                <a:sym typeface="Calibri"/>
              </a:rPr>
              <a:t>Optimizes navigation</a:t>
            </a:r>
            <a:endParaRPr b="0" sz="18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sz="1800" strike="noStrike">
              <a:solidFill>
                <a:srgbClr val="000000"/>
              </a:solidFill>
              <a:latin typeface="Arial"/>
              <a:ea typeface="Arial"/>
              <a:cs typeface="Arial"/>
              <a:sym typeface="Arial"/>
            </a:endParaRPr>
          </a:p>
          <a:p>
            <a:pPr indent="-338399" lvl="0" marL="339840" marR="0" rtl="0" algn="l">
              <a:lnSpc>
                <a:spcPct val="100000"/>
              </a:lnSpc>
              <a:spcBef>
                <a:spcPts val="0"/>
              </a:spcBef>
              <a:spcAft>
                <a:spcPts val="0"/>
              </a:spcAft>
              <a:buClr>
                <a:srgbClr val="3333CC"/>
              </a:buClr>
              <a:buSzPts val="1440"/>
              <a:buFont typeface="Arial"/>
              <a:buChar char="•"/>
            </a:pPr>
            <a:r>
              <a:rPr b="0" lang="en-IN" sz="2400" strike="noStrike">
                <a:solidFill>
                  <a:srgbClr val="000000"/>
                </a:solidFill>
                <a:latin typeface="Calibri"/>
                <a:ea typeface="Calibri"/>
                <a:cs typeface="Calibri"/>
                <a:sym typeface="Calibri"/>
              </a:rPr>
              <a:t>Most suitable for complex query processing</a:t>
            </a:r>
            <a:endParaRPr b="0" sz="1800" strike="noStrike">
              <a:solidFill>
                <a:srgbClr val="000000"/>
              </a:solidFill>
              <a:latin typeface="Arial"/>
              <a:ea typeface="Arial"/>
              <a:cs typeface="Arial"/>
              <a:sym typeface="Arial"/>
            </a:endParaRPr>
          </a:p>
        </p:txBody>
      </p:sp>
      <p:sp>
        <p:nvSpPr>
          <p:cNvPr id="1218" name="Google Shape;1218;p65"/>
          <p:cNvSpPr/>
          <p:nvPr/>
        </p:nvSpPr>
        <p:spPr>
          <a:xfrm>
            <a:off x="7238880" y="6400800"/>
            <a:ext cx="1903680" cy="45576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ahoma"/>
                <a:ea typeface="Tahoma"/>
                <a:cs typeface="Tahoma"/>
                <a:sym typeface="Tahoma"/>
              </a:rPr>
              <a:t>‹#›</a:t>
            </a:fld>
            <a:endParaRPr b="0" sz="1800" strike="noStrike">
              <a:solidFill>
                <a:srgbClr val="000000"/>
              </a:solidFill>
              <a:latin typeface="Arial"/>
              <a:ea typeface="Arial"/>
              <a:cs typeface="Arial"/>
              <a:sym typeface="Arial"/>
            </a:endParaRPr>
          </a:p>
        </p:txBody>
      </p:sp>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3" name="Shape 1223"/>
        <p:cNvGrpSpPr/>
        <p:nvPr/>
      </p:nvGrpSpPr>
      <p:grpSpPr>
        <a:xfrm>
          <a:off x="0" y="0"/>
          <a:ext cx="0" cy="0"/>
          <a:chOff x="0" y="0"/>
          <a:chExt cx="0" cy="0"/>
        </a:xfrm>
      </p:grpSpPr>
      <p:sp>
        <p:nvSpPr>
          <p:cNvPr id="1224" name="Google Shape;1224;p66"/>
          <p:cNvSpPr/>
          <p:nvPr/>
        </p:nvSpPr>
        <p:spPr>
          <a:xfrm>
            <a:off x="2666880" y="274680"/>
            <a:ext cx="6018480" cy="866880"/>
          </a:xfrm>
          <a:prstGeom prst="rect">
            <a:avLst/>
          </a:prstGeom>
          <a:noFill/>
          <a:ln>
            <a:noFill/>
          </a:ln>
        </p:spPr>
        <p:txBody>
          <a:bodyPr anchorCtr="0" anchor="b" bIns="45000" lIns="90000" spcFirstLastPara="1" rIns="90000" wrap="square" tIns="45000">
            <a:noAutofit/>
          </a:bodyPr>
          <a:lstStyle/>
          <a:p>
            <a:pPr indent="0" lvl="0" marL="0" marR="0" rtl="0" algn="ctr">
              <a:lnSpc>
                <a:spcPct val="100000"/>
              </a:lnSpc>
              <a:spcBef>
                <a:spcPts val="0"/>
              </a:spcBef>
              <a:spcAft>
                <a:spcPts val="0"/>
              </a:spcAft>
              <a:buNone/>
            </a:pPr>
            <a:r>
              <a:rPr b="0" lang="en-IN" sz="3600" strike="noStrike">
                <a:solidFill>
                  <a:srgbClr val="FFFFFF"/>
                </a:solidFill>
                <a:latin typeface="Calibri"/>
                <a:ea typeface="Calibri"/>
                <a:cs typeface="Calibri"/>
                <a:sym typeface="Calibri"/>
              </a:rPr>
              <a:t>Exercise </a:t>
            </a:r>
            <a:endParaRPr b="0" sz="1800" strike="noStrike">
              <a:solidFill>
                <a:srgbClr val="000000"/>
              </a:solidFill>
              <a:latin typeface="Arial"/>
              <a:ea typeface="Arial"/>
              <a:cs typeface="Arial"/>
              <a:sym typeface="Arial"/>
            </a:endParaRPr>
          </a:p>
        </p:txBody>
      </p:sp>
      <p:sp>
        <p:nvSpPr>
          <p:cNvPr id="1225" name="Google Shape;1225;p66"/>
          <p:cNvSpPr/>
          <p:nvPr/>
        </p:nvSpPr>
        <p:spPr>
          <a:xfrm>
            <a:off x="457200" y="1600200"/>
            <a:ext cx="8228160" cy="4524480"/>
          </a:xfrm>
          <a:prstGeom prst="rect">
            <a:avLst/>
          </a:prstGeom>
          <a:noFill/>
          <a:ln>
            <a:noFill/>
          </a:ln>
        </p:spPr>
        <p:txBody>
          <a:bodyPr anchorCtr="0" anchor="t" bIns="45000" lIns="90000" spcFirstLastPara="1" rIns="90000" wrap="square" tIns="45000">
            <a:noAutofit/>
          </a:bodyPr>
          <a:lstStyle/>
          <a:p>
            <a:pPr indent="-338399" lvl="0" marL="339840" marR="0" rtl="0" algn="l">
              <a:lnSpc>
                <a:spcPct val="100000"/>
              </a:lnSpc>
              <a:spcBef>
                <a:spcPts val="0"/>
              </a:spcBef>
              <a:spcAft>
                <a:spcPts val="0"/>
              </a:spcAft>
              <a:buClr>
                <a:srgbClr val="3333CC"/>
              </a:buClr>
              <a:buSzPts val="1440"/>
              <a:buFont typeface="Arial"/>
              <a:buChar char="•"/>
            </a:pPr>
            <a:r>
              <a:rPr b="0" lang="en-IN" sz="2400" strike="noStrike">
                <a:solidFill>
                  <a:srgbClr val="000000"/>
                </a:solidFill>
                <a:latin typeface="Calibri"/>
                <a:ea typeface="Calibri"/>
                <a:cs typeface="Calibri"/>
                <a:sym typeface="Calibri"/>
              </a:rPr>
              <a:t>Suppose that a data warehouse consists of the three dimensions time, doctor, and patient, and the two measures count and charge, where charge is the fee that a doctor charges a patient for a visit.</a:t>
            </a:r>
            <a:endParaRPr b="0" sz="18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sz="1800" strike="noStrike">
              <a:solidFill>
                <a:srgbClr val="000000"/>
              </a:solidFill>
              <a:latin typeface="Arial"/>
              <a:ea typeface="Arial"/>
              <a:cs typeface="Arial"/>
              <a:sym typeface="Arial"/>
            </a:endParaRPr>
          </a:p>
          <a:p>
            <a:pPr indent="-338399" lvl="0" marL="339840" marR="0" rtl="0" algn="l">
              <a:lnSpc>
                <a:spcPct val="100000"/>
              </a:lnSpc>
              <a:spcBef>
                <a:spcPts val="0"/>
              </a:spcBef>
              <a:spcAft>
                <a:spcPts val="0"/>
              </a:spcAft>
              <a:buClr>
                <a:srgbClr val="3333CC"/>
              </a:buClr>
              <a:buSzPts val="1440"/>
              <a:buFont typeface="Arial"/>
              <a:buChar char="•"/>
            </a:pPr>
            <a:r>
              <a:rPr b="0" lang="en-IN" sz="2400" strike="noStrike">
                <a:solidFill>
                  <a:srgbClr val="000000"/>
                </a:solidFill>
                <a:latin typeface="Calibri"/>
                <a:ea typeface="Calibri"/>
                <a:cs typeface="Calibri"/>
                <a:sym typeface="Calibri"/>
              </a:rPr>
              <a:t>Draw a schema diagram for the above data warehouse</a:t>
            </a:r>
            <a:endParaRPr b="0" sz="1800" strike="noStrike">
              <a:solidFill>
                <a:srgbClr val="000000"/>
              </a:solidFill>
              <a:latin typeface="Arial"/>
              <a:ea typeface="Arial"/>
              <a:cs typeface="Arial"/>
              <a:sym typeface="Arial"/>
            </a:endParaRPr>
          </a:p>
        </p:txBody>
      </p:sp>
      <p:sp>
        <p:nvSpPr>
          <p:cNvPr id="1226" name="Google Shape;1226;p66"/>
          <p:cNvSpPr/>
          <p:nvPr/>
        </p:nvSpPr>
        <p:spPr>
          <a:xfrm>
            <a:off x="7238880" y="6400800"/>
            <a:ext cx="1903680" cy="45576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ahoma"/>
                <a:ea typeface="Tahoma"/>
                <a:cs typeface="Tahoma"/>
                <a:sym typeface="Tahoma"/>
              </a:rPr>
              <a:t>‹#›</a:t>
            </a:fld>
            <a:endParaRPr b="0" sz="1800" strike="noStrike">
              <a:solidFill>
                <a:srgbClr val="000000"/>
              </a:solidFill>
              <a:latin typeface="Arial"/>
              <a:ea typeface="Arial"/>
              <a:cs typeface="Arial"/>
              <a:sym typeface="Arial"/>
            </a:endParaRPr>
          </a:p>
        </p:txBody>
      </p: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1" name="Shape 1231"/>
        <p:cNvGrpSpPr/>
        <p:nvPr/>
      </p:nvGrpSpPr>
      <p:grpSpPr>
        <a:xfrm>
          <a:off x="0" y="0"/>
          <a:ext cx="0" cy="0"/>
          <a:chOff x="0" y="0"/>
          <a:chExt cx="0" cy="0"/>
        </a:xfrm>
      </p:grpSpPr>
      <p:sp>
        <p:nvSpPr>
          <p:cNvPr id="1232" name="Google Shape;1232;p67"/>
          <p:cNvSpPr/>
          <p:nvPr/>
        </p:nvSpPr>
        <p:spPr>
          <a:xfrm>
            <a:off x="2666880" y="274680"/>
            <a:ext cx="6018480" cy="866880"/>
          </a:xfrm>
          <a:prstGeom prst="rect">
            <a:avLst/>
          </a:prstGeom>
          <a:noFill/>
          <a:ln>
            <a:noFill/>
          </a:ln>
        </p:spPr>
        <p:txBody>
          <a:bodyPr anchorCtr="0" anchor="b" bIns="45000" lIns="90000" spcFirstLastPara="1" rIns="90000" wrap="square" tIns="45000">
            <a:noAutofit/>
          </a:bodyPr>
          <a:lstStyle/>
          <a:p>
            <a:pPr indent="0" lvl="0" marL="0" marR="0" rtl="0" algn="ctr">
              <a:lnSpc>
                <a:spcPct val="100000"/>
              </a:lnSpc>
              <a:spcBef>
                <a:spcPts val="0"/>
              </a:spcBef>
              <a:spcAft>
                <a:spcPts val="0"/>
              </a:spcAft>
              <a:buNone/>
            </a:pPr>
            <a:r>
              <a:rPr b="0" lang="en-IN" sz="3600" strike="noStrike">
                <a:solidFill>
                  <a:srgbClr val="FFFFFF"/>
                </a:solidFill>
                <a:latin typeface="Calibri"/>
                <a:ea typeface="Calibri"/>
                <a:cs typeface="Calibri"/>
                <a:sym typeface="Calibri"/>
              </a:rPr>
              <a:t>Exercise </a:t>
            </a:r>
            <a:endParaRPr b="0" sz="1800" strike="noStrike">
              <a:solidFill>
                <a:srgbClr val="000000"/>
              </a:solidFill>
              <a:latin typeface="Arial"/>
              <a:ea typeface="Arial"/>
              <a:cs typeface="Arial"/>
              <a:sym typeface="Arial"/>
            </a:endParaRPr>
          </a:p>
        </p:txBody>
      </p:sp>
      <p:pic>
        <p:nvPicPr>
          <p:cNvPr id="1233" name="Google Shape;1233;p67"/>
          <p:cNvPicPr preferRelativeResize="0"/>
          <p:nvPr/>
        </p:nvPicPr>
        <p:blipFill rotWithShape="1">
          <a:blip r:embed="rId3">
            <a:alphaModFix/>
          </a:blip>
          <a:srcRect b="0" l="0" r="0" t="0"/>
          <a:stretch/>
        </p:blipFill>
        <p:spPr>
          <a:xfrm>
            <a:off x="1066680" y="1632240"/>
            <a:ext cx="7161480" cy="4484880"/>
          </a:xfrm>
          <a:prstGeom prst="rect">
            <a:avLst/>
          </a:prstGeom>
          <a:noFill/>
          <a:ln>
            <a:noFill/>
          </a:ln>
        </p:spPr>
      </p:pic>
      <p:sp>
        <p:nvSpPr>
          <p:cNvPr id="1234" name="Google Shape;1234;p67"/>
          <p:cNvSpPr/>
          <p:nvPr/>
        </p:nvSpPr>
        <p:spPr>
          <a:xfrm>
            <a:off x="7238880" y="6400800"/>
            <a:ext cx="1903680" cy="45576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ahoma"/>
                <a:ea typeface="Tahoma"/>
                <a:cs typeface="Tahoma"/>
                <a:sym typeface="Tahoma"/>
              </a:rPr>
              <a:t>‹#›</a:t>
            </a:fld>
            <a:endParaRPr b="0" sz="1800" strike="noStrike">
              <a:solidFill>
                <a:srgbClr val="000000"/>
              </a:solidFill>
              <a:latin typeface="Arial"/>
              <a:ea typeface="Arial"/>
              <a:cs typeface="Arial"/>
              <a:sym typeface="Arial"/>
            </a:endParaRPr>
          </a:p>
        </p:txBody>
      </p:sp>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8" name="Shape 1238"/>
        <p:cNvGrpSpPr/>
        <p:nvPr/>
      </p:nvGrpSpPr>
      <p:grpSpPr>
        <a:xfrm>
          <a:off x="0" y="0"/>
          <a:ext cx="0" cy="0"/>
          <a:chOff x="0" y="0"/>
          <a:chExt cx="0" cy="0"/>
        </a:xfrm>
      </p:grpSpPr>
      <p:sp>
        <p:nvSpPr>
          <p:cNvPr id="1239" name="Google Shape;1239;p68"/>
          <p:cNvSpPr/>
          <p:nvPr/>
        </p:nvSpPr>
        <p:spPr>
          <a:xfrm>
            <a:off x="457200" y="274680"/>
            <a:ext cx="8228160" cy="1141560"/>
          </a:xfrm>
          <a:prstGeom prst="rect">
            <a:avLst/>
          </a:prstGeom>
          <a:noFill/>
          <a:ln>
            <a:noFill/>
          </a:ln>
        </p:spPr>
        <p:txBody>
          <a:bodyPr anchorCtr="0" anchor="ctr" bIns="45000" lIns="90000" spcFirstLastPara="1" rIns="90000" wrap="square" tIns="45000">
            <a:noAutofit/>
          </a:bodyPr>
          <a:lstStyle/>
          <a:p>
            <a:pPr indent="0" lvl="0" marL="0" marR="0" rtl="0" algn="ctr">
              <a:lnSpc>
                <a:spcPct val="100000"/>
              </a:lnSpc>
              <a:spcBef>
                <a:spcPts val="0"/>
              </a:spcBef>
              <a:spcAft>
                <a:spcPts val="0"/>
              </a:spcAft>
              <a:buNone/>
            </a:pPr>
            <a:r>
              <a:rPr b="0" lang="en-IN" sz="3600" strike="noStrike">
                <a:solidFill>
                  <a:srgbClr val="FFFFFF"/>
                </a:solidFill>
                <a:latin typeface="Calibri"/>
                <a:ea typeface="Calibri"/>
                <a:cs typeface="Calibri"/>
                <a:sym typeface="Calibri"/>
              </a:rPr>
              <a:t>Snowflake Schema</a:t>
            </a:r>
            <a:endParaRPr b="0" sz="1800" strike="noStrike">
              <a:solidFill>
                <a:srgbClr val="000000"/>
              </a:solidFill>
              <a:latin typeface="Arial"/>
              <a:ea typeface="Arial"/>
              <a:cs typeface="Arial"/>
              <a:sym typeface="Arial"/>
            </a:endParaRPr>
          </a:p>
        </p:txBody>
      </p:sp>
      <p:sp>
        <p:nvSpPr>
          <p:cNvPr id="1240" name="Google Shape;1240;p68"/>
          <p:cNvSpPr/>
          <p:nvPr/>
        </p:nvSpPr>
        <p:spPr>
          <a:xfrm>
            <a:off x="461520" y="1295280"/>
            <a:ext cx="8228160" cy="4524480"/>
          </a:xfrm>
          <a:prstGeom prst="rect">
            <a:avLst/>
          </a:prstGeom>
          <a:noFill/>
          <a:ln>
            <a:noFill/>
          </a:ln>
        </p:spPr>
        <p:txBody>
          <a:bodyPr anchorCtr="0" anchor="t" bIns="45000" lIns="90000" spcFirstLastPara="1" rIns="90000" wrap="square" tIns="45000">
            <a:noAutofit/>
          </a:bodyPr>
          <a:lstStyle/>
          <a:p>
            <a:pPr indent="-336600" lvl="0" marL="338040" marR="0" rtl="0" algn="l">
              <a:lnSpc>
                <a:spcPct val="90000"/>
              </a:lnSpc>
              <a:spcBef>
                <a:spcPts val="0"/>
              </a:spcBef>
              <a:spcAft>
                <a:spcPts val="0"/>
              </a:spcAft>
              <a:buClr>
                <a:srgbClr val="3333CC"/>
              </a:buClr>
              <a:buSzPts val="2000"/>
              <a:buFont typeface="Arial"/>
              <a:buChar char="•"/>
            </a:pPr>
            <a:r>
              <a:rPr b="0" lang="en-IN" sz="2000" strike="noStrike">
                <a:solidFill>
                  <a:srgbClr val="000000"/>
                </a:solidFill>
                <a:latin typeface="Calibri"/>
                <a:ea typeface="Calibri"/>
                <a:cs typeface="Calibri"/>
                <a:sym typeface="Calibri"/>
              </a:rPr>
              <a:t>Variant of the star schema model, where some dimension tables are normalized</a:t>
            </a:r>
            <a:endParaRPr b="0" sz="1800" strike="noStrike">
              <a:solidFill>
                <a:srgbClr val="000000"/>
              </a:solidFill>
              <a:latin typeface="Arial"/>
              <a:ea typeface="Arial"/>
              <a:cs typeface="Arial"/>
              <a:sym typeface="Arial"/>
            </a:endParaRPr>
          </a:p>
          <a:p>
            <a:pPr indent="0" lvl="0" marL="0" marR="0" rtl="0" algn="l">
              <a:lnSpc>
                <a:spcPct val="90000"/>
              </a:lnSpc>
              <a:spcBef>
                <a:spcPts val="0"/>
              </a:spcBef>
              <a:spcAft>
                <a:spcPts val="0"/>
              </a:spcAft>
              <a:buNone/>
            </a:pPr>
            <a:r>
              <a:t/>
            </a:r>
            <a:endParaRPr b="0" sz="1800" strike="noStrike">
              <a:solidFill>
                <a:srgbClr val="000000"/>
              </a:solidFill>
              <a:latin typeface="Arial"/>
              <a:ea typeface="Arial"/>
              <a:cs typeface="Arial"/>
              <a:sym typeface="Arial"/>
            </a:endParaRPr>
          </a:p>
          <a:p>
            <a:pPr indent="-336600" lvl="0" marL="338040" marR="0" rtl="0" algn="l">
              <a:lnSpc>
                <a:spcPct val="90000"/>
              </a:lnSpc>
              <a:spcBef>
                <a:spcPts val="0"/>
              </a:spcBef>
              <a:spcAft>
                <a:spcPts val="0"/>
              </a:spcAft>
              <a:buClr>
                <a:srgbClr val="3333CC"/>
              </a:buClr>
              <a:buSzPts val="2000"/>
              <a:buFont typeface="Arial"/>
              <a:buChar char="•"/>
            </a:pPr>
            <a:r>
              <a:rPr b="0" lang="en-IN" sz="2000" strike="noStrike">
                <a:solidFill>
                  <a:srgbClr val="000000"/>
                </a:solidFill>
                <a:latin typeface="Calibri"/>
                <a:ea typeface="Calibri"/>
                <a:cs typeface="Calibri"/>
                <a:sym typeface="Calibri"/>
              </a:rPr>
              <a:t>Further splitting the data into additional tables</a:t>
            </a:r>
            <a:endParaRPr b="0" sz="1800" strike="noStrike">
              <a:solidFill>
                <a:srgbClr val="000000"/>
              </a:solidFill>
              <a:latin typeface="Arial"/>
              <a:ea typeface="Arial"/>
              <a:cs typeface="Arial"/>
              <a:sym typeface="Arial"/>
            </a:endParaRPr>
          </a:p>
          <a:p>
            <a:pPr indent="0" lvl="0" marL="0" marR="0" rtl="0" algn="l">
              <a:lnSpc>
                <a:spcPct val="90000"/>
              </a:lnSpc>
              <a:spcBef>
                <a:spcPts val="0"/>
              </a:spcBef>
              <a:spcAft>
                <a:spcPts val="0"/>
              </a:spcAft>
              <a:buNone/>
            </a:pPr>
            <a:r>
              <a:t/>
            </a:r>
            <a:endParaRPr b="0" sz="1800" strike="noStrike">
              <a:solidFill>
                <a:srgbClr val="000000"/>
              </a:solidFill>
              <a:latin typeface="Arial"/>
              <a:ea typeface="Arial"/>
              <a:cs typeface="Arial"/>
              <a:sym typeface="Arial"/>
            </a:endParaRPr>
          </a:p>
          <a:p>
            <a:pPr indent="-336600" lvl="0" marL="338040" marR="0" rtl="0" algn="l">
              <a:lnSpc>
                <a:spcPct val="90000"/>
              </a:lnSpc>
              <a:spcBef>
                <a:spcPts val="0"/>
              </a:spcBef>
              <a:spcAft>
                <a:spcPts val="0"/>
              </a:spcAft>
              <a:buClr>
                <a:srgbClr val="3333CC"/>
              </a:buClr>
              <a:buSzPts val="2000"/>
              <a:buFont typeface="Arial"/>
              <a:buChar char="•"/>
            </a:pPr>
            <a:r>
              <a:rPr b="0" lang="en-IN" sz="2000" strike="noStrike">
                <a:solidFill>
                  <a:srgbClr val="000000"/>
                </a:solidFill>
                <a:latin typeface="Calibri"/>
                <a:ea typeface="Calibri"/>
                <a:cs typeface="Calibri"/>
                <a:sym typeface="Calibri"/>
              </a:rPr>
              <a:t>Resulting schema graph forms a shape similar to a snowﬂake</a:t>
            </a:r>
            <a:endParaRPr b="0" sz="1800" strike="noStrike">
              <a:solidFill>
                <a:srgbClr val="000000"/>
              </a:solidFill>
              <a:latin typeface="Arial"/>
              <a:ea typeface="Arial"/>
              <a:cs typeface="Arial"/>
              <a:sym typeface="Arial"/>
            </a:endParaRPr>
          </a:p>
          <a:p>
            <a:pPr indent="0" lvl="0" marL="0" marR="0" rtl="0" algn="l">
              <a:lnSpc>
                <a:spcPct val="90000"/>
              </a:lnSpc>
              <a:spcBef>
                <a:spcPts val="0"/>
              </a:spcBef>
              <a:spcAft>
                <a:spcPts val="0"/>
              </a:spcAft>
              <a:buNone/>
            </a:pPr>
            <a:r>
              <a:t/>
            </a:r>
            <a:endParaRPr b="0" sz="1800" strike="noStrike">
              <a:solidFill>
                <a:srgbClr val="000000"/>
              </a:solidFill>
              <a:latin typeface="Arial"/>
              <a:ea typeface="Arial"/>
              <a:cs typeface="Arial"/>
              <a:sym typeface="Arial"/>
            </a:endParaRPr>
          </a:p>
          <a:p>
            <a:pPr indent="-336600" lvl="0" marL="338040" marR="0" rtl="0" algn="l">
              <a:lnSpc>
                <a:spcPct val="90000"/>
              </a:lnSpc>
              <a:spcBef>
                <a:spcPts val="0"/>
              </a:spcBef>
              <a:spcAft>
                <a:spcPts val="0"/>
              </a:spcAft>
              <a:buClr>
                <a:srgbClr val="3333CC"/>
              </a:buClr>
              <a:buSzPts val="2000"/>
              <a:buFont typeface="Arial"/>
              <a:buChar char="•"/>
            </a:pPr>
            <a:r>
              <a:rPr b="0" lang="en-IN" sz="2000" strike="noStrike">
                <a:solidFill>
                  <a:srgbClr val="000000"/>
                </a:solidFill>
                <a:latin typeface="Calibri"/>
                <a:ea typeface="Calibri"/>
                <a:cs typeface="Calibri"/>
                <a:sym typeface="Calibri"/>
              </a:rPr>
              <a:t>Eg. location dimension table contains the attribute set {location_ key, street, city, province_or_state, country}. </a:t>
            </a:r>
            <a:endParaRPr b="0" sz="1800" strike="noStrike">
              <a:solidFill>
                <a:srgbClr val="000000"/>
              </a:solidFill>
              <a:latin typeface="Arial"/>
              <a:ea typeface="Arial"/>
              <a:cs typeface="Arial"/>
              <a:sym typeface="Arial"/>
            </a:endParaRPr>
          </a:p>
          <a:p>
            <a:pPr indent="0" lvl="0" marL="0" marR="0" rtl="0" algn="l">
              <a:lnSpc>
                <a:spcPct val="90000"/>
              </a:lnSpc>
              <a:spcBef>
                <a:spcPts val="0"/>
              </a:spcBef>
              <a:spcAft>
                <a:spcPts val="0"/>
              </a:spcAft>
              <a:buNone/>
            </a:pPr>
            <a:r>
              <a:t/>
            </a:r>
            <a:endParaRPr b="0" sz="1800" strike="noStrike">
              <a:solidFill>
                <a:srgbClr val="000000"/>
              </a:solidFill>
              <a:latin typeface="Arial"/>
              <a:ea typeface="Arial"/>
              <a:cs typeface="Arial"/>
              <a:sym typeface="Arial"/>
            </a:endParaRPr>
          </a:p>
          <a:p>
            <a:pPr indent="-336600" lvl="0" marL="338040" marR="0" rtl="0" algn="l">
              <a:lnSpc>
                <a:spcPct val="90000"/>
              </a:lnSpc>
              <a:spcBef>
                <a:spcPts val="0"/>
              </a:spcBef>
              <a:spcAft>
                <a:spcPts val="0"/>
              </a:spcAft>
              <a:buClr>
                <a:srgbClr val="3333CC"/>
              </a:buClr>
              <a:buSzPts val="2000"/>
              <a:buFont typeface="Arial"/>
              <a:buChar char="•"/>
            </a:pPr>
            <a:r>
              <a:rPr b="0" lang="en-IN" sz="2000" strike="noStrike">
                <a:solidFill>
                  <a:srgbClr val="000000"/>
                </a:solidFill>
                <a:latin typeface="Calibri"/>
                <a:ea typeface="Calibri"/>
                <a:cs typeface="Calibri"/>
                <a:sym typeface="Calibri"/>
              </a:rPr>
              <a:t>For instance, “Pune” is a city in the state of Maharashtra, India. </a:t>
            </a:r>
            <a:endParaRPr b="0" sz="1800" strike="noStrike">
              <a:solidFill>
                <a:srgbClr val="000000"/>
              </a:solidFill>
              <a:latin typeface="Arial"/>
              <a:ea typeface="Arial"/>
              <a:cs typeface="Arial"/>
              <a:sym typeface="Arial"/>
            </a:endParaRPr>
          </a:p>
          <a:p>
            <a:pPr indent="-336600" lvl="0" marL="338040" marR="0" rtl="0" algn="l">
              <a:lnSpc>
                <a:spcPct val="90000"/>
              </a:lnSpc>
              <a:spcBef>
                <a:spcPts val="0"/>
              </a:spcBef>
              <a:spcAft>
                <a:spcPts val="0"/>
              </a:spcAft>
              <a:buClr>
                <a:srgbClr val="3333CC"/>
              </a:buClr>
              <a:buSzPts val="2000"/>
              <a:buFont typeface="Arial"/>
              <a:buChar char="•"/>
            </a:pPr>
            <a:r>
              <a:rPr b="0" lang="en-IN" sz="2000" strike="noStrike">
                <a:solidFill>
                  <a:srgbClr val="000000"/>
                </a:solidFill>
                <a:latin typeface="Calibri"/>
                <a:ea typeface="Calibri"/>
                <a:cs typeface="Calibri"/>
                <a:sym typeface="Calibri"/>
              </a:rPr>
              <a:t>Entries for such different streets in same city will create redundancy among the attributes province_or_state and country; i.e, (...., Pune, Maharashtra, India) and (...., Pune, Maharashtra, India) </a:t>
            </a:r>
            <a:endParaRPr b="0" sz="1800" strike="noStrike">
              <a:solidFill>
                <a:srgbClr val="000000"/>
              </a:solidFill>
              <a:latin typeface="Arial"/>
              <a:ea typeface="Arial"/>
              <a:cs typeface="Arial"/>
              <a:sym typeface="Arial"/>
            </a:endParaRPr>
          </a:p>
        </p:txBody>
      </p:sp>
      <p:sp>
        <p:nvSpPr>
          <p:cNvPr id="1241" name="Google Shape;1241;p68"/>
          <p:cNvSpPr/>
          <p:nvPr/>
        </p:nvSpPr>
        <p:spPr>
          <a:xfrm>
            <a:off x="7238880" y="6400800"/>
            <a:ext cx="1903680" cy="45576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ahoma"/>
                <a:ea typeface="Tahoma"/>
                <a:cs typeface="Tahoma"/>
                <a:sym typeface="Tahoma"/>
              </a:rPr>
              <a:t>‹#›</a:t>
            </a:fld>
            <a:endParaRPr b="0" sz="1800" strike="noStrike">
              <a:solidFill>
                <a:srgbClr val="000000"/>
              </a:solidFill>
              <a:latin typeface="Arial"/>
              <a:ea typeface="Arial"/>
              <a:cs typeface="Arial"/>
              <a:sym typeface="Arial"/>
            </a:endParaRPr>
          </a:p>
        </p:txBody>
      </p:sp>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5" name="Shape 1245"/>
        <p:cNvGrpSpPr/>
        <p:nvPr/>
      </p:nvGrpSpPr>
      <p:grpSpPr>
        <a:xfrm>
          <a:off x="0" y="0"/>
          <a:ext cx="0" cy="0"/>
          <a:chOff x="0" y="0"/>
          <a:chExt cx="0" cy="0"/>
        </a:xfrm>
      </p:grpSpPr>
      <p:sp>
        <p:nvSpPr>
          <p:cNvPr id="1246" name="Google Shape;1246;p69"/>
          <p:cNvSpPr/>
          <p:nvPr/>
        </p:nvSpPr>
        <p:spPr>
          <a:xfrm>
            <a:off x="457200" y="274680"/>
            <a:ext cx="8228160" cy="1141560"/>
          </a:xfrm>
          <a:prstGeom prst="rect">
            <a:avLst/>
          </a:prstGeom>
          <a:noFill/>
          <a:ln>
            <a:noFill/>
          </a:ln>
        </p:spPr>
        <p:txBody>
          <a:bodyPr anchorCtr="0" anchor="ctr" bIns="45000" lIns="90000" spcFirstLastPara="1" rIns="90000" wrap="square" tIns="45000">
            <a:noAutofit/>
          </a:bodyPr>
          <a:lstStyle/>
          <a:p>
            <a:pPr indent="0" lvl="0" marL="0" marR="0" rtl="0" algn="ctr">
              <a:lnSpc>
                <a:spcPct val="100000"/>
              </a:lnSpc>
              <a:spcBef>
                <a:spcPts val="0"/>
              </a:spcBef>
              <a:spcAft>
                <a:spcPts val="0"/>
              </a:spcAft>
              <a:buNone/>
            </a:pPr>
            <a:r>
              <a:rPr b="0" lang="en-IN" sz="3600" strike="noStrike">
                <a:solidFill>
                  <a:srgbClr val="FFFFFF"/>
                </a:solidFill>
                <a:latin typeface="Calibri"/>
                <a:ea typeface="Calibri"/>
                <a:cs typeface="Calibri"/>
                <a:sym typeface="Calibri"/>
              </a:rPr>
              <a:t>Snowflake Schema</a:t>
            </a:r>
            <a:endParaRPr b="0" sz="1800" strike="noStrike">
              <a:solidFill>
                <a:srgbClr val="000000"/>
              </a:solidFill>
              <a:latin typeface="Arial"/>
              <a:ea typeface="Arial"/>
              <a:cs typeface="Arial"/>
              <a:sym typeface="Arial"/>
            </a:endParaRPr>
          </a:p>
        </p:txBody>
      </p:sp>
      <p:sp>
        <p:nvSpPr>
          <p:cNvPr id="1247" name="Google Shape;1247;p69"/>
          <p:cNvSpPr/>
          <p:nvPr/>
        </p:nvSpPr>
        <p:spPr>
          <a:xfrm>
            <a:off x="7238880" y="6400800"/>
            <a:ext cx="1903680" cy="45576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ahoma"/>
                <a:ea typeface="Tahoma"/>
                <a:cs typeface="Tahoma"/>
                <a:sym typeface="Tahoma"/>
              </a:rPr>
              <a:t>‹#›</a:t>
            </a:fld>
            <a:endParaRPr b="0" sz="1800" strike="noStrike">
              <a:solidFill>
                <a:srgbClr val="000000"/>
              </a:solidFill>
              <a:latin typeface="Arial"/>
              <a:ea typeface="Arial"/>
              <a:cs typeface="Arial"/>
              <a:sym typeface="Arial"/>
            </a:endParaRPr>
          </a:p>
        </p:txBody>
      </p:sp>
      <p:pic>
        <p:nvPicPr>
          <p:cNvPr id="1248" name="Google Shape;1248;p69"/>
          <p:cNvPicPr preferRelativeResize="0"/>
          <p:nvPr/>
        </p:nvPicPr>
        <p:blipFill rotWithShape="1">
          <a:blip r:embed="rId3">
            <a:alphaModFix/>
          </a:blip>
          <a:srcRect b="0" l="0" r="0" t="0"/>
          <a:stretch/>
        </p:blipFill>
        <p:spPr>
          <a:xfrm>
            <a:off x="745920" y="1445400"/>
            <a:ext cx="7650720" cy="472284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8" name="Shape 748"/>
        <p:cNvGrpSpPr/>
        <p:nvPr/>
      </p:nvGrpSpPr>
      <p:grpSpPr>
        <a:xfrm>
          <a:off x="0" y="0"/>
          <a:ext cx="0" cy="0"/>
          <a:chOff x="0" y="0"/>
          <a:chExt cx="0" cy="0"/>
        </a:xfrm>
      </p:grpSpPr>
      <p:sp>
        <p:nvSpPr>
          <p:cNvPr id="749" name="Google Shape;749;p7"/>
          <p:cNvSpPr/>
          <p:nvPr/>
        </p:nvSpPr>
        <p:spPr>
          <a:xfrm>
            <a:off x="2666880" y="0"/>
            <a:ext cx="6477120" cy="126072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0" name="Google Shape;750;p7"/>
          <p:cNvSpPr/>
          <p:nvPr/>
        </p:nvSpPr>
        <p:spPr>
          <a:xfrm>
            <a:off x="457200" y="1371600"/>
            <a:ext cx="8228160" cy="5484960"/>
          </a:xfrm>
          <a:prstGeom prst="rect">
            <a:avLst/>
          </a:prstGeom>
          <a:noFill/>
          <a:ln>
            <a:noFill/>
          </a:ln>
        </p:spPr>
        <p:txBody>
          <a:bodyPr anchorCtr="0" anchor="t" bIns="46800" lIns="54700" spcFirstLastPara="1" rIns="90000" wrap="square" tIns="91425">
            <a:noAutofit/>
          </a:bodyPr>
          <a:lstStyle/>
          <a:p>
            <a:pPr indent="-316079" lvl="0" marL="431639" marR="0" rtl="0" algn="l">
              <a:lnSpc>
                <a:spcPct val="90000"/>
              </a:lnSpc>
              <a:spcBef>
                <a:spcPts val="0"/>
              </a:spcBef>
              <a:spcAft>
                <a:spcPts val="0"/>
              </a:spcAft>
              <a:buClr>
                <a:srgbClr val="F0AD00"/>
              </a:buClr>
              <a:buSzPts val="1920"/>
              <a:buFont typeface="Noto Sans Symbols"/>
              <a:buChar char="◼"/>
            </a:pPr>
            <a:r>
              <a:rPr b="0" lang="en-IN" sz="2400" strike="noStrike">
                <a:solidFill>
                  <a:srgbClr val="000000"/>
                </a:solidFill>
                <a:latin typeface="Calibri"/>
                <a:ea typeface="Calibri"/>
                <a:cs typeface="Calibri"/>
                <a:sym typeface="Calibri"/>
              </a:rPr>
              <a:t>A </a:t>
            </a:r>
            <a:r>
              <a:rPr b="0" lang="en-IN" sz="2400" strike="noStrike">
                <a:solidFill>
                  <a:srgbClr val="FF0000"/>
                </a:solidFill>
                <a:latin typeface="Calibri"/>
                <a:ea typeface="Calibri"/>
                <a:cs typeface="Calibri"/>
                <a:sym typeface="Calibri"/>
              </a:rPr>
              <a:t>single, complete and consistent </a:t>
            </a:r>
            <a:r>
              <a:rPr b="0" lang="en-IN" sz="2400" strike="noStrike">
                <a:solidFill>
                  <a:srgbClr val="000000"/>
                </a:solidFill>
                <a:latin typeface="Calibri"/>
                <a:ea typeface="Calibri"/>
                <a:cs typeface="Calibri"/>
                <a:sym typeface="Calibri"/>
              </a:rPr>
              <a:t>store of data obtained from a variety of different sources, made available to end users in a way they can </a:t>
            </a:r>
            <a:r>
              <a:rPr b="0" lang="en-IN" sz="2400" strike="noStrike">
                <a:solidFill>
                  <a:srgbClr val="FF0000"/>
                </a:solidFill>
                <a:latin typeface="Calibri"/>
                <a:ea typeface="Calibri"/>
                <a:cs typeface="Calibri"/>
                <a:sym typeface="Calibri"/>
              </a:rPr>
              <a:t>understand and use in a business context</a:t>
            </a:r>
            <a:r>
              <a:rPr b="0" lang="en-IN" sz="2400" strike="noStrike">
                <a:solidFill>
                  <a:srgbClr val="000000"/>
                </a:solidFill>
                <a:latin typeface="Calibri"/>
                <a:ea typeface="Calibri"/>
                <a:cs typeface="Calibri"/>
                <a:sym typeface="Calibri"/>
              </a:rPr>
              <a:t>. [Barry Devlin]</a:t>
            </a:r>
            <a:endParaRPr b="0" sz="1800" strike="noStrike">
              <a:solidFill>
                <a:srgbClr val="000000"/>
              </a:solidFill>
              <a:latin typeface="Arial"/>
              <a:ea typeface="Arial"/>
              <a:cs typeface="Arial"/>
              <a:sym typeface="Arial"/>
            </a:endParaRPr>
          </a:p>
          <a:p>
            <a:pPr indent="0" lvl="0" marL="0" marR="0" rtl="0" algn="l">
              <a:lnSpc>
                <a:spcPct val="90000"/>
              </a:lnSpc>
              <a:spcBef>
                <a:spcPts val="0"/>
              </a:spcBef>
              <a:spcAft>
                <a:spcPts val="0"/>
              </a:spcAft>
              <a:buNone/>
            </a:pPr>
            <a:r>
              <a:t/>
            </a:r>
            <a:endParaRPr b="0" sz="1800" strike="noStrike">
              <a:solidFill>
                <a:srgbClr val="000000"/>
              </a:solidFill>
              <a:latin typeface="Arial"/>
              <a:ea typeface="Arial"/>
              <a:cs typeface="Arial"/>
              <a:sym typeface="Arial"/>
            </a:endParaRPr>
          </a:p>
          <a:p>
            <a:pPr indent="-316079" lvl="0" marL="431639" marR="0" rtl="0" algn="l">
              <a:lnSpc>
                <a:spcPct val="90000"/>
              </a:lnSpc>
              <a:spcBef>
                <a:spcPts val="0"/>
              </a:spcBef>
              <a:spcAft>
                <a:spcPts val="0"/>
              </a:spcAft>
              <a:buClr>
                <a:srgbClr val="F0AD00"/>
              </a:buClr>
              <a:buSzPts val="1920"/>
              <a:buFont typeface="Noto Sans Symbols"/>
              <a:buChar char="◼"/>
            </a:pPr>
            <a:r>
              <a:rPr b="0" lang="en-IN" sz="2400" strike="noStrike">
                <a:solidFill>
                  <a:srgbClr val="000000"/>
                </a:solidFill>
                <a:latin typeface="Calibri"/>
                <a:ea typeface="Calibri"/>
                <a:cs typeface="Calibri"/>
                <a:sym typeface="Calibri"/>
              </a:rPr>
              <a:t>A </a:t>
            </a:r>
            <a:r>
              <a:rPr b="0" lang="en-IN" sz="2400" strike="noStrike">
                <a:solidFill>
                  <a:srgbClr val="FF0000"/>
                </a:solidFill>
                <a:latin typeface="Calibri"/>
                <a:ea typeface="Calibri"/>
                <a:cs typeface="Calibri"/>
                <a:sym typeface="Calibri"/>
              </a:rPr>
              <a:t>decision support database </a:t>
            </a:r>
            <a:r>
              <a:rPr b="0" lang="en-IN" sz="2400" strike="noStrike">
                <a:solidFill>
                  <a:srgbClr val="000000"/>
                </a:solidFill>
                <a:latin typeface="Calibri"/>
                <a:ea typeface="Calibri"/>
                <a:cs typeface="Calibri"/>
                <a:sym typeface="Calibri"/>
              </a:rPr>
              <a:t>that is maintained separately from the organization’s operational databases.</a:t>
            </a:r>
            <a:endParaRPr b="0" sz="1800" strike="noStrike">
              <a:solidFill>
                <a:srgbClr val="000000"/>
              </a:solidFill>
              <a:latin typeface="Arial"/>
              <a:ea typeface="Arial"/>
              <a:cs typeface="Arial"/>
              <a:sym typeface="Arial"/>
            </a:endParaRPr>
          </a:p>
          <a:p>
            <a:pPr indent="0" lvl="0" marL="0" marR="0" rtl="0" algn="l">
              <a:lnSpc>
                <a:spcPct val="90000"/>
              </a:lnSpc>
              <a:spcBef>
                <a:spcPts val="0"/>
              </a:spcBef>
              <a:spcAft>
                <a:spcPts val="0"/>
              </a:spcAft>
              <a:buNone/>
            </a:pPr>
            <a:r>
              <a:t/>
            </a:r>
            <a:endParaRPr b="0" sz="1800" strike="noStrike">
              <a:solidFill>
                <a:srgbClr val="000000"/>
              </a:solidFill>
              <a:latin typeface="Arial"/>
              <a:ea typeface="Arial"/>
              <a:cs typeface="Arial"/>
              <a:sym typeface="Arial"/>
            </a:endParaRPr>
          </a:p>
          <a:p>
            <a:pPr indent="-316079" lvl="0" marL="431639" marR="0" rtl="0" algn="l">
              <a:lnSpc>
                <a:spcPct val="90000"/>
              </a:lnSpc>
              <a:spcBef>
                <a:spcPts val="0"/>
              </a:spcBef>
              <a:spcAft>
                <a:spcPts val="0"/>
              </a:spcAft>
              <a:buClr>
                <a:srgbClr val="F0AD00"/>
              </a:buClr>
              <a:buSzPts val="1920"/>
              <a:buFont typeface="Noto Sans Symbols"/>
              <a:buChar char="◼"/>
            </a:pPr>
            <a:r>
              <a:rPr b="0" lang="en-IN" sz="2400" strike="noStrike">
                <a:solidFill>
                  <a:srgbClr val="000000"/>
                </a:solidFill>
                <a:latin typeface="Calibri"/>
                <a:ea typeface="Calibri"/>
                <a:cs typeface="Calibri"/>
                <a:sym typeface="Calibri"/>
              </a:rPr>
              <a:t>Support </a:t>
            </a:r>
            <a:r>
              <a:rPr b="0" lang="en-IN" sz="2400" strike="noStrike">
                <a:solidFill>
                  <a:srgbClr val="FF0000"/>
                </a:solidFill>
                <a:latin typeface="Calibri"/>
                <a:ea typeface="Calibri"/>
                <a:cs typeface="Calibri"/>
                <a:sym typeface="Calibri"/>
              </a:rPr>
              <a:t>information processing</a:t>
            </a:r>
            <a:r>
              <a:rPr b="0" lang="en-IN" sz="2400" strike="noStrike">
                <a:solidFill>
                  <a:srgbClr val="000000"/>
                </a:solidFill>
                <a:latin typeface="Calibri"/>
                <a:ea typeface="Calibri"/>
                <a:cs typeface="Calibri"/>
                <a:sym typeface="Calibri"/>
              </a:rPr>
              <a:t> by providing a solid platform of consolidated, historical data for analysis</a:t>
            </a:r>
            <a:endParaRPr b="0" sz="1800" strike="noStrike">
              <a:solidFill>
                <a:srgbClr val="000000"/>
              </a:solidFill>
              <a:latin typeface="Arial"/>
              <a:ea typeface="Arial"/>
              <a:cs typeface="Arial"/>
              <a:sym typeface="Arial"/>
            </a:endParaRPr>
          </a:p>
          <a:p>
            <a:pPr indent="0" lvl="0" marL="0" marR="0" rtl="0" algn="l">
              <a:lnSpc>
                <a:spcPct val="90000"/>
              </a:lnSpc>
              <a:spcBef>
                <a:spcPts val="0"/>
              </a:spcBef>
              <a:spcAft>
                <a:spcPts val="0"/>
              </a:spcAft>
              <a:buNone/>
            </a:pPr>
            <a:r>
              <a:t/>
            </a:r>
            <a:endParaRPr b="0" sz="1800" strike="noStrike">
              <a:solidFill>
                <a:srgbClr val="000000"/>
              </a:solidFill>
              <a:latin typeface="Arial"/>
              <a:ea typeface="Arial"/>
              <a:cs typeface="Arial"/>
              <a:sym typeface="Arial"/>
            </a:endParaRPr>
          </a:p>
          <a:p>
            <a:pPr indent="-316079" lvl="0" marL="431639" marR="0" rtl="0" algn="l">
              <a:lnSpc>
                <a:spcPct val="90000"/>
              </a:lnSpc>
              <a:spcBef>
                <a:spcPts val="0"/>
              </a:spcBef>
              <a:spcAft>
                <a:spcPts val="0"/>
              </a:spcAft>
              <a:buClr>
                <a:srgbClr val="F0AD00"/>
              </a:buClr>
              <a:buSzPts val="1920"/>
              <a:buFont typeface="Noto Sans Symbols"/>
              <a:buChar char="◼"/>
            </a:pPr>
            <a:r>
              <a:rPr b="0" lang="en-IN" sz="2400" strike="noStrike">
                <a:solidFill>
                  <a:srgbClr val="000000"/>
                </a:solidFill>
                <a:latin typeface="Calibri"/>
                <a:ea typeface="Calibri"/>
                <a:cs typeface="Calibri"/>
                <a:sym typeface="Calibri"/>
              </a:rPr>
              <a:t>“A data warehouse is a </a:t>
            </a:r>
            <a:r>
              <a:rPr b="0" lang="en-IN" sz="2400" u="sng" strike="noStrike">
                <a:solidFill>
                  <a:srgbClr val="FF0000"/>
                </a:solidFill>
                <a:latin typeface="Calibri"/>
                <a:ea typeface="Calibri"/>
                <a:cs typeface="Calibri"/>
                <a:sym typeface="Calibri"/>
              </a:rPr>
              <a:t>subject-oriented</a:t>
            </a:r>
            <a:r>
              <a:rPr b="0" lang="en-IN" sz="2400" strike="noStrike">
                <a:solidFill>
                  <a:srgbClr val="000000"/>
                </a:solidFill>
                <a:latin typeface="Calibri"/>
                <a:ea typeface="Calibri"/>
                <a:cs typeface="Calibri"/>
                <a:sym typeface="Calibri"/>
              </a:rPr>
              <a:t>,</a:t>
            </a:r>
            <a:r>
              <a:rPr b="0" lang="en-IN" sz="2400" u="sng" strike="noStrike">
                <a:solidFill>
                  <a:srgbClr val="FF0000"/>
                </a:solidFill>
                <a:latin typeface="Calibri"/>
                <a:ea typeface="Calibri"/>
                <a:cs typeface="Calibri"/>
                <a:sym typeface="Calibri"/>
              </a:rPr>
              <a:t> integrated</a:t>
            </a:r>
            <a:r>
              <a:rPr b="0" lang="en-IN" sz="2400" strike="noStrike">
                <a:solidFill>
                  <a:srgbClr val="000000"/>
                </a:solidFill>
                <a:latin typeface="Calibri"/>
                <a:ea typeface="Calibri"/>
                <a:cs typeface="Calibri"/>
                <a:sym typeface="Calibri"/>
              </a:rPr>
              <a:t>, </a:t>
            </a:r>
            <a:r>
              <a:rPr b="0" lang="en-IN" sz="2400" u="sng" strike="noStrike">
                <a:solidFill>
                  <a:srgbClr val="FF0000"/>
                </a:solidFill>
                <a:latin typeface="Calibri"/>
                <a:ea typeface="Calibri"/>
                <a:cs typeface="Calibri"/>
                <a:sym typeface="Calibri"/>
              </a:rPr>
              <a:t>time-variant</a:t>
            </a:r>
            <a:r>
              <a:rPr b="0" lang="en-IN" sz="2400" strike="noStrike">
                <a:solidFill>
                  <a:srgbClr val="000000"/>
                </a:solidFill>
                <a:latin typeface="Calibri"/>
                <a:ea typeface="Calibri"/>
                <a:cs typeface="Calibri"/>
                <a:sym typeface="Calibri"/>
              </a:rPr>
              <a:t>, and</a:t>
            </a:r>
            <a:r>
              <a:rPr b="0" lang="en-IN" sz="2400" strike="noStrike">
                <a:solidFill>
                  <a:srgbClr val="157573"/>
                </a:solidFill>
                <a:latin typeface="Calibri"/>
                <a:ea typeface="Calibri"/>
                <a:cs typeface="Calibri"/>
                <a:sym typeface="Calibri"/>
              </a:rPr>
              <a:t> </a:t>
            </a:r>
            <a:r>
              <a:rPr b="0" lang="en-IN" sz="2400" u="sng" strike="noStrike">
                <a:solidFill>
                  <a:srgbClr val="FF0000"/>
                </a:solidFill>
                <a:latin typeface="Calibri"/>
                <a:ea typeface="Calibri"/>
                <a:cs typeface="Calibri"/>
                <a:sym typeface="Calibri"/>
              </a:rPr>
              <a:t>nonvolatile</a:t>
            </a:r>
            <a:r>
              <a:rPr b="0" lang="en-IN" sz="2400" strike="noStrike">
                <a:solidFill>
                  <a:srgbClr val="000000"/>
                </a:solidFill>
                <a:latin typeface="Calibri"/>
                <a:ea typeface="Calibri"/>
                <a:cs typeface="Calibri"/>
                <a:sym typeface="Calibri"/>
              </a:rPr>
              <a:t> collection of data in support of management’s decision-making process.”—W. H. Inmon</a:t>
            </a:r>
            <a:endParaRPr b="0" sz="1800" strike="noStrike">
              <a:solidFill>
                <a:srgbClr val="000000"/>
              </a:solidFill>
              <a:latin typeface="Arial"/>
              <a:ea typeface="Arial"/>
              <a:cs typeface="Arial"/>
              <a:sym typeface="Arial"/>
            </a:endParaRPr>
          </a:p>
          <a:p>
            <a:pPr indent="0" lvl="0" marL="0" marR="0" rtl="0" algn="l">
              <a:lnSpc>
                <a:spcPct val="90000"/>
              </a:lnSpc>
              <a:spcBef>
                <a:spcPts val="0"/>
              </a:spcBef>
              <a:spcAft>
                <a:spcPts val="0"/>
              </a:spcAft>
              <a:buNone/>
            </a:pPr>
            <a:r>
              <a:t/>
            </a:r>
            <a:endParaRPr b="0" sz="1800" strike="noStrike">
              <a:solidFill>
                <a:srgbClr val="000000"/>
              </a:solidFill>
              <a:latin typeface="Arial"/>
              <a:ea typeface="Arial"/>
              <a:cs typeface="Arial"/>
              <a:sym typeface="Arial"/>
            </a:endParaRPr>
          </a:p>
          <a:p>
            <a:pPr indent="-316079" lvl="0" marL="431639" marR="0" rtl="0" algn="l">
              <a:lnSpc>
                <a:spcPct val="90000"/>
              </a:lnSpc>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751" name="Google Shape;751;p7"/>
          <p:cNvSpPr/>
          <p:nvPr/>
        </p:nvSpPr>
        <p:spPr>
          <a:xfrm>
            <a:off x="3143160" y="609480"/>
            <a:ext cx="6055200" cy="637920"/>
          </a:xfrm>
          <a:prstGeom prst="rect">
            <a:avLst/>
          </a:prstGeom>
          <a:noFill/>
          <a:ln>
            <a:noFill/>
          </a:ln>
        </p:spPr>
        <p:txBody>
          <a:bodyPr anchorCtr="0" anchor="t" bIns="45000" lIns="90000" spcFirstLastPara="1" rIns="90000" wrap="square" tIns="45000">
            <a:noAutofit/>
          </a:bodyPr>
          <a:lstStyle/>
          <a:p>
            <a:pPr indent="0" lvl="0" marL="0" marR="0" rtl="0" algn="l">
              <a:lnSpc>
                <a:spcPct val="100000"/>
              </a:lnSpc>
              <a:spcBef>
                <a:spcPts val="0"/>
              </a:spcBef>
              <a:spcAft>
                <a:spcPts val="0"/>
              </a:spcAft>
              <a:buNone/>
            </a:pPr>
            <a:r>
              <a:rPr b="0" lang="en-IN" sz="3600" strike="noStrike">
                <a:solidFill>
                  <a:srgbClr val="FFFFFF"/>
                </a:solidFill>
                <a:latin typeface="Calibri"/>
                <a:ea typeface="Calibri"/>
                <a:cs typeface="Calibri"/>
                <a:sym typeface="Calibri"/>
              </a:rPr>
              <a:t>What is Data Warehouse?</a:t>
            </a:r>
            <a:endParaRPr b="0" sz="1800" strike="noStrike">
              <a:solidFill>
                <a:srgbClr val="000000"/>
              </a:solidFill>
              <a:latin typeface="Arial"/>
              <a:ea typeface="Arial"/>
              <a:cs typeface="Arial"/>
              <a:sym typeface="Arial"/>
            </a:endParaRPr>
          </a:p>
        </p:txBody>
      </p:sp>
      <p:sp>
        <p:nvSpPr>
          <p:cNvPr id="752" name="Google Shape;752;p7"/>
          <p:cNvSpPr/>
          <p:nvPr/>
        </p:nvSpPr>
        <p:spPr>
          <a:xfrm>
            <a:off x="7238880" y="6400800"/>
            <a:ext cx="1903680" cy="45576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ahoma"/>
                <a:ea typeface="Tahoma"/>
                <a:cs typeface="Tahoma"/>
                <a:sym typeface="Tahoma"/>
              </a:rPr>
              <a:t>‹#›</a:t>
            </a:fld>
            <a:endParaRPr b="0" sz="1800" strike="noStrike">
              <a:solidFill>
                <a:srgbClr val="000000"/>
              </a:solidFill>
              <a:latin typeface="Arial"/>
              <a:ea typeface="Arial"/>
              <a:cs typeface="Arial"/>
              <a:sym typeface="Arial"/>
            </a:endParaRPr>
          </a:p>
        </p:txBody>
      </p:sp>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2" name="Shape 1252"/>
        <p:cNvGrpSpPr/>
        <p:nvPr/>
      </p:nvGrpSpPr>
      <p:grpSpPr>
        <a:xfrm>
          <a:off x="0" y="0"/>
          <a:ext cx="0" cy="0"/>
          <a:chOff x="0" y="0"/>
          <a:chExt cx="0" cy="0"/>
        </a:xfrm>
      </p:grpSpPr>
      <p:sp>
        <p:nvSpPr>
          <p:cNvPr id="1253" name="Google Shape;1253;p70"/>
          <p:cNvSpPr/>
          <p:nvPr/>
        </p:nvSpPr>
        <p:spPr>
          <a:xfrm>
            <a:off x="457200" y="274680"/>
            <a:ext cx="8228160" cy="1141560"/>
          </a:xfrm>
          <a:prstGeom prst="rect">
            <a:avLst/>
          </a:prstGeom>
          <a:noFill/>
          <a:ln>
            <a:noFill/>
          </a:ln>
        </p:spPr>
        <p:txBody>
          <a:bodyPr anchorCtr="0" anchor="ctr" bIns="45000" lIns="90000" spcFirstLastPara="1" rIns="90000" wrap="square" tIns="45000">
            <a:noAutofit/>
          </a:bodyPr>
          <a:lstStyle/>
          <a:p>
            <a:pPr indent="0" lvl="0" marL="0" marR="0" rtl="0" algn="ctr">
              <a:lnSpc>
                <a:spcPct val="100000"/>
              </a:lnSpc>
              <a:spcBef>
                <a:spcPts val="0"/>
              </a:spcBef>
              <a:spcAft>
                <a:spcPts val="0"/>
              </a:spcAft>
              <a:buNone/>
            </a:pPr>
            <a:r>
              <a:rPr b="0" lang="en-IN" sz="3600" strike="noStrike">
                <a:solidFill>
                  <a:srgbClr val="FFFFFF"/>
                </a:solidFill>
                <a:latin typeface="Calibri"/>
                <a:ea typeface="Calibri"/>
                <a:cs typeface="Calibri"/>
                <a:sym typeface="Calibri"/>
              </a:rPr>
              <a:t>Snowflake Schema</a:t>
            </a:r>
            <a:endParaRPr b="0" sz="1800" strike="noStrike">
              <a:solidFill>
                <a:srgbClr val="000000"/>
              </a:solidFill>
              <a:latin typeface="Arial"/>
              <a:ea typeface="Arial"/>
              <a:cs typeface="Arial"/>
              <a:sym typeface="Arial"/>
            </a:endParaRPr>
          </a:p>
        </p:txBody>
      </p:sp>
      <p:sp>
        <p:nvSpPr>
          <p:cNvPr id="1254" name="Google Shape;1254;p70"/>
          <p:cNvSpPr/>
          <p:nvPr/>
        </p:nvSpPr>
        <p:spPr>
          <a:xfrm>
            <a:off x="457200" y="1600200"/>
            <a:ext cx="8228160" cy="4524480"/>
          </a:xfrm>
          <a:prstGeom prst="rect">
            <a:avLst/>
          </a:prstGeom>
          <a:noFill/>
          <a:ln>
            <a:noFill/>
          </a:ln>
        </p:spPr>
        <p:txBody>
          <a:bodyPr anchorCtr="0" anchor="t" bIns="45000" lIns="90000" spcFirstLastPara="1" rIns="90000" wrap="square" tIns="45000">
            <a:noAutofit/>
          </a:bodyPr>
          <a:lstStyle/>
          <a:p>
            <a:pPr indent="-336600" lvl="0" marL="338040" marR="0" rtl="0" algn="l">
              <a:lnSpc>
                <a:spcPct val="90000"/>
              </a:lnSpc>
              <a:spcBef>
                <a:spcPts val="0"/>
              </a:spcBef>
              <a:spcAft>
                <a:spcPts val="0"/>
              </a:spcAft>
              <a:buClr>
                <a:srgbClr val="3333CC"/>
              </a:buClr>
              <a:buSzPts val="2400"/>
              <a:buFont typeface="Arial"/>
              <a:buChar char="•"/>
            </a:pPr>
            <a:r>
              <a:rPr b="0" lang="en-IN" sz="2400" strike="noStrike">
                <a:solidFill>
                  <a:srgbClr val="000000"/>
                </a:solidFill>
                <a:latin typeface="Calibri"/>
                <a:ea typeface="Calibri"/>
                <a:cs typeface="Calibri"/>
                <a:sym typeface="Calibri"/>
              </a:rPr>
              <a:t>Advantages</a:t>
            </a:r>
            <a:endParaRPr b="0" sz="1800" strike="noStrike">
              <a:solidFill>
                <a:srgbClr val="000000"/>
              </a:solidFill>
              <a:latin typeface="Arial"/>
              <a:ea typeface="Arial"/>
              <a:cs typeface="Arial"/>
              <a:sym typeface="Arial"/>
            </a:endParaRPr>
          </a:p>
          <a:p>
            <a:pPr indent="-279720" lvl="1" marL="738360" marR="0" rtl="0" algn="l">
              <a:lnSpc>
                <a:spcPct val="90000"/>
              </a:lnSpc>
              <a:spcBef>
                <a:spcPts val="0"/>
              </a:spcBef>
              <a:spcAft>
                <a:spcPts val="0"/>
              </a:spcAft>
              <a:buClr>
                <a:srgbClr val="FF0000"/>
              </a:buClr>
              <a:buSzPts val="2400"/>
              <a:buFont typeface="Arial"/>
              <a:buChar char="–"/>
            </a:pPr>
            <a:r>
              <a:rPr b="0" i="0" lang="en-IN" sz="2400" u="none" cap="none" strike="noStrike">
                <a:solidFill>
                  <a:srgbClr val="000000"/>
                </a:solidFill>
                <a:latin typeface="Calibri"/>
                <a:ea typeface="Calibri"/>
                <a:cs typeface="Calibri"/>
                <a:sym typeface="Calibri"/>
              </a:rPr>
              <a:t>Saves storage space</a:t>
            </a:r>
            <a:endParaRPr b="0" i="0" sz="1800" u="none" cap="none" strike="noStrike">
              <a:solidFill>
                <a:srgbClr val="000000"/>
              </a:solidFill>
              <a:latin typeface="Arial"/>
              <a:ea typeface="Arial"/>
              <a:cs typeface="Arial"/>
              <a:sym typeface="Arial"/>
            </a:endParaRPr>
          </a:p>
          <a:p>
            <a:pPr indent="-279720" lvl="1" marL="738360" marR="0" rtl="0" algn="l">
              <a:lnSpc>
                <a:spcPct val="90000"/>
              </a:lnSpc>
              <a:spcBef>
                <a:spcPts val="0"/>
              </a:spcBef>
              <a:spcAft>
                <a:spcPts val="0"/>
              </a:spcAft>
              <a:buClr>
                <a:srgbClr val="FF0000"/>
              </a:buClr>
              <a:buSzPts val="2400"/>
              <a:buFont typeface="Arial"/>
              <a:buChar char="–"/>
            </a:pPr>
            <a:r>
              <a:rPr b="0" i="0" lang="en-IN" sz="2400" u="none" cap="none" strike="noStrike">
                <a:solidFill>
                  <a:srgbClr val="000000"/>
                </a:solidFill>
                <a:latin typeface="Calibri"/>
                <a:ea typeface="Calibri"/>
                <a:cs typeface="Calibri"/>
                <a:sym typeface="Calibri"/>
              </a:rPr>
              <a:t>Reduces redundancies</a:t>
            </a:r>
            <a:endParaRPr b="0" i="0" sz="1800" u="none" cap="none" strike="noStrike">
              <a:solidFill>
                <a:srgbClr val="000000"/>
              </a:solidFill>
              <a:latin typeface="Arial"/>
              <a:ea typeface="Arial"/>
              <a:cs typeface="Arial"/>
              <a:sym typeface="Arial"/>
            </a:endParaRPr>
          </a:p>
          <a:p>
            <a:pPr indent="0" lvl="0" marL="0" marR="0" rtl="0" algn="l">
              <a:lnSpc>
                <a:spcPct val="90000"/>
              </a:lnSpc>
              <a:spcBef>
                <a:spcPts val="0"/>
              </a:spcBef>
              <a:spcAft>
                <a:spcPts val="0"/>
              </a:spcAft>
              <a:buNone/>
            </a:pPr>
            <a:r>
              <a:t/>
            </a:r>
            <a:endParaRPr b="0" sz="1800" strike="noStrike">
              <a:solidFill>
                <a:srgbClr val="000000"/>
              </a:solidFill>
              <a:latin typeface="Arial"/>
              <a:ea typeface="Arial"/>
              <a:cs typeface="Arial"/>
              <a:sym typeface="Arial"/>
            </a:endParaRPr>
          </a:p>
          <a:p>
            <a:pPr indent="-336600" lvl="0" marL="338040" marR="0" rtl="0" algn="l">
              <a:lnSpc>
                <a:spcPct val="90000"/>
              </a:lnSpc>
              <a:spcBef>
                <a:spcPts val="0"/>
              </a:spcBef>
              <a:spcAft>
                <a:spcPts val="0"/>
              </a:spcAft>
              <a:buClr>
                <a:srgbClr val="3333CC"/>
              </a:buClr>
              <a:buSzPts val="2400"/>
              <a:buFont typeface="Arial"/>
              <a:buChar char="•"/>
            </a:pPr>
            <a:r>
              <a:rPr b="0" lang="en-IN" sz="2400" strike="noStrike">
                <a:solidFill>
                  <a:srgbClr val="000000"/>
                </a:solidFill>
                <a:latin typeface="Calibri"/>
                <a:ea typeface="Calibri"/>
                <a:cs typeface="Calibri"/>
                <a:sym typeface="Calibri"/>
              </a:rPr>
              <a:t>Disadvantages</a:t>
            </a:r>
            <a:endParaRPr b="0" sz="1800" strike="noStrike">
              <a:solidFill>
                <a:srgbClr val="000000"/>
              </a:solidFill>
              <a:latin typeface="Arial"/>
              <a:ea typeface="Arial"/>
              <a:cs typeface="Arial"/>
              <a:sym typeface="Arial"/>
            </a:endParaRPr>
          </a:p>
          <a:p>
            <a:pPr indent="-279720" lvl="1" marL="738360" marR="0" rtl="0" algn="l">
              <a:lnSpc>
                <a:spcPct val="90000"/>
              </a:lnSpc>
              <a:spcBef>
                <a:spcPts val="0"/>
              </a:spcBef>
              <a:spcAft>
                <a:spcPts val="0"/>
              </a:spcAft>
              <a:buClr>
                <a:srgbClr val="FF0000"/>
              </a:buClr>
              <a:buSzPts val="2400"/>
              <a:buFont typeface="Arial"/>
              <a:buChar char="–"/>
            </a:pPr>
            <a:r>
              <a:rPr b="0" i="0" lang="en-IN" sz="2400" u="none" cap="none" strike="noStrike">
                <a:solidFill>
                  <a:srgbClr val="000000"/>
                </a:solidFill>
                <a:latin typeface="Calibri"/>
                <a:ea typeface="Calibri"/>
                <a:cs typeface="Calibri"/>
                <a:sym typeface="Calibri"/>
              </a:rPr>
              <a:t>Degrades performance because more joins needed to execute a query</a:t>
            </a:r>
            <a:endParaRPr b="0" i="0" sz="1800" u="none" cap="none" strike="noStrike">
              <a:solidFill>
                <a:srgbClr val="000000"/>
              </a:solidFill>
              <a:latin typeface="Arial"/>
              <a:ea typeface="Arial"/>
              <a:cs typeface="Arial"/>
              <a:sym typeface="Arial"/>
            </a:endParaRPr>
          </a:p>
          <a:p>
            <a:pPr indent="-279720" lvl="1" marL="738360" marR="0" rtl="0" algn="l">
              <a:lnSpc>
                <a:spcPct val="90000"/>
              </a:lnSpc>
              <a:spcBef>
                <a:spcPts val="0"/>
              </a:spcBef>
              <a:spcAft>
                <a:spcPts val="0"/>
              </a:spcAft>
              <a:buClr>
                <a:srgbClr val="FF0000"/>
              </a:buClr>
              <a:buSzPts val="2400"/>
              <a:buFont typeface="Arial"/>
              <a:buChar char="–"/>
            </a:pPr>
            <a:r>
              <a:rPr b="0" i="0" lang="en-IN" sz="2400" u="none" cap="none" strike="noStrike">
                <a:solidFill>
                  <a:srgbClr val="000000"/>
                </a:solidFill>
                <a:latin typeface="Calibri"/>
                <a:ea typeface="Calibri"/>
                <a:cs typeface="Calibri"/>
                <a:sym typeface="Calibri"/>
              </a:rPr>
              <a:t>System performance adversely affected</a:t>
            </a:r>
            <a:endParaRPr b="0" i="0" sz="1800" u="none" cap="none" strike="noStrike">
              <a:solidFill>
                <a:srgbClr val="000000"/>
              </a:solidFill>
              <a:latin typeface="Arial"/>
              <a:ea typeface="Arial"/>
              <a:cs typeface="Arial"/>
              <a:sym typeface="Arial"/>
            </a:endParaRPr>
          </a:p>
          <a:p>
            <a:pPr indent="0" lvl="0" marL="0" marR="0" rtl="0" algn="l">
              <a:lnSpc>
                <a:spcPct val="90000"/>
              </a:lnSpc>
              <a:spcBef>
                <a:spcPts val="0"/>
              </a:spcBef>
              <a:spcAft>
                <a:spcPts val="0"/>
              </a:spcAft>
              <a:buNone/>
            </a:pPr>
            <a:r>
              <a:t/>
            </a:r>
            <a:endParaRPr b="0" sz="1800" strike="noStrike">
              <a:solidFill>
                <a:srgbClr val="000000"/>
              </a:solidFill>
              <a:latin typeface="Arial"/>
              <a:ea typeface="Arial"/>
              <a:cs typeface="Arial"/>
              <a:sym typeface="Arial"/>
            </a:endParaRPr>
          </a:p>
          <a:p>
            <a:pPr indent="-336600" lvl="0" marL="338040" marR="0" rtl="0" algn="l">
              <a:lnSpc>
                <a:spcPct val="90000"/>
              </a:lnSpc>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1255" name="Google Shape;1255;p70"/>
          <p:cNvSpPr/>
          <p:nvPr/>
        </p:nvSpPr>
        <p:spPr>
          <a:xfrm>
            <a:off x="7238880" y="6400800"/>
            <a:ext cx="1903680" cy="45576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ahoma"/>
                <a:ea typeface="Tahoma"/>
                <a:cs typeface="Tahoma"/>
                <a:sym typeface="Tahoma"/>
              </a:rPr>
              <a:t>‹#›</a:t>
            </a:fld>
            <a:endParaRPr b="0" sz="1800" strike="noStrike">
              <a:solidFill>
                <a:srgbClr val="000000"/>
              </a:solidFill>
              <a:latin typeface="Arial"/>
              <a:ea typeface="Arial"/>
              <a:cs typeface="Arial"/>
              <a:sym typeface="Arial"/>
            </a:endParaRPr>
          </a:p>
        </p:txBody>
      </p:sp>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9" name="Shape 1259"/>
        <p:cNvGrpSpPr/>
        <p:nvPr/>
      </p:nvGrpSpPr>
      <p:grpSpPr>
        <a:xfrm>
          <a:off x="0" y="0"/>
          <a:ext cx="0" cy="0"/>
          <a:chOff x="0" y="0"/>
          <a:chExt cx="0" cy="0"/>
        </a:xfrm>
      </p:grpSpPr>
      <p:sp>
        <p:nvSpPr>
          <p:cNvPr id="1260" name="Google Shape;1260;p71"/>
          <p:cNvSpPr/>
          <p:nvPr/>
        </p:nvSpPr>
        <p:spPr>
          <a:xfrm>
            <a:off x="457200" y="274680"/>
            <a:ext cx="8228160" cy="1141560"/>
          </a:xfrm>
          <a:prstGeom prst="rect">
            <a:avLst/>
          </a:prstGeom>
          <a:noFill/>
          <a:ln>
            <a:noFill/>
          </a:ln>
        </p:spPr>
        <p:txBody>
          <a:bodyPr anchorCtr="0" anchor="ctr" bIns="45000" lIns="90000" spcFirstLastPara="1" rIns="90000" wrap="square" tIns="45000">
            <a:noAutofit/>
          </a:bodyPr>
          <a:lstStyle/>
          <a:p>
            <a:pPr indent="0" lvl="0" marL="0" marR="0" rtl="0" algn="ctr">
              <a:lnSpc>
                <a:spcPct val="100000"/>
              </a:lnSpc>
              <a:spcBef>
                <a:spcPts val="0"/>
              </a:spcBef>
              <a:spcAft>
                <a:spcPts val="0"/>
              </a:spcAft>
              <a:buNone/>
            </a:pPr>
            <a:r>
              <a:rPr b="0" lang="en-IN" sz="3600" strike="noStrike">
                <a:solidFill>
                  <a:srgbClr val="FFFFFF"/>
                </a:solidFill>
                <a:latin typeface="Calibri"/>
                <a:ea typeface="Calibri"/>
                <a:cs typeface="Calibri"/>
                <a:sym typeface="Calibri"/>
              </a:rPr>
              <a:t>Fact Constellation</a:t>
            </a:r>
            <a:endParaRPr b="0" sz="1800" strike="noStrike">
              <a:solidFill>
                <a:srgbClr val="000000"/>
              </a:solidFill>
              <a:latin typeface="Arial"/>
              <a:ea typeface="Arial"/>
              <a:cs typeface="Arial"/>
              <a:sym typeface="Arial"/>
            </a:endParaRPr>
          </a:p>
        </p:txBody>
      </p:sp>
      <p:sp>
        <p:nvSpPr>
          <p:cNvPr id="1261" name="Google Shape;1261;p71"/>
          <p:cNvSpPr/>
          <p:nvPr/>
        </p:nvSpPr>
        <p:spPr>
          <a:xfrm>
            <a:off x="443160" y="1405800"/>
            <a:ext cx="8228160" cy="4524480"/>
          </a:xfrm>
          <a:prstGeom prst="rect">
            <a:avLst/>
          </a:prstGeom>
          <a:noFill/>
          <a:ln>
            <a:noFill/>
          </a:ln>
        </p:spPr>
        <p:txBody>
          <a:bodyPr anchorCtr="0" anchor="t" bIns="45000" lIns="90000" spcFirstLastPara="1" rIns="90000" wrap="square" tIns="45000">
            <a:noAutofit/>
          </a:bodyPr>
          <a:lstStyle/>
          <a:p>
            <a:pPr indent="-336600" lvl="0" marL="338040" marR="0" rtl="0" algn="l">
              <a:lnSpc>
                <a:spcPct val="90000"/>
              </a:lnSpc>
              <a:spcBef>
                <a:spcPts val="0"/>
              </a:spcBef>
              <a:spcAft>
                <a:spcPts val="0"/>
              </a:spcAft>
              <a:buClr>
                <a:srgbClr val="3333CC"/>
              </a:buClr>
              <a:buSzPts val="2400"/>
              <a:buFont typeface="Arial"/>
              <a:buChar char="•"/>
            </a:pPr>
            <a:r>
              <a:rPr b="0" lang="en-IN" sz="2400" strike="noStrike">
                <a:solidFill>
                  <a:srgbClr val="000000"/>
                </a:solidFill>
                <a:latin typeface="Calibri"/>
                <a:ea typeface="Calibri"/>
                <a:cs typeface="Calibri"/>
                <a:sym typeface="Calibri"/>
              </a:rPr>
              <a:t>Sophisticated applications may require </a:t>
            </a:r>
            <a:r>
              <a:rPr b="1" lang="en-IN" sz="2400" strike="noStrike">
                <a:solidFill>
                  <a:srgbClr val="FF0000"/>
                </a:solidFill>
                <a:latin typeface="Calibri"/>
                <a:ea typeface="Calibri"/>
                <a:cs typeface="Calibri"/>
                <a:sym typeface="Calibri"/>
              </a:rPr>
              <a:t>multiple fact tables </a:t>
            </a:r>
            <a:r>
              <a:rPr b="0" lang="en-IN" sz="2400" strike="noStrike">
                <a:solidFill>
                  <a:srgbClr val="000000"/>
                </a:solidFill>
                <a:latin typeface="Calibri"/>
                <a:ea typeface="Calibri"/>
                <a:cs typeface="Calibri"/>
                <a:sym typeface="Calibri"/>
              </a:rPr>
              <a:t>to share dimension tables </a:t>
            </a:r>
            <a:endParaRPr b="0" sz="1800" strike="noStrike">
              <a:solidFill>
                <a:srgbClr val="000000"/>
              </a:solidFill>
              <a:latin typeface="Arial"/>
              <a:ea typeface="Arial"/>
              <a:cs typeface="Arial"/>
              <a:sym typeface="Arial"/>
            </a:endParaRPr>
          </a:p>
          <a:p>
            <a:pPr indent="0" lvl="0" marL="0" marR="0" rtl="0" algn="l">
              <a:lnSpc>
                <a:spcPct val="90000"/>
              </a:lnSpc>
              <a:spcBef>
                <a:spcPts val="0"/>
              </a:spcBef>
              <a:spcAft>
                <a:spcPts val="0"/>
              </a:spcAft>
              <a:buNone/>
            </a:pPr>
            <a:r>
              <a:t/>
            </a:r>
            <a:endParaRPr b="0" sz="1800" strike="noStrike">
              <a:solidFill>
                <a:srgbClr val="000000"/>
              </a:solidFill>
              <a:latin typeface="Arial"/>
              <a:ea typeface="Arial"/>
              <a:cs typeface="Arial"/>
              <a:sym typeface="Arial"/>
            </a:endParaRPr>
          </a:p>
          <a:p>
            <a:pPr indent="-336600" lvl="0" marL="338040" marR="0" rtl="0" algn="l">
              <a:lnSpc>
                <a:spcPct val="90000"/>
              </a:lnSpc>
              <a:spcBef>
                <a:spcPts val="0"/>
              </a:spcBef>
              <a:spcAft>
                <a:spcPts val="0"/>
              </a:spcAft>
              <a:buClr>
                <a:srgbClr val="3333CC"/>
              </a:buClr>
              <a:buSzPts val="2400"/>
              <a:buFont typeface="Arial"/>
              <a:buChar char="•"/>
            </a:pPr>
            <a:r>
              <a:rPr b="0" lang="en-IN" sz="2400" strike="noStrike">
                <a:solidFill>
                  <a:srgbClr val="000000"/>
                </a:solidFill>
                <a:latin typeface="Calibri"/>
                <a:ea typeface="Calibri"/>
                <a:cs typeface="Calibri"/>
                <a:sym typeface="Calibri"/>
              </a:rPr>
              <a:t>This kind of schema can be viewed as a collection of stars, and hence is called a galaxy schema or a fact constellation schema</a:t>
            </a:r>
            <a:endParaRPr b="0" sz="1800" strike="noStrike">
              <a:solidFill>
                <a:srgbClr val="000000"/>
              </a:solidFill>
              <a:latin typeface="Arial"/>
              <a:ea typeface="Arial"/>
              <a:cs typeface="Arial"/>
              <a:sym typeface="Arial"/>
            </a:endParaRPr>
          </a:p>
          <a:p>
            <a:pPr indent="0" lvl="0" marL="0" marR="0" rtl="0" algn="l">
              <a:lnSpc>
                <a:spcPct val="90000"/>
              </a:lnSpc>
              <a:spcBef>
                <a:spcPts val="0"/>
              </a:spcBef>
              <a:spcAft>
                <a:spcPts val="0"/>
              </a:spcAft>
              <a:buNone/>
            </a:pPr>
            <a:r>
              <a:t/>
            </a:r>
            <a:endParaRPr b="0" sz="1800" strike="noStrike">
              <a:solidFill>
                <a:srgbClr val="000000"/>
              </a:solidFill>
              <a:latin typeface="Arial"/>
              <a:ea typeface="Arial"/>
              <a:cs typeface="Arial"/>
              <a:sym typeface="Arial"/>
            </a:endParaRPr>
          </a:p>
          <a:p>
            <a:pPr indent="-336600" lvl="0" marL="338040" marR="0" rtl="0" algn="l">
              <a:lnSpc>
                <a:spcPct val="90000"/>
              </a:lnSpc>
              <a:spcBef>
                <a:spcPts val="0"/>
              </a:spcBef>
              <a:spcAft>
                <a:spcPts val="0"/>
              </a:spcAft>
              <a:buClr>
                <a:srgbClr val="3333CC"/>
              </a:buClr>
              <a:buSzPts val="2400"/>
              <a:buFont typeface="Arial"/>
              <a:buChar char="•"/>
            </a:pPr>
            <a:r>
              <a:rPr b="0" lang="en-IN" sz="2400" strike="noStrike">
                <a:solidFill>
                  <a:srgbClr val="000000"/>
                </a:solidFill>
                <a:latin typeface="Calibri"/>
                <a:ea typeface="Calibri"/>
                <a:cs typeface="Calibri"/>
                <a:sym typeface="Calibri"/>
              </a:rPr>
              <a:t>Eg. two fact tables, sales and shipping</a:t>
            </a:r>
            <a:endParaRPr b="0" sz="1800" strike="noStrike">
              <a:solidFill>
                <a:srgbClr val="000000"/>
              </a:solidFill>
              <a:latin typeface="Arial"/>
              <a:ea typeface="Arial"/>
              <a:cs typeface="Arial"/>
              <a:sym typeface="Arial"/>
            </a:endParaRPr>
          </a:p>
          <a:p>
            <a:pPr indent="0" lvl="0" marL="0" marR="0" rtl="0" algn="l">
              <a:lnSpc>
                <a:spcPct val="90000"/>
              </a:lnSpc>
              <a:spcBef>
                <a:spcPts val="0"/>
              </a:spcBef>
              <a:spcAft>
                <a:spcPts val="0"/>
              </a:spcAft>
              <a:buNone/>
            </a:pPr>
            <a:r>
              <a:t/>
            </a:r>
            <a:endParaRPr b="0" sz="1800" strike="noStrike">
              <a:solidFill>
                <a:srgbClr val="000000"/>
              </a:solidFill>
              <a:latin typeface="Arial"/>
              <a:ea typeface="Arial"/>
              <a:cs typeface="Arial"/>
              <a:sym typeface="Arial"/>
            </a:endParaRPr>
          </a:p>
          <a:p>
            <a:pPr indent="-336600" lvl="0" marL="338040" marR="0" rtl="0" algn="l">
              <a:lnSpc>
                <a:spcPct val="90000"/>
              </a:lnSpc>
              <a:spcBef>
                <a:spcPts val="0"/>
              </a:spcBef>
              <a:spcAft>
                <a:spcPts val="0"/>
              </a:spcAft>
              <a:buClr>
                <a:srgbClr val="3333CC"/>
              </a:buClr>
              <a:buSzPts val="2400"/>
              <a:buFont typeface="Arial"/>
              <a:buChar char="•"/>
            </a:pPr>
            <a:r>
              <a:rPr b="0" lang="en-IN" sz="2400" strike="noStrike">
                <a:solidFill>
                  <a:srgbClr val="000000"/>
                </a:solidFill>
                <a:latin typeface="Calibri"/>
                <a:ea typeface="Calibri"/>
                <a:cs typeface="Calibri"/>
                <a:sym typeface="Calibri"/>
              </a:rPr>
              <a:t>Fact constellation schema allows dimension tables to be shared between fact tables.</a:t>
            </a:r>
            <a:endParaRPr b="0" sz="1800" strike="noStrike">
              <a:solidFill>
                <a:srgbClr val="000000"/>
              </a:solidFill>
              <a:latin typeface="Arial"/>
              <a:ea typeface="Arial"/>
              <a:cs typeface="Arial"/>
              <a:sym typeface="Arial"/>
            </a:endParaRPr>
          </a:p>
          <a:p>
            <a:pPr indent="0" lvl="0" marL="0" marR="0" rtl="0" algn="l">
              <a:lnSpc>
                <a:spcPct val="90000"/>
              </a:lnSpc>
              <a:spcBef>
                <a:spcPts val="0"/>
              </a:spcBef>
              <a:spcAft>
                <a:spcPts val="0"/>
              </a:spcAft>
              <a:buNone/>
            </a:pPr>
            <a:r>
              <a:t/>
            </a:r>
            <a:endParaRPr b="0" sz="1800" strike="noStrike">
              <a:solidFill>
                <a:srgbClr val="000000"/>
              </a:solidFill>
              <a:latin typeface="Arial"/>
              <a:ea typeface="Arial"/>
              <a:cs typeface="Arial"/>
              <a:sym typeface="Arial"/>
            </a:endParaRPr>
          </a:p>
          <a:p>
            <a:pPr indent="-336600" lvl="0" marL="338040" marR="0" rtl="0" algn="l">
              <a:lnSpc>
                <a:spcPct val="90000"/>
              </a:lnSpc>
              <a:spcBef>
                <a:spcPts val="0"/>
              </a:spcBef>
              <a:spcAft>
                <a:spcPts val="0"/>
              </a:spcAft>
              <a:buClr>
                <a:srgbClr val="3333CC"/>
              </a:buClr>
              <a:buSzPts val="2400"/>
              <a:buFont typeface="Arial"/>
              <a:buChar char="•"/>
            </a:pPr>
            <a:r>
              <a:rPr b="0" lang="en-IN" sz="2400" strike="noStrike">
                <a:solidFill>
                  <a:srgbClr val="000000"/>
                </a:solidFill>
                <a:latin typeface="Calibri"/>
                <a:ea typeface="Calibri"/>
                <a:cs typeface="Calibri"/>
                <a:sym typeface="Calibri"/>
              </a:rPr>
              <a:t>Eg. the dimensions tables for time, item, and location are shared between the sales and shipping fact tables.</a:t>
            </a:r>
            <a:endParaRPr b="0" sz="1800" strike="noStrike">
              <a:solidFill>
                <a:srgbClr val="000000"/>
              </a:solidFill>
              <a:latin typeface="Arial"/>
              <a:ea typeface="Arial"/>
              <a:cs typeface="Arial"/>
              <a:sym typeface="Arial"/>
            </a:endParaRPr>
          </a:p>
          <a:p>
            <a:pPr indent="-336600" lvl="0" marL="338040" marR="0" rtl="0" algn="l">
              <a:lnSpc>
                <a:spcPct val="90000"/>
              </a:lnSpc>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1262" name="Google Shape;1262;p71"/>
          <p:cNvSpPr/>
          <p:nvPr/>
        </p:nvSpPr>
        <p:spPr>
          <a:xfrm>
            <a:off x="7238880" y="6400800"/>
            <a:ext cx="1903680" cy="45576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ahoma"/>
                <a:ea typeface="Tahoma"/>
                <a:cs typeface="Tahoma"/>
                <a:sym typeface="Tahoma"/>
              </a:rPr>
              <a:t>‹#›</a:t>
            </a:fld>
            <a:endParaRPr b="0" sz="1800" strike="noStrike">
              <a:solidFill>
                <a:srgbClr val="000000"/>
              </a:solidFill>
              <a:latin typeface="Arial"/>
              <a:ea typeface="Arial"/>
              <a:cs typeface="Arial"/>
              <a:sym typeface="Arial"/>
            </a:endParaRPr>
          </a:p>
        </p:txBody>
      </p:sp>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6" name="Shape 1266"/>
        <p:cNvGrpSpPr/>
        <p:nvPr/>
      </p:nvGrpSpPr>
      <p:grpSpPr>
        <a:xfrm>
          <a:off x="0" y="0"/>
          <a:ext cx="0" cy="0"/>
          <a:chOff x="0" y="0"/>
          <a:chExt cx="0" cy="0"/>
        </a:xfrm>
      </p:grpSpPr>
      <p:sp>
        <p:nvSpPr>
          <p:cNvPr id="1267" name="Google Shape;1267;p72"/>
          <p:cNvSpPr/>
          <p:nvPr/>
        </p:nvSpPr>
        <p:spPr>
          <a:xfrm>
            <a:off x="457200" y="274680"/>
            <a:ext cx="8228160" cy="1141560"/>
          </a:xfrm>
          <a:prstGeom prst="rect">
            <a:avLst/>
          </a:prstGeom>
          <a:noFill/>
          <a:ln>
            <a:noFill/>
          </a:ln>
        </p:spPr>
        <p:txBody>
          <a:bodyPr anchorCtr="0" anchor="ctr" bIns="45000" lIns="90000" spcFirstLastPara="1" rIns="90000" wrap="square" tIns="45000">
            <a:noAutofit/>
          </a:bodyPr>
          <a:lstStyle/>
          <a:p>
            <a:pPr indent="0" lvl="0" marL="0" marR="0" rtl="0" algn="ctr">
              <a:lnSpc>
                <a:spcPct val="100000"/>
              </a:lnSpc>
              <a:spcBef>
                <a:spcPts val="0"/>
              </a:spcBef>
              <a:spcAft>
                <a:spcPts val="0"/>
              </a:spcAft>
              <a:buNone/>
            </a:pPr>
            <a:r>
              <a:rPr b="0" lang="en-IN" sz="3600" strike="noStrike">
                <a:solidFill>
                  <a:srgbClr val="FFFFFF"/>
                </a:solidFill>
                <a:latin typeface="Calibri"/>
                <a:ea typeface="Calibri"/>
                <a:cs typeface="Calibri"/>
                <a:sym typeface="Calibri"/>
              </a:rPr>
              <a:t>                   Example of Fact Constellation</a:t>
            </a:r>
            <a:endParaRPr b="0" sz="1800" strike="noStrike">
              <a:solidFill>
                <a:srgbClr val="000000"/>
              </a:solidFill>
              <a:latin typeface="Arial"/>
              <a:ea typeface="Arial"/>
              <a:cs typeface="Arial"/>
              <a:sym typeface="Arial"/>
            </a:endParaRPr>
          </a:p>
        </p:txBody>
      </p:sp>
      <p:sp>
        <p:nvSpPr>
          <p:cNvPr id="1268" name="Google Shape;1268;p72"/>
          <p:cNvSpPr/>
          <p:nvPr/>
        </p:nvSpPr>
        <p:spPr>
          <a:xfrm>
            <a:off x="7238880" y="6400800"/>
            <a:ext cx="1903680" cy="45576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ahoma"/>
                <a:ea typeface="Tahoma"/>
                <a:cs typeface="Tahoma"/>
                <a:sym typeface="Tahoma"/>
              </a:rPr>
              <a:t>‹#›</a:t>
            </a:fld>
            <a:endParaRPr b="0" sz="1800" strike="noStrike">
              <a:solidFill>
                <a:srgbClr val="000000"/>
              </a:solidFill>
              <a:latin typeface="Arial"/>
              <a:ea typeface="Arial"/>
              <a:cs typeface="Arial"/>
              <a:sym typeface="Arial"/>
            </a:endParaRPr>
          </a:p>
        </p:txBody>
      </p:sp>
      <p:pic>
        <p:nvPicPr>
          <p:cNvPr id="1269" name="Google Shape;1269;p72"/>
          <p:cNvPicPr preferRelativeResize="0"/>
          <p:nvPr/>
        </p:nvPicPr>
        <p:blipFill rotWithShape="1">
          <a:blip r:embed="rId3">
            <a:alphaModFix/>
          </a:blip>
          <a:srcRect b="0" l="0" r="0" t="0"/>
          <a:stretch/>
        </p:blipFill>
        <p:spPr>
          <a:xfrm>
            <a:off x="269280" y="1417680"/>
            <a:ext cx="8670960" cy="5133960"/>
          </a:xfrm>
          <a:prstGeom prst="rect">
            <a:avLst/>
          </a:prstGeom>
          <a:noFill/>
          <a:ln>
            <a:noFill/>
          </a:ln>
        </p:spPr>
      </p:pic>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4" name="Shape 1274"/>
        <p:cNvGrpSpPr/>
        <p:nvPr/>
      </p:nvGrpSpPr>
      <p:grpSpPr>
        <a:xfrm>
          <a:off x="0" y="0"/>
          <a:ext cx="0" cy="0"/>
          <a:chOff x="0" y="0"/>
          <a:chExt cx="0" cy="0"/>
        </a:xfrm>
      </p:grpSpPr>
      <p:sp>
        <p:nvSpPr>
          <p:cNvPr id="1275" name="Google Shape;1275;p73"/>
          <p:cNvSpPr/>
          <p:nvPr/>
        </p:nvSpPr>
        <p:spPr>
          <a:xfrm>
            <a:off x="2514600" y="304920"/>
            <a:ext cx="6323040" cy="836640"/>
          </a:xfrm>
          <a:prstGeom prst="rect">
            <a:avLst/>
          </a:prstGeom>
          <a:noFill/>
          <a:ln>
            <a:noFill/>
          </a:ln>
        </p:spPr>
        <p:txBody>
          <a:bodyPr anchorCtr="0" anchor="ctr" bIns="46075" lIns="92150" spcFirstLastPara="1" rIns="92150" wrap="square" tIns="46075">
            <a:noAutofit/>
          </a:bodyPr>
          <a:lstStyle/>
          <a:p>
            <a:pPr indent="0" lvl="0" marL="0" marR="0" rtl="0" algn="ctr">
              <a:lnSpc>
                <a:spcPct val="100000"/>
              </a:lnSpc>
              <a:spcBef>
                <a:spcPts val="0"/>
              </a:spcBef>
              <a:spcAft>
                <a:spcPts val="0"/>
              </a:spcAft>
              <a:buNone/>
            </a:pPr>
            <a:r>
              <a:rPr b="0" lang="en-IN" sz="3200" strike="noStrike">
                <a:solidFill>
                  <a:srgbClr val="FFFFFF"/>
                </a:solidFill>
                <a:latin typeface="Calibri"/>
                <a:ea typeface="Calibri"/>
                <a:cs typeface="Calibri"/>
                <a:sym typeface="Calibri"/>
              </a:rPr>
              <a:t>Modeling of Data Warehouses</a:t>
            </a:r>
            <a:endParaRPr b="0" sz="1800" strike="noStrike">
              <a:solidFill>
                <a:srgbClr val="000000"/>
              </a:solidFill>
              <a:latin typeface="Arial"/>
              <a:ea typeface="Arial"/>
              <a:cs typeface="Arial"/>
              <a:sym typeface="Arial"/>
            </a:endParaRPr>
          </a:p>
        </p:txBody>
      </p:sp>
      <p:sp>
        <p:nvSpPr>
          <p:cNvPr id="1276" name="Google Shape;1276;p73"/>
          <p:cNvSpPr/>
          <p:nvPr/>
        </p:nvSpPr>
        <p:spPr>
          <a:xfrm>
            <a:off x="380880" y="1295280"/>
            <a:ext cx="8380440" cy="5104080"/>
          </a:xfrm>
          <a:prstGeom prst="rect">
            <a:avLst/>
          </a:prstGeom>
          <a:noFill/>
          <a:ln>
            <a:noFill/>
          </a:ln>
        </p:spPr>
        <p:txBody>
          <a:bodyPr anchorCtr="0" anchor="t" bIns="46075" lIns="92150" spcFirstLastPara="1" rIns="92150" wrap="square" tIns="46075">
            <a:noAutofit/>
          </a:bodyPr>
          <a:lstStyle/>
          <a:p>
            <a:pPr indent="-341640" lvl="0" marL="343080" marR="0" rtl="0" algn="l">
              <a:lnSpc>
                <a:spcPct val="130000"/>
              </a:lnSpc>
              <a:spcBef>
                <a:spcPts val="0"/>
              </a:spcBef>
              <a:spcAft>
                <a:spcPts val="0"/>
              </a:spcAft>
              <a:buClr>
                <a:srgbClr val="3333CC"/>
              </a:buClr>
              <a:buSzPts val="1440"/>
              <a:buFont typeface="Noto Sans Symbols"/>
              <a:buChar char="■"/>
            </a:pPr>
            <a:r>
              <a:rPr b="0" lang="en-IN" sz="2400" strike="noStrike">
                <a:solidFill>
                  <a:srgbClr val="000000"/>
                </a:solidFill>
                <a:latin typeface="Calibri"/>
                <a:ea typeface="Calibri"/>
                <a:cs typeface="Calibri"/>
                <a:sym typeface="Calibri"/>
              </a:rPr>
              <a:t>Modeling data warehouses: dimensions &amp; measures</a:t>
            </a:r>
            <a:endParaRPr b="0" sz="1800" strike="noStrike">
              <a:solidFill>
                <a:srgbClr val="000000"/>
              </a:solidFill>
              <a:latin typeface="Arial"/>
              <a:ea typeface="Arial"/>
              <a:cs typeface="Arial"/>
              <a:sym typeface="Arial"/>
            </a:endParaRPr>
          </a:p>
          <a:p>
            <a:pPr indent="-284400" lvl="1" marL="743040" marR="0" rtl="0" algn="l">
              <a:lnSpc>
                <a:spcPct val="130000"/>
              </a:lnSpc>
              <a:spcBef>
                <a:spcPts val="0"/>
              </a:spcBef>
              <a:spcAft>
                <a:spcPts val="0"/>
              </a:spcAft>
              <a:buClr>
                <a:srgbClr val="FF0000"/>
              </a:buClr>
              <a:buSzPts val="1320"/>
              <a:buFont typeface="Noto Sans Symbols"/>
              <a:buChar char="■"/>
            </a:pPr>
            <a:r>
              <a:rPr b="0" i="0" lang="en-IN" sz="2400" u="sng" cap="none" strike="noStrike">
                <a:solidFill>
                  <a:srgbClr val="FF0000"/>
                </a:solidFill>
                <a:latin typeface="Calibri"/>
                <a:ea typeface="Calibri"/>
                <a:cs typeface="Calibri"/>
                <a:sym typeface="Calibri"/>
              </a:rPr>
              <a:t>Star schema</a:t>
            </a:r>
            <a:r>
              <a:rPr b="0" i="0" lang="en-IN" sz="2400" u="none" cap="none" strike="noStrike">
                <a:solidFill>
                  <a:srgbClr val="000000"/>
                </a:solidFill>
                <a:latin typeface="Calibri"/>
                <a:ea typeface="Calibri"/>
                <a:cs typeface="Calibri"/>
                <a:sym typeface="Calibri"/>
              </a:rPr>
              <a:t>: A fact table in the middle connected to a set of dimension tables </a:t>
            </a:r>
            <a:endParaRPr b="0" i="0" sz="1800" u="none" cap="none" strike="noStrike">
              <a:solidFill>
                <a:srgbClr val="000000"/>
              </a:solidFill>
              <a:latin typeface="Arial"/>
              <a:ea typeface="Arial"/>
              <a:cs typeface="Arial"/>
              <a:sym typeface="Arial"/>
            </a:endParaRPr>
          </a:p>
          <a:p>
            <a:pPr indent="-284400" lvl="1" marL="743040" marR="0" rtl="0" algn="l">
              <a:lnSpc>
                <a:spcPct val="130000"/>
              </a:lnSpc>
              <a:spcBef>
                <a:spcPts val="0"/>
              </a:spcBef>
              <a:spcAft>
                <a:spcPts val="0"/>
              </a:spcAft>
              <a:buClr>
                <a:srgbClr val="FF0000"/>
              </a:buClr>
              <a:buSzPts val="1320"/>
              <a:buFont typeface="Noto Sans Symbols"/>
              <a:buChar char="■"/>
            </a:pPr>
            <a:r>
              <a:rPr b="0" i="0" lang="en-IN" sz="2400" u="sng" cap="none" strike="noStrike">
                <a:solidFill>
                  <a:srgbClr val="FF0000"/>
                </a:solidFill>
                <a:latin typeface="Calibri"/>
                <a:ea typeface="Calibri"/>
                <a:cs typeface="Calibri"/>
                <a:sym typeface="Calibri"/>
              </a:rPr>
              <a:t>Snowflake schema</a:t>
            </a:r>
            <a:r>
              <a:rPr b="0" i="0" lang="en-IN" sz="2400" u="none" cap="none" strike="noStrike">
                <a:solidFill>
                  <a:srgbClr val="000000"/>
                </a:solidFill>
                <a:latin typeface="Calibri"/>
                <a:ea typeface="Calibri"/>
                <a:cs typeface="Calibri"/>
                <a:sym typeface="Calibri"/>
              </a:rPr>
              <a:t>:  A refinement of star schema where some dimensional hierarchy is normalized into a set of smaller dimension tables, forming a shape similar to snowflake</a:t>
            </a:r>
            <a:endParaRPr b="0" i="0" sz="1800" u="none" cap="none" strike="noStrike">
              <a:solidFill>
                <a:srgbClr val="000000"/>
              </a:solidFill>
              <a:latin typeface="Arial"/>
              <a:ea typeface="Arial"/>
              <a:cs typeface="Arial"/>
              <a:sym typeface="Arial"/>
            </a:endParaRPr>
          </a:p>
          <a:p>
            <a:pPr indent="-284400" lvl="1" marL="743040" marR="0" rtl="0" algn="l">
              <a:lnSpc>
                <a:spcPct val="130000"/>
              </a:lnSpc>
              <a:spcBef>
                <a:spcPts val="0"/>
              </a:spcBef>
              <a:spcAft>
                <a:spcPts val="0"/>
              </a:spcAft>
              <a:buClr>
                <a:srgbClr val="FF0000"/>
              </a:buClr>
              <a:buSzPts val="1320"/>
              <a:buFont typeface="Noto Sans Symbols"/>
              <a:buChar char="■"/>
            </a:pPr>
            <a:r>
              <a:rPr b="0" i="0" lang="en-IN" sz="2400" u="sng" cap="none" strike="noStrike">
                <a:solidFill>
                  <a:srgbClr val="FF0000"/>
                </a:solidFill>
                <a:latin typeface="Calibri"/>
                <a:ea typeface="Calibri"/>
                <a:cs typeface="Calibri"/>
                <a:sym typeface="Calibri"/>
              </a:rPr>
              <a:t>Fact constellations</a:t>
            </a:r>
            <a:r>
              <a:rPr b="0" i="0" lang="en-IN" sz="2400" u="none" cap="none" strike="noStrike">
                <a:solidFill>
                  <a:srgbClr val="000000"/>
                </a:solidFill>
                <a:latin typeface="Calibri"/>
                <a:ea typeface="Calibri"/>
                <a:cs typeface="Calibri"/>
                <a:sym typeface="Calibri"/>
              </a:rPr>
              <a:t>:  Multiple fact tables share dimension tables, viewed as a collection of stars, therefore called galaxy schema or fact constellation </a:t>
            </a:r>
            <a:endParaRPr b="0" i="0" sz="1800" u="none" cap="none" strike="noStrike">
              <a:solidFill>
                <a:srgbClr val="000000"/>
              </a:solidFill>
              <a:latin typeface="Arial"/>
              <a:ea typeface="Arial"/>
              <a:cs typeface="Arial"/>
              <a:sym typeface="Arial"/>
            </a:endParaRPr>
          </a:p>
        </p:txBody>
      </p:sp>
      <p:sp>
        <p:nvSpPr>
          <p:cNvPr id="1277" name="Google Shape;1277;p73"/>
          <p:cNvSpPr/>
          <p:nvPr/>
        </p:nvSpPr>
        <p:spPr>
          <a:xfrm>
            <a:off x="7238880" y="6400800"/>
            <a:ext cx="1903680" cy="45576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ahoma"/>
                <a:ea typeface="Tahoma"/>
                <a:cs typeface="Tahoma"/>
                <a:sym typeface="Tahoma"/>
              </a:rPr>
              <a:t>‹#›</a:t>
            </a:fld>
            <a:endParaRPr b="0" sz="1800" strike="noStrike">
              <a:solidFill>
                <a:srgbClr val="000000"/>
              </a:solidFill>
              <a:latin typeface="Arial"/>
              <a:ea typeface="Arial"/>
              <a:cs typeface="Arial"/>
              <a:sym typeface="Arial"/>
            </a:endParaRPr>
          </a:p>
        </p:txBody>
      </p:sp>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2" name="Shape 1282"/>
        <p:cNvGrpSpPr/>
        <p:nvPr/>
      </p:nvGrpSpPr>
      <p:grpSpPr>
        <a:xfrm>
          <a:off x="0" y="0"/>
          <a:ext cx="0" cy="0"/>
          <a:chOff x="0" y="0"/>
          <a:chExt cx="0" cy="0"/>
        </a:xfrm>
      </p:grpSpPr>
      <p:sp>
        <p:nvSpPr>
          <p:cNvPr id="1283" name="Google Shape;1283;p74"/>
          <p:cNvSpPr/>
          <p:nvPr/>
        </p:nvSpPr>
        <p:spPr>
          <a:xfrm>
            <a:off x="2514600" y="304920"/>
            <a:ext cx="6323040" cy="836640"/>
          </a:xfrm>
          <a:prstGeom prst="rect">
            <a:avLst/>
          </a:prstGeom>
          <a:noFill/>
          <a:ln>
            <a:noFill/>
          </a:ln>
        </p:spPr>
        <p:txBody>
          <a:bodyPr anchorCtr="0" anchor="ctr" bIns="46075" lIns="92150" spcFirstLastPara="1" rIns="92150" wrap="square" tIns="46075">
            <a:noAutofit/>
          </a:bodyPr>
          <a:lstStyle/>
          <a:p>
            <a:pPr indent="0" lvl="0" marL="0" marR="0" rtl="0" algn="ctr">
              <a:lnSpc>
                <a:spcPct val="100000"/>
              </a:lnSpc>
              <a:spcBef>
                <a:spcPts val="0"/>
              </a:spcBef>
              <a:spcAft>
                <a:spcPts val="0"/>
              </a:spcAft>
              <a:buNone/>
            </a:pPr>
            <a:r>
              <a:rPr b="0" lang="en-IN" sz="3200" strike="noStrike">
                <a:solidFill>
                  <a:srgbClr val="FFFFFF"/>
                </a:solidFill>
                <a:latin typeface="Calibri"/>
                <a:ea typeface="Calibri"/>
                <a:cs typeface="Calibri"/>
                <a:sym typeface="Calibri"/>
              </a:rPr>
              <a:t>Modeling of Data Warehouses</a:t>
            </a:r>
            <a:endParaRPr b="0" sz="1800" strike="noStrike">
              <a:solidFill>
                <a:srgbClr val="000000"/>
              </a:solidFill>
              <a:latin typeface="Arial"/>
              <a:ea typeface="Arial"/>
              <a:cs typeface="Arial"/>
              <a:sym typeface="Arial"/>
            </a:endParaRPr>
          </a:p>
        </p:txBody>
      </p:sp>
      <p:sp>
        <p:nvSpPr>
          <p:cNvPr id="1284" name="Google Shape;1284;p74"/>
          <p:cNvSpPr/>
          <p:nvPr/>
        </p:nvSpPr>
        <p:spPr>
          <a:xfrm>
            <a:off x="380880" y="1295280"/>
            <a:ext cx="8380440" cy="5104080"/>
          </a:xfrm>
          <a:prstGeom prst="rect">
            <a:avLst/>
          </a:prstGeom>
          <a:noFill/>
          <a:ln>
            <a:noFill/>
          </a:ln>
        </p:spPr>
        <p:txBody>
          <a:bodyPr anchorCtr="0" anchor="t" bIns="46075" lIns="92150" spcFirstLastPara="1" rIns="92150" wrap="square" tIns="46075">
            <a:noAutofit/>
          </a:bodyPr>
          <a:lstStyle/>
          <a:p>
            <a:pPr indent="-341640" lvl="0" marL="343080" marR="0" rtl="0" algn="l">
              <a:lnSpc>
                <a:spcPct val="130000"/>
              </a:lnSpc>
              <a:spcBef>
                <a:spcPts val="0"/>
              </a:spcBef>
              <a:spcAft>
                <a:spcPts val="0"/>
              </a:spcAft>
              <a:buClr>
                <a:srgbClr val="3333CC"/>
              </a:buClr>
              <a:buSzPts val="1440"/>
              <a:buFont typeface="Noto Sans Symbols"/>
              <a:buChar char="■"/>
            </a:pPr>
            <a:r>
              <a:rPr b="0" lang="en-IN" sz="2400" strike="noStrike">
                <a:solidFill>
                  <a:srgbClr val="FF0000"/>
                </a:solidFill>
                <a:latin typeface="Calibri"/>
                <a:ea typeface="Calibri"/>
                <a:cs typeface="Calibri"/>
                <a:sym typeface="Calibri"/>
              </a:rPr>
              <a:t>Enterprise-wide data warehouses</a:t>
            </a:r>
            <a:r>
              <a:rPr b="0" lang="en-IN" sz="2400" strike="noStrike">
                <a:solidFill>
                  <a:srgbClr val="000000"/>
                </a:solidFill>
                <a:latin typeface="Calibri"/>
                <a:ea typeface="Calibri"/>
                <a:cs typeface="Calibri"/>
                <a:sym typeface="Calibri"/>
              </a:rPr>
              <a:t>, the </a:t>
            </a:r>
            <a:r>
              <a:rPr b="0" lang="en-IN" sz="2400" strike="noStrike">
                <a:solidFill>
                  <a:srgbClr val="FF0000"/>
                </a:solidFill>
                <a:latin typeface="Calibri"/>
                <a:ea typeface="Calibri"/>
                <a:cs typeface="Calibri"/>
                <a:sym typeface="Calibri"/>
              </a:rPr>
              <a:t>fact constellation </a:t>
            </a:r>
            <a:r>
              <a:rPr b="0" lang="en-IN" sz="2400" strike="noStrike">
                <a:solidFill>
                  <a:srgbClr val="000000"/>
                </a:solidFill>
                <a:latin typeface="Calibri"/>
                <a:ea typeface="Calibri"/>
                <a:cs typeface="Calibri"/>
                <a:sym typeface="Calibri"/>
              </a:rPr>
              <a:t>schema is commonly used, since it can model multiple, interrelated subjects</a:t>
            </a:r>
            <a:endParaRPr b="0" sz="1800" strike="noStrike">
              <a:solidFill>
                <a:srgbClr val="000000"/>
              </a:solidFill>
              <a:latin typeface="Arial"/>
              <a:ea typeface="Arial"/>
              <a:cs typeface="Arial"/>
              <a:sym typeface="Arial"/>
            </a:endParaRPr>
          </a:p>
          <a:p>
            <a:pPr indent="0" lvl="0" marL="0" marR="0" rtl="0" algn="l">
              <a:lnSpc>
                <a:spcPct val="130000"/>
              </a:lnSpc>
              <a:spcBef>
                <a:spcPts val="0"/>
              </a:spcBef>
              <a:spcAft>
                <a:spcPts val="0"/>
              </a:spcAft>
              <a:buNone/>
            </a:pPr>
            <a:r>
              <a:t/>
            </a:r>
            <a:endParaRPr b="0" sz="1800" strike="noStrike">
              <a:solidFill>
                <a:srgbClr val="000000"/>
              </a:solidFill>
              <a:latin typeface="Arial"/>
              <a:ea typeface="Arial"/>
              <a:cs typeface="Arial"/>
              <a:sym typeface="Arial"/>
            </a:endParaRPr>
          </a:p>
          <a:p>
            <a:pPr indent="-341640" lvl="0" marL="343080" marR="0" rtl="0" algn="l">
              <a:lnSpc>
                <a:spcPct val="130000"/>
              </a:lnSpc>
              <a:spcBef>
                <a:spcPts val="0"/>
              </a:spcBef>
              <a:spcAft>
                <a:spcPts val="0"/>
              </a:spcAft>
              <a:buClr>
                <a:srgbClr val="3333CC"/>
              </a:buClr>
              <a:buSzPts val="1440"/>
              <a:buFont typeface="Noto Sans Symbols"/>
              <a:buChar char="■"/>
            </a:pPr>
            <a:r>
              <a:rPr b="0" lang="en-IN" sz="2400" strike="noStrike">
                <a:solidFill>
                  <a:srgbClr val="000000"/>
                </a:solidFill>
                <a:latin typeface="Calibri"/>
                <a:ea typeface="Calibri"/>
                <a:cs typeface="Calibri"/>
                <a:sym typeface="Calibri"/>
              </a:rPr>
              <a:t>For data marts, the </a:t>
            </a:r>
            <a:r>
              <a:rPr b="0" lang="en-IN" sz="2400" strike="noStrike">
                <a:solidFill>
                  <a:srgbClr val="FF0000"/>
                </a:solidFill>
                <a:latin typeface="Calibri"/>
                <a:ea typeface="Calibri"/>
                <a:cs typeface="Calibri"/>
                <a:sym typeface="Calibri"/>
              </a:rPr>
              <a:t>star or snowﬂake schema </a:t>
            </a:r>
            <a:r>
              <a:rPr b="0" lang="en-IN" sz="2400" strike="noStrike">
                <a:solidFill>
                  <a:srgbClr val="000000"/>
                </a:solidFill>
                <a:latin typeface="Calibri"/>
                <a:ea typeface="Calibri"/>
                <a:cs typeface="Calibri"/>
                <a:sym typeface="Calibri"/>
              </a:rPr>
              <a:t>is commonly used, since both are geared toward modeling selected subjects</a:t>
            </a:r>
            <a:endParaRPr b="0" sz="1800" strike="noStrike">
              <a:solidFill>
                <a:srgbClr val="000000"/>
              </a:solidFill>
              <a:latin typeface="Arial"/>
              <a:ea typeface="Arial"/>
              <a:cs typeface="Arial"/>
              <a:sym typeface="Arial"/>
            </a:endParaRPr>
          </a:p>
          <a:p>
            <a:pPr indent="0" lvl="0" marL="0" marR="0" rtl="0" algn="l">
              <a:lnSpc>
                <a:spcPct val="130000"/>
              </a:lnSpc>
              <a:spcBef>
                <a:spcPts val="0"/>
              </a:spcBef>
              <a:spcAft>
                <a:spcPts val="0"/>
              </a:spcAft>
              <a:buNone/>
            </a:pPr>
            <a:r>
              <a:t/>
            </a:r>
            <a:endParaRPr b="0" sz="1800" strike="noStrike">
              <a:solidFill>
                <a:srgbClr val="000000"/>
              </a:solidFill>
              <a:latin typeface="Arial"/>
              <a:ea typeface="Arial"/>
              <a:cs typeface="Arial"/>
              <a:sym typeface="Arial"/>
            </a:endParaRPr>
          </a:p>
          <a:p>
            <a:pPr indent="-341640" lvl="0" marL="343080" marR="0" rtl="0" algn="l">
              <a:lnSpc>
                <a:spcPct val="130000"/>
              </a:lnSpc>
              <a:spcBef>
                <a:spcPts val="0"/>
              </a:spcBef>
              <a:spcAft>
                <a:spcPts val="0"/>
              </a:spcAft>
              <a:buClr>
                <a:srgbClr val="3333CC"/>
              </a:buClr>
              <a:buSzPts val="1440"/>
              <a:buFont typeface="Noto Sans Symbols"/>
              <a:buChar char="■"/>
            </a:pPr>
            <a:r>
              <a:rPr b="0" lang="en-IN" sz="2400" strike="noStrike">
                <a:solidFill>
                  <a:srgbClr val="FF0000"/>
                </a:solidFill>
                <a:latin typeface="Calibri"/>
                <a:ea typeface="Calibri"/>
                <a:cs typeface="Calibri"/>
                <a:sym typeface="Calibri"/>
              </a:rPr>
              <a:t>Star schema is more popular and efﬁcient</a:t>
            </a:r>
            <a:endParaRPr b="0" sz="1800" strike="noStrike">
              <a:solidFill>
                <a:srgbClr val="000000"/>
              </a:solidFill>
              <a:latin typeface="Arial"/>
              <a:ea typeface="Arial"/>
              <a:cs typeface="Arial"/>
              <a:sym typeface="Arial"/>
            </a:endParaRPr>
          </a:p>
        </p:txBody>
      </p:sp>
      <p:sp>
        <p:nvSpPr>
          <p:cNvPr id="1285" name="Google Shape;1285;p74"/>
          <p:cNvSpPr/>
          <p:nvPr/>
        </p:nvSpPr>
        <p:spPr>
          <a:xfrm>
            <a:off x="7238880" y="6400800"/>
            <a:ext cx="1903680" cy="45576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ahoma"/>
                <a:ea typeface="Tahoma"/>
                <a:cs typeface="Tahoma"/>
                <a:sym typeface="Tahoma"/>
              </a:rPr>
              <a:t>‹#›</a:t>
            </a:fld>
            <a:endParaRPr b="0" sz="1800" strike="noStrike">
              <a:solidFill>
                <a:srgbClr val="000000"/>
              </a:solidFill>
              <a:latin typeface="Arial"/>
              <a:ea typeface="Arial"/>
              <a:cs typeface="Arial"/>
              <a:sym typeface="Arial"/>
            </a:endParaRPr>
          </a:p>
        </p:txBody>
      </p:sp>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0" name="Shape 1290"/>
        <p:cNvGrpSpPr/>
        <p:nvPr/>
      </p:nvGrpSpPr>
      <p:grpSpPr>
        <a:xfrm>
          <a:off x="0" y="0"/>
          <a:ext cx="0" cy="0"/>
          <a:chOff x="0" y="0"/>
          <a:chExt cx="0" cy="0"/>
        </a:xfrm>
      </p:grpSpPr>
      <p:sp>
        <p:nvSpPr>
          <p:cNvPr id="1291" name="Google Shape;1291;p75"/>
          <p:cNvSpPr/>
          <p:nvPr/>
        </p:nvSpPr>
        <p:spPr>
          <a:xfrm>
            <a:off x="2514600" y="304920"/>
            <a:ext cx="6323040" cy="836640"/>
          </a:xfrm>
          <a:prstGeom prst="rect">
            <a:avLst/>
          </a:prstGeom>
          <a:noFill/>
          <a:ln>
            <a:noFill/>
          </a:ln>
        </p:spPr>
        <p:txBody>
          <a:bodyPr anchorCtr="0" anchor="ctr" bIns="46075" lIns="92150" spcFirstLastPara="1" rIns="92150" wrap="square" tIns="46075">
            <a:noAutofit/>
          </a:bodyPr>
          <a:lstStyle/>
          <a:p>
            <a:pPr indent="0" lvl="0" marL="0" marR="0" rtl="0" algn="ctr">
              <a:lnSpc>
                <a:spcPct val="100000"/>
              </a:lnSpc>
              <a:spcBef>
                <a:spcPts val="0"/>
              </a:spcBef>
              <a:spcAft>
                <a:spcPts val="0"/>
              </a:spcAft>
              <a:buNone/>
            </a:pPr>
            <a:r>
              <a:rPr b="0" lang="en-IN" sz="3200" strike="noStrike">
                <a:solidFill>
                  <a:srgbClr val="FFFFFF"/>
                </a:solidFill>
                <a:latin typeface="Tahoma"/>
                <a:ea typeface="Tahoma"/>
                <a:cs typeface="Tahoma"/>
                <a:sym typeface="Tahoma"/>
              </a:rPr>
              <a:t>Concept Hierarchy: Dimensions</a:t>
            </a:r>
            <a:endParaRPr b="0" sz="1800" strike="noStrike">
              <a:solidFill>
                <a:srgbClr val="000000"/>
              </a:solidFill>
              <a:latin typeface="Arial"/>
              <a:ea typeface="Arial"/>
              <a:cs typeface="Arial"/>
              <a:sym typeface="Arial"/>
            </a:endParaRPr>
          </a:p>
        </p:txBody>
      </p:sp>
      <p:sp>
        <p:nvSpPr>
          <p:cNvPr id="1292" name="Google Shape;1292;p75"/>
          <p:cNvSpPr/>
          <p:nvPr/>
        </p:nvSpPr>
        <p:spPr>
          <a:xfrm>
            <a:off x="380880" y="1295280"/>
            <a:ext cx="8380440" cy="5104080"/>
          </a:xfrm>
          <a:prstGeom prst="rect">
            <a:avLst/>
          </a:prstGeom>
          <a:noFill/>
          <a:ln>
            <a:noFill/>
          </a:ln>
        </p:spPr>
        <p:txBody>
          <a:bodyPr anchorCtr="0" anchor="t" bIns="46075" lIns="92150" spcFirstLastPara="1" rIns="92150" wrap="square" tIns="46075">
            <a:noAutofit/>
          </a:bodyPr>
          <a:lstStyle/>
          <a:p>
            <a:pPr indent="-341640" lvl="0" marL="343080" marR="0" rtl="0" algn="l">
              <a:lnSpc>
                <a:spcPct val="100000"/>
              </a:lnSpc>
              <a:spcBef>
                <a:spcPts val="0"/>
              </a:spcBef>
              <a:spcAft>
                <a:spcPts val="0"/>
              </a:spcAft>
              <a:buClr>
                <a:srgbClr val="3333CC"/>
              </a:buClr>
              <a:buSzPts val="1680"/>
              <a:buFont typeface="Noto Sans Symbols"/>
              <a:buChar char="■"/>
            </a:pPr>
            <a:r>
              <a:rPr b="0" lang="en-IN" sz="2800" strike="noStrike">
                <a:solidFill>
                  <a:srgbClr val="000000"/>
                </a:solidFill>
                <a:latin typeface="Calibri"/>
                <a:ea typeface="Calibri"/>
                <a:cs typeface="Calibri"/>
                <a:sym typeface="Calibri"/>
              </a:rPr>
              <a:t>Sequence of mappings from a set of low-level concepts to higher-level, more general concepts</a:t>
            </a:r>
            <a:endParaRPr b="0" sz="1800" strike="noStrike">
              <a:solidFill>
                <a:srgbClr val="000000"/>
              </a:solidFill>
              <a:latin typeface="Arial"/>
              <a:ea typeface="Arial"/>
              <a:cs typeface="Arial"/>
              <a:sym typeface="Arial"/>
            </a:endParaRPr>
          </a:p>
          <a:p>
            <a:pPr indent="-341640" lvl="0" marL="343080" marR="0" rtl="0" algn="l">
              <a:lnSpc>
                <a:spcPct val="100000"/>
              </a:lnSpc>
              <a:spcBef>
                <a:spcPts val="0"/>
              </a:spcBef>
              <a:spcAft>
                <a:spcPts val="0"/>
              </a:spcAft>
              <a:buClr>
                <a:srgbClr val="3333CC"/>
              </a:buClr>
              <a:buSzPts val="1680"/>
              <a:buFont typeface="Noto Sans Symbols"/>
              <a:buChar char="■"/>
            </a:pPr>
            <a:r>
              <a:rPr b="0" lang="en-IN" sz="2800" strike="noStrike">
                <a:solidFill>
                  <a:srgbClr val="000000"/>
                </a:solidFill>
                <a:latin typeface="Calibri"/>
                <a:ea typeface="Calibri"/>
                <a:cs typeface="Calibri"/>
                <a:sym typeface="Calibri"/>
              </a:rPr>
              <a:t>Concept hierarchies allow data to be handled at </a:t>
            </a:r>
            <a:r>
              <a:rPr b="0" lang="en-IN" sz="2800" strike="noStrike">
                <a:solidFill>
                  <a:srgbClr val="FF0000"/>
                </a:solidFill>
                <a:latin typeface="Calibri"/>
                <a:ea typeface="Calibri"/>
                <a:cs typeface="Calibri"/>
                <a:sym typeface="Calibri"/>
              </a:rPr>
              <a:t>varying levels of abstraction</a:t>
            </a:r>
            <a:endParaRPr b="0" sz="1800" strike="noStrike">
              <a:solidFill>
                <a:srgbClr val="000000"/>
              </a:solidFill>
              <a:latin typeface="Arial"/>
              <a:ea typeface="Arial"/>
              <a:cs typeface="Arial"/>
              <a:sym typeface="Arial"/>
            </a:endParaRPr>
          </a:p>
          <a:p>
            <a:pPr indent="-341640" lvl="0" marL="343080" marR="0" rtl="0" algn="l">
              <a:lnSpc>
                <a:spcPct val="100000"/>
              </a:lnSpc>
              <a:spcBef>
                <a:spcPts val="0"/>
              </a:spcBef>
              <a:spcAft>
                <a:spcPts val="0"/>
              </a:spcAft>
              <a:buClr>
                <a:srgbClr val="3333CC"/>
              </a:buClr>
              <a:buSzPts val="1680"/>
              <a:buFont typeface="Noto Sans Symbols"/>
              <a:buChar char="■"/>
            </a:pPr>
            <a:r>
              <a:rPr b="0" lang="en-IN" sz="2800" strike="noStrike">
                <a:solidFill>
                  <a:srgbClr val="000000"/>
                </a:solidFill>
                <a:latin typeface="Calibri"/>
                <a:ea typeface="Calibri"/>
                <a:cs typeface="Calibri"/>
                <a:sym typeface="Calibri"/>
              </a:rPr>
              <a:t>Eg. suppose that the dimension </a:t>
            </a:r>
            <a:r>
              <a:rPr b="0" i="1" lang="en-IN" sz="2800" strike="noStrike">
                <a:solidFill>
                  <a:srgbClr val="FF0000"/>
                </a:solidFill>
                <a:latin typeface="Calibri"/>
                <a:ea typeface="Calibri"/>
                <a:cs typeface="Calibri"/>
                <a:sym typeface="Calibri"/>
              </a:rPr>
              <a:t>location </a:t>
            </a:r>
            <a:r>
              <a:rPr b="0" lang="en-IN" sz="2800" strike="noStrike">
                <a:solidFill>
                  <a:srgbClr val="000000"/>
                </a:solidFill>
                <a:latin typeface="Calibri"/>
                <a:ea typeface="Calibri"/>
                <a:cs typeface="Calibri"/>
                <a:sym typeface="Calibri"/>
              </a:rPr>
              <a:t>is described by the attributes </a:t>
            </a:r>
            <a:r>
              <a:rPr b="0" i="1" lang="en-IN" sz="2800" strike="noStrike">
                <a:solidFill>
                  <a:srgbClr val="000000"/>
                </a:solidFill>
                <a:latin typeface="Calibri"/>
                <a:ea typeface="Calibri"/>
                <a:cs typeface="Calibri"/>
                <a:sym typeface="Calibri"/>
              </a:rPr>
              <a:t>street, city, province_or_state </a:t>
            </a:r>
            <a:r>
              <a:rPr b="0" lang="en-IN" sz="2800" strike="noStrike">
                <a:solidFill>
                  <a:srgbClr val="000000"/>
                </a:solidFill>
                <a:latin typeface="Calibri"/>
                <a:ea typeface="Calibri"/>
                <a:cs typeface="Calibri"/>
                <a:sym typeface="Calibri"/>
              </a:rPr>
              <a:t>and </a:t>
            </a:r>
            <a:r>
              <a:rPr b="0" i="1" lang="en-IN" sz="2800" strike="noStrike">
                <a:solidFill>
                  <a:srgbClr val="000000"/>
                </a:solidFill>
                <a:latin typeface="Calibri"/>
                <a:ea typeface="Calibri"/>
                <a:cs typeface="Calibri"/>
                <a:sym typeface="Calibri"/>
              </a:rPr>
              <a:t>country</a:t>
            </a:r>
            <a:r>
              <a:rPr b="0" lang="en-IN" sz="2800" strike="noStrike">
                <a:solidFill>
                  <a:srgbClr val="000000"/>
                </a:solidFill>
                <a:latin typeface="Calibri"/>
                <a:ea typeface="Calibri"/>
                <a:cs typeface="Calibri"/>
                <a:sym typeface="Calibri"/>
              </a:rPr>
              <a:t>. </a:t>
            </a:r>
            <a:endParaRPr b="0" sz="1800" strike="noStrike">
              <a:solidFill>
                <a:srgbClr val="000000"/>
              </a:solidFill>
              <a:latin typeface="Arial"/>
              <a:ea typeface="Arial"/>
              <a:cs typeface="Arial"/>
              <a:sym typeface="Arial"/>
            </a:endParaRPr>
          </a:p>
          <a:p>
            <a:pPr indent="-341640" lvl="0" marL="343080" marR="0" rtl="0" algn="l">
              <a:lnSpc>
                <a:spcPct val="100000"/>
              </a:lnSpc>
              <a:spcBef>
                <a:spcPts val="0"/>
              </a:spcBef>
              <a:spcAft>
                <a:spcPts val="0"/>
              </a:spcAft>
              <a:buClr>
                <a:srgbClr val="3333CC"/>
              </a:buClr>
              <a:buSzPts val="1680"/>
              <a:buFont typeface="Noto Sans Symbols"/>
              <a:buChar char="■"/>
            </a:pPr>
            <a:r>
              <a:rPr b="0" lang="en-IN" sz="2800" strike="noStrike">
                <a:solidFill>
                  <a:srgbClr val="000000"/>
                </a:solidFill>
                <a:latin typeface="Calibri"/>
                <a:ea typeface="Calibri"/>
                <a:cs typeface="Calibri"/>
                <a:sym typeface="Calibri"/>
              </a:rPr>
              <a:t>These attributes are related by a total order, forming a concept hierarchy such as </a:t>
            </a:r>
            <a:endParaRPr b="0" sz="18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lang="en-IN" sz="2800" strike="noStrike">
                <a:solidFill>
                  <a:srgbClr val="FF0000"/>
                </a:solidFill>
                <a:latin typeface="Calibri"/>
                <a:ea typeface="Calibri"/>
                <a:cs typeface="Calibri"/>
                <a:sym typeface="Calibri"/>
              </a:rPr>
              <a:t>      “</a:t>
            </a:r>
            <a:r>
              <a:rPr b="0" i="1" lang="en-IN" sz="2800" strike="noStrike">
                <a:solidFill>
                  <a:srgbClr val="FF0000"/>
                </a:solidFill>
                <a:latin typeface="Calibri"/>
                <a:ea typeface="Calibri"/>
                <a:cs typeface="Calibri"/>
                <a:sym typeface="Calibri"/>
              </a:rPr>
              <a:t>street </a:t>
            </a:r>
            <a:r>
              <a:rPr b="0" lang="en-IN" sz="2800" strike="noStrike">
                <a:solidFill>
                  <a:srgbClr val="FF0000"/>
                </a:solidFill>
                <a:latin typeface="Calibri"/>
                <a:ea typeface="Calibri"/>
                <a:cs typeface="Calibri"/>
                <a:sym typeface="Calibri"/>
              </a:rPr>
              <a:t>&lt; </a:t>
            </a:r>
            <a:r>
              <a:rPr b="0" i="1" lang="en-IN" sz="2800" strike="noStrike">
                <a:solidFill>
                  <a:srgbClr val="FF0000"/>
                </a:solidFill>
                <a:latin typeface="Calibri"/>
                <a:ea typeface="Calibri"/>
                <a:cs typeface="Calibri"/>
                <a:sym typeface="Calibri"/>
              </a:rPr>
              <a:t>city </a:t>
            </a:r>
            <a:r>
              <a:rPr b="0" lang="en-IN" sz="2800" strike="noStrike">
                <a:solidFill>
                  <a:srgbClr val="FF0000"/>
                </a:solidFill>
                <a:latin typeface="Calibri"/>
                <a:ea typeface="Calibri"/>
                <a:cs typeface="Calibri"/>
                <a:sym typeface="Calibri"/>
              </a:rPr>
              <a:t>&lt; </a:t>
            </a:r>
            <a:r>
              <a:rPr b="0" i="1" lang="en-IN" sz="2800" strike="noStrike">
                <a:solidFill>
                  <a:srgbClr val="FF0000"/>
                </a:solidFill>
                <a:latin typeface="Calibri"/>
                <a:ea typeface="Calibri"/>
                <a:cs typeface="Calibri"/>
                <a:sym typeface="Calibri"/>
              </a:rPr>
              <a:t>province or state </a:t>
            </a:r>
            <a:r>
              <a:rPr b="0" lang="en-IN" sz="2800" strike="noStrike">
                <a:solidFill>
                  <a:srgbClr val="FF0000"/>
                </a:solidFill>
                <a:latin typeface="Calibri"/>
                <a:ea typeface="Calibri"/>
                <a:cs typeface="Calibri"/>
                <a:sym typeface="Calibri"/>
              </a:rPr>
              <a:t>&lt; </a:t>
            </a:r>
            <a:r>
              <a:rPr b="0" i="1" lang="en-IN" sz="2800" strike="noStrike">
                <a:solidFill>
                  <a:srgbClr val="FF0000"/>
                </a:solidFill>
                <a:latin typeface="Calibri"/>
                <a:ea typeface="Calibri"/>
                <a:cs typeface="Calibri"/>
                <a:sym typeface="Calibri"/>
              </a:rPr>
              <a:t>country</a:t>
            </a:r>
            <a:r>
              <a:rPr b="0" lang="en-IN" sz="2800" strike="noStrike">
                <a:solidFill>
                  <a:srgbClr val="FF0000"/>
                </a:solidFill>
                <a:latin typeface="Calibri"/>
                <a:ea typeface="Calibri"/>
                <a:cs typeface="Calibri"/>
                <a:sym typeface="Calibri"/>
              </a:rPr>
              <a:t>”</a:t>
            </a:r>
            <a:endParaRPr b="0" sz="1800" strike="noStrike">
              <a:solidFill>
                <a:srgbClr val="000000"/>
              </a:solidFill>
              <a:latin typeface="Arial"/>
              <a:ea typeface="Arial"/>
              <a:cs typeface="Arial"/>
              <a:sym typeface="Arial"/>
            </a:endParaRPr>
          </a:p>
        </p:txBody>
      </p:sp>
      <p:sp>
        <p:nvSpPr>
          <p:cNvPr id="1293" name="Google Shape;1293;p75"/>
          <p:cNvSpPr/>
          <p:nvPr/>
        </p:nvSpPr>
        <p:spPr>
          <a:xfrm>
            <a:off x="7238880" y="6400800"/>
            <a:ext cx="1903680" cy="45576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ahoma"/>
                <a:ea typeface="Tahoma"/>
                <a:cs typeface="Tahoma"/>
                <a:sym typeface="Tahoma"/>
              </a:rPr>
              <a:t>‹#›</a:t>
            </a:fld>
            <a:endParaRPr b="0" sz="1800" strike="noStrike">
              <a:solidFill>
                <a:srgbClr val="000000"/>
              </a:solidFill>
              <a:latin typeface="Arial"/>
              <a:ea typeface="Arial"/>
              <a:cs typeface="Arial"/>
              <a:sym typeface="Arial"/>
            </a:endParaRPr>
          </a:p>
        </p:txBody>
      </p:sp>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8" name="Shape 1298"/>
        <p:cNvGrpSpPr/>
        <p:nvPr/>
      </p:nvGrpSpPr>
      <p:grpSpPr>
        <a:xfrm>
          <a:off x="0" y="0"/>
          <a:ext cx="0" cy="0"/>
          <a:chOff x="0" y="0"/>
          <a:chExt cx="0" cy="0"/>
        </a:xfrm>
      </p:grpSpPr>
      <p:sp>
        <p:nvSpPr>
          <p:cNvPr id="1299" name="Google Shape;1299;p76"/>
          <p:cNvSpPr/>
          <p:nvPr/>
        </p:nvSpPr>
        <p:spPr>
          <a:xfrm>
            <a:off x="2514600" y="304920"/>
            <a:ext cx="6323040" cy="836640"/>
          </a:xfrm>
          <a:prstGeom prst="rect">
            <a:avLst/>
          </a:prstGeom>
          <a:noFill/>
          <a:ln>
            <a:noFill/>
          </a:ln>
        </p:spPr>
        <p:txBody>
          <a:bodyPr anchorCtr="0" anchor="ctr" bIns="46075" lIns="92150" spcFirstLastPara="1" rIns="92150" wrap="square" tIns="46075">
            <a:noAutofit/>
          </a:bodyPr>
          <a:lstStyle/>
          <a:p>
            <a:pPr indent="0" lvl="0" marL="0" marR="0" rtl="0" algn="ctr">
              <a:lnSpc>
                <a:spcPct val="100000"/>
              </a:lnSpc>
              <a:spcBef>
                <a:spcPts val="0"/>
              </a:spcBef>
              <a:spcAft>
                <a:spcPts val="0"/>
              </a:spcAft>
              <a:buNone/>
            </a:pPr>
            <a:r>
              <a:rPr b="0" lang="en-IN" sz="3200" strike="noStrike">
                <a:solidFill>
                  <a:srgbClr val="FFFFFF"/>
                </a:solidFill>
                <a:latin typeface="Tahoma"/>
                <a:ea typeface="Tahoma"/>
                <a:cs typeface="Tahoma"/>
                <a:sym typeface="Tahoma"/>
              </a:rPr>
              <a:t>Concept Hierarchy: Dimension (location)</a:t>
            </a:r>
            <a:endParaRPr b="0" sz="1800" strike="noStrike">
              <a:solidFill>
                <a:srgbClr val="000000"/>
              </a:solidFill>
              <a:latin typeface="Arial"/>
              <a:ea typeface="Arial"/>
              <a:cs typeface="Arial"/>
              <a:sym typeface="Arial"/>
            </a:endParaRPr>
          </a:p>
        </p:txBody>
      </p:sp>
      <p:sp>
        <p:nvSpPr>
          <p:cNvPr id="1300" name="Google Shape;1300;p76"/>
          <p:cNvSpPr/>
          <p:nvPr/>
        </p:nvSpPr>
        <p:spPr>
          <a:xfrm>
            <a:off x="7238880" y="6400800"/>
            <a:ext cx="1903680" cy="45576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ahoma"/>
                <a:ea typeface="Tahoma"/>
                <a:cs typeface="Tahoma"/>
                <a:sym typeface="Tahoma"/>
              </a:rPr>
              <a:t>‹#›</a:t>
            </a:fld>
            <a:endParaRPr b="0" sz="1800" strike="noStrike">
              <a:solidFill>
                <a:srgbClr val="000000"/>
              </a:solidFill>
              <a:latin typeface="Arial"/>
              <a:ea typeface="Arial"/>
              <a:cs typeface="Arial"/>
              <a:sym typeface="Arial"/>
            </a:endParaRPr>
          </a:p>
        </p:txBody>
      </p:sp>
      <p:pic>
        <p:nvPicPr>
          <p:cNvPr id="1301" name="Google Shape;1301;p76"/>
          <p:cNvPicPr preferRelativeResize="0"/>
          <p:nvPr/>
        </p:nvPicPr>
        <p:blipFill rotWithShape="1">
          <a:blip r:embed="rId3">
            <a:alphaModFix/>
          </a:blip>
          <a:srcRect b="0" l="0" r="0" t="0"/>
          <a:stretch/>
        </p:blipFill>
        <p:spPr>
          <a:xfrm>
            <a:off x="304920" y="2059200"/>
            <a:ext cx="6118920" cy="3114000"/>
          </a:xfrm>
          <a:prstGeom prst="rect">
            <a:avLst/>
          </a:prstGeom>
          <a:noFill/>
          <a:ln>
            <a:noFill/>
          </a:ln>
        </p:spPr>
      </p:pic>
      <p:pic>
        <p:nvPicPr>
          <p:cNvPr id="1302" name="Google Shape;1302;p76"/>
          <p:cNvPicPr preferRelativeResize="0"/>
          <p:nvPr/>
        </p:nvPicPr>
        <p:blipFill rotWithShape="1">
          <a:blip r:embed="rId4">
            <a:alphaModFix/>
          </a:blip>
          <a:srcRect b="0" l="0" r="0" t="0"/>
          <a:stretch/>
        </p:blipFill>
        <p:spPr>
          <a:xfrm>
            <a:off x="6934320" y="2743200"/>
            <a:ext cx="2012040" cy="2975760"/>
          </a:xfrm>
          <a:prstGeom prst="rect">
            <a:avLst/>
          </a:prstGeom>
          <a:noFill/>
          <a:ln>
            <a:noFill/>
          </a:ln>
        </p:spPr>
      </p:pic>
    </p:spTree>
  </p:cSld>
  <p:clrMapOvr>
    <a:masterClrMapping/>
  </p:clrMapOvr>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6" name="Shape 1306"/>
        <p:cNvGrpSpPr/>
        <p:nvPr/>
      </p:nvGrpSpPr>
      <p:grpSpPr>
        <a:xfrm>
          <a:off x="0" y="0"/>
          <a:ext cx="0" cy="0"/>
          <a:chOff x="0" y="0"/>
          <a:chExt cx="0" cy="0"/>
        </a:xfrm>
      </p:grpSpPr>
      <p:sp>
        <p:nvSpPr>
          <p:cNvPr id="1307" name="Google Shape;1307;p77"/>
          <p:cNvSpPr/>
          <p:nvPr/>
        </p:nvSpPr>
        <p:spPr>
          <a:xfrm>
            <a:off x="2590920" y="304920"/>
            <a:ext cx="6170760" cy="704880"/>
          </a:xfrm>
          <a:prstGeom prst="rect">
            <a:avLst/>
          </a:prstGeom>
          <a:noFill/>
          <a:ln>
            <a:noFill/>
          </a:ln>
        </p:spPr>
        <p:txBody>
          <a:bodyPr anchorCtr="0" anchor="b" bIns="45000" lIns="90000" spcFirstLastPara="1" rIns="90000" wrap="square" tIns="45000">
            <a:noAutofit/>
          </a:bodyPr>
          <a:lstStyle/>
          <a:p>
            <a:pPr indent="0" lvl="0" marL="0" marR="0" rtl="0" algn="ctr">
              <a:lnSpc>
                <a:spcPct val="100000"/>
              </a:lnSpc>
              <a:spcBef>
                <a:spcPts val="0"/>
              </a:spcBef>
              <a:spcAft>
                <a:spcPts val="0"/>
              </a:spcAft>
              <a:buNone/>
            </a:pPr>
            <a:r>
              <a:rPr b="0" lang="en-IN" sz="3200" strike="noStrike">
                <a:solidFill>
                  <a:srgbClr val="FFFFFF"/>
                </a:solidFill>
                <a:latin typeface="Calibri"/>
                <a:ea typeface="Calibri"/>
                <a:cs typeface="Calibri"/>
                <a:sym typeface="Calibri"/>
              </a:rPr>
              <a:t>Measures of Data Cube</a:t>
            </a:r>
            <a:endParaRPr b="0" sz="1800" strike="noStrike">
              <a:solidFill>
                <a:srgbClr val="000000"/>
              </a:solidFill>
              <a:latin typeface="Arial"/>
              <a:ea typeface="Arial"/>
              <a:cs typeface="Arial"/>
              <a:sym typeface="Arial"/>
            </a:endParaRPr>
          </a:p>
        </p:txBody>
      </p:sp>
      <p:sp>
        <p:nvSpPr>
          <p:cNvPr id="1308" name="Google Shape;1308;p77"/>
          <p:cNvSpPr/>
          <p:nvPr/>
        </p:nvSpPr>
        <p:spPr>
          <a:xfrm>
            <a:off x="304920" y="1295280"/>
            <a:ext cx="8533080" cy="4951440"/>
          </a:xfrm>
          <a:prstGeom prst="rect">
            <a:avLst/>
          </a:prstGeom>
          <a:noFill/>
          <a:ln>
            <a:noFill/>
          </a:ln>
        </p:spPr>
        <p:txBody>
          <a:bodyPr anchorCtr="0" anchor="t" bIns="45000" lIns="90000" spcFirstLastPara="1" rIns="90000" wrap="square" tIns="45000">
            <a:noAutofit/>
          </a:bodyPr>
          <a:lstStyle/>
          <a:p>
            <a:pPr indent="-341640" lvl="0" marL="343080" marR="0" rtl="0" algn="l">
              <a:lnSpc>
                <a:spcPct val="100000"/>
              </a:lnSpc>
              <a:spcBef>
                <a:spcPts val="0"/>
              </a:spcBef>
              <a:spcAft>
                <a:spcPts val="0"/>
              </a:spcAft>
              <a:buClr>
                <a:srgbClr val="3333CC"/>
              </a:buClr>
              <a:buSzPts val="1200"/>
              <a:buFont typeface="Noto Sans Symbols"/>
              <a:buChar char="■"/>
            </a:pPr>
            <a:r>
              <a:rPr b="1" lang="en-IN" sz="2000" strike="noStrike">
                <a:solidFill>
                  <a:srgbClr val="000000"/>
                </a:solidFill>
                <a:latin typeface="Calibri"/>
                <a:ea typeface="Calibri"/>
                <a:cs typeface="Calibri"/>
                <a:sym typeface="Calibri"/>
              </a:rPr>
              <a:t>Measure </a:t>
            </a:r>
            <a:r>
              <a:rPr b="0" lang="en-IN" sz="2000" strike="noStrike">
                <a:solidFill>
                  <a:srgbClr val="000000"/>
                </a:solidFill>
                <a:latin typeface="Calibri"/>
                <a:ea typeface="Calibri"/>
                <a:cs typeface="Calibri"/>
                <a:sym typeface="Calibri"/>
              </a:rPr>
              <a:t>is a numeric function that can be evaluated at each point in the data cube space</a:t>
            </a:r>
            <a:endParaRPr b="0" sz="1800" strike="noStrike">
              <a:solidFill>
                <a:srgbClr val="000000"/>
              </a:solidFill>
              <a:latin typeface="Arial"/>
              <a:ea typeface="Arial"/>
              <a:cs typeface="Arial"/>
              <a:sym typeface="Arial"/>
            </a:endParaRPr>
          </a:p>
          <a:p>
            <a:pPr indent="-341640" lvl="0" marL="343080" marR="0" rtl="0" algn="l">
              <a:lnSpc>
                <a:spcPct val="100000"/>
              </a:lnSpc>
              <a:spcBef>
                <a:spcPts val="0"/>
              </a:spcBef>
              <a:spcAft>
                <a:spcPts val="0"/>
              </a:spcAft>
              <a:buClr>
                <a:srgbClr val="3333CC"/>
              </a:buClr>
              <a:buSzPts val="1200"/>
              <a:buFont typeface="Noto Sans Symbols"/>
              <a:buChar char="■"/>
            </a:pPr>
            <a:r>
              <a:rPr b="0" lang="en-IN" sz="2000" strike="noStrike">
                <a:solidFill>
                  <a:srgbClr val="000000"/>
                </a:solidFill>
                <a:latin typeface="Calibri"/>
                <a:ea typeface="Calibri"/>
                <a:cs typeface="Calibri"/>
                <a:sym typeface="Calibri"/>
              </a:rPr>
              <a:t>Measure value is computed for a given point by </a:t>
            </a:r>
            <a:r>
              <a:rPr b="0" lang="en-IN" sz="2000" strike="noStrike">
                <a:solidFill>
                  <a:srgbClr val="FF0000"/>
                </a:solidFill>
                <a:latin typeface="Calibri"/>
                <a:ea typeface="Calibri"/>
                <a:cs typeface="Calibri"/>
                <a:sym typeface="Calibri"/>
              </a:rPr>
              <a:t>aggregating the data corresponding to the respective dimension–value pairs </a:t>
            </a:r>
            <a:r>
              <a:rPr b="0" lang="en-IN" sz="2000" strike="noStrike">
                <a:solidFill>
                  <a:srgbClr val="000000"/>
                </a:solidFill>
                <a:latin typeface="Calibri"/>
                <a:ea typeface="Calibri"/>
                <a:cs typeface="Calibri"/>
                <a:sym typeface="Calibri"/>
              </a:rPr>
              <a:t>defining the given point</a:t>
            </a:r>
            <a:endParaRPr b="0" sz="1800" strike="noStrike">
              <a:solidFill>
                <a:srgbClr val="000000"/>
              </a:solidFill>
              <a:latin typeface="Arial"/>
              <a:ea typeface="Arial"/>
              <a:cs typeface="Arial"/>
              <a:sym typeface="Arial"/>
            </a:endParaRPr>
          </a:p>
          <a:p>
            <a:pPr indent="-341640" lvl="0" marL="343080" marR="0" rtl="0" algn="l">
              <a:lnSpc>
                <a:spcPct val="100000"/>
              </a:lnSpc>
              <a:spcBef>
                <a:spcPts val="0"/>
              </a:spcBef>
              <a:spcAft>
                <a:spcPts val="0"/>
              </a:spcAft>
              <a:buClr>
                <a:srgbClr val="3333CC"/>
              </a:buClr>
              <a:buSzPts val="1200"/>
              <a:buFont typeface="Noto Sans Symbols"/>
              <a:buChar char="■"/>
            </a:pPr>
            <a:r>
              <a:rPr b="0" lang="en-IN" sz="2000" strike="noStrike">
                <a:solidFill>
                  <a:srgbClr val="000000"/>
                </a:solidFill>
                <a:latin typeface="Calibri"/>
                <a:ea typeface="Calibri"/>
                <a:cs typeface="Calibri"/>
                <a:sym typeface="Calibri"/>
              </a:rPr>
              <a:t>Three Categories: based on the kind of aggregate functions used</a:t>
            </a:r>
            <a:endParaRPr b="0" sz="1800" strike="noStrike">
              <a:solidFill>
                <a:srgbClr val="000000"/>
              </a:solidFill>
              <a:latin typeface="Arial"/>
              <a:ea typeface="Arial"/>
              <a:cs typeface="Arial"/>
              <a:sym typeface="Arial"/>
            </a:endParaRPr>
          </a:p>
          <a:p>
            <a:pPr indent="-455760" lvl="0" marL="457200" marR="0" rtl="0" algn="l">
              <a:lnSpc>
                <a:spcPct val="100000"/>
              </a:lnSpc>
              <a:spcBef>
                <a:spcPts val="0"/>
              </a:spcBef>
              <a:spcAft>
                <a:spcPts val="0"/>
              </a:spcAft>
              <a:buClr>
                <a:srgbClr val="3333CC"/>
              </a:buClr>
              <a:buSzPts val="1200"/>
              <a:buFont typeface="Noto Sans Symbols"/>
              <a:buAutoNum type="arabicPeriod"/>
            </a:pPr>
            <a:r>
              <a:rPr b="1" lang="en-IN" sz="2000" strike="noStrike">
                <a:solidFill>
                  <a:srgbClr val="FF0000"/>
                </a:solidFill>
                <a:latin typeface="Calibri"/>
                <a:ea typeface="Calibri"/>
                <a:cs typeface="Calibri"/>
                <a:sym typeface="Calibri"/>
              </a:rPr>
              <a:t>Distributive</a:t>
            </a:r>
            <a:endParaRPr b="0" sz="1800" strike="noStrike">
              <a:solidFill>
                <a:srgbClr val="000000"/>
              </a:solidFill>
              <a:latin typeface="Arial"/>
              <a:ea typeface="Arial"/>
              <a:cs typeface="Arial"/>
              <a:sym typeface="Arial"/>
            </a:endParaRPr>
          </a:p>
          <a:p>
            <a:pPr indent="-284400" lvl="1" marL="743040" marR="0" rtl="0" algn="l">
              <a:lnSpc>
                <a:spcPct val="100000"/>
              </a:lnSpc>
              <a:spcBef>
                <a:spcPts val="0"/>
              </a:spcBef>
              <a:spcAft>
                <a:spcPts val="0"/>
              </a:spcAft>
              <a:buClr>
                <a:srgbClr val="FF0000"/>
              </a:buClr>
              <a:buSzPts val="1100"/>
              <a:buFont typeface="Noto Sans Symbols"/>
              <a:buChar char="■"/>
            </a:pPr>
            <a:r>
              <a:rPr b="0" i="0" lang="en-IN" sz="2000" u="none" cap="none" strike="noStrike">
                <a:solidFill>
                  <a:srgbClr val="000000"/>
                </a:solidFill>
                <a:latin typeface="Calibri"/>
                <a:ea typeface="Calibri"/>
                <a:cs typeface="Calibri"/>
                <a:sym typeface="Calibri"/>
              </a:rPr>
              <a:t>Can be computed in a distributed manner</a:t>
            </a:r>
            <a:endParaRPr b="0" i="0" sz="1800" u="none" cap="none" strike="noStrike">
              <a:solidFill>
                <a:srgbClr val="000000"/>
              </a:solidFill>
              <a:latin typeface="Arial"/>
              <a:ea typeface="Arial"/>
              <a:cs typeface="Arial"/>
              <a:sym typeface="Arial"/>
            </a:endParaRPr>
          </a:p>
          <a:p>
            <a:pPr indent="-284400" lvl="1" marL="743040" marR="0" rtl="0" algn="l">
              <a:lnSpc>
                <a:spcPct val="100000"/>
              </a:lnSpc>
              <a:spcBef>
                <a:spcPts val="0"/>
              </a:spcBef>
              <a:spcAft>
                <a:spcPts val="0"/>
              </a:spcAft>
              <a:buClr>
                <a:srgbClr val="FF0000"/>
              </a:buClr>
              <a:buSzPts val="1100"/>
              <a:buFont typeface="Noto Sans Symbols"/>
              <a:buChar char="■"/>
            </a:pPr>
            <a:r>
              <a:rPr b="0" i="0" lang="en-IN" sz="2000" u="none" cap="none" strike="noStrike">
                <a:solidFill>
                  <a:srgbClr val="000000"/>
                </a:solidFill>
                <a:latin typeface="Calibri"/>
                <a:ea typeface="Calibri"/>
                <a:cs typeface="Calibri"/>
                <a:sym typeface="Calibri"/>
              </a:rPr>
              <a:t>Suppose the data are partitioned into </a:t>
            </a:r>
            <a:r>
              <a:rPr b="0" i="1" lang="en-IN" sz="2000" u="none" cap="none" strike="noStrike">
                <a:solidFill>
                  <a:srgbClr val="000000"/>
                </a:solidFill>
                <a:latin typeface="Calibri"/>
                <a:ea typeface="Calibri"/>
                <a:cs typeface="Calibri"/>
                <a:sym typeface="Calibri"/>
              </a:rPr>
              <a:t>n </a:t>
            </a:r>
            <a:r>
              <a:rPr b="0" i="0" lang="en-IN" sz="2000" u="none" cap="none" strike="noStrike">
                <a:solidFill>
                  <a:srgbClr val="000000"/>
                </a:solidFill>
                <a:latin typeface="Calibri"/>
                <a:ea typeface="Calibri"/>
                <a:cs typeface="Calibri"/>
                <a:sym typeface="Calibri"/>
              </a:rPr>
              <a:t>sets. </a:t>
            </a:r>
            <a:endParaRPr b="0" i="0" sz="1800" u="none" cap="none" strike="noStrike">
              <a:solidFill>
                <a:srgbClr val="000000"/>
              </a:solidFill>
              <a:latin typeface="Arial"/>
              <a:ea typeface="Arial"/>
              <a:cs typeface="Arial"/>
              <a:sym typeface="Arial"/>
            </a:endParaRPr>
          </a:p>
          <a:p>
            <a:pPr indent="-284400" lvl="1" marL="743040" marR="0" rtl="0" algn="l">
              <a:lnSpc>
                <a:spcPct val="100000"/>
              </a:lnSpc>
              <a:spcBef>
                <a:spcPts val="0"/>
              </a:spcBef>
              <a:spcAft>
                <a:spcPts val="0"/>
              </a:spcAft>
              <a:buClr>
                <a:srgbClr val="FF0000"/>
              </a:buClr>
              <a:buSzPts val="1100"/>
              <a:buFont typeface="Noto Sans Symbols"/>
              <a:buChar char="■"/>
            </a:pPr>
            <a:r>
              <a:rPr b="0" i="0" lang="en-IN" sz="2000" u="none" cap="none" strike="noStrike">
                <a:solidFill>
                  <a:srgbClr val="000000"/>
                </a:solidFill>
                <a:latin typeface="Calibri"/>
                <a:ea typeface="Calibri"/>
                <a:cs typeface="Calibri"/>
                <a:sym typeface="Calibri"/>
              </a:rPr>
              <a:t>We apply the function to each partition, resulting in </a:t>
            </a:r>
            <a:r>
              <a:rPr b="0" i="1" lang="en-IN" sz="2000" u="none" cap="none" strike="noStrike">
                <a:solidFill>
                  <a:srgbClr val="000000"/>
                </a:solidFill>
                <a:latin typeface="Calibri"/>
                <a:ea typeface="Calibri"/>
                <a:cs typeface="Calibri"/>
                <a:sym typeface="Calibri"/>
              </a:rPr>
              <a:t>n </a:t>
            </a:r>
            <a:r>
              <a:rPr b="0" i="0" lang="en-IN" sz="2000" u="none" cap="none" strike="noStrike">
                <a:solidFill>
                  <a:srgbClr val="000000"/>
                </a:solidFill>
                <a:latin typeface="Calibri"/>
                <a:ea typeface="Calibri"/>
                <a:cs typeface="Calibri"/>
                <a:sym typeface="Calibri"/>
              </a:rPr>
              <a:t>aggregate values. </a:t>
            </a:r>
            <a:endParaRPr b="0" i="0" sz="1800" u="none" cap="none" strike="noStrike">
              <a:solidFill>
                <a:srgbClr val="000000"/>
              </a:solidFill>
              <a:latin typeface="Arial"/>
              <a:ea typeface="Arial"/>
              <a:cs typeface="Arial"/>
              <a:sym typeface="Arial"/>
            </a:endParaRPr>
          </a:p>
          <a:p>
            <a:pPr indent="-284400" lvl="1" marL="743040" marR="0" rtl="0" algn="l">
              <a:lnSpc>
                <a:spcPct val="100000"/>
              </a:lnSpc>
              <a:spcBef>
                <a:spcPts val="0"/>
              </a:spcBef>
              <a:spcAft>
                <a:spcPts val="0"/>
              </a:spcAft>
              <a:buClr>
                <a:srgbClr val="FF0000"/>
              </a:buClr>
              <a:buSzPts val="1100"/>
              <a:buFont typeface="Noto Sans Symbols"/>
              <a:buChar char="■"/>
            </a:pPr>
            <a:r>
              <a:rPr b="0" i="0" lang="en-IN" sz="2000" u="none" cap="none" strike="noStrike">
                <a:solidFill>
                  <a:srgbClr val="000000"/>
                </a:solidFill>
                <a:latin typeface="Calibri"/>
                <a:ea typeface="Calibri"/>
                <a:cs typeface="Calibri"/>
                <a:sym typeface="Calibri"/>
              </a:rPr>
              <a:t>If the result derived by applying the function to the </a:t>
            </a:r>
            <a:r>
              <a:rPr b="0" i="1" lang="en-IN" sz="2000" u="none" cap="none" strike="noStrike">
                <a:solidFill>
                  <a:srgbClr val="000000"/>
                </a:solidFill>
                <a:latin typeface="Calibri"/>
                <a:ea typeface="Calibri"/>
                <a:cs typeface="Calibri"/>
                <a:sym typeface="Calibri"/>
              </a:rPr>
              <a:t>n </a:t>
            </a:r>
            <a:r>
              <a:rPr b="0" i="0" lang="en-IN" sz="2000" u="none" cap="none" strike="noStrike">
                <a:solidFill>
                  <a:srgbClr val="000000"/>
                </a:solidFill>
                <a:latin typeface="Calibri"/>
                <a:ea typeface="Calibri"/>
                <a:cs typeface="Calibri"/>
                <a:sym typeface="Calibri"/>
              </a:rPr>
              <a:t>aggregate values is the same as that derived by applying the function to the entire data set (without partitioning), the function can be computed in a distributed manner</a:t>
            </a:r>
            <a:endParaRPr b="0" i="0" sz="1800" u="none" cap="none" strike="noStrike">
              <a:solidFill>
                <a:srgbClr val="000000"/>
              </a:solidFill>
              <a:latin typeface="Arial"/>
              <a:ea typeface="Arial"/>
              <a:cs typeface="Arial"/>
              <a:sym typeface="Arial"/>
            </a:endParaRPr>
          </a:p>
          <a:p>
            <a:pPr indent="-284400" lvl="1" marL="743040" marR="0" rtl="0" algn="l">
              <a:lnSpc>
                <a:spcPct val="100000"/>
              </a:lnSpc>
              <a:spcBef>
                <a:spcPts val="0"/>
              </a:spcBef>
              <a:spcAft>
                <a:spcPts val="0"/>
              </a:spcAft>
              <a:buClr>
                <a:srgbClr val="FF0000"/>
              </a:buClr>
              <a:buSzPts val="1100"/>
              <a:buFont typeface="Noto Sans Symbols"/>
              <a:buChar char="■"/>
            </a:pPr>
            <a:r>
              <a:rPr b="0" i="0" lang="en-IN" sz="2000" u="none" cap="none" strike="noStrike">
                <a:solidFill>
                  <a:srgbClr val="000000"/>
                </a:solidFill>
                <a:latin typeface="Calibri"/>
                <a:ea typeface="Calibri"/>
                <a:cs typeface="Calibri"/>
                <a:sym typeface="Calibri"/>
              </a:rPr>
              <a:t>E.g., count(), sum(), etc</a:t>
            </a:r>
            <a:endParaRPr b="0" i="0" sz="18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1309" name="Google Shape;1309;p77"/>
          <p:cNvSpPr/>
          <p:nvPr/>
        </p:nvSpPr>
        <p:spPr>
          <a:xfrm>
            <a:off x="7238880" y="6400800"/>
            <a:ext cx="1903680" cy="45576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ahoma"/>
                <a:ea typeface="Tahoma"/>
                <a:cs typeface="Tahoma"/>
                <a:sym typeface="Tahoma"/>
              </a:rPr>
              <a:t>‹#›</a:t>
            </a:fld>
            <a:endParaRPr b="0" sz="1800" strike="noStrike">
              <a:solidFill>
                <a:srgbClr val="000000"/>
              </a:solidFill>
              <a:latin typeface="Arial"/>
              <a:ea typeface="Arial"/>
              <a:cs typeface="Arial"/>
              <a:sym typeface="Arial"/>
            </a:endParaRPr>
          </a:p>
        </p:txBody>
      </p:sp>
    </p:spTree>
  </p:cSld>
  <p:clrMapOvr>
    <a:masterClrMapping/>
  </p:clrMapOvr>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3" name="Shape 1313"/>
        <p:cNvGrpSpPr/>
        <p:nvPr/>
      </p:nvGrpSpPr>
      <p:grpSpPr>
        <a:xfrm>
          <a:off x="0" y="0"/>
          <a:ext cx="0" cy="0"/>
          <a:chOff x="0" y="0"/>
          <a:chExt cx="0" cy="0"/>
        </a:xfrm>
      </p:grpSpPr>
      <p:sp>
        <p:nvSpPr>
          <p:cNvPr id="1314" name="Google Shape;1314;p78"/>
          <p:cNvSpPr/>
          <p:nvPr/>
        </p:nvSpPr>
        <p:spPr>
          <a:xfrm>
            <a:off x="2590920" y="304920"/>
            <a:ext cx="6170760" cy="704880"/>
          </a:xfrm>
          <a:prstGeom prst="rect">
            <a:avLst/>
          </a:prstGeom>
          <a:noFill/>
          <a:ln>
            <a:noFill/>
          </a:ln>
        </p:spPr>
        <p:txBody>
          <a:bodyPr anchorCtr="0" anchor="b" bIns="45000" lIns="90000" spcFirstLastPara="1" rIns="90000" wrap="square" tIns="45000">
            <a:noAutofit/>
          </a:bodyPr>
          <a:lstStyle/>
          <a:p>
            <a:pPr indent="0" lvl="0" marL="0" marR="0" rtl="0" algn="ctr">
              <a:lnSpc>
                <a:spcPct val="100000"/>
              </a:lnSpc>
              <a:spcBef>
                <a:spcPts val="0"/>
              </a:spcBef>
              <a:spcAft>
                <a:spcPts val="0"/>
              </a:spcAft>
              <a:buNone/>
            </a:pPr>
            <a:r>
              <a:rPr b="0" lang="en-IN" sz="3200" strike="noStrike">
                <a:solidFill>
                  <a:srgbClr val="FFFFFF"/>
                </a:solidFill>
                <a:latin typeface="Calibri"/>
                <a:ea typeface="Calibri"/>
                <a:cs typeface="Calibri"/>
                <a:sym typeface="Calibri"/>
              </a:rPr>
              <a:t>Measures of Data Cube: Three Categories</a:t>
            </a:r>
            <a:endParaRPr b="0" sz="1800" strike="noStrike">
              <a:solidFill>
                <a:srgbClr val="000000"/>
              </a:solidFill>
              <a:latin typeface="Arial"/>
              <a:ea typeface="Arial"/>
              <a:cs typeface="Arial"/>
              <a:sym typeface="Arial"/>
            </a:endParaRPr>
          </a:p>
        </p:txBody>
      </p:sp>
      <p:sp>
        <p:nvSpPr>
          <p:cNvPr id="1315" name="Google Shape;1315;p78"/>
          <p:cNvSpPr/>
          <p:nvPr/>
        </p:nvSpPr>
        <p:spPr>
          <a:xfrm>
            <a:off x="304920" y="1295280"/>
            <a:ext cx="8533080" cy="4951440"/>
          </a:xfrm>
          <a:prstGeom prst="rect">
            <a:avLst/>
          </a:prstGeom>
          <a:noFill/>
          <a:ln>
            <a:noFill/>
          </a:ln>
        </p:spPr>
        <p:txBody>
          <a:bodyPr anchorCtr="0" anchor="t" bIns="45000" lIns="90000" spcFirstLastPara="1" rIns="90000" wrap="square" tIns="45000">
            <a:noAutofit/>
          </a:bodyPr>
          <a:lstStyle/>
          <a:p>
            <a:pPr indent="0" lvl="0" marL="0" marR="0" rtl="0" algn="l">
              <a:lnSpc>
                <a:spcPct val="110000"/>
              </a:lnSpc>
              <a:spcBef>
                <a:spcPts val="0"/>
              </a:spcBef>
              <a:spcAft>
                <a:spcPts val="0"/>
              </a:spcAft>
              <a:buNone/>
            </a:pPr>
            <a:r>
              <a:rPr b="0" lang="en-IN" sz="2400" strike="noStrike">
                <a:solidFill>
                  <a:srgbClr val="FF0000"/>
                </a:solidFill>
                <a:latin typeface="Calibri"/>
                <a:ea typeface="Calibri"/>
                <a:cs typeface="Calibri"/>
                <a:sym typeface="Calibri"/>
              </a:rPr>
              <a:t>2. Algebraic</a:t>
            </a:r>
            <a:r>
              <a:rPr b="0" lang="en-IN" sz="2400" strike="noStrike">
                <a:solidFill>
                  <a:srgbClr val="121328"/>
                </a:solidFill>
                <a:latin typeface="Calibri"/>
                <a:ea typeface="Calibri"/>
                <a:cs typeface="Calibri"/>
                <a:sym typeface="Calibri"/>
              </a:rPr>
              <a:t>:</a:t>
            </a:r>
            <a:r>
              <a:rPr b="0" lang="en-IN" sz="2400" strike="noStrike">
                <a:solidFill>
                  <a:srgbClr val="FF0000"/>
                </a:solidFill>
                <a:latin typeface="Calibri"/>
                <a:ea typeface="Calibri"/>
                <a:cs typeface="Calibri"/>
                <a:sym typeface="Calibri"/>
              </a:rPr>
              <a:t> </a:t>
            </a:r>
            <a:endParaRPr b="0" sz="1800" strike="noStrike">
              <a:solidFill>
                <a:srgbClr val="000000"/>
              </a:solidFill>
              <a:latin typeface="Arial"/>
              <a:ea typeface="Arial"/>
              <a:cs typeface="Arial"/>
              <a:sym typeface="Arial"/>
            </a:endParaRPr>
          </a:p>
          <a:p>
            <a:pPr indent="-284400" lvl="1" marL="743040" marR="0" rtl="0" algn="l">
              <a:lnSpc>
                <a:spcPct val="110000"/>
              </a:lnSpc>
              <a:spcBef>
                <a:spcPts val="0"/>
              </a:spcBef>
              <a:spcAft>
                <a:spcPts val="0"/>
              </a:spcAft>
              <a:buClr>
                <a:srgbClr val="FF0000"/>
              </a:buClr>
              <a:buSzPts val="1100"/>
              <a:buFont typeface="Noto Sans Symbols"/>
              <a:buChar char="■"/>
            </a:pPr>
            <a:r>
              <a:rPr b="0" i="0" lang="en-IN" sz="2000" u="none" cap="none" strike="noStrike">
                <a:solidFill>
                  <a:srgbClr val="000000"/>
                </a:solidFill>
                <a:latin typeface="Calibri"/>
                <a:ea typeface="Calibri"/>
                <a:cs typeface="Calibri"/>
                <a:sym typeface="Calibri"/>
              </a:rPr>
              <a:t>Can be computed by an algebraic function with </a:t>
            </a:r>
            <a:r>
              <a:rPr b="0" i="1" lang="en-IN" sz="2000" u="none" cap="none" strike="noStrike">
                <a:solidFill>
                  <a:srgbClr val="000000"/>
                </a:solidFill>
                <a:latin typeface="Calibri"/>
                <a:ea typeface="Calibri"/>
                <a:cs typeface="Calibri"/>
                <a:sym typeface="Calibri"/>
              </a:rPr>
              <a:t>M</a:t>
            </a:r>
            <a:r>
              <a:rPr b="0" i="0" lang="en-IN" sz="2000" u="none" cap="none" strike="noStrike">
                <a:solidFill>
                  <a:srgbClr val="000000"/>
                </a:solidFill>
                <a:latin typeface="Calibri"/>
                <a:ea typeface="Calibri"/>
                <a:cs typeface="Calibri"/>
                <a:sym typeface="Calibri"/>
              </a:rPr>
              <a:t> arguments, each of which is obtained by applying a distributive aggregate function</a:t>
            </a:r>
            <a:endParaRPr b="0" i="0" sz="1800" u="none" cap="none" strike="noStrike">
              <a:solidFill>
                <a:srgbClr val="000000"/>
              </a:solidFill>
              <a:latin typeface="Arial"/>
              <a:ea typeface="Arial"/>
              <a:cs typeface="Arial"/>
              <a:sym typeface="Arial"/>
            </a:endParaRPr>
          </a:p>
          <a:p>
            <a:pPr indent="-284400" lvl="1" marL="743040" marR="0" rtl="0" algn="l">
              <a:lnSpc>
                <a:spcPct val="100000"/>
              </a:lnSpc>
              <a:spcBef>
                <a:spcPts val="0"/>
              </a:spcBef>
              <a:spcAft>
                <a:spcPts val="0"/>
              </a:spcAft>
              <a:buClr>
                <a:srgbClr val="FF0000"/>
              </a:buClr>
              <a:buSzPts val="1100"/>
              <a:buFont typeface="Noto Sans Symbols"/>
              <a:buChar char="■"/>
            </a:pPr>
            <a:r>
              <a:rPr b="0" i="0" lang="en-IN" sz="2000" u="none" cap="none" strike="noStrike">
                <a:solidFill>
                  <a:srgbClr val="FF0000"/>
                </a:solidFill>
                <a:latin typeface="Calibri"/>
                <a:ea typeface="Calibri"/>
                <a:cs typeface="Calibri"/>
                <a:sym typeface="Calibri"/>
              </a:rPr>
              <a:t>avg()</a:t>
            </a:r>
            <a:r>
              <a:rPr b="0" i="0" lang="en-IN" sz="2000" u="none" cap="none" strike="noStrike">
                <a:solidFill>
                  <a:srgbClr val="000000"/>
                </a:solidFill>
                <a:latin typeface="Calibri"/>
                <a:ea typeface="Calibri"/>
                <a:cs typeface="Calibri"/>
                <a:sym typeface="Calibri"/>
              </a:rPr>
              <a:t> can be computed by </a:t>
            </a:r>
            <a:r>
              <a:rPr b="0" i="0" lang="en-IN" sz="2000" u="none" cap="none" strike="noStrike">
                <a:solidFill>
                  <a:srgbClr val="FF0000"/>
                </a:solidFill>
                <a:latin typeface="Calibri"/>
                <a:ea typeface="Calibri"/>
                <a:cs typeface="Calibri"/>
                <a:sym typeface="Calibri"/>
              </a:rPr>
              <a:t>sum()/count()</a:t>
            </a:r>
            <a:r>
              <a:rPr b="0" i="0" lang="en-IN" sz="2000" u="none" cap="none" strike="noStrike">
                <a:solidFill>
                  <a:srgbClr val="000000"/>
                </a:solidFill>
                <a:latin typeface="Calibri"/>
                <a:ea typeface="Calibri"/>
                <a:cs typeface="Calibri"/>
                <a:sym typeface="Calibri"/>
              </a:rPr>
              <a:t>, where both sum() and count() are distributive aggregate functions</a:t>
            </a:r>
            <a:endParaRPr b="0" i="0" sz="18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sz="1800" strike="noStrike">
              <a:solidFill>
                <a:srgbClr val="000000"/>
              </a:solidFill>
              <a:latin typeface="Arial"/>
              <a:ea typeface="Arial"/>
              <a:cs typeface="Arial"/>
              <a:sym typeface="Arial"/>
            </a:endParaRPr>
          </a:p>
          <a:p>
            <a:pPr indent="0" lvl="0" marL="0" marR="0" rtl="0" algn="l">
              <a:lnSpc>
                <a:spcPct val="110000"/>
              </a:lnSpc>
              <a:spcBef>
                <a:spcPts val="0"/>
              </a:spcBef>
              <a:spcAft>
                <a:spcPts val="0"/>
              </a:spcAft>
              <a:buNone/>
            </a:pPr>
            <a:r>
              <a:rPr b="0" lang="en-IN" sz="2400" strike="noStrike">
                <a:solidFill>
                  <a:srgbClr val="FF0000"/>
                </a:solidFill>
                <a:latin typeface="Calibri"/>
                <a:ea typeface="Calibri"/>
                <a:cs typeface="Calibri"/>
                <a:sym typeface="Calibri"/>
              </a:rPr>
              <a:t>3. Holistic: </a:t>
            </a:r>
            <a:endParaRPr b="0" sz="1800" strike="noStrike">
              <a:solidFill>
                <a:srgbClr val="000000"/>
              </a:solidFill>
              <a:latin typeface="Arial"/>
              <a:ea typeface="Arial"/>
              <a:cs typeface="Arial"/>
              <a:sym typeface="Arial"/>
            </a:endParaRPr>
          </a:p>
          <a:p>
            <a:pPr indent="-284400" lvl="1" marL="743040" marR="0" rtl="0" algn="l">
              <a:lnSpc>
                <a:spcPct val="110000"/>
              </a:lnSpc>
              <a:spcBef>
                <a:spcPts val="0"/>
              </a:spcBef>
              <a:spcAft>
                <a:spcPts val="0"/>
              </a:spcAft>
              <a:buClr>
                <a:srgbClr val="FF0000"/>
              </a:buClr>
              <a:buSzPts val="1100"/>
              <a:buFont typeface="Noto Sans Symbols"/>
              <a:buChar char="■"/>
            </a:pPr>
            <a:r>
              <a:rPr b="0" i="0" lang="en-IN" sz="2000" u="none" cap="none" strike="noStrike">
                <a:solidFill>
                  <a:srgbClr val="000000"/>
                </a:solidFill>
                <a:latin typeface="Calibri"/>
                <a:ea typeface="Calibri"/>
                <a:cs typeface="Calibri"/>
                <a:sym typeface="Calibri"/>
              </a:rPr>
              <a:t>Cannot be described with an algebraic function with M arguments </a:t>
            </a:r>
            <a:endParaRPr b="0" i="0" sz="1800" u="none" cap="none" strike="noStrike">
              <a:solidFill>
                <a:srgbClr val="000000"/>
              </a:solidFill>
              <a:latin typeface="Arial"/>
              <a:ea typeface="Arial"/>
              <a:cs typeface="Arial"/>
              <a:sym typeface="Arial"/>
            </a:endParaRPr>
          </a:p>
          <a:p>
            <a:pPr indent="-284400" lvl="1" marL="743040" marR="0" rtl="0" algn="l">
              <a:lnSpc>
                <a:spcPct val="110000"/>
              </a:lnSpc>
              <a:spcBef>
                <a:spcPts val="0"/>
              </a:spcBef>
              <a:spcAft>
                <a:spcPts val="0"/>
              </a:spcAft>
              <a:buClr>
                <a:srgbClr val="FF0000"/>
              </a:buClr>
              <a:buSzPts val="1100"/>
              <a:buFont typeface="Noto Sans Symbols"/>
              <a:buChar char="■"/>
            </a:pPr>
            <a:r>
              <a:rPr b="0" i="0" lang="en-IN" sz="2000" u="none" cap="none" strike="noStrike">
                <a:solidFill>
                  <a:srgbClr val="000000"/>
                </a:solidFill>
                <a:latin typeface="Calibri"/>
                <a:ea typeface="Calibri"/>
                <a:cs typeface="Calibri"/>
                <a:sym typeface="Calibri"/>
              </a:rPr>
              <a:t>Eg. median() function, which cannot be described by an algebraic expression or calculated in a distributive manner</a:t>
            </a:r>
            <a:endParaRPr b="0" i="0" sz="1800" u="none" cap="none" strike="noStrike">
              <a:solidFill>
                <a:srgbClr val="000000"/>
              </a:solidFill>
              <a:latin typeface="Arial"/>
              <a:ea typeface="Arial"/>
              <a:cs typeface="Arial"/>
              <a:sym typeface="Arial"/>
            </a:endParaRPr>
          </a:p>
          <a:p>
            <a:pPr indent="-284400" lvl="1" marL="743040" marR="0" rtl="0" algn="l">
              <a:lnSpc>
                <a:spcPct val="110000"/>
              </a:lnSpc>
              <a:spcBef>
                <a:spcPts val="0"/>
              </a:spcBef>
              <a:spcAft>
                <a:spcPts val="0"/>
              </a:spcAft>
              <a:buClr>
                <a:srgbClr val="FF0000"/>
              </a:buClr>
              <a:buSzPts val="1100"/>
              <a:buFont typeface="Noto Sans Symbols"/>
              <a:buChar char="■"/>
            </a:pPr>
            <a:r>
              <a:rPr b="0" i="0" lang="en-IN" sz="2000" u="none" cap="none" strike="noStrike">
                <a:solidFill>
                  <a:srgbClr val="000000"/>
                </a:solidFill>
                <a:latin typeface="Calibri"/>
                <a:ea typeface="Calibri"/>
                <a:cs typeface="Calibri"/>
                <a:sym typeface="Calibri"/>
              </a:rPr>
              <a:t>Result of any holistic function cannot be computed using pre-aggregated sub-parts and instead generally requires </a:t>
            </a:r>
            <a:r>
              <a:rPr b="1" i="0" lang="en-IN" sz="2000" u="none" cap="none" strike="noStrike">
                <a:solidFill>
                  <a:srgbClr val="000000"/>
                </a:solidFill>
                <a:latin typeface="Calibri"/>
                <a:ea typeface="Calibri"/>
                <a:cs typeface="Calibri"/>
                <a:sym typeface="Calibri"/>
              </a:rPr>
              <a:t>access to all the individual elements</a:t>
            </a:r>
            <a:endParaRPr b="0" i="0" sz="1800" u="none" cap="none" strike="noStrike">
              <a:solidFill>
                <a:srgbClr val="000000"/>
              </a:solidFill>
              <a:latin typeface="Arial"/>
              <a:ea typeface="Arial"/>
              <a:cs typeface="Arial"/>
              <a:sym typeface="Arial"/>
            </a:endParaRPr>
          </a:p>
        </p:txBody>
      </p:sp>
      <p:sp>
        <p:nvSpPr>
          <p:cNvPr id="1316" name="Google Shape;1316;p78"/>
          <p:cNvSpPr/>
          <p:nvPr/>
        </p:nvSpPr>
        <p:spPr>
          <a:xfrm>
            <a:off x="7238880" y="6400800"/>
            <a:ext cx="1903680" cy="45576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ahoma"/>
                <a:ea typeface="Tahoma"/>
                <a:cs typeface="Tahoma"/>
                <a:sym typeface="Tahoma"/>
              </a:rPr>
              <a:t>‹#›</a:t>
            </a:fld>
            <a:endParaRPr b="0" sz="1800" strike="noStrike">
              <a:solidFill>
                <a:srgbClr val="000000"/>
              </a:solidFill>
              <a:latin typeface="Arial"/>
              <a:ea typeface="Arial"/>
              <a:cs typeface="Arial"/>
              <a:sym typeface="Arial"/>
            </a:endParaRPr>
          </a:p>
        </p:txBody>
      </p:sp>
    </p:spTree>
  </p:cSld>
  <p:clrMapOvr>
    <a:masterClrMapping/>
  </p:clrMapOvr>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0" name="Shape 1320"/>
        <p:cNvGrpSpPr/>
        <p:nvPr/>
      </p:nvGrpSpPr>
      <p:grpSpPr>
        <a:xfrm>
          <a:off x="0" y="0"/>
          <a:ext cx="0" cy="0"/>
          <a:chOff x="0" y="0"/>
          <a:chExt cx="0" cy="0"/>
        </a:xfrm>
      </p:grpSpPr>
      <p:sp>
        <p:nvSpPr>
          <p:cNvPr id="1321" name="Google Shape;1321;p79"/>
          <p:cNvSpPr/>
          <p:nvPr/>
        </p:nvSpPr>
        <p:spPr>
          <a:xfrm>
            <a:off x="2514600" y="152280"/>
            <a:ext cx="5713560" cy="836640"/>
          </a:xfrm>
          <a:prstGeom prst="rect">
            <a:avLst/>
          </a:prstGeom>
          <a:noFill/>
          <a:ln>
            <a:noFill/>
          </a:ln>
        </p:spPr>
        <p:txBody>
          <a:bodyPr anchorCtr="0" anchor="b" bIns="46075" lIns="92150" spcFirstLastPara="1" rIns="92150" wrap="square" tIns="46075">
            <a:noAutofit/>
          </a:bodyPr>
          <a:lstStyle/>
          <a:p>
            <a:pPr indent="0" lvl="0" marL="0" marR="0" rtl="0" algn="ctr">
              <a:lnSpc>
                <a:spcPct val="100000"/>
              </a:lnSpc>
              <a:spcBef>
                <a:spcPts val="0"/>
              </a:spcBef>
              <a:spcAft>
                <a:spcPts val="0"/>
              </a:spcAft>
              <a:buNone/>
            </a:pPr>
            <a:r>
              <a:rPr b="0" lang="en-IN" sz="3600" strike="noStrike">
                <a:solidFill>
                  <a:srgbClr val="FFFFFF"/>
                </a:solidFill>
                <a:latin typeface="Calibri"/>
                <a:ea typeface="Calibri"/>
                <a:cs typeface="Calibri"/>
                <a:sym typeface="Calibri"/>
              </a:rPr>
              <a:t>Typical OLAP Operations</a:t>
            </a:r>
            <a:endParaRPr b="0" sz="1800" strike="noStrike">
              <a:solidFill>
                <a:srgbClr val="000000"/>
              </a:solidFill>
              <a:latin typeface="Arial"/>
              <a:ea typeface="Arial"/>
              <a:cs typeface="Arial"/>
              <a:sym typeface="Arial"/>
            </a:endParaRPr>
          </a:p>
        </p:txBody>
      </p:sp>
      <p:sp>
        <p:nvSpPr>
          <p:cNvPr id="1322" name="Google Shape;1322;p79"/>
          <p:cNvSpPr/>
          <p:nvPr/>
        </p:nvSpPr>
        <p:spPr>
          <a:xfrm>
            <a:off x="228600" y="1371600"/>
            <a:ext cx="8761680" cy="4951440"/>
          </a:xfrm>
          <a:prstGeom prst="rect">
            <a:avLst/>
          </a:prstGeom>
          <a:noFill/>
          <a:ln>
            <a:noFill/>
          </a:ln>
        </p:spPr>
        <p:txBody>
          <a:bodyPr anchorCtr="0" anchor="t" bIns="46075" lIns="92150" spcFirstLastPara="1" rIns="92150" wrap="square" tIns="46075">
            <a:noAutofit/>
          </a:bodyPr>
          <a:lstStyle/>
          <a:p>
            <a:pPr indent="0" lvl="0" marL="0" marR="0" rtl="0" algn="l">
              <a:lnSpc>
                <a:spcPct val="100000"/>
              </a:lnSpc>
              <a:spcBef>
                <a:spcPts val="0"/>
              </a:spcBef>
              <a:spcAft>
                <a:spcPts val="0"/>
              </a:spcAft>
              <a:buNone/>
            </a:pPr>
            <a:r>
              <a:rPr b="1" lang="en-IN" sz="2000" strike="noStrike">
                <a:solidFill>
                  <a:srgbClr val="000000"/>
                </a:solidFill>
                <a:latin typeface="Calibri"/>
                <a:ea typeface="Calibri"/>
                <a:cs typeface="Calibri"/>
                <a:sym typeface="Calibri"/>
              </a:rPr>
              <a:t>Roll-up   (</a:t>
            </a:r>
            <a:r>
              <a:rPr b="0" i="1" lang="en-IN" sz="2000" strike="noStrike">
                <a:solidFill>
                  <a:srgbClr val="000000"/>
                </a:solidFill>
                <a:latin typeface="Calibri"/>
                <a:ea typeface="Calibri"/>
                <a:cs typeface="Calibri"/>
                <a:sym typeface="Calibri"/>
              </a:rPr>
              <a:t>drill-up)</a:t>
            </a:r>
            <a:r>
              <a:rPr b="1" lang="en-IN" sz="2000" strike="noStrike">
                <a:solidFill>
                  <a:srgbClr val="000000"/>
                </a:solidFill>
                <a:latin typeface="Calibri"/>
                <a:ea typeface="Calibri"/>
                <a:cs typeface="Calibri"/>
                <a:sym typeface="Calibri"/>
              </a:rPr>
              <a:t>:</a:t>
            </a:r>
            <a:endParaRPr b="0" sz="1800" strike="noStrike">
              <a:solidFill>
                <a:srgbClr val="000000"/>
              </a:solidFill>
              <a:latin typeface="Arial"/>
              <a:ea typeface="Arial"/>
              <a:cs typeface="Arial"/>
              <a:sym typeface="Arial"/>
            </a:endParaRPr>
          </a:p>
          <a:p>
            <a:pPr indent="-341640" lvl="0" marL="343080" marR="0" rtl="0" algn="l">
              <a:lnSpc>
                <a:spcPct val="100000"/>
              </a:lnSpc>
              <a:spcBef>
                <a:spcPts val="0"/>
              </a:spcBef>
              <a:spcAft>
                <a:spcPts val="0"/>
              </a:spcAft>
              <a:buClr>
                <a:srgbClr val="3333CC"/>
              </a:buClr>
              <a:buSzPts val="1200"/>
              <a:buFont typeface="Noto Sans Symbols"/>
              <a:buChar char="■"/>
            </a:pPr>
            <a:r>
              <a:rPr b="0" lang="en-IN" sz="2000" strike="noStrike">
                <a:solidFill>
                  <a:srgbClr val="000000"/>
                </a:solidFill>
                <a:latin typeface="Calibri"/>
                <a:ea typeface="Calibri"/>
                <a:cs typeface="Calibri"/>
                <a:sym typeface="Calibri"/>
              </a:rPr>
              <a:t>Performs aggregation on a data cube, either by </a:t>
            </a:r>
            <a:r>
              <a:rPr b="0" i="1" lang="en-IN" sz="2000" strike="noStrike">
                <a:solidFill>
                  <a:srgbClr val="FF0000"/>
                </a:solidFill>
                <a:latin typeface="Calibri"/>
                <a:ea typeface="Calibri"/>
                <a:cs typeface="Calibri"/>
                <a:sym typeface="Calibri"/>
              </a:rPr>
              <a:t>climbing up a concept hierarchy </a:t>
            </a:r>
            <a:r>
              <a:rPr b="0" lang="en-IN" sz="2000" strike="noStrike">
                <a:solidFill>
                  <a:srgbClr val="000000"/>
                </a:solidFill>
                <a:latin typeface="Calibri"/>
                <a:ea typeface="Calibri"/>
                <a:cs typeface="Calibri"/>
                <a:sym typeface="Calibri"/>
              </a:rPr>
              <a:t>for a dimension or by </a:t>
            </a:r>
            <a:r>
              <a:rPr b="0" i="1" lang="en-IN" sz="2000" strike="noStrike">
                <a:solidFill>
                  <a:srgbClr val="FF0000"/>
                </a:solidFill>
                <a:latin typeface="Calibri"/>
                <a:ea typeface="Calibri"/>
                <a:cs typeface="Calibri"/>
                <a:sym typeface="Calibri"/>
              </a:rPr>
              <a:t>dimension reduction</a:t>
            </a:r>
            <a:endParaRPr b="0" sz="18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sz="1800" strike="noStrike">
              <a:solidFill>
                <a:srgbClr val="000000"/>
              </a:solidFill>
              <a:latin typeface="Arial"/>
              <a:ea typeface="Arial"/>
              <a:cs typeface="Arial"/>
              <a:sym typeface="Arial"/>
            </a:endParaRPr>
          </a:p>
          <a:p>
            <a:pPr indent="-341640" lvl="0" marL="343080" marR="0" rtl="0" algn="l">
              <a:lnSpc>
                <a:spcPct val="100000"/>
              </a:lnSpc>
              <a:spcBef>
                <a:spcPts val="0"/>
              </a:spcBef>
              <a:spcAft>
                <a:spcPts val="0"/>
              </a:spcAft>
              <a:buClr>
                <a:srgbClr val="3333CC"/>
              </a:buClr>
              <a:buSzPts val="1200"/>
              <a:buFont typeface="Noto Sans Symbols"/>
              <a:buChar char="■"/>
            </a:pPr>
            <a:r>
              <a:rPr b="1" i="1" lang="en-IN" sz="2000" strike="noStrike">
                <a:solidFill>
                  <a:srgbClr val="000000"/>
                </a:solidFill>
                <a:latin typeface="Calibri"/>
                <a:ea typeface="Calibri"/>
                <a:cs typeface="Calibri"/>
                <a:sym typeface="Calibri"/>
              </a:rPr>
              <a:t>Eg. </a:t>
            </a:r>
            <a:r>
              <a:rPr b="0" lang="en-IN" sz="2000" strike="noStrike">
                <a:solidFill>
                  <a:srgbClr val="000000"/>
                </a:solidFill>
                <a:latin typeface="Calibri"/>
                <a:ea typeface="Calibri"/>
                <a:cs typeface="Calibri"/>
                <a:sym typeface="Calibri"/>
              </a:rPr>
              <a:t>roll-up operation shown aggregates the data by ascending the </a:t>
            </a:r>
            <a:r>
              <a:rPr b="0" i="1" lang="en-IN" sz="2000" strike="noStrike">
                <a:solidFill>
                  <a:srgbClr val="000000"/>
                </a:solidFill>
                <a:latin typeface="Calibri"/>
                <a:ea typeface="Calibri"/>
                <a:cs typeface="Calibri"/>
                <a:sym typeface="Calibri"/>
              </a:rPr>
              <a:t>location </a:t>
            </a:r>
            <a:r>
              <a:rPr b="0" lang="en-IN" sz="2000" strike="noStrike">
                <a:solidFill>
                  <a:srgbClr val="000000"/>
                </a:solidFill>
                <a:latin typeface="Calibri"/>
                <a:ea typeface="Calibri"/>
                <a:cs typeface="Calibri"/>
                <a:sym typeface="Calibri"/>
              </a:rPr>
              <a:t>hierarchy from the level of </a:t>
            </a:r>
            <a:r>
              <a:rPr b="0" i="1" lang="en-IN" sz="2000" strike="noStrike">
                <a:solidFill>
                  <a:srgbClr val="000000"/>
                </a:solidFill>
                <a:latin typeface="Calibri"/>
                <a:ea typeface="Calibri"/>
                <a:cs typeface="Calibri"/>
                <a:sym typeface="Calibri"/>
              </a:rPr>
              <a:t>city </a:t>
            </a:r>
            <a:r>
              <a:rPr b="0" lang="en-IN" sz="2000" strike="noStrike">
                <a:solidFill>
                  <a:srgbClr val="000000"/>
                </a:solidFill>
                <a:latin typeface="Calibri"/>
                <a:ea typeface="Calibri"/>
                <a:cs typeface="Calibri"/>
                <a:sym typeface="Calibri"/>
              </a:rPr>
              <a:t>to the level of </a:t>
            </a:r>
            <a:r>
              <a:rPr b="0" i="1" lang="en-IN" sz="2000" strike="noStrike">
                <a:solidFill>
                  <a:srgbClr val="000000"/>
                </a:solidFill>
                <a:latin typeface="Calibri"/>
                <a:ea typeface="Calibri"/>
                <a:cs typeface="Calibri"/>
                <a:sym typeface="Calibri"/>
              </a:rPr>
              <a:t>country</a:t>
            </a:r>
            <a:endParaRPr b="0" sz="18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lang="en-IN" sz="2000" strike="noStrike">
                <a:solidFill>
                  <a:srgbClr val="000000"/>
                </a:solidFill>
                <a:latin typeface="Calibri"/>
                <a:ea typeface="Calibri"/>
                <a:cs typeface="Calibri"/>
                <a:sym typeface="Calibri"/>
              </a:rPr>
              <a:t>      i.e. grouping the data by city to grouping the data by country</a:t>
            </a:r>
            <a:endParaRPr b="0" sz="18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sz="1800" strike="noStrike">
              <a:solidFill>
                <a:srgbClr val="000000"/>
              </a:solidFill>
              <a:latin typeface="Arial"/>
              <a:ea typeface="Arial"/>
              <a:cs typeface="Arial"/>
              <a:sym typeface="Arial"/>
            </a:endParaRPr>
          </a:p>
          <a:p>
            <a:pPr indent="-341640" lvl="0" marL="343080" marR="0" rtl="0" algn="l">
              <a:lnSpc>
                <a:spcPct val="100000"/>
              </a:lnSpc>
              <a:spcBef>
                <a:spcPts val="0"/>
              </a:spcBef>
              <a:spcAft>
                <a:spcPts val="0"/>
              </a:spcAft>
              <a:buClr>
                <a:srgbClr val="3333CC"/>
              </a:buClr>
              <a:buSzPts val="1200"/>
              <a:buFont typeface="Noto Sans Symbols"/>
              <a:buChar char="■"/>
            </a:pPr>
            <a:r>
              <a:rPr b="0" lang="en-IN" sz="2000" strike="noStrike">
                <a:solidFill>
                  <a:srgbClr val="000000"/>
                </a:solidFill>
                <a:latin typeface="Calibri"/>
                <a:ea typeface="Calibri"/>
                <a:cs typeface="Calibri"/>
                <a:sym typeface="Calibri"/>
              </a:rPr>
              <a:t>When roll-up is performed by dimension reduction, one or more dimensions are removed from the given cube. </a:t>
            </a:r>
            <a:endParaRPr b="0" sz="18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lang="en-IN" sz="2000" strike="noStrike">
                <a:solidFill>
                  <a:srgbClr val="000000"/>
                </a:solidFill>
                <a:latin typeface="Calibri"/>
                <a:ea typeface="Calibri"/>
                <a:cs typeface="Calibri"/>
                <a:sym typeface="Calibri"/>
              </a:rPr>
              <a:t>    Eg. consider a sales data cube containing only the </a:t>
            </a:r>
            <a:r>
              <a:rPr b="0" i="1" lang="en-IN" sz="2000" strike="noStrike">
                <a:solidFill>
                  <a:srgbClr val="FF0000"/>
                </a:solidFill>
                <a:latin typeface="Calibri"/>
                <a:ea typeface="Calibri"/>
                <a:cs typeface="Calibri"/>
                <a:sym typeface="Calibri"/>
              </a:rPr>
              <a:t>location </a:t>
            </a:r>
            <a:r>
              <a:rPr b="0" lang="en-IN" sz="2000" strike="noStrike">
                <a:solidFill>
                  <a:srgbClr val="FF0000"/>
                </a:solidFill>
                <a:latin typeface="Calibri"/>
                <a:ea typeface="Calibri"/>
                <a:cs typeface="Calibri"/>
                <a:sym typeface="Calibri"/>
              </a:rPr>
              <a:t>and </a:t>
            </a:r>
            <a:r>
              <a:rPr b="0" i="1" lang="en-IN" sz="2000" strike="noStrike">
                <a:solidFill>
                  <a:srgbClr val="FF0000"/>
                </a:solidFill>
                <a:latin typeface="Calibri"/>
                <a:ea typeface="Calibri"/>
                <a:cs typeface="Calibri"/>
                <a:sym typeface="Calibri"/>
              </a:rPr>
              <a:t>time </a:t>
            </a:r>
            <a:r>
              <a:rPr b="0" lang="en-IN" sz="2000" strike="noStrike">
                <a:solidFill>
                  <a:srgbClr val="FF0000"/>
                </a:solidFill>
                <a:latin typeface="Calibri"/>
                <a:ea typeface="Calibri"/>
                <a:cs typeface="Calibri"/>
                <a:sym typeface="Calibri"/>
              </a:rPr>
              <a:t>dimensions</a:t>
            </a:r>
            <a:r>
              <a:rPr b="0" lang="en-IN" sz="2000" strike="noStrike">
                <a:solidFill>
                  <a:srgbClr val="000000"/>
                </a:solidFill>
                <a:latin typeface="Calibri"/>
                <a:ea typeface="Calibri"/>
                <a:cs typeface="Calibri"/>
                <a:sym typeface="Calibri"/>
              </a:rPr>
              <a:t>.        Roll-up may be performed by </a:t>
            </a:r>
            <a:r>
              <a:rPr b="0" lang="en-IN" sz="2000" strike="noStrike">
                <a:solidFill>
                  <a:srgbClr val="FF0000"/>
                </a:solidFill>
                <a:latin typeface="Calibri"/>
                <a:ea typeface="Calibri"/>
                <a:cs typeface="Calibri"/>
                <a:sym typeface="Calibri"/>
              </a:rPr>
              <a:t>removing, say, the </a:t>
            </a:r>
            <a:r>
              <a:rPr b="0" i="1" lang="en-IN" sz="2000" strike="noStrike">
                <a:solidFill>
                  <a:srgbClr val="FF0000"/>
                </a:solidFill>
                <a:latin typeface="Calibri"/>
                <a:ea typeface="Calibri"/>
                <a:cs typeface="Calibri"/>
                <a:sym typeface="Calibri"/>
              </a:rPr>
              <a:t>time </a:t>
            </a:r>
            <a:r>
              <a:rPr b="0" lang="en-IN" sz="2000" strike="noStrike">
                <a:solidFill>
                  <a:srgbClr val="000000"/>
                </a:solidFill>
                <a:latin typeface="Calibri"/>
                <a:ea typeface="Calibri"/>
                <a:cs typeface="Calibri"/>
                <a:sym typeface="Calibri"/>
              </a:rPr>
              <a:t>dimension, resulting in an aggregation of the total sales by location, rather than by location and by time.</a:t>
            </a:r>
            <a:endParaRPr b="0" sz="18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sz="18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1323" name="Google Shape;1323;p79"/>
          <p:cNvSpPr/>
          <p:nvPr/>
        </p:nvSpPr>
        <p:spPr>
          <a:xfrm>
            <a:off x="7238880" y="6400800"/>
            <a:ext cx="1903680" cy="45576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ahoma"/>
                <a:ea typeface="Tahoma"/>
                <a:cs typeface="Tahoma"/>
                <a:sym typeface="Tahoma"/>
              </a:rPr>
              <a:t>‹#›</a:t>
            </a:fld>
            <a:endParaRPr b="0" sz="1800" strike="noStrik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6" name="Shape 756"/>
        <p:cNvGrpSpPr/>
        <p:nvPr/>
      </p:nvGrpSpPr>
      <p:grpSpPr>
        <a:xfrm>
          <a:off x="0" y="0"/>
          <a:ext cx="0" cy="0"/>
          <a:chOff x="0" y="0"/>
          <a:chExt cx="0" cy="0"/>
        </a:xfrm>
      </p:grpSpPr>
      <p:sp>
        <p:nvSpPr>
          <p:cNvPr id="757" name="Google Shape;757;p8"/>
          <p:cNvSpPr/>
          <p:nvPr/>
        </p:nvSpPr>
        <p:spPr>
          <a:xfrm>
            <a:off x="2438280" y="380880"/>
            <a:ext cx="6323040" cy="684360"/>
          </a:xfrm>
          <a:prstGeom prst="rect">
            <a:avLst/>
          </a:prstGeom>
          <a:noFill/>
          <a:ln>
            <a:noFill/>
          </a:ln>
        </p:spPr>
        <p:txBody>
          <a:bodyPr anchorCtr="0" anchor="b" bIns="46075" lIns="92150" spcFirstLastPara="1" rIns="92150" wrap="square" tIns="46075">
            <a:noAutofit/>
          </a:bodyPr>
          <a:lstStyle/>
          <a:p>
            <a:pPr indent="0" lvl="0" marL="0" marR="0" rtl="0" algn="l">
              <a:spcBef>
                <a:spcPts val="0"/>
              </a:spcBef>
              <a:spcAft>
                <a:spcPts val="0"/>
              </a:spcAft>
              <a:buNone/>
            </a:pPr>
            <a:r>
              <a:rPr b="0" lang="en-IN" sz="3600" strike="noStrike">
                <a:solidFill>
                  <a:srgbClr val="FFFFFF"/>
                </a:solidFill>
                <a:latin typeface="Calibri"/>
                <a:ea typeface="Calibri"/>
                <a:cs typeface="Calibri"/>
                <a:sym typeface="Calibri"/>
              </a:rPr>
              <a:t>Data Warehouse </a:t>
            </a:r>
            <a:endParaRPr b="0" sz="1800"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None/>
            </a:pPr>
            <a:r>
              <a:rPr b="0" lang="en-IN" sz="3600" strike="noStrike">
                <a:solidFill>
                  <a:srgbClr val="FFFFFF"/>
                </a:solidFill>
                <a:latin typeface="Calibri"/>
                <a:ea typeface="Calibri"/>
                <a:cs typeface="Calibri"/>
                <a:sym typeface="Calibri"/>
              </a:rPr>
              <a:t>-Subject-Oriented</a:t>
            </a:r>
            <a:endParaRPr b="0" sz="1800" strike="noStrike">
              <a:solidFill>
                <a:srgbClr val="000000"/>
              </a:solidFill>
              <a:latin typeface="Arial"/>
              <a:ea typeface="Arial"/>
              <a:cs typeface="Arial"/>
              <a:sym typeface="Arial"/>
            </a:endParaRPr>
          </a:p>
        </p:txBody>
      </p:sp>
      <p:sp>
        <p:nvSpPr>
          <p:cNvPr id="758" name="Google Shape;758;p8"/>
          <p:cNvSpPr/>
          <p:nvPr/>
        </p:nvSpPr>
        <p:spPr>
          <a:xfrm>
            <a:off x="380880" y="1523880"/>
            <a:ext cx="8304480" cy="4606920"/>
          </a:xfrm>
          <a:prstGeom prst="rect">
            <a:avLst/>
          </a:prstGeom>
          <a:noFill/>
          <a:ln>
            <a:noFill/>
          </a:ln>
        </p:spPr>
        <p:txBody>
          <a:bodyPr anchorCtr="0" anchor="t" bIns="46075" lIns="92150" spcFirstLastPara="1" rIns="92150" wrap="square" tIns="46075">
            <a:noAutofit/>
          </a:bodyPr>
          <a:lstStyle/>
          <a:p>
            <a:pPr indent="-341640" lvl="0" marL="343080" marR="0" rtl="0" algn="l">
              <a:lnSpc>
                <a:spcPct val="130000"/>
              </a:lnSpc>
              <a:spcBef>
                <a:spcPts val="0"/>
              </a:spcBef>
              <a:spcAft>
                <a:spcPts val="0"/>
              </a:spcAft>
              <a:buClr>
                <a:srgbClr val="3333CC"/>
              </a:buClr>
              <a:buSzPts val="1440"/>
              <a:buFont typeface="Noto Sans Symbols"/>
              <a:buChar char="■"/>
            </a:pPr>
            <a:r>
              <a:rPr b="0" lang="en-IN" sz="2400" strike="noStrike">
                <a:solidFill>
                  <a:srgbClr val="000000"/>
                </a:solidFill>
                <a:latin typeface="Calibri"/>
                <a:ea typeface="Calibri"/>
                <a:cs typeface="Calibri"/>
                <a:sym typeface="Calibri"/>
              </a:rPr>
              <a:t>Organized around major subjects, such as </a:t>
            </a:r>
            <a:r>
              <a:rPr b="0" lang="en-IN" sz="2400" strike="noStrike">
                <a:solidFill>
                  <a:srgbClr val="FF0000"/>
                </a:solidFill>
                <a:latin typeface="Calibri"/>
                <a:ea typeface="Calibri"/>
                <a:cs typeface="Calibri"/>
                <a:sym typeface="Calibri"/>
              </a:rPr>
              <a:t>customers, products, sales, revenue, etc</a:t>
            </a:r>
            <a:endParaRPr b="0" sz="1800" strike="noStrike">
              <a:solidFill>
                <a:srgbClr val="000000"/>
              </a:solidFill>
              <a:latin typeface="Arial"/>
              <a:ea typeface="Arial"/>
              <a:cs typeface="Arial"/>
              <a:sym typeface="Arial"/>
            </a:endParaRPr>
          </a:p>
          <a:p>
            <a:pPr indent="-341640" lvl="0" marL="343080" marR="0" rtl="0" algn="l">
              <a:lnSpc>
                <a:spcPct val="130000"/>
              </a:lnSpc>
              <a:spcBef>
                <a:spcPts val="0"/>
              </a:spcBef>
              <a:spcAft>
                <a:spcPts val="0"/>
              </a:spcAft>
              <a:buClr>
                <a:srgbClr val="3333CC"/>
              </a:buClr>
              <a:buSzPts val="1440"/>
              <a:buFont typeface="Noto Sans Symbols"/>
              <a:buChar char="■"/>
            </a:pPr>
            <a:r>
              <a:rPr b="0" lang="en-IN" sz="2400" strike="noStrike">
                <a:solidFill>
                  <a:srgbClr val="000000"/>
                </a:solidFill>
                <a:latin typeface="Calibri"/>
                <a:ea typeface="Calibri"/>
                <a:cs typeface="Calibri"/>
                <a:sym typeface="Calibri"/>
              </a:rPr>
              <a:t>Focusing on the modeling and analysis of data for decision makers, not on daily operations or transaction processing</a:t>
            </a:r>
            <a:endParaRPr b="0" sz="1800" strike="noStrike">
              <a:solidFill>
                <a:srgbClr val="000000"/>
              </a:solidFill>
              <a:latin typeface="Arial"/>
              <a:ea typeface="Arial"/>
              <a:cs typeface="Arial"/>
              <a:sym typeface="Arial"/>
            </a:endParaRPr>
          </a:p>
          <a:p>
            <a:pPr indent="-341640" lvl="0" marL="343080" marR="0" rtl="0" algn="l">
              <a:lnSpc>
                <a:spcPct val="130000"/>
              </a:lnSpc>
              <a:spcBef>
                <a:spcPts val="0"/>
              </a:spcBef>
              <a:spcAft>
                <a:spcPts val="0"/>
              </a:spcAft>
              <a:buClr>
                <a:srgbClr val="3333CC"/>
              </a:buClr>
              <a:buSzPts val="1440"/>
              <a:buFont typeface="Noto Sans Symbols"/>
              <a:buChar char="■"/>
            </a:pPr>
            <a:r>
              <a:rPr b="0" lang="en-IN" sz="2400" strike="noStrike">
                <a:solidFill>
                  <a:srgbClr val="000000"/>
                </a:solidFill>
                <a:latin typeface="Calibri"/>
                <a:ea typeface="Calibri"/>
                <a:cs typeface="Calibri"/>
                <a:sym typeface="Calibri"/>
              </a:rPr>
              <a:t>Provide </a:t>
            </a:r>
            <a:r>
              <a:rPr b="0" lang="en-IN" sz="2400" strike="noStrike">
                <a:solidFill>
                  <a:srgbClr val="FF0000"/>
                </a:solidFill>
                <a:latin typeface="Calibri"/>
                <a:ea typeface="Calibri"/>
                <a:cs typeface="Calibri"/>
                <a:sym typeface="Calibri"/>
              </a:rPr>
              <a:t>a simple and concise</a:t>
            </a:r>
            <a:r>
              <a:rPr b="0" lang="en-IN" sz="2400" strike="noStrike">
                <a:solidFill>
                  <a:srgbClr val="000000"/>
                </a:solidFill>
                <a:latin typeface="Calibri"/>
                <a:ea typeface="Calibri"/>
                <a:cs typeface="Calibri"/>
                <a:sym typeface="Calibri"/>
              </a:rPr>
              <a:t> view around particular subject issues by </a:t>
            </a:r>
            <a:r>
              <a:rPr b="0" lang="en-IN" sz="2400" strike="noStrike">
                <a:solidFill>
                  <a:srgbClr val="FF0000"/>
                </a:solidFill>
                <a:latin typeface="Calibri"/>
                <a:ea typeface="Calibri"/>
                <a:cs typeface="Calibri"/>
                <a:sym typeface="Calibri"/>
              </a:rPr>
              <a:t>excluding data that are not useful in the decision support process</a:t>
            </a:r>
            <a:endParaRPr b="0" sz="1800" strike="noStrike">
              <a:solidFill>
                <a:srgbClr val="000000"/>
              </a:solidFill>
              <a:latin typeface="Arial"/>
              <a:ea typeface="Arial"/>
              <a:cs typeface="Arial"/>
              <a:sym typeface="Arial"/>
            </a:endParaRPr>
          </a:p>
        </p:txBody>
      </p:sp>
      <p:sp>
        <p:nvSpPr>
          <p:cNvPr id="759" name="Google Shape;759;p8"/>
          <p:cNvSpPr/>
          <p:nvPr/>
        </p:nvSpPr>
        <p:spPr>
          <a:xfrm>
            <a:off x="7238880" y="6400800"/>
            <a:ext cx="1903680" cy="45576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ahoma"/>
                <a:ea typeface="Tahoma"/>
                <a:cs typeface="Tahoma"/>
                <a:sym typeface="Tahoma"/>
              </a:rPr>
              <a:t>‹#›</a:t>
            </a:fld>
            <a:endParaRPr b="0" sz="1800" strike="noStrike">
              <a:solidFill>
                <a:srgbClr val="000000"/>
              </a:solidFill>
              <a:latin typeface="Arial"/>
              <a:ea typeface="Arial"/>
              <a:cs typeface="Arial"/>
              <a:sym typeface="Arial"/>
            </a:endParaRPr>
          </a:p>
        </p:txBody>
      </p:sp>
    </p:spTree>
  </p:cSld>
  <p:clrMapOvr>
    <a:masterClrMapping/>
  </p:clrMapOvr>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7" name="Shape 1327"/>
        <p:cNvGrpSpPr/>
        <p:nvPr/>
      </p:nvGrpSpPr>
      <p:grpSpPr>
        <a:xfrm>
          <a:off x="0" y="0"/>
          <a:ext cx="0" cy="0"/>
          <a:chOff x="0" y="0"/>
          <a:chExt cx="0" cy="0"/>
        </a:xfrm>
      </p:grpSpPr>
      <p:sp>
        <p:nvSpPr>
          <p:cNvPr id="1328" name="Google Shape;1328;p80"/>
          <p:cNvSpPr/>
          <p:nvPr/>
        </p:nvSpPr>
        <p:spPr>
          <a:xfrm>
            <a:off x="2514600" y="152280"/>
            <a:ext cx="5713560" cy="836640"/>
          </a:xfrm>
          <a:prstGeom prst="rect">
            <a:avLst/>
          </a:prstGeom>
          <a:noFill/>
          <a:ln>
            <a:noFill/>
          </a:ln>
        </p:spPr>
        <p:txBody>
          <a:bodyPr anchorCtr="0" anchor="b" bIns="46075" lIns="92150" spcFirstLastPara="1" rIns="92150" wrap="square" tIns="46075">
            <a:noAutofit/>
          </a:bodyPr>
          <a:lstStyle/>
          <a:p>
            <a:pPr indent="0" lvl="0" marL="0" marR="0" rtl="0" algn="ctr">
              <a:lnSpc>
                <a:spcPct val="100000"/>
              </a:lnSpc>
              <a:spcBef>
                <a:spcPts val="0"/>
              </a:spcBef>
              <a:spcAft>
                <a:spcPts val="0"/>
              </a:spcAft>
              <a:buNone/>
            </a:pPr>
            <a:r>
              <a:rPr b="0" lang="en-IN" sz="3600" strike="noStrike">
                <a:solidFill>
                  <a:srgbClr val="FFFFFF"/>
                </a:solidFill>
                <a:latin typeface="Calibri"/>
                <a:ea typeface="Calibri"/>
                <a:cs typeface="Calibri"/>
                <a:sym typeface="Calibri"/>
              </a:rPr>
              <a:t>Typical OLAP Operations</a:t>
            </a:r>
            <a:endParaRPr b="0" sz="1800" strike="noStrike">
              <a:solidFill>
                <a:srgbClr val="000000"/>
              </a:solidFill>
              <a:latin typeface="Arial"/>
              <a:ea typeface="Arial"/>
              <a:cs typeface="Arial"/>
              <a:sym typeface="Arial"/>
            </a:endParaRPr>
          </a:p>
        </p:txBody>
      </p:sp>
      <p:sp>
        <p:nvSpPr>
          <p:cNvPr id="1329" name="Google Shape;1329;p80"/>
          <p:cNvSpPr/>
          <p:nvPr/>
        </p:nvSpPr>
        <p:spPr>
          <a:xfrm>
            <a:off x="7238880" y="6400800"/>
            <a:ext cx="1903680" cy="45576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ahoma"/>
                <a:ea typeface="Tahoma"/>
                <a:cs typeface="Tahoma"/>
                <a:sym typeface="Tahoma"/>
              </a:rPr>
              <a:t>‹#›</a:t>
            </a:fld>
            <a:endParaRPr b="0" sz="1800" strike="noStrike">
              <a:solidFill>
                <a:srgbClr val="000000"/>
              </a:solidFill>
              <a:latin typeface="Arial"/>
              <a:ea typeface="Arial"/>
              <a:cs typeface="Arial"/>
              <a:sym typeface="Arial"/>
            </a:endParaRPr>
          </a:p>
        </p:txBody>
      </p:sp>
      <p:pic>
        <p:nvPicPr>
          <p:cNvPr id="1330" name="Google Shape;1330;p80"/>
          <p:cNvPicPr preferRelativeResize="0"/>
          <p:nvPr/>
        </p:nvPicPr>
        <p:blipFill rotWithShape="1">
          <a:blip r:embed="rId3">
            <a:alphaModFix/>
          </a:blip>
          <a:srcRect b="0" l="0" r="0" t="0"/>
          <a:stretch/>
        </p:blipFill>
        <p:spPr>
          <a:xfrm>
            <a:off x="2438280" y="1219320"/>
            <a:ext cx="4656240" cy="5427720"/>
          </a:xfrm>
          <a:prstGeom prst="rect">
            <a:avLst/>
          </a:prstGeom>
          <a:noFill/>
          <a:ln>
            <a:noFill/>
          </a:ln>
        </p:spPr>
      </p:pic>
    </p:spTree>
  </p:cSld>
  <p:clrMapOvr>
    <a:masterClrMapping/>
  </p:clrMapOvr>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4" name="Shape 1334"/>
        <p:cNvGrpSpPr/>
        <p:nvPr/>
      </p:nvGrpSpPr>
      <p:grpSpPr>
        <a:xfrm>
          <a:off x="0" y="0"/>
          <a:ext cx="0" cy="0"/>
          <a:chOff x="0" y="0"/>
          <a:chExt cx="0" cy="0"/>
        </a:xfrm>
      </p:grpSpPr>
      <p:sp>
        <p:nvSpPr>
          <p:cNvPr id="1335" name="Google Shape;1335;p81"/>
          <p:cNvSpPr/>
          <p:nvPr/>
        </p:nvSpPr>
        <p:spPr>
          <a:xfrm>
            <a:off x="2514600" y="152280"/>
            <a:ext cx="5713560" cy="836640"/>
          </a:xfrm>
          <a:prstGeom prst="rect">
            <a:avLst/>
          </a:prstGeom>
          <a:noFill/>
          <a:ln>
            <a:noFill/>
          </a:ln>
        </p:spPr>
        <p:txBody>
          <a:bodyPr anchorCtr="0" anchor="b" bIns="46075" lIns="92150" spcFirstLastPara="1" rIns="92150" wrap="square" tIns="46075">
            <a:noAutofit/>
          </a:bodyPr>
          <a:lstStyle/>
          <a:p>
            <a:pPr indent="0" lvl="0" marL="0" marR="0" rtl="0" algn="ctr">
              <a:lnSpc>
                <a:spcPct val="100000"/>
              </a:lnSpc>
              <a:spcBef>
                <a:spcPts val="0"/>
              </a:spcBef>
              <a:spcAft>
                <a:spcPts val="0"/>
              </a:spcAft>
              <a:buNone/>
            </a:pPr>
            <a:r>
              <a:rPr b="0" lang="en-IN" sz="3600" strike="noStrike">
                <a:solidFill>
                  <a:srgbClr val="FFFFFF"/>
                </a:solidFill>
                <a:latin typeface="Calibri"/>
                <a:ea typeface="Calibri"/>
                <a:cs typeface="Calibri"/>
                <a:sym typeface="Calibri"/>
              </a:rPr>
              <a:t>Typical OLAP Operations</a:t>
            </a:r>
            <a:endParaRPr b="0" sz="1800" strike="noStrike">
              <a:solidFill>
                <a:srgbClr val="000000"/>
              </a:solidFill>
              <a:latin typeface="Arial"/>
              <a:ea typeface="Arial"/>
              <a:cs typeface="Arial"/>
              <a:sym typeface="Arial"/>
            </a:endParaRPr>
          </a:p>
        </p:txBody>
      </p:sp>
      <p:sp>
        <p:nvSpPr>
          <p:cNvPr id="1336" name="Google Shape;1336;p81"/>
          <p:cNvSpPr/>
          <p:nvPr/>
        </p:nvSpPr>
        <p:spPr>
          <a:xfrm>
            <a:off x="152280" y="1295280"/>
            <a:ext cx="8761680" cy="4951440"/>
          </a:xfrm>
          <a:prstGeom prst="rect">
            <a:avLst/>
          </a:prstGeom>
          <a:noFill/>
          <a:ln>
            <a:noFill/>
          </a:ln>
        </p:spPr>
        <p:txBody>
          <a:bodyPr anchorCtr="0" anchor="t" bIns="46075" lIns="92150" spcFirstLastPara="1" rIns="92150" wrap="square" tIns="46075">
            <a:noAutofit/>
          </a:bodyPr>
          <a:lstStyle/>
          <a:p>
            <a:pPr indent="0" lvl="0" marL="0" marR="0" rtl="0" algn="l">
              <a:lnSpc>
                <a:spcPct val="100000"/>
              </a:lnSpc>
              <a:spcBef>
                <a:spcPts val="0"/>
              </a:spcBef>
              <a:spcAft>
                <a:spcPts val="0"/>
              </a:spcAft>
              <a:buNone/>
            </a:pPr>
            <a:r>
              <a:rPr b="1" lang="en-IN" sz="2000" strike="noStrike">
                <a:solidFill>
                  <a:srgbClr val="000000"/>
                </a:solidFill>
                <a:latin typeface="Calibri"/>
                <a:ea typeface="Calibri"/>
                <a:cs typeface="Calibri"/>
                <a:sym typeface="Calibri"/>
              </a:rPr>
              <a:t>Drill-down: </a:t>
            </a:r>
            <a:endParaRPr b="0" sz="1800" strike="noStrike">
              <a:solidFill>
                <a:srgbClr val="000000"/>
              </a:solidFill>
              <a:latin typeface="Arial"/>
              <a:ea typeface="Arial"/>
              <a:cs typeface="Arial"/>
              <a:sym typeface="Arial"/>
            </a:endParaRPr>
          </a:p>
          <a:p>
            <a:pPr indent="-341640" lvl="0" marL="343080" marR="0" rtl="0" algn="l">
              <a:lnSpc>
                <a:spcPct val="100000"/>
              </a:lnSpc>
              <a:spcBef>
                <a:spcPts val="0"/>
              </a:spcBef>
              <a:spcAft>
                <a:spcPts val="0"/>
              </a:spcAft>
              <a:buClr>
                <a:srgbClr val="3333CC"/>
              </a:buClr>
              <a:buSzPts val="1200"/>
              <a:buFont typeface="Noto Sans Symbols"/>
              <a:buChar char="■"/>
            </a:pPr>
            <a:r>
              <a:rPr b="0" lang="en-IN" sz="2000" strike="noStrike">
                <a:solidFill>
                  <a:srgbClr val="000000"/>
                </a:solidFill>
                <a:latin typeface="Calibri"/>
                <a:ea typeface="Calibri"/>
                <a:cs typeface="Calibri"/>
                <a:sym typeface="Calibri"/>
              </a:rPr>
              <a:t>Drill-down is the reverse of roll-up </a:t>
            </a:r>
            <a:endParaRPr b="0" sz="1800" strike="noStrike">
              <a:solidFill>
                <a:srgbClr val="000000"/>
              </a:solidFill>
              <a:latin typeface="Arial"/>
              <a:ea typeface="Arial"/>
              <a:cs typeface="Arial"/>
              <a:sym typeface="Arial"/>
            </a:endParaRPr>
          </a:p>
          <a:p>
            <a:pPr indent="-341640" lvl="0" marL="343080" marR="0" rtl="0" algn="l">
              <a:lnSpc>
                <a:spcPct val="100000"/>
              </a:lnSpc>
              <a:spcBef>
                <a:spcPts val="0"/>
              </a:spcBef>
              <a:spcAft>
                <a:spcPts val="0"/>
              </a:spcAft>
              <a:buClr>
                <a:srgbClr val="3333CC"/>
              </a:buClr>
              <a:buSzPts val="1200"/>
              <a:buFont typeface="Noto Sans Symbols"/>
              <a:buChar char="■"/>
            </a:pPr>
            <a:r>
              <a:rPr b="0" lang="en-IN" sz="2000" strike="noStrike">
                <a:solidFill>
                  <a:srgbClr val="000000"/>
                </a:solidFill>
                <a:latin typeface="Calibri"/>
                <a:ea typeface="Calibri"/>
                <a:cs typeface="Calibri"/>
                <a:sym typeface="Calibri"/>
              </a:rPr>
              <a:t>Navigates from less detailed data to more detailed data. </a:t>
            </a:r>
            <a:endParaRPr b="0" sz="1800" strike="noStrike">
              <a:solidFill>
                <a:srgbClr val="000000"/>
              </a:solidFill>
              <a:latin typeface="Arial"/>
              <a:ea typeface="Arial"/>
              <a:cs typeface="Arial"/>
              <a:sym typeface="Arial"/>
            </a:endParaRPr>
          </a:p>
          <a:p>
            <a:pPr indent="-341640" lvl="0" marL="343080" marR="0" rtl="0" algn="l">
              <a:lnSpc>
                <a:spcPct val="100000"/>
              </a:lnSpc>
              <a:spcBef>
                <a:spcPts val="0"/>
              </a:spcBef>
              <a:spcAft>
                <a:spcPts val="0"/>
              </a:spcAft>
              <a:buClr>
                <a:srgbClr val="3333CC"/>
              </a:buClr>
              <a:buSzPts val="1200"/>
              <a:buFont typeface="Noto Sans Symbols"/>
              <a:buChar char="■"/>
            </a:pPr>
            <a:r>
              <a:rPr b="0" lang="en-IN" sz="2000" strike="noStrike">
                <a:solidFill>
                  <a:srgbClr val="000000"/>
                </a:solidFill>
                <a:latin typeface="Calibri"/>
                <a:ea typeface="Calibri"/>
                <a:cs typeface="Calibri"/>
                <a:sym typeface="Calibri"/>
              </a:rPr>
              <a:t>Drill-down can be realized by either </a:t>
            </a:r>
            <a:r>
              <a:rPr b="0" i="1" lang="en-IN" sz="2000" strike="noStrike">
                <a:solidFill>
                  <a:srgbClr val="FF0000"/>
                </a:solidFill>
                <a:latin typeface="Calibri"/>
                <a:ea typeface="Calibri"/>
                <a:cs typeface="Calibri"/>
                <a:sym typeface="Calibri"/>
              </a:rPr>
              <a:t>stepping down a concept hierarchy </a:t>
            </a:r>
            <a:r>
              <a:rPr b="0" lang="en-IN" sz="2000" strike="noStrike">
                <a:solidFill>
                  <a:srgbClr val="FF0000"/>
                </a:solidFill>
                <a:latin typeface="Calibri"/>
                <a:ea typeface="Calibri"/>
                <a:cs typeface="Calibri"/>
                <a:sym typeface="Calibri"/>
              </a:rPr>
              <a:t>for a dimension </a:t>
            </a:r>
            <a:r>
              <a:rPr b="0" lang="en-IN" sz="2000" strike="noStrike">
                <a:solidFill>
                  <a:srgbClr val="000000"/>
                </a:solidFill>
                <a:latin typeface="Calibri"/>
                <a:ea typeface="Calibri"/>
                <a:cs typeface="Calibri"/>
                <a:sym typeface="Calibri"/>
              </a:rPr>
              <a:t>or</a:t>
            </a:r>
            <a:r>
              <a:rPr b="0" lang="en-IN" sz="2000" strike="noStrike">
                <a:solidFill>
                  <a:srgbClr val="FF0000"/>
                </a:solidFill>
                <a:latin typeface="Calibri"/>
                <a:ea typeface="Calibri"/>
                <a:cs typeface="Calibri"/>
                <a:sym typeface="Calibri"/>
              </a:rPr>
              <a:t> </a:t>
            </a:r>
            <a:r>
              <a:rPr b="0" i="1" lang="en-IN" sz="2000" strike="noStrike">
                <a:solidFill>
                  <a:srgbClr val="FF0000"/>
                </a:solidFill>
                <a:latin typeface="Calibri"/>
                <a:ea typeface="Calibri"/>
                <a:cs typeface="Calibri"/>
                <a:sym typeface="Calibri"/>
              </a:rPr>
              <a:t>introducing additional dimensions</a:t>
            </a:r>
            <a:r>
              <a:rPr b="0" lang="en-IN" sz="2000" strike="noStrike">
                <a:solidFill>
                  <a:srgbClr val="000000"/>
                </a:solidFill>
                <a:latin typeface="Calibri"/>
                <a:ea typeface="Calibri"/>
                <a:cs typeface="Calibri"/>
                <a:sym typeface="Calibri"/>
              </a:rPr>
              <a:t>. </a:t>
            </a:r>
            <a:endParaRPr b="0" sz="1800" strike="noStrike">
              <a:solidFill>
                <a:srgbClr val="000000"/>
              </a:solidFill>
              <a:latin typeface="Arial"/>
              <a:ea typeface="Arial"/>
              <a:cs typeface="Arial"/>
              <a:sym typeface="Arial"/>
            </a:endParaRPr>
          </a:p>
          <a:p>
            <a:pPr indent="-341640" lvl="0" marL="343080" marR="0" rtl="0" algn="l">
              <a:lnSpc>
                <a:spcPct val="100000"/>
              </a:lnSpc>
              <a:spcBef>
                <a:spcPts val="0"/>
              </a:spcBef>
              <a:spcAft>
                <a:spcPts val="0"/>
              </a:spcAft>
              <a:buClr>
                <a:srgbClr val="3333CC"/>
              </a:buClr>
              <a:buSzPts val="1200"/>
              <a:buFont typeface="Noto Sans Symbols"/>
              <a:buChar char="■"/>
            </a:pPr>
            <a:r>
              <a:rPr b="0" lang="en-IN" sz="2000" strike="noStrike">
                <a:solidFill>
                  <a:srgbClr val="000000"/>
                </a:solidFill>
                <a:latin typeface="Calibri"/>
                <a:ea typeface="Calibri"/>
                <a:cs typeface="Calibri"/>
                <a:sym typeface="Calibri"/>
              </a:rPr>
              <a:t>Drill-down operation performed on the central cube by stepping down a concept hierarchy for </a:t>
            </a:r>
            <a:r>
              <a:rPr b="0" i="1" lang="en-IN" sz="2000" strike="noStrike">
                <a:solidFill>
                  <a:srgbClr val="000000"/>
                </a:solidFill>
                <a:latin typeface="Calibri"/>
                <a:ea typeface="Calibri"/>
                <a:cs typeface="Calibri"/>
                <a:sym typeface="Calibri"/>
              </a:rPr>
              <a:t>time </a:t>
            </a:r>
            <a:r>
              <a:rPr b="0" lang="en-IN" sz="2000" strike="noStrike">
                <a:solidFill>
                  <a:srgbClr val="000000"/>
                </a:solidFill>
                <a:latin typeface="Calibri"/>
                <a:ea typeface="Calibri"/>
                <a:cs typeface="Calibri"/>
                <a:sym typeface="Calibri"/>
              </a:rPr>
              <a:t>defined as </a:t>
            </a:r>
            <a:r>
              <a:rPr b="0" lang="en-IN" sz="2000" strike="noStrike">
                <a:solidFill>
                  <a:srgbClr val="FF0000"/>
                </a:solidFill>
                <a:latin typeface="Calibri"/>
                <a:ea typeface="Calibri"/>
                <a:cs typeface="Calibri"/>
                <a:sym typeface="Calibri"/>
              </a:rPr>
              <a:t>“</a:t>
            </a:r>
            <a:r>
              <a:rPr b="0" i="1" lang="en-IN" sz="2000" strike="noStrike">
                <a:solidFill>
                  <a:srgbClr val="FF0000"/>
                </a:solidFill>
                <a:latin typeface="Calibri"/>
                <a:ea typeface="Calibri"/>
                <a:cs typeface="Calibri"/>
                <a:sym typeface="Calibri"/>
              </a:rPr>
              <a:t>day </a:t>
            </a:r>
            <a:r>
              <a:rPr b="0" lang="en-IN" sz="2000" strike="noStrike">
                <a:solidFill>
                  <a:srgbClr val="FF0000"/>
                </a:solidFill>
                <a:latin typeface="Calibri"/>
                <a:ea typeface="Calibri"/>
                <a:cs typeface="Calibri"/>
                <a:sym typeface="Calibri"/>
              </a:rPr>
              <a:t>&lt; </a:t>
            </a:r>
            <a:r>
              <a:rPr b="0" i="1" lang="en-IN" sz="2000" strike="noStrike">
                <a:solidFill>
                  <a:srgbClr val="FF0000"/>
                </a:solidFill>
                <a:latin typeface="Calibri"/>
                <a:ea typeface="Calibri"/>
                <a:cs typeface="Calibri"/>
                <a:sym typeface="Calibri"/>
              </a:rPr>
              <a:t>month </a:t>
            </a:r>
            <a:r>
              <a:rPr b="0" lang="en-IN" sz="2000" strike="noStrike">
                <a:solidFill>
                  <a:srgbClr val="FF0000"/>
                </a:solidFill>
                <a:latin typeface="Calibri"/>
                <a:ea typeface="Calibri"/>
                <a:cs typeface="Calibri"/>
                <a:sym typeface="Calibri"/>
              </a:rPr>
              <a:t>&lt; </a:t>
            </a:r>
            <a:r>
              <a:rPr b="0" i="1" lang="en-IN" sz="2000" strike="noStrike">
                <a:solidFill>
                  <a:srgbClr val="FF0000"/>
                </a:solidFill>
                <a:latin typeface="Calibri"/>
                <a:ea typeface="Calibri"/>
                <a:cs typeface="Calibri"/>
                <a:sym typeface="Calibri"/>
              </a:rPr>
              <a:t>quarter </a:t>
            </a:r>
            <a:r>
              <a:rPr b="0" lang="en-IN" sz="2000" strike="noStrike">
                <a:solidFill>
                  <a:srgbClr val="FF0000"/>
                </a:solidFill>
                <a:latin typeface="Calibri"/>
                <a:ea typeface="Calibri"/>
                <a:cs typeface="Calibri"/>
                <a:sym typeface="Calibri"/>
              </a:rPr>
              <a:t>&lt; </a:t>
            </a:r>
            <a:r>
              <a:rPr b="0" i="1" lang="en-IN" sz="2000" strike="noStrike">
                <a:solidFill>
                  <a:srgbClr val="FF0000"/>
                </a:solidFill>
                <a:latin typeface="Calibri"/>
                <a:ea typeface="Calibri"/>
                <a:cs typeface="Calibri"/>
                <a:sym typeface="Calibri"/>
              </a:rPr>
              <a:t>year</a:t>
            </a:r>
            <a:r>
              <a:rPr b="0" lang="en-IN" sz="2000" strike="noStrike">
                <a:solidFill>
                  <a:srgbClr val="FF0000"/>
                </a:solidFill>
                <a:latin typeface="Calibri"/>
                <a:ea typeface="Calibri"/>
                <a:cs typeface="Calibri"/>
                <a:sym typeface="Calibri"/>
              </a:rPr>
              <a:t>.” </a:t>
            </a:r>
            <a:endParaRPr b="0" sz="1800" strike="noStrike">
              <a:solidFill>
                <a:srgbClr val="000000"/>
              </a:solidFill>
              <a:latin typeface="Arial"/>
              <a:ea typeface="Arial"/>
              <a:cs typeface="Arial"/>
              <a:sym typeface="Arial"/>
            </a:endParaRPr>
          </a:p>
          <a:p>
            <a:pPr indent="-341640" lvl="0" marL="343080" marR="0" rtl="0" algn="l">
              <a:lnSpc>
                <a:spcPct val="100000"/>
              </a:lnSpc>
              <a:spcBef>
                <a:spcPts val="0"/>
              </a:spcBef>
              <a:spcAft>
                <a:spcPts val="0"/>
              </a:spcAft>
              <a:buClr>
                <a:srgbClr val="3333CC"/>
              </a:buClr>
              <a:buSzPts val="1200"/>
              <a:buFont typeface="Noto Sans Symbols"/>
              <a:buChar char="■"/>
            </a:pPr>
            <a:r>
              <a:rPr b="0" lang="en-IN" sz="2000" strike="noStrike">
                <a:solidFill>
                  <a:srgbClr val="000000"/>
                </a:solidFill>
                <a:latin typeface="Calibri"/>
                <a:ea typeface="Calibri"/>
                <a:cs typeface="Calibri"/>
                <a:sym typeface="Calibri"/>
              </a:rPr>
              <a:t>Drill-down occurs by descending the </a:t>
            </a:r>
            <a:r>
              <a:rPr b="0" i="1" lang="en-IN" sz="2000" strike="noStrike">
                <a:solidFill>
                  <a:srgbClr val="000000"/>
                </a:solidFill>
                <a:latin typeface="Calibri"/>
                <a:ea typeface="Calibri"/>
                <a:cs typeface="Calibri"/>
                <a:sym typeface="Calibri"/>
              </a:rPr>
              <a:t>time </a:t>
            </a:r>
            <a:r>
              <a:rPr b="0" lang="en-IN" sz="2000" strike="noStrike">
                <a:solidFill>
                  <a:srgbClr val="000000"/>
                </a:solidFill>
                <a:latin typeface="Calibri"/>
                <a:ea typeface="Calibri"/>
                <a:cs typeface="Calibri"/>
                <a:sym typeface="Calibri"/>
              </a:rPr>
              <a:t>hierarchy from the level of </a:t>
            </a:r>
            <a:r>
              <a:rPr b="0" i="1" lang="en-IN" sz="2000" strike="noStrike">
                <a:solidFill>
                  <a:srgbClr val="000000"/>
                </a:solidFill>
                <a:latin typeface="Calibri"/>
                <a:ea typeface="Calibri"/>
                <a:cs typeface="Calibri"/>
                <a:sym typeface="Calibri"/>
              </a:rPr>
              <a:t>quarter </a:t>
            </a:r>
            <a:r>
              <a:rPr b="0" lang="en-IN" sz="2000" strike="noStrike">
                <a:solidFill>
                  <a:srgbClr val="000000"/>
                </a:solidFill>
                <a:latin typeface="Calibri"/>
                <a:ea typeface="Calibri"/>
                <a:cs typeface="Calibri"/>
                <a:sym typeface="Calibri"/>
              </a:rPr>
              <a:t>to the more detailed level of </a:t>
            </a:r>
            <a:r>
              <a:rPr b="0" i="1" lang="en-IN" sz="2000" strike="noStrike">
                <a:solidFill>
                  <a:srgbClr val="000000"/>
                </a:solidFill>
                <a:latin typeface="Calibri"/>
                <a:ea typeface="Calibri"/>
                <a:cs typeface="Calibri"/>
                <a:sym typeface="Calibri"/>
              </a:rPr>
              <a:t>month</a:t>
            </a:r>
            <a:r>
              <a:rPr b="0" lang="en-IN" sz="2000" strike="noStrike">
                <a:solidFill>
                  <a:srgbClr val="000000"/>
                </a:solidFill>
                <a:latin typeface="Calibri"/>
                <a:ea typeface="Calibri"/>
                <a:cs typeface="Calibri"/>
                <a:sym typeface="Calibri"/>
              </a:rPr>
              <a:t> i.e. resulting data cube details the total sales per month rather than summarizing them by quarter.</a:t>
            </a:r>
            <a:endParaRPr b="0" sz="1800" strike="noStrike">
              <a:solidFill>
                <a:srgbClr val="000000"/>
              </a:solidFill>
              <a:latin typeface="Arial"/>
              <a:ea typeface="Arial"/>
              <a:cs typeface="Arial"/>
              <a:sym typeface="Arial"/>
            </a:endParaRPr>
          </a:p>
          <a:p>
            <a:pPr indent="-341640" lvl="0" marL="343080" marR="0" rtl="0" algn="l">
              <a:lnSpc>
                <a:spcPct val="100000"/>
              </a:lnSpc>
              <a:spcBef>
                <a:spcPts val="0"/>
              </a:spcBef>
              <a:spcAft>
                <a:spcPts val="0"/>
              </a:spcAft>
              <a:buClr>
                <a:srgbClr val="3333CC"/>
              </a:buClr>
              <a:buSzPts val="1200"/>
              <a:buFont typeface="Noto Sans Symbols"/>
              <a:buChar char="■"/>
            </a:pPr>
            <a:r>
              <a:rPr b="0" lang="en-IN" sz="2000" strike="noStrike">
                <a:solidFill>
                  <a:srgbClr val="000000"/>
                </a:solidFill>
                <a:latin typeface="Calibri"/>
                <a:ea typeface="Calibri"/>
                <a:cs typeface="Calibri"/>
                <a:sym typeface="Calibri"/>
              </a:rPr>
              <a:t>Because a drill-down adds more detail to the given data, it can also be performed by </a:t>
            </a:r>
            <a:r>
              <a:rPr b="0" lang="en-IN" sz="2000" strike="noStrike">
                <a:solidFill>
                  <a:srgbClr val="FF0000"/>
                </a:solidFill>
                <a:latin typeface="Calibri"/>
                <a:ea typeface="Calibri"/>
                <a:cs typeface="Calibri"/>
                <a:sym typeface="Calibri"/>
              </a:rPr>
              <a:t>adding new dimensions </a:t>
            </a:r>
            <a:r>
              <a:rPr b="0" lang="en-IN" sz="2000" strike="noStrike">
                <a:solidFill>
                  <a:srgbClr val="000000"/>
                </a:solidFill>
                <a:latin typeface="Calibri"/>
                <a:ea typeface="Calibri"/>
                <a:cs typeface="Calibri"/>
                <a:sym typeface="Calibri"/>
              </a:rPr>
              <a:t>to a cube. Eg. a drill-down on the cube can occur by introducing an additional dimension, such as </a:t>
            </a:r>
            <a:r>
              <a:rPr b="0" i="1" lang="en-IN" sz="2000" strike="noStrike">
                <a:solidFill>
                  <a:srgbClr val="000000"/>
                </a:solidFill>
                <a:latin typeface="Calibri"/>
                <a:ea typeface="Calibri"/>
                <a:cs typeface="Calibri"/>
                <a:sym typeface="Calibri"/>
              </a:rPr>
              <a:t>customer group</a:t>
            </a:r>
            <a:r>
              <a:rPr b="0" lang="en-IN" sz="2000" strike="noStrike">
                <a:solidFill>
                  <a:srgbClr val="000000"/>
                </a:solidFill>
                <a:latin typeface="Calibri"/>
                <a:ea typeface="Calibri"/>
                <a:cs typeface="Calibri"/>
                <a:sym typeface="Calibri"/>
              </a:rPr>
              <a:t>.</a:t>
            </a:r>
            <a:endParaRPr b="0" sz="1800" strike="noStrike">
              <a:solidFill>
                <a:srgbClr val="000000"/>
              </a:solidFill>
              <a:latin typeface="Arial"/>
              <a:ea typeface="Arial"/>
              <a:cs typeface="Arial"/>
              <a:sym typeface="Arial"/>
            </a:endParaRPr>
          </a:p>
        </p:txBody>
      </p:sp>
      <p:sp>
        <p:nvSpPr>
          <p:cNvPr id="1337" name="Google Shape;1337;p81"/>
          <p:cNvSpPr/>
          <p:nvPr/>
        </p:nvSpPr>
        <p:spPr>
          <a:xfrm>
            <a:off x="7238880" y="6400800"/>
            <a:ext cx="1903680" cy="45576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ahoma"/>
                <a:ea typeface="Tahoma"/>
                <a:cs typeface="Tahoma"/>
                <a:sym typeface="Tahoma"/>
              </a:rPr>
              <a:t>‹#›</a:t>
            </a:fld>
            <a:endParaRPr b="0" sz="1800" strike="noStrike">
              <a:solidFill>
                <a:srgbClr val="000000"/>
              </a:solidFill>
              <a:latin typeface="Arial"/>
              <a:ea typeface="Arial"/>
              <a:cs typeface="Arial"/>
              <a:sym typeface="Arial"/>
            </a:endParaRPr>
          </a:p>
        </p:txBody>
      </p:sp>
    </p:spTree>
  </p:cSld>
  <p:clrMapOvr>
    <a:masterClrMapping/>
  </p:clrMapOvr>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1" name="Shape 1341"/>
        <p:cNvGrpSpPr/>
        <p:nvPr/>
      </p:nvGrpSpPr>
      <p:grpSpPr>
        <a:xfrm>
          <a:off x="0" y="0"/>
          <a:ext cx="0" cy="0"/>
          <a:chOff x="0" y="0"/>
          <a:chExt cx="0" cy="0"/>
        </a:xfrm>
      </p:grpSpPr>
      <p:sp>
        <p:nvSpPr>
          <p:cNvPr id="1342" name="Google Shape;1342;p82"/>
          <p:cNvSpPr/>
          <p:nvPr/>
        </p:nvSpPr>
        <p:spPr>
          <a:xfrm>
            <a:off x="2514600" y="152280"/>
            <a:ext cx="5713560" cy="836640"/>
          </a:xfrm>
          <a:prstGeom prst="rect">
            <a:avLst/>
          </a:prstGeom>
          <a:noFill/>
          <a:ln>
            <a:noFill/>
          </a:ln>
        </p:spPr>
        <p:txBody>
          <a:bodyPr anchorCtr="0" anchor="b" bIns="46075" lIns="92150" spcFirstLastPara="1" rIns="92150" wrap="square" tIns="46075">
            <a:noAutofit/>
          </a:bodyPr>
          <a:lstStyle/>
          <a:p>
            <a:pPr indent="0" lvl="0" marL="0" marR="0" rtl="0" algn="ctr">
              <a:lnSpc>
                <a:spcPct val="100000"/>
              </a:lnSpc>
              <a:spcBef>
                <a:spcPts val="0"/>
              </a:spcBef>
              <a:spcAft>
                <a:spcPts val="0"/>
              </a:spcAft>
              <a:buNone/>
            </a:pPr>
            <a:r>
              <a:rPr b="0" lang="en-IN" sz="3600" strike="noStrike">
                <a:solidFill>
                  <a:srgbClr val="FFFFFF"/>
                </a:solidFill>
                <a:latin typeface="Calibri"/>
                <a:ea typeface="Calibri"/>
                <a:cs typeface="Calibri"/>
                <a:sym typeface="Calibri"/>
              </a:rPr>
              <a:t>Typical OLAP Operations</a:t>
            </a:r>
            <a:endParaRPr b="0" sz="1800" strike="noStrike">
              <a:solidFill>
                <a:srgbClr val="000000"/>
              </a:solidFill>
              <a:latin typeface="Arial"/>
              <a:ea typeface="Arial"/>
              <a:cs typeface="Arial"/>
              <a:sym typeface="Arial"/>
            </a:endParaRPr>
          </a:p>
        </p:txBody>
      </p:sp>
      <p:sp>
        <p:nvSpPr>
          <p:cNvPr id="1343" name="Google Shape;1343;p82"/>
          <p:cNvSpPr/>
          <p:nvPr/>
        </p:nvSpPr>
        <p:spPr>
          <a:xfrm>
            <a:off x="7238880" y="6400800"/>
            <a:ext cx="1903680" cy="45576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ahoma"/>
                <a:ea typeface="Tahoma"/>
                <a:cs typeface="Tahoma"/>
                <a:sym typeface="Tahoma"/>
              </a:rPr>
              <a:t>‹#›</a:t>
            </a:fld>
            <a:endParaRPr b="0" sz="1800" strike="noStrike">
              <a:solidFill>
                <a:srgbClr val="000000"/>
              </a:solidFill>
              <a:latin typeface="Arial"/>
              <a:ea typeface="Arial"/>
              <a:cs typeface="Arial"/>
              <a:sym typeface="Arial"/>
            </a:endParaRPr>
          </a:p>
        </p:txBody>
      </p:sp>
      <p:pic>
        <p:nvPicPr>
          <p:cNvPr id="1344" name="Google Shape;1344;p82"/>
          <p:cNvPicPr preferRelativeResize="0"/>
          <p:nvPr/>
        </p:nvPicPr>
        <p:blipFill rotWithShape="1">
          <a:blip r:embed="rId3">
            <a:alphaModFix/>
          </a:blip>
          <a:srcRect b="0" l="0" r="0" t="0"/>
          <a:stretch/>
        </p:blipFill>
        <p:spPr>
          <a:xfrm>
            <a:off x="1371600" y="1220400"/>
            <a:ext cx="5865840" cy="5268960"/>
          </a:xfrm>
          <a:prstGeom prst="rect">
            <a:avLst/>
          </a:prstGeom>
          <a:noFill/>
          <a:ln>
            <a:noFill/>
          </a:ln>
        </p:spPr>
      </p:pic>
    </p:spTree>
  </p:cSld>
  <p:clrMapOvr>
    <a:masterClrMapping/>
  </p:clrMapOvr>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8" name="Shape 1348"/>
        <p:cNvGrpSpPr/>
        <p:nvPr/>
      </p:nvGrpSpPr>
      <p:grpSpPr>
        <a:xfrm>
          <a:off x="0" y="0"/>
          <a:ext cx="0" cy="0"/>
          <a:chOff x="0" y="0"/>
          <a:chExt cx="0" cy="0"/>
        </a:xfrm>
      </p:grpSpPr>
      <p:sp>
        <p:nvSpPr>
          <p:cNvPr id="1349" name="Google Shape;1349;p83"/>
          <p:cNvSpPr/>
          <p:nvPr/>
        </p:nvSpPr>
        <p:spPr>
          <a:xfrm>
            <a:off x="2514600" y="152280"/>
            <a:ext cx="5713560" cy="836640"/>
          </a:xfrm>
          <a:prstGeom prst="rect">
            <a:avLst/>
          </a:prstGeom>
          <a:noFill/>
          <a:ln>
            <a:noFill/>
          </a:ln>
        </p:spPr>
        <p:txBody>
          <a:bodyPr anchorCtr="0" anchor="b" bIns="46075" lIns="92150" spcFirstLastPara="1" rIns="92150" wrap="square" tIns="46075">
            <a:noAutofit/>
          </a:bodyPr>
          <a:lstStyle/>
          <a:p>
            <a:pPr indent="0" lvl="0" marL="0" marR="0" rtl="0" algn="ctr">
              <a:lnSpc>
                <a:spcPct val="100000"/>
              </a:lnSpc>
              <a:spcBef>
                <a:spcPts val="0"/>
              </a:spcBef>
              <a:spcAft>
                <a:spcPts val="0"/>
              </a:spcAft>
              <a:buNone/>
            </a:pPr>
            <a:r>
              <a:rPr b="0" lang="en-IN" sz="3600" strike="noStrike">
                <a:solidFill>
                  <a:srgbClr val="FFFFFF"/>
                </a:solidFill>
                <a:latin typeface="Calibri"/>
                <a:ea typeface="Calibri"/>
                <a:cs typeface="Calibri"/>
                <a:sym typeface="Calibri"/>
              </a:rPr>
              <a:t>Typical OLAP Operations</a:t>
            </a:r>
            <a:endParaRPr b="0" sz="1800" strike="noStrike">
              <a:solidFill>
                <a:srgbClr val="000000"/>
              </a:solidFill>
              <a:latin typeface="Arial"/>
              <a:ea typeface="Arial"/>
              <a:cs typeface="Arial"/>
              <a:sym typeface="Arial"/>
            </a:endParaRPr>
          </a:p>
        </p:txBody>
      </p:sp>
      <p:sp>
        <p:nvSpPr>
          <p:cNvPr id="1350" name="Google Shape;1350;p83"/>
          <p:cNvSpPr/>
          <p:nvPr/>
        </p:nvSpPr>
        <p:spPr>
          <a:xfrm>
            <a:off x="152280" y="1295280"/>
            <a:ext cx="8761680" cy="4951440"/>
          </a:xfrm>
          <a:prstGeom prst="rect">
            <a:avLst/>
          </a:prstGeom>
          <a:noFill/>
          <a:ln>
            <a:noFill/>
          </a:ln>
        </p:spPr>
        <p:txBody>
          <a:bodyPr anchorCtr="0" anchor="t" bIns="46075" lIns="92150" spcFirstLastPara="1" rIns="92150" wrap="square" tIns="46075">
            <a:noAutofit/>
          </a:bodyPr>
          <a:lstStyle/>
          <a:p>
            <a:pPr indent="0" lvl="0" marL="0" marR="0" rtl="0" algn="l">
              <a:lnSpc>
                <a:spcPct val="100000"/>
              </a:lnSpc>
              <a:spcBef>
                <a:spcPts val="0"/>
              </a:spcBef>
              <a:spcAft>
                <a:spcPts val="0"/>
              </a:spcAft>
              <a:buNone/>
            </a:pPr>
            <a:r>
              <a:rPr b="1" lang="en-IN" sz="2000" strike="noStrike">
                <a:solidFill>
                  <a:srgbClr val="000000"/>
                </a:solidFill>
                <a:latin typeface="Calibri"/>
                <a:ea typeface="Calibri"/>
                <a:cs typeface="Calibri"/>
                <a:sym typeface="Calibri"/>
              </a:rPr>
              <a:t>Slice : </a:t>
            </a:r>
            <a:endParaRPr b="0" sz="1800" strike="noStrike">
              <a:solidFill>
                <a:srgbClr val="000000"/>
              </a:solidFill>
              <a:latin typeface="Arial"/>
              <a:ea typeface="Arial"/>
              <a:cs typeface="Arial"/>
              <a:sym typeface="Arial"/>
            </a:endParaRPr>
          </a:p>
          <a:p>
            <a:pPr indent="-341640" lvl="0" marL="343080" marR="0" rtl="0" algn="l">
              <a:lnSpc>
                <a:spcPct val="100000"/>
              </a:lnSpc>
              <a:spcBef>
                <a:spcPts val="0"/>
              </a:spcBef>
              <a:spcAft>
                <a:spcPts val="0"/>
              </a:spcAft>
              <a:buClr>
                <a:srgbClr val="3333CC"/>
              </a:buClr>
              <a:buSzPts val="1200"/>
              <a:buFont typeface="Noto Sans Symbols"/>
              <a:buChar char="■"/>
            </a:pPr>
            <a:r>
              <a:rPr b="0" lang="en-IN" sz="2000" strike="noStrike">
                <a:solidFill>
                  <a:srgbClr val="000000"/>
                </a:solidFill>
                <a:latin typeface="Calibri"/>
                <a:ea typeface="Calibri"/>
                <a:cs typeface="Calibri"/>
                <a:sym typeface="Calibri"/>
              </a:rPr>
              <a:t>Performs a </a:t>
            </a:r>
            <a:r>
              <a:rPr b="0" lang="en-IN" sz="2000" strike="noStrike">
                <a:solidFill>
                  <a:srgbClr val="FF0000"/>
                </a:solidFill>
                <a:latin typeface="Calibri"/>
                <a:ea typeface="Calibri"/>
                <a:cs typeface="Calibri"/>
                <a:sym typeface="Calibri"/>
              </a:rPr>
              <a:t>selection on one dimension</a:t>
            </a:r>
            <a:r>
              <a:rPr b="0" lang="en-IN" sz="2000" strike="noStrike">
                <a:solidFill>
                  <a:srgbClr val="000000"/>
                </a:solidFill>
                <a:latin typeface="Calibri"/>
                <a:ea typeface="Calibri"/>
                <a:cs typeface="Calibri"/>
                <a:sym typeface="Calibri"/>
              </a:rPr>
              <a:t> of the given cube, resulting in a subcube</a:t>
            </a:r>
            <a:endParaRPr b="0" sz="1800" strike="noStrike">
              <a:solidFill>
                <a:srgbClr val="000000"/>
              </a:solidFill>
              <a:latin typeface="Arial"/>
              <a:ea typeface="Arial"/>
              <a:cs typeface="Arial"/>
              <a:sym typeface="Arial"/>
            </a:endParaRPr>
          </a:p>
          <a:p>
            <a:pPr indent="-341640" lvl="0" marL="343080" marR="0" rtl="0" algn="l">
              <a:lnSpc>
                <a:spcPct val="100000"/>
              </a:lnSpc>
              <a:spcBef>
                <a:spcPts val="0"/>
              </a:spcBef>
              <a:spcAft>
                <a:spcPts val="0"/>
              </a:spcAft>
              <a:buClr>
                <a:srgbClr val="3333CC"/>
              </a:buClr>
              <a:buSzPts val="1200"/>
              <a:buFont typeface="Noto Sans Symbols"/>
              <a:buChar char="■"/>
            </a:pPr>
            <a:r>
              <a:rPr b="0" lang="en-IN" sz="2000" strike="noStrike">
                <a:solidFill>
                  <a:srgbClr val="000000"/>
                </a:solidFill>
                <a:latin typeface="Calibri"/>
                <a:ea typeface="Calibri"/>
                <a:cs typeface="Calibri"/>
                <a:sym typeface="Calibri"/>
              </a:rPr>
              <a:t>Eg. a slice operation where the sales data are selected from the central cube for the dimension </a:t>
            </a:r>
            <a:r>
              <a:rPr b="0" i="1" lang="en-IN" sz="2000" strike="noStrike">
                <a:solidFill>
                  <a:srgbClr val="000000"/>
                </a:solidFill>
                <a:latin typeface="Calibri"/>
                <a:ea typeface="Calibri"/>
                <a:cs typeface="Calibri"/>
                <a:sym typeface="Calibri"/>
              </a:rPr>
              <a:t>time </a:t>
            </a:r>
            <a:r>
              <a:rPr b="0" lang="en-IN" sz="2000" strike="noStrike">
                <a:solidFill>
                  <a:srgbClr val="000000"/>
                </a:solidFill>
                <a:latin typeface="Calibri"/>
                <a:ea typeface="Calibri"/>
                <a:cs typeface="Calibri"/>
                <a:sym typeface="Calibri"/>
              </a:rPr>
              <a:t>using the criterion </a:t>
            </a:r>
            <a:r>
              <a:rPr b="0" i="1" lang="en-IN" sz="2000" strike="noStrike">
                <a:solidFill>
                  <a:srgbClr val="000000"/>
                </a:solidFill>
                <a:latin typeface="Calibri"/>
                <a:ea typeface="Calibri"/>
                <a:cs typeface="Calibri"/>
                <a:sym typeface="Calibri"/>
              </a:rPr>
              <a:t>time =</a:t>
            </a:r>
            <a:r>
              <a:rPr b="0" lang="en-IN" sz="2000" strike="noStrike">
                <a:solidFill>
                  <a:srgbClr val="000000"/>
                </a:solidFill>
                <a:latin typeface="Calibri"/>
                <a:ea typeface="Calibri"/>
                <a:cs typeface="Calibri"/>
                <a:sym typeface="Calibri"/>
              </a:rPr>
              <a:t> “Q1.” </a:t>
            </a:r>
            <a:endParaRPr b="0" sz="18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1" lang="en-IN" sz="2000" strike="noStrike">
                <a:solidFill>
                  <a:srgbClr val="000000"/>
                </a:solidFill>
                <a:latin typeface="Calibri"/>
                <a:ea typeface="Calibri"/>
                <a:cs typeface="Calibri"/>
                <a:sym typeface="Calibri"/>
              </a:rPr>
              <a:t>Dice:</a:t>
            </a:r>
            <a:endParaRPr b="0" sz="1800" strike="noStrike">
              <a:solidFill>
                <a:srgbClr val="000000"/>
              </a:solidFill>
              <a:latin typeface="Arial"/>
              <a:ea typeface="Arial"/>
              <a:cs typeface="Arial"/>
              <a:sym typeface="Arial"/>
            </a:endParaRPr>
          </a:p>
          <a:p>
            <a:pPr indent="-341640" lvl="0" marL="343080" marR="0" rtl="0" algn="l">
              <a:lnSpc>
                <a:spcPct val="100000"/>
              </a:lnSpc>
              <a:spcBef>
                <a:spcPts val="0"/>
              </a:spcBef>
              <a:spcAft>
                <a:spcPts val="0"/>
              </a:spcAft>
              <a:buClr>
                <a:srgbClr val="3333CC"/>
              </a:buClr>
              <a:buSzPts val="1200"/>
              <a:buFont typeface="Noto Sans Symbols"/>
              <a:buChar char="■"/>
            </a:pPr>
            <a:r>
              <a:rPr b="0" i="1" lang="en-IN" sz="2000" strike="noStrike">
                <a:solidFill>
                  <a:srgbClr val="000000"/>
                </a:solidFill>
                <a:latin typeface="Calibri"/>
                <a:ea typeface="Calibri"/>
                <a:cs typeface="Calibri"/>
                <a:sym typeface="Calibri"/>
              </a:rPr>
              <a:t>Dice </a:t>
            </a:r>
            <a:r>
              <a:rPr b="0" lang="en-IN" sz="2000" strike="noStrike">
                <a:solidFill>
                  <a:srgbClr val="000000"/>
                </a:solidFill>
                <a:latin typeface="Calibri"/>
                <a:ea typeface="Calibri"/>
                <a:cs typeface="Calibri"/>
                <a:sym typeface="Calibri"/>
              </a:rPr>
              <a:t>operation defines a subcube by performing </a:t>
            </a:r>
            <a:r>
              <a:rPr b="0" lang="en-IN" sz="2000" strike="noStrike">
                <a:solidFill>
                  <a:srgbClr val="FF0000"/>
                </a:solidFill>
                <a:latin typeface="Calibri"/>
                <a:ea typeface="Calibri"/>
                <a:cs typeface="Calibri"/>
                <a:sym typeface="Calibri"/>
              </a:rPr>
              <a:t>a selection on two or more dimensions</a:t>
            </a:r>
            <a:endParaRPr b="0" sz="1800" strike="noStrike">
              <a:solidFill>
                <a:srgbClr val="000000"/>
              </a:solidFill>
              <a:latin typeface="Arial"/>
              <a:ea typeface="Arial"/>
              <a:cs typeface="Arial"/>
              <a:sym typeface="Arial"/>
            </a:endParaRPr>
          </a:p>
          <a:p>
            <a:pPr indent="-341640" lvl="0" marL="343080" marR="0" rtl="0" algn="l">
              <a:lnSpc>
                <a:spcPct val="100000"/>
              </a:lnSpc>
              <a:spcBef>
                <a:spcPts val="0"/>
              </a:spcBef>
              <a:spcAft>
                <a:spcPts val="0"/>
              </a:spcAft>
              <a:buClr>
                <a:srgbClr val="3333CC"/>
              </a:buClr>
              <a:buSzPts val="1200"/>
              <a:buFont typeface="Noto Sans Symbols"/>
              <a:buChar char="■"/>
            </a:pPr>
            <a:r>
              <a:rPr b="0" lang="en-IN" sz="2000" strike="noStrike">
                <a:solidFill>
                  <a:srgbClr val="000000"/>
                </a:solidFill>
                <a:latin typeface="Calibri"/>
                <a:ea typeface="Calibri"/>
                <a:cs typeface="Calibri"/>
                <a:sym typeface="Calibri"/>
              </a:rPr>
              <a:t>Eg. Dice operation on the central cube based on the following selection criteria that involve three dimensions: (</a:t>
            </a:r>
            <a:r>
              <a:rPr b="0" i="1" lang="en-IN" sz="2000" strike="noStrike">
                <a:solidFill>
                  <a:srgbClr val="000000"/>
                </a:solidFill>
                <a:latin typeface="Calibri"/>
                <a:ea typeface="Calibri"/>
                <a:cs typeface="Calibri"/>
                <a:sym typeface="Calibri"/>
              </a:rPr>
              <a:t>location </a:t>
            </a:r>
            <a:r>
              <a:rPr b="0" lang="en-IN" sz="2000" strike="noStrike">
                <a:solidFill>
                  <a:srgbClr val="000000"/>
                </a:solidFill>
                <a:latin typeface="Calibri"/>
                <a:ea typeface="Calibri"/>
                <a:cs typeface="Calibri"/>
                <a:sym typeface="Calibri"/>
              </a:rPr>
              <a:t>=“Toronto” or “Vancouver”) and </a:t>
            </a:r>
            <a:endParaRPr b="0" sz="18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lang="en-IN" sz="2000" strike="noStrike">
                <a:solidFill>
                  <a:srgbClr val="000000"/>
                </a:solidFill>
                <a:latin typeface="Calibri"/>
                <a:ea typeface="Calibri"/>
                <a:cs typeface="Calibri"/>
                <a:sym typeface="Calibri"/>
              </a:rPr>
              <a:t>      (</a:t>
            </a:r>
            <a:r>
              <a:rPr b="0" i="1" lang="en-IN" sz="2000" strike="noStrike">
                <a:solidFill>
                  <a:srgbClr val="000000"/>
                </a:solidFill>
                <a:latin typeface="Calibri"/>
                <a:ea typeface="Calibri"/>
                <a:cs typeface="Calibri"/>
                <a:sym typeface="Calibri"/>
              </a:rPr>
              <a:t>time </a:t>
            </a:r>
            <a:r>
              <a:rPr b="0" lang="en-IN" sz="2000" strike="noStrike">
                <a:solidFill>
                  <a:srgbClr val="000000"/>
                </a:solidFill>
                <a:latin typeface="Calibri"/>
                <a:ea typeface="Calibri"/>
                <a:cs typeface="Calibri"/>
                <a:sym typeface="Calibri"/>
              </a:rPr>
              <a:t>= “Q1” or “Q2”) and (item = “home entertainment” or  “computer”)</a:t>
            </a:r>
            <a:endParaRPr b="0" sz="1800" strike="noStrike">
              <a:solidFill>
                <a:srgbClr val="000000"/>
              </a:solidFill>
              <a:latin typeface="Arial"/>
              <a:ea typeface="Arial"/>
              <a:cs typeface="Arial"/>
              <a:sym typeface="Arial"/>
            </a:endParaRPr>
          </a:p>
        </p:txBody>
      </p:sp>
      <p:sp>
        <p:nvSpPr>
          <p:cNvPr id="1351" name="Google Shape;1351;p83"/>
          <p:cNvSpPr/>
          <p:nvPr/>
        </p:nvSpPr>
        <p:spPr>
          <a:xfrm>
            <a:off x="7238880" y="6400800"/>
            <a:ext cx="1903680" cy="45576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ahoma"/>
                <a:ea typeface="Tahoma"/>
                <a:cs typeface="Tahoma"/>
                <a:sym typeface="Tahoma"/>
              </a:rPr>
              <a:t>‹#›</a:t>
            </a:fld>
            <a:endParaRPr b="0" sz="1800" strike="noStrike">
              <a:solidFill>
                <a:srgbClr val="000000"/>
              </a:solidFill>
              <a:latin typeface="Arial"/>
              <a:ea typeface="Arial"/>
              <a:cs typeface="Arial"/>
              <a:sym typeface="Arial"/>
            </a:endParaRPr>
          </a:p>
        </p:txBody>
      </p:sp>
    </p:spTree>
  </p:cSld>
  <p:clrMapOvr>
    <a:masterClrMapping/>
  </p:clrMapOvr>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5" name="Shape 1355"/>
        <p:cNvGrpSpPr/>
        <p:nvPr/>
      </p:nvGrpSpPr>
      <p:grpSpPr>
        <a:xfrm>
          <a:off x="0" y="0"/>
          <a:ext cx="0" cy="0"/>
          <a:chOff x="0" y="0"/>
          <a:chExt cx="0" cy="0"/>
        </a:xfrm>
      </p:grpSpPr>
      <p:sp>
        <p:nvSpPr>
          <p:cNvPr id="1356" name="Google Shape;1356;p84"/>
          <p:cNvSpPr/>
          <p:nvPr/>
        </p:nvSpPr>
        <p:spPr>
          <a:xfrm>
            <a:off x="2514600" y="152280"/>
            <a:ext cx="5713560" cy="836640"/>
          </a:xfrm>
          <a:prstGeom prst="rect">
            <a:avLst/>
          </a:prstGeom>
          <a:noFill/>
          <a:ln>
            <a:noFill/>
          </a:ln>
        </p:spPr>
        <p:txBody>
          <a:bodyPr anchorCtr="0" anchor="b" bIns="46075" lIns="92150" spcFirstLastPara="1" rIns="92150" wrap="square" tIns="46075">
            <a:noAutofit/>
          </a:bodyPr>
          <a:lstStyle/>
          <a:p>
            <a:pPr indent="0" lvl="0" marL="0" marR="0" rtl="0" algn="ctr">
              <a:lnSpc>
                <a:spcPct val="100000"/>
              </a:lnSpc>
              <a:spcBef>
                <a:spcPts val="0"/>
              </a:spcBef>
              <a:spcAft>
                <a:spcPts val="0"/>
              </a:spcAft>
              <a:buNone/>
            </a:pPr>
            <a:r>
              <a:rPr b="0" lang="en-IN" sz="3600" strike="noStrike">
                <a:solidFill>
                  <a:srgbClr val="FFFFFF"/>
                </a:solidFill>
                <a:latin typeface="Calibri"/>
                <a:ea typeface="Calibri"/>
                <a:cs typeface="Calibri"/>
                <a:sym typeface="Calibri"/>
              </a:rPr>
              <a:t>Typical OLAP Operations</a:t>
            </a:r>
            <a:endParaRPr b="0" sz="1800" strike="noStrike">
              <a:solidFill>
                <a:srgbClr val="000000"/>
              </a:solidFill>
              <a:latin typeface="Arial"/>
              <a:ea typeface="Arial"/>
              <a:cs typeface="Arial"/>
              <a:sym typeface="Arial"/>
            </a:endParaRPr>
          </a:p>
        </p:txBody>
      </p:sp>
      <p:sp>
        <p:nvSpPr>
          <p:cNvPr id="1357" name="Google Shape;1357;p84"/>
          <p:cNvSpPr/>
          <p:nvPr/>
        </p:nvSpPr>
        <p:spPr>
          <a:xfrm>
            <a:off x="7238880" y="6400800"/>
            <a:ext cx="1903680" cy="45576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ahoma"/>
                <a:ea typeface="Tahoma"/>
                <a:cs typeface="Tahoma"/>
                <a:sym typeface="Tahoma"/>
              </a:rPr>
              <a:t>‹#›</a:t>
            </a:fld>
            <a:endParaRPr b="0" sz="1800" strike="noStrike">
              <a:solidFill>
                <a:srgbClr val="000000"/>
              </a:solidFill>
              <a:latin typeface="Arial"/>
              <a:ea typeface="Arial"/>
              <a:cs typeface="Arial"/>
              <a:sym typeface="Arial"/>
            </a:endParaRPr>
          </a:p>
        </p:txBody>
      </p:sp>
      <p:pic>
        <p:nvPicPr>
          <p:cNvPr id="1358" name="Google Shape;1358;p84"/>
          <p:cNvPicPr preferRelativeResize="0"/>
          <p:nvPr/>
        </p:nvPicPr>
        <p:blipFill rotWithShape="1">
          <a:blip r:embed="rId3">
            <a:alphaModFix/>
          </a:blip>
          <a:srcRect b="0" l="0" r="0" t="0"/>
          <a:stretch/>
        </p:blipFill>
        <p:spPr>
          <a:xfrm>
            <a:off x="568440" y="1295280"/>
            <a:ext cx="7659720" cy="5037120"/>
          </a:xfrm>
          <a:prstGeom prst="rect">
            <a:avLst/>
          </a:prstGeom>
          <a:noFill/>
          <a:ln>
            <a:noFill/>
          </a:ln>
        </p:spPr>
      </p:pic>
    </p:spTree>
  </p:cSld>
  <p:clrMapOvr>
    <a:masterClrMapping/>
  </p:clrMapOvr>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2" name="Shape 1362"/>
        <p:cNvGrpSpPr/>
        <p:nvPr/>
      </p:nvGrpSpPr>
      <p:grpSpPr>
        <a:xfrm>
          <a:off x="0" y="0"/>
          <a:ext cx="0" cy="0"/>
          <a:chOff x="0" y="0"/>
          <a:chExt cx="0" cy="0"/>
        </a:xfrm>
      </p:grpSpPr>
      <p:sp>
        <p:nvSpPr>
          <p:cNvPr id="1363" name="Google Shape;1363;p85"/>
          <p:cNvSpPr/>
          <p:nvPr/>
        </p:nvSpPr>
        <p:spPr>
          <a:xfrm>
            <a:off x="2514600" y="152280"/>
            <a:ext cx="5713560" cy="836640"/>
          </a:xfrm>
          <a:prstGeom prst="rect">
            <a:avLst/>
          </a:prstGeom>
          <a:noFill/>
          <a:ln>
            <a:noFill/>
          </a:ln>
        </p:spPr>
        <p:txBody>
          <a:bodyPr anchorCtr="0" anchor="b" bIns="46075" lIns="92150" spcFirstLastPara="1" rIns="92150" wrap="square" tIns="46075">
            <a:noAutofit/>
          </a:bodyPr>
          <a:lstStyle/>
          <a:p>
            <a:pPr indent="0" lvl="0" marL="0" marR="0" rtl="0" algn="ctr">
              <a:lnSpc>
                <a:spcPct val="100000"/>
              </a:lnSpc>
              <a:spcBef>
                <a:spcPts val="0"/>
              </a:spcBef>
              <a:spcAft>
                <a:spcPts val="0"/>
              </a:spcAft>
              <a:buNone/>
            </a:pPr>
            <a:r>
              <a:rPr b="0" lang="en-IN" sz="3600" strike="noStrike">
                <a:solidFill>
                  <a:srgbClr val="FFFFFF"/>
                </a:solidFill>
                <a:latin typeface="Calibri"/>
                <a:ea typeface="Calibri"/>
                <a:cs typeface="Calibri"/>
                <a:sym typeface="Calibri"/>
              </a:rPr>
              <a:t>Typical OLAP Operations</a:t>
            </a:r>
            <a:endParaRPr b="0" sz="1800" strike="noStrike">
              <a:solidFill>
                <a:srgbClr val="000000"/>
              </a:solidFill>
              <a:latin typeface="Arial"/>
              <a:ea typeface="Arial"/>
              <a:cs typeface="Arial"/>
              <a:sym typeface="Arial"/>
            </a:endParaRPr>
          </a:p>
        </p:txBody>
      </p:sp>
      <p:sp>
        <p:nvSpPr>
          <p:cNvPr id="1364" name="Google Shape;1364;p85"/>
          <p:cNvSpPr/>
          <p:nvPr/>
        </p:nvSpPr>
        <p:spPr>
          <a:xfrm>
            <a:off x="7238880" y="6400800"/>
            <a:ext cx="1903680" cy="45576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ahoma"/>
                <a:ea typeface="Tahoma"/>
                <a:cs typeface="Tahoma"/>
                <a:sym typeface="Tahoma"/>
              </a:rPr>
              <a:t>‹#›</a:t>
            </a:fld>
            <a:endParaRPr b="0" sz="1800" strike="noStrike">
              <a:solidFill>
                <a:srgbClr val="000000"/>
              </a:solidFill>
              <a:latin typeface="Arial"/>
              <a:ea typeface="Arial"/>
              <a:cs typeface="Arial"/>
              <a:sym typeface="Arial"/>
            </a:endParaRPr>
          </a:p>
        </p:txBody>
      </p:sp>
      <p:pic>
        <p:nvPicPr>
          <p:cNvPr id="1365" name="Google Shape;1365;p85"/>
          <p:cNvPicPr preferRelativeResize="0"/>
          <p:nvPr/>
        </p:nvPicPr>
        <p:blipFill rotWithShape="1">
          <a:blip r:embed="rId3">
            <a:alphaModFix/>
          </a:blip>
          <a:srcRect b="0" l="0" r="0" t="0"/>
          <a:stretch/>
        </p:blipFill>
        <p:spPr>
          <a:xfrm>
            <a:off x="1447920" y="990720"/>
            <a:ext cx="6037560" cy="5618160"/>
          </a:xfrm>
          <a:prstGeom prst="rect">
            <a:avLst/>
          </a:prstGeom>
          <a:noFill/>
          <a:ln>
            <a:noFill/>
          </a:ln>
        </p:spPr>
      </p:pic>
    </p:spTree>
  </p:cSld>
  <p:clrMapOvr>
    <a:masterClrMapping/>
  </p:clrMapOvr>
</p:sld>
</file>

<file path=ppt/slides/slide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9" name="Shape 1369"/>
        <p:cNvGrpSpPr/>
        <p:nvPr/>
      </p:nvGrpSpPr>
      <p:grpSpPr>
        <a:xfrm>
          <a:off x="0" y="0"/>
          <a:ext cx="0" cy="0"/>
          <a:chOff x="0" y="0"/>
          <a:chExt cx="0" cy="0"/>
        </a:xfrm>
      </p:grpSpPr>
      <p:sp>
        <p:nvSpPr>
          <p:cNvPr id="1370" name="Google Shape;1370;p86"/>
          <p:cNvSpPr/>
          <p:nvPr/>
        </p:nvSpPr>
        <p:spPr>
          <a:xfrm>
            <a:off x="2514600" y="152280"/>
            <a:ext cx="5713560" cy="836640"/>
          </a:xfrm>
          <a:prstGeom prst="rect">
            <a:avLst/>
          </a:prstGeom>
          <a:noFill/>
          <a:ln>
            <a:noFill/>
          </a:ln>
        </p:spPr>
        <p:txBody>
          <a:bodyPr anchorCtr="0" anchor="b" bIns="46075" lIns="92150" spcFirstLastPara="1" rIns="92150" wrap="square" tIns="46075">
            <a:noAutofit/>
          </a:bodyPr>
          <a:lstStyle/>
          <a:p>
            <a:pPr indent="0" lvl="0" marL="0" marR="0" rtl="0" algn="ctr">
              <a:lnSpc>
                <a:spcPct val="100000"/>
              </a:lnSpc>
              <a:spcBef>
                <a:spcPts val="0"/>
              </a:spcBef>
              <a:spcAft>
                <a:spcPts val="0"/>
              </a:spcAft>
              <a:buNone/>
            </a:pPr>
            <a:r>
              <a:rPr b="0" lang="en-IN" sz="3600" strike="noStrike">
                <a:solidFill>
                  <a:srgbClr val="FFFFFF"/>
                </a:solidFill>
                <a:latin typeface="Calibri"/>
                <a:ea typeface="Calibri"/>
                <a:cs typeface="Calibri"/>
                <a:sym typeface="Calibri"/>
              </a:rPr>
              <a:t>Typical OLAP Operations</a:t>
            </a:r>
            <a:endParaRPr b="0" sz="1800" strike="noStrike">
              <a:solidFill>
                <a:srgbClr val="000000"/>
              </a:solidFill>
              <a:latin typeface="Arial"/>
              <a:ea typeface="Arial"/>
              <a:cs typeface="Arial"/>
              <a:sym typeface="Arial"/>
            </a:endParaRPr>
          </a:p>
        </p:txBody>
      </p:sp>
      <p:sp>
        <p:nvSpPr>
          <p:cNvPr id="1371" name="Google Shape;1371;p86"/>
          <p:cNvSpPr/>
          <p:nvPr/>
        </p:nvSpPr>
        <p:spPr>
          <a:xfrm>
            <a:off x="152280" y="1295280"/>
            <a:ext cx="8761680" cy="4951440"/>
          </a:xfrm>
          <a:prstGeom prst="rect">
            <a:avLst/>
          </a:prstGeom>
          <a:noFill/>
          <a:ln>
            <a:noFill/>
          </a:ln>
        </p:spPr>
        <p:txBody>
          <a:bodyPr anchorCtr="0" anchor="t" bIns="46075" lIns="92150" spcFirstLastPara="1" rIns="92150" wrap="square" tIns="46075">
            <a:noAutofit/>
          </a:bodyPr>
          <a:lstStyle/>
          <a:p>
            <a:pPr indent="0" lvl="0" marL="0" marR="0" rtl="0" algn="l">
              <a:lnSpc>
                <a:spcPct val="100000"/>
              </a:lnSpc>
              <a:spcBef>
                <a:spcPts val="0"/>
              </a:spcBef>
              <a:spcAft>
                <a:spcPts val="0"/>
              </a:spcAft>
              <a:buNone/>
            </a:pPr>
            <a:r>
              <a:rPr b="1" lang="en-IN" sz="2400" strike="noStrike">
                <a:solidFill>
                  <a:srgbClr val="FF0000"/>
                </a:solidFill>
                <a:latin typeface="Calibri"/>
                <a:ea typeface="Calibri"/>
                <a:cs typeface="Calibri"/>
                <a:sym typeface="Calibri"/>
              </a:rPr>
              <a:t>Pivot (rotate): </a:t>
            </a:r>
            <a:endParaRPr b="0" sz="1800" strike="noStrike">
              <a:solidFill>
                <a:srgbClr val="000000"/>
              </a:solidFill>
              <a:latin typeface="Arial"/>
              <a:ea typeface="Arial"/>
              <a:cs typeface="Arial"/>
              <a:sym typeface="Arial"/>
            </a:endParaRPr>
          </a:p>
          <a:p>
            <a:pPr indent="-341640" lvl="0" marL="343080" marR="0" rtl="0" algn="l">
              <a:lnSpc>
                <a:spcPct val="100000"/>
              </a:lnSpc>
              <a:spcBef>
                <a:spcPts val="0"/>
              </a:spcBef>
              <a:spcAft>
                <a:spcPts val="0"/>
              </a:spcAft>
              <a:buClr>
                <a:srgbClr val="3333CC"/>
              </a:buClr>
              <a:buSzPts val="1440"/>
              <a:buFont typeface="Noto Sans Symbols"/>
              <a:buChar char="■"/>
            </a:pPr>
            <a:r>
              <a:rPr b="0" i="1" lang="en-IN" sz="2400" strike="noStrike">
                <a:solidFill>
                  <a:srgbClr val="000000"/>
                </a:solidFill>
                <a:latin typeface="Calibri"/>
                <a:ea typeface="Calibri"/>
                <a:cs typeface="Calibri"/>
                <a:sym typeface="Calibri"/>
              </a:rPr>
              <a:t>Pivot </a:t>
            </a:r>
            <a:r>
              <a:rPr b="0" lang="en-IN" sz="2400" strike="noStrike">
                <a:solidFill>
                  <a:srgbClr val="000000"/>
                </a:solidFill>
                <a:latin typeface="Calibri"/>
                <a:ea typeface="Calibri"/>
                <a:cs typeface="Calibri"/>
                <a:sym typeface="Calibri"/>
              </a:rPr>
              <a:t>is a visualization operation that rotates the data axes in view to provide an alternative data presentation. </a:t>
            </a:r>
            <a:endParaRPr b="0" sz="18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sz="1800" strike="noStrike">
              <a:solidFill>
                <a:srgbClr val="000000"/>
              </a:solidFill>
              <a:latin typeface="Arial"/>
              <a:ea typeface="Arial"/>
              <a:cs typeface="Arial"/>
              <a:sym typeface="Arial"/>
            </a:endParaRPr>
          </a:p>
          <a:p>
            <a:pPr indent="-341640" lvl="0" marL="343080" marR="0" rtl="0" algn="l">
              <a:lnSpc>
                <a:spcPct val="100000"/>
              </a:lnSpc>
              <a:spcBef>
                <a:spcPts val="0"/>
              </a:spcBef>
              <a:spcAft>
                <a:spcPts val="0"/>
              </a:spcAft>
              <a:buClr>
                <a:srgbClr val="3333CC"/>
              </a:buClr>
              <a:buSzPts val="1440"/>
              <a:buFont typeface="Noto Sans Symbols"/>
              <a:buChar char="■"/>
            </a:pPr>
            <a:r>
              <a:rPr b="0" lang="en-IN" sz="2400" strike="noStrike">
                <a:solidFill>
                  <a:srgbClr val="000000"/>
                </a:solidFill>
                <a:latin typeface="Calibri"/>
                <a:ea typeface="Calibri"/>
                <a:cs typeface="Calibri"/>
                <a:sym typeface="Calibri"/>
              </a:rPr>
              <a:t>Eg. Pivot operation where the </a:t>
            </a:r>
            <a:r>
              <a:rPr b="0" i="1" lang="en-IN" sz="2400" strike="noStrike">
                <a:solidFill>
                  <a:srgbClr val="000000"/>
                </a:solidFill>
                <a:latin typeface="Calibri"/>
                <a:ea typeface="Calibri"/>
                <a:cs typeface="Calibri"/>
                <a:sym typeface="Calibri"/>
              </a:rPr>
              <a:t>item </a:t>
            </a:r>
            <a:r>
              <a:rPr b="0" lang="en-IN" sz="2400" strike="noStrike">
                <a:solidFill>
                  <a:srgbClr val="000000"/>
                </a:solidFill>
                <a:latin typeface="Calibri"/>
                <a:ea typeface="Calibri"/>
                <a:cs typeface="Calibri"/>
                <a:sym typeface="Calibri"/>
              </a:rPr>
              <a:t>and </a:t>
            </a:r>
            <a:r>
              <a:rPr b="0" i="1" lang="en-IN" sz="2400" strike="noStrike">
                <a:solidFill>
                  <a:srgbClr val="000000"/>
                </a:solidFill>
                <a:latin typeface="Calibri"/>
                <a:ea typeface="Calibri"/>
                <a:cs typeface="Calibri"/>
                <a:sym typeface="Calibri"/>
              </a:rPr>
              <a:t>location </a:t>
            </a:r>
            <a:r>
              <a:rPr b="0" lang="en-IN" sz="2400" strike="noStrike">
                <a:solidFill>
                  <a:srgbClr val="000000"/>
                </a:solidFill>
                <a:latin typeface="Calibri"/>
                <a:ea typeface="Calibri"/>
                <a:cs typeface="Calibri"/>
                <a:sym typeface="Calibri"/>
              </a:rPr>
              <a:t>axes in a 2-D slice are rotated. </a:t>
            </a:r>
            <a:endParaRPr b="0" sz="18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sz="1800" strike="noStrike">
              <a:solidFill>
                <a:srgbClr val="000000"/>
              </a:solidFill>
              <a:latin typeface="Arial"/>
              <a:ea typeface="Arial"/>
              <a:cs typeface="Arial"/>
              <a:sym typeface="Arial"/>
            </a:endParaRPr>
          </a:p>
          <a:p>
            <a:pPr indent="-341640" lvl="0" marL="343080" marR="0" rtl="0" algn="l">
              <a:lnSpc>
                <a:spcPct val="100000"/>
              </a:lnSpc>
              <a:spcBef>
                <a:spcPts val="0"/>
              </a:spcBef>
              <a:spcAft>
                <a:spcPts val="0"/>
              </a:spcAft>
              <a:buClr>
                <a:srgbClr val="3333CC"/>
              </a:buClr>
              <a:buSzPts val="1440"/>
              <a:buFont typeface="Noto Sans Symbols"/>
              <a:buChar char="■"/>
            </a:pPr>
            <a:r>
              <a:rPr b="0" lang="en-IN" sz="2400" strike="noStrike">
                <a:solidFill>
                  <a:srgbClr val="000000"/>
                </a:solidFill>
                <a:latin typeface="Calibri"/>
                <a:ea typeface="Calibri"/>
                <a:cs typeface="Calibri"/>
                <a:sym typeface="Calibri"/>
              </a:rPr>
              <a:t>Other examples include rotating the axes in a 3-D cube</a:t>
            </a:r>
            <a:endParaRPr b="0" sz="1800" strike="noStrike">
              <a:solidFill>
                <a:srgbClr val="000000"/>
              </a:solidFill>
              <a:latin typeface="Arial"/>
              <a:ea typeface="Arial"/>
              <a:cs typeface="Arial"/>
              <a:sym typeface="Arial"/>
            </a:endParaRPr>
          </a:p>
        </p:txBody>
      </p:sp>
      <p:sp>
        <p:nvSpPr>
          <p:cNvPr id="1372" name="Google Shape;1372;p86"/>
          <p:cNvSpPr/>
          <p:nvPr/>
        </p:nvSpPr>
        <p:spPr>
          <a:xfrm>
            <a:off x="7238880" y="6400800"/>
            <a:ext cx="1903680" cy="45576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ahoma"/>
                <a:ea typeface="Tahoma"/>
                <a:cs typeface="Tahoma"/>
                <a:sym typeface="Tahoma"/>
              </a:rPr>
              <a:t>‹#›</a:t>
            </a:fld>
            <a:endParaRPr b="0" sz="1800" strike="noStrike">
              <a:solidFill>
                <a:srgbClr val="000000"/>
              </a:solidFill>
              <a:latin typeface="Arial"/>
              <a:ea typeface="Arial"/>
              <a:cs typeface="Arial"/>
              <a:sym typeface="Arial"/>
            </a:endParaRPr>
          </a:p>
        </p:txBody>
      </p:sp>
    </p:spTree>
  </p:cSld>
  <p:clrMapOvr>
    <a:masterClrMapping/>
  </p:clrMapOvr>
</p:sld>
</file>

<file path=ppt/slides/slide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6" name="Shape 1376"/>
        <p:cNvGrpSpPr/>
        <p:nvPr/>
      </p:nvGrpSpPr>
      <p:grpSpPr>
        <a:xfrm>
          <a:off x="0" y="0"/>
          <a:ext cx="0" cy="0"/>
          <a:chOff x="0" y="0"/>
          <a:chExt cx="0" cy="0"/>
        </a:xfrm>
      </p:grpSpPr>
      <p:sp>
        <p:nvSpPr>
          <p:cNvPr id="1377" name="Google Shape;1377;p87"/>
          <p:cNvSpPr/>
          <p:nvPr/>
        </p:nvSpPr>
        <p:spPr>
          <a:xfrm>
            <a:off x="2514600" y="152280"/>
            <a:ext cx="5713560" cy="836640"/>
          </a:xfrm>
          <a:prstGeom prst="rect">
            <a:avLst/>
          </a:prstGeom>
          <a:noFill/>
          <a:ln>
            <a:noFill/>
          </a:ln>
        </p:spPr>
        <p:txBody>
          <a:bodyPr anchorCtr="0" anchor="b" bIns="46075" lIns="92150" spcFirstLastPara="1" rIns="92150" wrap="square" tIns="46075">
            <a:noAutofit/>
          </a:bodyPr>
          <a:lstStyle/>
          <a:p>
            <a:pPr indent="0" lvl="0" marL="0" marR="0" rtl="0" algn="ctr">
              <a:lnSpc>
                <a:spcPct val="100000"/>
              </a:lnSpc>
              <a:spcBef>
                <a:spcPts val="0"/>
              </a:spcBef>
              <a:spcAft>
                <a:spcPts val="0"/>
              </a:spcAft>
              <a:buNone/>
            </a:pPr>
            <a:r>
              <a:rPr b="0" lang="en-IN" sz="3600" strike="noStrike">
                <a:solidFill>
                  <a:srgbClr val="FFFFFF"/>
                </a:solidFill>
                <a:latin typeface="Calibri"/>
                <a:ea typeface="Calibri"/>
                <a:cs typeface="Calibri"/>
                <a:sym typeface="Calibri"/>
              </a:rPr>
              <a:t>Typical OLAP Operations</a:t>
            </a:r>
            <a:endParaRPr b="0" sz="1800" strike="noStrike">
              <a:solidFill>
                <a:srgbClr val="000000"/>
              </a:solidFill>
              <a:latin typeface="Arial"/>
              <a:ea typeface="Arial"/>
              <a:cs typeface="Arial"/>
              <a:sym typeface="Arial"/>
            </a:endParaRPr>
          </a:p>
        </p:txBody>
      </p:sp>
      <p:sp>
        <p:nvSpPr>
          <p:cNvPr id="1378" name="Google Shape;1378;p87"/>
          <p:cNvSpPr/>
          <p:nvPr/>
        </p:nvSpPr>
        <p:spPr>
          <a:xfrm>
            <a:off x="7238880" y="6400800"/>
            <a:ext cx="1903680" cy="45576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ahoma"/>
                <a:ea typeface="Tahoma"/>
                <a:cs typeface="Tahoma"/>
                <a:sym typeface="Tahoma"/>
              </a:rPr>
              <a:t>‹#›</a:t>
            </a:fld>
            <a:endParaRPr b="0" sz="1800" strike="noStrike">
              <a:solidFill>
                <a:srgbClr val="000000"/>
              </a:solidFill>
              <a:latin typeface="Arial"/>
              <a:ea typeface="Arial"/>
              <a:cs typeface="Arial"/>
              <a:sym typeface="Arial"/>
            </a:endParaRPr>
          </a:p>
        </p:txBody>
      </p:sp>
      <p:pic>
        <p:nvPicPr>
          <p:cNvPr id="1379" name="Google Shape;1379;p87"/>
          <p:cNvPicPr preferRelativeResize="0"/>
          <p:nvPr/>
        </p:nvPicPr>
        <p:blipFill rotWithShape="1">
          <a:blip r:embed="rId3">
            <a:alphaModFix/>
          </a:blip>
          <a:srcRect b="0" l="0" r="0" t="0"/>
          <a:stretch/>
        </p:blipFill>
        <p:spPr>
          <a:xfrm>
            <a:off x="2116080" y="990720"/>
            <a:ext cx="5524200" cy="5484960"/>
          </a:xfrm>
          <a:prstGeom prst="rect">
            <a:avLst/>
          </a:prstGeom>
          <a:noFill/>
          <a:ln>
            <a:noFill/>
          </a:ln>
        </p:spPr>
      </p:pic>
    </p:spTree>
  </p:cSld>
  <p:clrMapOvr>
    <a:masterClrMapping/>
  </p:clrMapOvr>
</p:sld>
</file>

<file path=ppt/slides/slide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3" name="Shape 1383"/>
        <p:cNvGrpSpPr/>
        <p:nvPr/>
      </p:nvGrpSpPr>
      <p:grpSpPr>
        <a:xfrm>
          <a:off x="0" y="0"/>
          <a:ext cx="0" cy="0"/>
          <a:chOff x="0" y="0"/>
          <a:chExt cx="0" cy="0"/>
        </a:xfrm>
      </p:grpSpPr>
      <p:sp>
        <p:nvSpPr>
          <p:cNvPr id="1384" name="Google Shape;1384;p88"/>
          <p:cNvSpPr/>
          <p:nvPr/>
        </p:nvSpPr>
        <p:spPr>
          <a:xfrm>
            <a:off x="2514600" y="152280"/>
            <a:ext cx="5713560" cy="836640"/>
          </a:xfrm>
          <a:prstGeom prst="rect">
            <a:avLst/>
          </a:prstGeom>
          <a:noFill/>
          <a:ln>
            <a:noFill/>
          </a:ln>
        </p:spPr>
        <p:txBody>
          <a:bodyPr anchorCtr="0" anchor="b" bIns="46075" lIns="92150" spcFirstLastPara="1" rIns="92150" wrap="square" tIns="46075">
            <a:noAutofit/>
          </a:bodyPr>
          <a:lstStyle/>
          <a:p>
            <a:pPr indent="0" lvl="0" marL="0" marR="0" rtl="0" algn="ctr">
              <a:lnSpc>
                <a:spcPct val="100000"/>
              </a:lnSpc>
              <a:spcBef>
                <a:spcPts val="0"/>
              </a:spcBef>
              <a:spcAft>
                <a:spcPts val="0"/>
              </a:spcAft>
              <a:buNone/>
            </a:pPr>
            <a:r>
              <a:rPr b="0" lang="en-IN" sz="3600" strike="noStrike">
                <a:solidFill>
                  <a:srgbClr val="FFFFFF"/>
                </a:solidFill>
                <a:latin typeface="Calibri"/>
                <a:ea typeface="Calibri"/>
                <a:cs typeface="Calibri"/>
                <a:sym typeface="Calibri"/>
              </a:rPr>
              <a:t>Typical OLAP Operations</a:t>
            </a:r>
            <a:endParaRPr b="0" sz="1800" strike="noStrike">
              <a:solidFill>
                <a:srgbClr val="000000"/>
              </a:solidFill>
              <a:latin typeface="Arial"/>
              <a:ea typeface="Arial"/>
              <a:cs typeface="Arial"/>
              <a:sym typeface="Arial"/>
            </a:endParaRPr>
          </a:p>
        </p:txBody>
      </p:sp>
      <p:sp>
        <p:nvSpPr>
          <p:cNvPr id="1385" name="Google Shape;1385;p88"/>
          <p:cNvSpPr/>
          <p:nvPr/>
        </p:nvSpPr>
        <p:spPr>
          <a:xfrm>
            <a:off x="228600" y="1371600"/>
            <a:ext cx="8761680" cy="4951440"/>
          </a:xfrm>
          <a:prstGeom prst="rect">
            <a:avLst/>
          </a:prstGeom>
          <a:noFill/>
          <a:ln>
            <a:noFill/>
          </a:ln>
        </p:spPr>
        <p:txBody>
          <a:bodyPr anchorCtr="0" anchor="t" bIns="46075" lIns="92150" spcFirstLastPara="1" rIns="92150" wrap="square" tIns="46075">
            <a:noAutofit/>
          </a:bodyPr>
          <a:lstStyle/>
          <a:p>
            <a:pPr indent="-341640" lvl="0" marL="343080" marR="0" rtl="0" algn="l">
              <a:lnSpc>
                <a:spcPct val="100000"/>
              </a:lnSpc>
              <a:spcBef>
                <a:spcPts val="0"/>
              </a:spcBef>
              <a:spcAft>
                <a:spcPts val="0"/>
              </a:spcAft>
              <a:buClr>
                <a:srgbClr val="3333CC"/>
              </a:buClr>
              <a:buSzPts val="1440"/>
              <a:buFont typeface="Noto Sans Symbols"/>
              <a:buChar char="■"/>
            </a:pPr>
            <a:r>
              <a:rPr b="0" lang="en-IN" sz="2400" strike="noStrike">
                <a:solidFill>
                  <a:srgbClr val="FF0000"/>
                </a:solidFill>
                <a:latin typeface="Calibri"/>
                <a:ea typeface="Calibri"/>
                <a:cs typeface="Calibri"/>
                <a:sym typeface="Calibri"/>
              </a:rPr>
              <a:t>Roll up (drill-up):</a:t>
            </a:r>
            <a:r>
              <a:rPr b="0" lang="en-IN" sz="2400" strike="noStrike">
                <a:solidFill>
                  <a:srgbClr val="000000"/>
                </a:solidFill>
                <a:latin typeface="Calibri"/>
                <a:ea typeface="Calibri"/>
                <a:cs typeface="Calibri"/>
                <a:sym typeface="Calibri"/>
              </a:rPr>
              <a:t> summarize data</a:t>
            </a:r>
            <a:endParaRPr b="0" sz="1800" strike="noStrike">
              <a:solidFill>
                <a:srgbClr val="000000"/>
              </a:solidFill>
              <a:latin typeface="Arial"/>
              <a:ea typeface="Arial"/>
              <a:cs typeface="Arial"/>
              <a:sym typeface="Arial"/>
            </a:endParaRPr>
          </a:p>
          <a:p>
            <a:pPr indent="-284400" lvl="1" marL="743040" marR="0" rtl="0" algn="l">
              <a:lnSpc>
                <a:spcPct val="100000"/>
              </a:lnSpc>
              <a:spcBef>
                <a:spcPts val="0"/>
              </a:spcBef>
              <a:spcAft>
                <a:spcPts val="0"/>
              </a:spcAft>
              <a:buClr>
                <a:srgbClr val="FF0000"/>
              </a:buClr>
              <a:buSzPts val="1320"/>
              <a:buFont typeface="Noto Sans Symbols"/>
              <a:buChar char="■"/>
            </a:pPr>
            <a:r>
              <a:rPr b="0" i="1" lang="en-IN" sz="2400" u="none" cap="none" strike="noStrike">
                <a:solidFill>
                  <a:srgbClr val="000000"/>
                </a:solidFill>
                <a:latin typeface="Calibri"/>
                <a:ea typeface="Calibri"/>
                <a:cs typeface="Calibri"/>
                <a:sym typeface="Calibri"/>
              </a:rPr>
              <a:t>by climbing up hierarchy or by dimension reduction</a:t>
            </a:r>
            <a:endParaRPr b="0" i="0" sz="1800" u="none" cap="none" strike="noStrike">
              <a:solidFill>
                <a:srgbClr val="000000"/>
              </a:solidFill>
              <a:latin typeface="Arial"/>
              <a:ea typeface="Arial"/>
              <a:cs typeface="Arial"/>
              <a:sym typeface="Arial"/>
            </a:endParaRPr>
          </a:p>
          <a:p>
            <a:pPr indent="-341640" lvl="0" marL="343080" marR="0" rtl="0" algn="l">
              <a:lnSpc>
                <a:spcPct val="100000"/>
              </a:lnSpc>
              <a:spcBef>
                <a:spcPts val="0"/>
              </a:spcBef>
              <a:spcAft>
                <a:spcPts val="0"/>
              </a:spcAft>
              <a:buClr>
                <a:srgbClr val="3333CC"/>
              </a:buClr>
              <a:buSzPts val="1440"/>
              <a:buFont typeface="Noto Sans Symbols"/>
              <a:buChar char="■"/>
            </a:pPr>
            <a:r>
              <a:rPr b="0" lang="en-IN" sz="2400" strike="noStrike">
                <a:solidFill>
                  <a:srgbClr val="FF0000"/>
                </a:solidFill>
                <a:latin typeface="Calibri"/>
                <a:ea typeface="Calibri"/>
                <a:cs typeface="Calibri"/>
                <a:sym typeface="Calibri"/>
              </a:rPr>
              <a:t>Drill down (roll down):</a:t>
            </a:r>
            <a:r>
              <a:rPr b="0" lang="en-IN" sz="2400" strike="noStrike">
                <a:solidFill>
                  <a:srgbClr val="000000"/>
                </a:solidFill>
                <a:latin typeface="Calibri"/>
                <a:ea typeface="Calibri"/>
                <a:cs typeface="Calibri"/>
                <a:sym typeface="Calibri"/>
              </a:rPr>
              <a:t> reverse of roll-up</a:t>
            </a:r>
            <a:endParaRPr b="0" sz="1800" strike="noStrike">
              <a:solidFill>
                <a:srgbClr val="000000"/>
              </a:solidFill>
              <a:latin typeface="Arial"/>
              <a:ea typeface="Arial"/>
              <a:cs typeface="Arial"/>
              <a:sym typeface="Arial"/>
            </a:endParaRPr>
          </a:p>
          <a:p>
            <a:pPr indent="-284400" lvl="1" marL="743040" marR="0" rtl="0" algn="l">
              <a:lnSpc>
                <a:spcPct val="100000"/>
              </a:lnSpc>
              <a:spcBef>
                <a:spcPts val="0"/>
              </a:spcBef>
              <a:spcAft>
                <a:spcPts val="0"/>
              </a:spcAft>
              <a:buClr>
                <a:srgbClr val="FF0000"/>
              </a:buClr>
              <a:buSzPts val="1320"/>
              <a:buFont typeface="Noto Sans Symbols"/>
              <a:buChar char="■"/>
            </a:pPr>
            <a:r>
              <a:rPr b="0" i="1" lang="en-IN" sz="2400" u="none" cap="none" strike="noStrike">
                <a:solidFill>
                  <a:srgbClr val="000000"/>
                </a:solidFill>
                <a:latin typeface="Calibri"/>
                <a:ea typeface="Calibri"/>
                <a:cs typeface="Calibri"/>
                <a:sym typeface="Calibri"/>
              </a:rPr>
              <a:t>from higher level summary to lower level summary or detailed data, or introducing new dimensions</a:t>
            </a:r>
            <a:endParaRPr b="0" i="0" sz="1800" u="none" cap="none" strike="noStrike">
              <a:solidFill>
                <a:srgbClr val="000000"/>
              </a:solidFill>
              <a:latin typeface="Arial"/>
              <a:ea typeface="Arial"/>
              <a:cs typeface="Arial"/>
              <a:sym typeface="Arial"/>
            </a:endParaRPr>
          </a:p>
          <a:p>
            <a:pPr indent="-341640" lvl="0" marL="343080" marR="0" rtl="0" algn="l">
              <a:lnSpc>
                <a:spcPct val="100000"/>
              </a:lnSpc>
              <a:spcBef>
                <a:spcPts val="0"/>
              </a:spcBef>
              <a:spcAft>
                <a:spcPts val="0"/>
              </a:spcAft>
              <a:buClr>
                <a:srgbClr val="3333CC"/>
              </a:buClr>
              <a:buSzPts val="1440"/>
              <a:buFont typeface="Noto Sans Symbols"/>
              <a:buChar char="■"/>
            </a:pPr>
            <a:r>
              <a:rPr b="0" lang="en-IN" sz="2400" strike="noStrike">
                <a:solidFill>
                  <a:srgbClr val="FF0000"/>
                </a:solidFill>
                <a:latin typeface="Calibri"/>
                <a:ea typeface="Calibri"/>
                <a:cs typeface="Calibri"/>
                <a:sym typeface="Calibri"/>
              </a:rPr>
              <a:t>Slice and dice:</a:t>
            </a:r>
            <a:r>
              <a:rPr b="0" lang="en-IN" sz="2400" strike="noStrike">
                <a:solidFill>
                  <a:srgbClr val="000000"/>
                </a:solidFill>
                <a:latin typeface="Calibri"/>
                <a:ea typeface="Calibri"/>
                <a:cs typeface="Calibri"/>
                <a:sym typeface="Calibri"/>
              </a:rPr>
              <a:t> </a:t>
            </a:r>
            <a:r>
              <a:rPr b="0" i="1" lang="en-IN" sz="2400" strike="noStrike">
                <a:solidFill>
                  <a:srgbClr val="000000"/>
                </a:solidFill>
                <a:latin typeface="Calibri"/>
                <a:ea typeface="Calibri"/>
                <a:cs typeface="Calibri"/>
                <a:sym typeface="Calibri"/>
              </a:rPr>
              <a:t>project and select</a:t>
            </a:r>
            <a:r>
              <a:rPr b="0" lang="en-IN" sz="2400" strike="noStrike">
                <a:solidFill>
                  <a:srgbClr val="000000"/>
                </a:solidFill>
                <a:latin typeface="Calibri"/>
                <a:ea typeface="Calibri"/>
                <a:cs typeface="Calibri"/>
                <a:sym typeface="Calibri"/>
              </a:rPr>
              <a:t> </a:t>
            </a:r>
            <a:endParaRPr b="0" sz="1800" strike="noStrike">
              <a:solidFill>
                <a:srgbClr val="000000"/>
              </a:solidFill>
              <a:latin typeface="Arial"/>
              <a:ea typeface="Arial"/>
              <a:cs typeface="Arial"/>
              <a:sym typeface="Arial"/>
            </a:endParaRPr>
          </a:p>
          <a:p>
            <a:pPr indent="-341640" lvl="0" marL="343080" marR="0" rtl="0" algn="l">
              <a:lnSpc>
                <a:spcPct val="100000"/>
              </a:lnSpc>
              <a:spcBef>
                <a:spcPts val="0"/>
              </a:spcBef>
              <a:spcAft>
                <a:spcPts val="0"/>
              </a:spcAft>
              <a:buClr>
                <a:srgbClr val="3333CC"/>
              </a:buClr>
              <a:buSzPts val="1440"/>
              <a:buFont typeface="Noto Sans Symbols"/>
              <a:buChar char="■"/>
            </a:pPr>
            <a:r>
              <a:rPr b="0" lang="en-IN" sz="2400" strike="noStrike">
                <a:solidFill>
                  <a:srgbClr val="FF0000"/>
                </a:solidFill>
                <a:latin typeface="Calibri"/>
                <a:ea typeface="Calibri"/>
                <a:cs typeface="Calibri"/>
                <a:sym typeface="Calibri"/>
              </a:rPr>
              <a:t>Pivot (rotate):</a:t>
            </a:r>
            <a:r>
              <a:rPr b="0" lang="en-IN" sz="2400" strike="noStrike">
                <a:solidFill>
                  <a:srgbClr val="000000"/>
                </a:solidFill>
                <a:latin typeface="Calibri"/>
                <a:ea typeface="Calibri"/>
                <a:cs typeface="Calibri"/>
                <a:sym typeface="Calibri"/>
              </a:rPr>
              <a:t> </a:t>
            </a:r>
            <a:endParaRPr b="0" sz="1800" strike="noStrike">
              <a:solidFill>
                <a:srgbClr val="000000"/>
              </a:solidFill>
              <a:latin typeface="Arial"/>
              <a:ea typeface="Arial"/>
              <a:cs typeface="Arial"/>
              <a:sym typeface="Arial"/>
            </a:endParaRPr>
          </a:p>
          <a:p>
            <a:pPr indent="-284400" lvl="1" marL="743040" marR="0" rtl="0" algn="l">
              <a:lnSpc>
                <a:spcPct val="100000"/>
              </a:lnSpc>
              <a:spcBef>
                <a:spcPts val="0"/>
              </a:spcBef>
              <a:spcAft>
                <a:spcPts val="0"/>
              </a:spcAft>
              <a:buClr>
                <a:srgbClr val="FF0000"/>
              </a:buClr>
              <a:buSzPts val="1320"/>
              <a:buFont typeface="Noto Sans Symbols"/>
              <a:buChar char="■"/>
            </a:pPr>
            <a:r>
              <a:rPr b="0" i="1" lang="en-IN" sz="2400" u="none" cap="none" strike="noStrike">
                <a:solidFill>
                  <a:srgbClr val="000000"/>
                </a:solidFill>
                <a:latin typeface="Calibri"/>
                <a:ea typeface="Calibri"/>
                <a:cs typeface="Calibri"/>
                <a:sym typeface="Calibri"/>
              </a:rPr>
              <a:t>reorient the cube, visualization</a:t>
            </a:r>
            <a:endParaRPr b="0" i="0" sz="1800" u="none" cap="none" strike="noStrike">
              <a:solidFill>
                <a:srgbClr val="000000"/>
              </a:solidFill>
              <a:latin typeface="Arial"/>
              <a:ea typeface="Arial"/>
              <a:cs typeface="Arial"/>
              <a:sym typeface="Arial"/>
            </a:endParaRPr>
          </a:p>
          <a:p>
            <a:pPr indent="-341640" lvl="0" marL="343080" marR="0" rtl="0" algn="l">
              <a:lnSpc>
                <a:spcPct val="100000"/>
              </a:lnSpc>
              <a:spcBef>
                <a:spcPts val="0"/>
              </a:spcBef>
              <a:spcAft>
                <a:spcPts val="0"/>
              </a:spcAft>
              <a:buClr>
                <a:srgbClr val="3333CC"/>
              </a:buClr>
              <a:buSzPts val="1200"/>
              <a:buFont typeface="Noto Sans Symbols"/>
              <a:buChar char="■"/>
            </a:pPr>
            <a:r>
              <a:rPr b="0" lang="en-IN" sz="2000" strike="noStrike">
                <a:solidFill>
                  <a:srgbClr val="000000"/>
                </a:solidFill>
                <a:latin typeface="Calibri"/>
                <a:ea typeface="Calibri"/>
                <a:cs typeface="Calibri"/>
                <a:sym typeface="Calibri"/>
              </a:rPr>
              <a:t>Other operations</a:t>
            </a:r>
            <a:endParaRPr b="0" sz="1800" strike="noStrike">
              <a:solidFill>
                <a:srgbClr val="000000"/>
              </a:solidFill>
              <a:latin typeface="Arial"/>
              <a:ea typeface="Arial"/>
              <a:cs typeface="Arial"/>
              <a:sym typeface="Arial"/>
            </a:endParaRPr>
          </a:p>
          <a:p>
            <a:pPr indent="-284400" lvl="1" marL="743040" marR="0" rtl="0" algn="l">
              <a:lnSpc>
                <a:spcPct val="100000"/>
              </a:lnSpc>
              <a:spcBef>
                <a:spcPts val="0"/>
              </a:spcBef>
              <a:spcAft>
                <a:spcPts val="0"/>
              </a:spcAft>
              <a:buClr>
                <a:srgbClr val="FF0000"/>
              </a:buClr>
              <a:buSzPts val="1320"/>
              <a:buFont typeface="Noto Sans Symbols"/>
              <a:buChar char="■"/>
            </a:pPr>
            <a:r>
              <a:rPr b="0" i="1" lang="en-IN" sz="2400" u="none" cap="none" strike="noStrike">
                <a:solidFill>
                  <a:srgbClr val="FF0000"/>
                </a:solidFill>
                <a:latin typeface="Calibri"/>
                <a:ea typeface="Calibri"/>
                <a:cs typeface="Calibri"/>
                <a:sym typeface="Calibri"/>
              </a:rPr>
              <a:t>drill across:</a:t>
            </a:r>
            <a:r>
              <a:rPr b="0" i="1" lang="en-IN" sz="2400" u="none" cap="none" strike="noStrike">
                <a:solidFill>
                  <a:srgbClr val="000000"/>
                </a:solidFill>
                <a:latin typeface="Calibri"/>
                <a:ea typeface="Calibri"/>
                <a:cs typeface="Calibri"/>
                <a:sym typeface="Calibri"/>
              </a:rPr>
              <a:t> involving (across) more than one fact table</a:t>
            </a:r>
            <a:endParaRPr b="0" i="0" sz="1800" u="none" cap="none" strike="noStrike">
              <a:solidFill>
                <a:srgbClr val="000000"/>
              </a:solidFill>
              <a:latin typeface="Arial"/>
              <a:ea typeface="Arial"/>
              <a:cs typeface="Arial"/>
              <a:sym typeface="Arial"/>
            </a:endParaRPr>
          </a:p>
          <a:p>
            <a:pPr indent="-284400" lvl="1" marL="743040" marR="0" rtl="0" algn="l">
              <a:lnSpc>
                <a:spcPct val="100000"/>
              </a:lnSpc>
              <a:spcBef>
                <a:spcPts val="0"/>
              </a:spcBef>
              <a:spcAft>
                <a:spcPts val="0"/>
              </a:spcAft>
              <a:buClr>
                <a:srgbClr val="FF0000"/>
              </a:buClr>
              <a:buSzPts val="1320"/>
              <a:buFont typeface="Noto Sans Symbols"/>
              <a:buChar char="■"/>
            </a:pPr>
            <a:r>
              <a:rPr b="0" i="1" lang="en-IN" sz="2400" u="none" cap="none" strike="noStrike">
                <a:solidFill>
                  <a:srgbClr val="FF0000"/>
                </a:solidFill>
                <a:latin typeface="Calibri"/>
                <a:ea typeface="Calibri"/>
                <a:cs typeface="Calibri"/>
                <a:sym typeface="Calibri"/>
              </a:rPr>
              <a:t>drill through:</a:t>
            </a:r>
            <a:r>
              <a:rPr b="0" i="1" lang="en-IN" sz="2400" u="none" cap="none" strike="noStrike">
                <a:solidFill>
                  <a:srgbClr val="000000"/>
                </a:solidFill>
                <a:latin typeface="Calibri"/>
                <a:ea typeface="Calibri"/>
                <a:cs typeface="Calibri"/>
                <a:sym typeface="Calibri"/>
              </a:rPr>
              <a:t> through the bottom level of the cube to its back-end relational tables (using SQL)</a:t>
            </a:r>
            <a:endParaRPr b="0" i="0" sz="1800" u="none" cap="none" strike="noStrike">
              <a:solidFill>
                <a:srgbClr val="000000"/>
              </a:solidFill>
              <a:latin typeface="Arial"/>
              <a:ea typeface="Arial"/>
              <a:cs typeface="Arial"/>
              <a:sym typeface="Arial"/>
            </a:endParaRPr>
          </a:p>
        </p:txBody>
      </p:sp>
      <p:sp>
        <p:nvSpPr>
          <p:cNvPr id="1386" name="Google Shape;1386;p88"/>
          <p:cNvSpPr/>
          <p:nvPr/>
        </p:nvSpPr>
        <p:spPr>
          <a:xfrm>
            <a:off x="7238880" y="6400800"/>
            <a:ext cx="1903680" cy="45576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ahoma"/>
                <a:ea typeface="Tahoma"/>
                <a:cs typeface="Tahoma"/>
                <a:sym typeface="Tahoma"/>
              </a:rPr>
              <a:t>‹#›</a:t>
            </a:fld>
            <a:endParaRPr b="0" sz="1800" strike="noStrike">
              <a:solidFill>
                <a:srgbClr val="000000"/>
              </a:solidFill>
              <a:latin typeface="Arial"/>
              <a:ea typeface="Arial"/>
              <a:cs typeface="Arial"/>
              <a:sym typeface="Arial"/>
            </a:endParaRPr>
          </a:p>
        </p:txBody>
      </p:sp>
    </p:spTree>
  </p:cSld>
  <p:clrMapOvr>
    <a:masterClrMapping/>
  </p:clrMapOvr>
</p:sld>
</file>

<file path=ppt/slides/slide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0" name="Shape 1390"/>
        <p:cNvGrpSpPr/>
        <p:nvPr/>
      </p:nvGrpSpPr>
      <p:grpSpPr>
        <a:xfrm>
          <a:off x="0" y="0"/>
          <a:ext cx="0" cy="0"/>
          <a:chOff x="0" y="0"/>
          <a:chExt cx="0" cy="0"/>
        </a:xfrm>
      </p:grpSpPr>
      <p:sp>
        <p:nvSpPr>
          <p:cNvPr id="1391" name="Google Shape;1391;p89"/>
          <p:cNvSpPr/>
          <p:nvPr/>
        </p:nvSpPr>
        <p:spPr>
          <a:xfrm>
            <a:off x="2666880" y="380880"/>
            <a:ext cx="6094440" cy="684360"/>
          </a:xfrm>
          <a:prstGeom prst="rect">
            <a:avLst/>
          </a:prstGeom>
          <a:noFill/>
          <a:ln>
            <a:noFill/>
          </a:ln>
        </p:spPr>
        <p:txBody>
          <a:bodyPr anchorCtr="0" anchor="b" bIns="45000" lIns="90000" spcFirstLastPara="1" rIns="90000" wrap="square" tIns="45000">
            <a:noAutofit/>
          </a:bodyPr>
          <a:lstStyle/>
          <a:p>
            <a:pPr indent="0" lvl="0" marL="0" marR="0" rtl="0" algn="ctr">
              <a:lnSpc>
                <a:spcPct val="100000"/>
              </a:lnSpc>
              <a:spcBef>
                <a:spcPts val="0"/>
              </a:spcBef>
              <a:spcAft>
                <a:spcPts val="0"/>
              </a:spcAft>
              <a:buNone/>
            </a:pPr>
            <a:r>
              <a:rPr b="0" lang="en-IN" sz="3600" strike="noStrike">
                <a:solidFill>
                  <a:srgbClr val="FFFFFF"/>
                </a:solidFill>
                <a:latin typeface="Calibri"/>
                <a:ea typeface="Calibri"/>
                <a:cs typeface="Calibri"/>
                <a:sym typeface="Calibri"/>
              </a:rPr>
              <a:t>Exercise</a:t>
            </a:r>
            <a:endParaRPr b="0" sz="1800" strike="noStrike">
              <a:solidFill>
                <a:srgbClr val="000000"/>
              </a:solidFill>
              <a:latin typeface="Arial"/>
              <a:ea typeface="Arial"/>
              <a:cs typeface="Arial"/>
              <a:sym typeface="Arial"/>
            </a:endParaRPr>
          </a:p>
        </p:txBody>
      </p:sp>
      <p:sp>
        <p:nvSpPr>
          <p:cNvPr id="1392" name="Google Shape;1392;p89"/>
          <p:cNvSpPr/>
          <p:nvPr/>
        </p:nvSpPr>
        <p:spPr>
          <a:xfrm>
            <a:off x="7238880" y="6400800"/>
            <a:ext cx="1903680" cy="45576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ahoma"/>
                <a:ea typeface="Tahoma"/>
                <a:cs typeface="Tahoma"/>
                <a:sym typeface="Tahoma"/>
              </a:rPr>
              <a:t>‹#›</a:t>
            </a:fld>
            <a:endParaRPr b="0" sz="1800" strike="noStrike">
              <a:solidFill>
                <a:srgbClr val="000000"/>
              </a:solidFill>
              <a:latin typeface="Arial"/>
              <a:ea typeface="Arial"/>
              <a:cs typeface="Arial"/>
              <a:sym typeface="Arial"/>
            </a:endParaRPr>
          </a:p>
        </p:txBody>
      </p:sp>
      <p:sp>
        <p:nvSpPr>
          <p:cNvPr id="1393" name="Google Shape;1393;p89"/>
          <p:cNvSpPr/>
          <p:nvPr/>
        </p:nvSpPr>
        <p:spPr>
          <a:xfrm>
            <a:off x="762120" y="1585080"/>
            <a:ext cx="7923240" cy="3746160"/>
          </a:xfrm>
          <a:prstGeom prst="rect">
            <a:avLst/>
          </a:prstGeom>
          <a:noFill/>
          <a:ln>
            <a:noFill/>
          </a:ln>
        </p:spPr>
        <p:txBody>
          <a:bodyPr anchorCtr="0" anchor="t" bIns="45000" lIns="90000" spcFirstLastPara="1" rIns="90000" wrap="square" tIns="45000">
            <a:noAutofit/>
          </a:bodyPr>
          <a:lstStyle/>
          <a:p>
            <a:pPr indent="0" lvl="0" marL="0" marR="0" rtl="0" algn="l">
              <a:lnSpc>
                <a:spcPct val="100000"/>
              </a:lnSpc>
              <a:spcBef>
                <a:spcPts val="0"/>
              </a:spcBef>
              <a:spcAft>
                <a:spcPts val="0"/>
              </a:spcAft>
              <a:buNone/>
            </a:pPr>
            <a:r>
              <a:rPr b="0" lang="en-IN" sz="2400" strike="noStrike">
                <a:solidFill>
                  <a:srgbClr val="000000"/>
                </a:solidFill>
                <a:latin typeface="Tahoma"/>
                <a:ea typeface="Tahoma"/>
                <a:cs typeface="Tahoma"/>
                <a:sym typeface="Tahoma"/>
              </a:rPr>
              <a:t>Suppose that a data warehouse consists of the three dimensions </a:t>
            </a:r>
            <a:r>
              <a:rPr b="0" i="1" lang="en-IN" sz="2400" strike="noStrike">
                <a:solidFill>
                  <a:srgbClr val="000000"/>
                </a:solidFill>
                <a:latin typeface="Tahoma"/>
                <a:ea typeface="Tahoma"/>
                <a:cs typeface="Tahoma"/>
                <a:sym typeface="Tahoma"/>
              </a:rPr>
              <a:t>time, doctor</a:t>
            </a:r>
            <a:r>
              <a:rPr b="0" lang="en-IN" sz="2400" strike="noStrike">
                <a:solidFill>
                  <a:srgbClr val="000000"/>
                </a:solidFill>
                <a:latin typeface="Tahoma"/>
                <a:ea typeface="Tahoma"/>
                <a:cs typeface="Tahoma"/>
                <a:sym typeface="Tahoma"/>
              </a:rPr>
              <a:t>, and </a:t>
            </a:r>
            <a:r>
              <a:rPr b="0" i="1" lang="en-IN" sz="2400" strike="noStrike">
                <a:solidFill>
                  <a:srgbClr val="000000"/>
                </a:solidFill>
                <a:latin typeface="Tahoma"/>
                <a:ea typeface="Tahoma"/>
                <a:cs typeface="Tahoma"/>
                <a:sym typeface="Tahoma"/>
              </a:rPr>
              <a:t>patient</a:t>
            </a:r>
            <a:r>
              <a:rPr b="0" lang="en-IN" sz="2400" strike="noStrike">
                <a:solidFill>
                  <a:srgbClr val="000000"/>
                </a:solidFill>
                <a:latin typeface="Tahoma"/>
                <a:ea typeface="Tahoma"/>
                <a:cs typeface="Tahoma"/>
                <a:sym typeface="Tahoma"/>
              </a:rPr>
              <a:t>, and the two</a:t>
            </a:r>
            <a:endParaRPr b="0" sz="18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lang="en-IN" sz="2400" strike="noStrike">
                <a:solidFill>
                  <a:srgbClr val="000000"/>
                </a:solidFill>
                <a:latin typeface="Tahoma"/>
                <a:ea typeface="Tahoma"/>
                <a:cs typeface="Tahoma"/>
                <a:sym typeface="Tahoma"/>
              </a:rPr>
              <a:t>measures </a:t>
            </a:r>
            <a:r>
              <a:rPr b="0" i="1" lang="en-IN" sz="2400" strike="noStrike">
                <a:solidFill>
                  <a:srgbClr val="000000"/>
                </a:solidFill>
                <a:latin typeface="Tahoma"/>
                <a:ea typeface="Tahoma"/>
                <a:cs typeface="Tahoma"/>
                <a:sym typeface="Tahoma"/>
              </a:rPr>
              <a:t>count </a:t>
            </a:r>
            <a:r>
              <a:rPr b="0" lang="en-IN" sz="2400" strike="noStrike">
                <a:solidFill>
                  <a:srgbClr val="000000"/>
                </a:solidFill>
                <a:latin typeface="Tahoma"/>
                <a:ea typeface="Tahoma"/>
                <a:cs typeface="Tahoma"/>
                <a:sym typeface="Tahoma"/>
              </a:rPr>
              <a:t>and </a:t>
            </a:r>
            <a:r>
              <a:rPr b="0" i="1" lang="en-IN" sz="2400" strike="noStrike">
                <a:solidFill>
                  <a:srgbClr val="000000"/>
                </a:solidFill>
                <a:latin typeface="Tahoma"/>
                <a:ea typeface="Tahoma"/>
                <a:cs typeface="Tahoma"/>
                <a:sym typeface="Tahoma"/>
              </a:rPr>
              <a:t>charge</a:t>
            </a:r>
            <a:r>
              <a:rPr b="0" lang="en-IN" sz="2400" strike="noStrike">
                <a:solidFill>
                  <a:srgbClr val="000000"/>
                </a:solidFill>
                <a:latin typeface="Tahoma"/>
                <a:ea typeface="Tahoma"/>
                <a:cs typeface="Tahoma"/>
                <a:sym typeface="Tahoma"/>
              </a:rPr>
              <a:t>, where </a:t>
            </a:r>
            <a:r>
              <a:rPr b="0" i="1" lang="en-IN" sz="2400" strike="noStrike">
                <a:solidFill>
                  <a:srgbClr val="000000"/>
                </a:solidFill>
                <a:latin typeface="Tahoma"/>
                <a:ea typeface="Tahoma"/>
                <a:cs typeface="Tahoma"/>
                <a:sym typeface="Tahoma"/>
              </a:rPr>
              <a:t>charge </a:t>
            </a:r>
            <a:r>
              <a:rPr b="0" lang="en-IN" sz="2400" strike="noStrike">
                <a:solidFill>
                  <a:srgbClr val="000000"/>
                </a:solidFill>
                <a:latin typeface="Tahoma"/>
                <a:ea typeface="Tahoma"/>
                <a:cs typeface="Tahoma"/>
                <a:sym typeface="Tahoma"/>
              </a:rPr>
              <a:t>is the fee that a doctor charges a patient for a visit.</a:t>
            </a:r>
            <a:endParaRPr b="0" sz="18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sz="18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lang="en-IN" sz="2400" strike="noStrike">
                <a:solidFill>
                  <a:srgbClr val="000000"/>
                </a:solidFill>
                <a:latin typeface="Tahoma"/>
                <a:ea typeface="Tahoma"/>
                <a:cs typeface="Tahoma"/>
                <a:sym typeface="Tahoma"/>
              </a:rPr>
              <a:t>(a) Starting with the base cuboid [</a:t>
            </a:r>
            <a:r>
              <a:rPr b="0" i="1" lang="en-IN" sz="2400" strike="noStrike">
                <a:solidFill>
                  <a:srgbClr val="000000"/>
                </a:solidFill>
                <a:latin typeface="Tahoma"/>
                <a:ea typeface="Tahoma"/>
                <a:cs typeface="Tahoma"/>
                <a:sym typeface="Tahoma"/>
              </a:rPr>
              <a:t>day, doctor, patient</a:t>
            </a:r>
            <a:r>
              <a:rPr b="0" lang="en-IN" sz="2400" strike="noStrike">
                <a:solidFill>
                  <a:srgbClr val="000000"/>
                </a:solidFill>
                <a:latin typeface="Tahoma"/>
                <a:ea typeface="Tahoma"/>
                <a:cs typeface="Tahoma"/>
                <a:sym typeface="Tahoma"/>
              </a:rPr>
              <a:t>], what specific </a:t>
            </a:r>
            <a:r>
              <a:rPr b="0" i="1" lang="en-IN" sz="2400" strike="noStrike">
                <a:solidFill>
                  <a:srgbClr val="000000"/>
                </a:solidFill>
                <a:latin typeface="Tahoma"/>
                <a:ea typeface="Tahoma"/>
                <a:cs typeface="Tahoma"/>
                <a:sym typeface="Tahoma"/>
              </a:rPr>
              <a:t>OLAP operations </a:t>
            </a:r>
            <a:r>
              <a:rPr b="0" lang="en-IN" sz="2400" strike="noStrike">
                <a:solidFill>
                  <a:srgbClr val="000000"/>
                </a:solidFill>
                <a:latin typeface="Tahoma"/>
                <a:ea typeface="Tahoma"/>
                <a:cs typeface="Tahoma"/>
                <a:sym typeface="Tahoma"/>
              </a:rPr>
              <a:t>should be performed in order to list the total fee collected by each doctor in 2004?</a:t>
            </a:r>
            <a:endParaRPr b="0" sz="1800" strike="noStrik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3" name="Shape 763"/>
        <p:cNvGrpSpPr/>
        <p:nvPr/>
      </p:nvGrpSpPr>
      <p:grpSpPr>
        <a:xfrm>
          <a:off x="0" y="0"/>
          <a:ext cx="0" cy="0"/>
          <a:chOff x="0" y="0"/>
          <a:chExt cx="0" cy="0"/>
        </a:xfrm>
      </p:grpSpPr>
      <p:sp>
        <p:nvSpPr>
          <p:cNvPr id="764" name="Google Shape;764;p9"/>
          <p:cNvSpPr/>
          <p:nvPr/>
        </p:nvSpPr>
        <p:spPr>
          <a:xfrm>
            <a:off x="2819520" y="228600"/>
            <a:ext cx="6018480" cy="836640"/>
          </a:xfrm>
          <a:prstGeom prst="rect">
            <a:avLst/>
          </a:prstGeom>
          <a:noFill/>
          <a:ln>
            <a:noFill/>
          </a:ln>
        </p:spPr>
        <p:txBody>
          <a:bodyPr anchorCtr="0" anchor="b" bIns="45000" lIns="90000" spcFirstLastPara="1" rIns="90000" wrap="square" tIns="45000">
            <a:noAutofit/>
          </a:bodyPr>
          <a:lstStyle/>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a:p>
            <a:pPr indent="0" lvl="0" marL="0" marR="0" rtl="0" algn="l">
              <a:spcBef>
                <a:spcPts val="0"/>
              </a:spcBef>
              <a:spcAft>
                <a:spcPts val="0"/>
              </a:spcAft>
              <a:buNone/>
            </a:pPr>
            <a:r>
              <a:t/>
            </a:r>
            <a:endParaRPr b="0" sz="1800" strike="noStrike">
              <a:solidFill>
                <a:srgbClr val="000000"/>
              </a:solidFill>
              <a:latin typeface="Arial"/>
              <a:ea typeface="Arial"/>
              <a:cs typeface="Arial"/>
              <a:sym typeface="Arial"/>
            </a:endParaRPr>
          </a:p>
          <a:p>
            <a:pPr indent="0" lvl="0" marL="0" marR="0" rtl="0" algn="l">
              <a:spcBef>
                <a:spcPts val="0"/>
              </a:spcBef>
              <a:spcAft>
                <a:spcPts val="0"/>
              </a:spcAft>
              <a:buNone/>
            </a:pPr>
            <a:r>
              <a:rPr b="0" lang="en-IN" sz="3600" strike="noStrike">
                <a:solidFill>
                  <a:srgbClr val="333399"/>
                </a:solidFill>
                <a:latin typeface="Tahoma"/>
                <a:ea typeface="Tahoma"/>
                <a:cs typeface="Tahoma"/>
                <a:sym typeface="Tahoma"/>
              </a:rPr>
              <a:t>. </a:t>
            </a:r>
            <a:endParaRPr b="0" sz="1800" strike="noStrike">
              <a:solidFill>
                <a:srgbClr val="000000"/>
              </a:solidFill>
              <a:latin typeface="Arial"/>
              <a:ea typeface="Arial"/>
              <a:cs typeface="Arial"/>
              <a:sym typeface="Arial"/>
            </a:endParaRPr>
          </a:p>
          <a:p>
            <a:pPr indent="0" lvl="0" marL="0" marR="0" rtl="0" algn="l">
              <a:spcBef>
                <a:spcPts val="0"/>
              </a:spcBef>
              <a:spcAft>
                <a:spcPts val="0"/>
              </a:spcAft>
              <a:buNone/>
            </a:pPr>
            <a:r>
              <a:rPr b="0" lang="en-IN" sz="3600" strike="noStrike">
                <a:solidFill>
                  <a:srgbClr val="FFFFFF"/>
                </a:solidFill>
                <a:latin typeface="Calibri"/>
                <a:ea typeface="Calibri"/>
                <a:cs typeface="Calibri"/>
                <a:sym typeface="Calibri"/>
              </a:rPr>
              <a:t> Example :</a:t>
            </a:r>
            <a:endParaRPr b="0" sz="1800"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None/>
            </a:pPr>
            <a:r>
              <a:rPr b="0" lang="en-IN" sz="3600" strike="noStrike">
                <a:solidFill>
                  <a:srgbClr val="FFFFFF"/>
                </a:solidFill>
                <a:latin typeface="Calibri"/>
                <a:ea typeface="Calibri"/>
                <a:cs typeface="Calibri"/>
                <a:sym typeface="Calibri"/>
              </a:rPr>
              <a:t>Subject area—customer</a:t>
            </a:r>
            <a:endParaRPr b="0" sz="1800" strike="noStrike">
              <a:solidFill>
                <a:srgbClr val="000000"/>
              </a:solidFill>
              <a:latin typeface="Arial"/>
              <a:ea typeface="Arial"/>
              <a:cs typeface="Arial"/>
              <a:sym typeface="Arial"/>
            </a:endParaRPr>
          </a:p>
        </p:txBody>
      </p:sp>
      <p:sp>
        <p:nvSpPr>
          <p:cNvPr id="765" name="Google Shape;765;p9"/>
          <p:cNvSpPr/>
          <p:nvPr/>
        </p:nvSpPr>
        <p:spPr>
          <a:xfrm>
            <a:off x="380880" y="1447920"/>
            <a:ext cx="8380440" cy="5027760"/>
          </a:xfrm>
          <a:prstGeom prst="rect">
            <a:avLst/>
          </a:prstGeom>
          <a:noFill/>
          <a:ln>
            <a:noFill/>
          </a:ln>
        </p:spPr>
        <p:txBody>
          <a:bodyPr anchorCtr="0" anchor="t" bIns="45000" lIns="90000" spcFirstLastPara="1" rIns="90000" wrap="square" tIns="45000">
            <a:noAutofit/>
          </a:bodyPr>
          <a:lstStyle/>
          <a:p>
            <a:pPr indent="-341640" lvl="0" marL="343080" marR="0" rtl="0" algn="l">
              <a:lnSpc>
                <a:spcPct val="100000"/>
              </a:lnSpc>
              <a:spcBef>
                <a:spcPts val="0"/>
              </a:spcBef>
              <a:spcAft>
                <a:spcPts val="0"/>
              </a:spcAft>
              <a:buClr>
                <a:srgbClr val="3333CC"/>
              </a:buClr>
              <a:buSzPts val="1200"/>
              <a:buFont typeface="Noto Sans Symbols"/>
              <a:buChar char="■"/>
            </a:pPr>
            <a:r>
              <a:rPr b="0" lang="en-IN" sz="2000" strike="noStrike">
                <a:solidFill>
                  <a:srgbClr val="000000"/>
                </a:solidFill>
                <a:latin typeface="Calibri"/>
                <a:ea typeface="Calibri"/>
                <a:cs typeface="Calibri"/>
                <a:sym typeface="Calibri"/>
              </a:rPr>
              <a:t>There is a base table for customer information as defined from 1985 to 1987. </a:t>
            </a:r>
            <a:endParaRPr b="0" sz="1800" strike="noStrike">
              <a:solidFill>
                <a:srgbClr val="000000"/>
              </a:solidFill>
              <a:latin typeface="Arial"/>
              <a:ea typeface="Arial"/>
              <a:cs typeface="Arial"/>
              <a:sym typeface="Arial"/>
            </a:endParaRPr>
          </a:p>
          <a:p>
            <a:pPr indent="-341640" lvl="0" marL="343080" marR="0" rtl="0" algn="l">
              <a:lnSpc>
                <a:spcPct val="100000"/>
              </a:lnSpc>
              <a:spcBef>
                <a:spcPts val="0"/>
              </a:spcBef>
              <a:spcAft>
                <a:spcPts val="0"/>
              </a:spcAft>
              <a:buClr>
                <a:srgbClr val="3333CC"/>
              </a:buClr>
              <a:buSzPts val="1200"/>
              <a:buFont typeface="Noto Sans Symbols"/>
              <a:buChar char="■"/>
            </a:pPr>
            <a:r>
              <a:rPr b="0" lang="en-IN" sz="2000" strike="noStrike">
                <a:solidFill>
                  <a:srgbClr val="000000"/>
                </a:solidFill>
                <a:latin typeface="Calibri"/>
                <a:ea typeface="Calibri"/>
                <a:cs typeface="Calibri"/>
                <a:sym typeface="Calibri"/>
              </a:rPr>
              <a:t>There is another for the definition of customer data between 1988 and 1990.</a:t>
            </a:r>
            <a:endParaRPr b="0" sz="1800" strike="noStrike">
              <a:solidFill>
                <a:srgbClr val="000000"/>
              </a:solidFill>
              <a:latin typeface="Arial"/>
              <a:ea typeface="Arial"/>
              <a:cs typeface="Arial"/>
              <a:sym typeface="Arial"/>
            </a:endParaRPr>
          </a:p>
          <a:p>
            <a:pPr indent="-341640" lvl="0" marL="343080" marR="0" rtl="0" algn="l">
              <a:lnSpc>
                <a:spcPct val="100000"/>
              </a:lnSpc>
              <a:spcBef>
                <a:spcPts val="0"/>
              </a:spcBef>
              <a:spcAft>
                <a:spcPts val="0"/>
              </a:spcAft>
              <a:buClr>
                <a:srgbClr val="3333CC"/>
              </a:buClr>
              <a:buSzPts val="1200"/>
              <a:buFont typeface="Noto Sans Symbols"/>
              <a:buChar char="■"/>
            </a:pPr>
            <a:r>
              <a:rPr b="0" lang="en-IN" sz="2000" strike="noStrike">
                <a:solidFill>
                  <a:srgbClr val="000000"/>
                </a:solidFill>
                <a:latin typeface="Calibri"/>
                <a:ea typeface="Calibri"/>
                <a:cs typeface="Calibri"/>
                <a:sym typeface="Calibri"/>
              </a:rPr>
              <a:t> There is a cumulative customer activity table for activities between 1986 and 1989.</a:t>
            </a:r>
            <a:endParaRPr b="0" sz="1800" strike="noStrike">
              <a:solidFill>
                <a:srgbClr val="000000"/>
              </a:solidFill>
              <a:latin typeface="Arial"/>
              <a:ea typeface="Arial"/>
              <a:cs typeface="Arial"/>
              <a:sym typeface="Arial"/>
            </a:endParaRPr>
          </a:p>
          <a:p>
            <a:pPr indent="-341640" lvl="0" marL="343080" marR="0" rtl="0" algn="l">
              <a:lnSpc>
                <a:spcPct val="100000"/>
              </a:lnSpc>
              <a:spcBef>
                <a:spcPts val="0"/>
              </a:spcBef>
              <a:spcAft>
                <a:spcPts val="0"/>
              </a:spcAft>
              <a:buClr>
                <a:srgbClr val="3333CC"/>
              </a:buClr>
              <a:buSzPts val="1200"/>
              <a:buFont typeface="Noto Sans Symbols"/>
              <a:buChar char="■"/>
            </a:pPr>
            <a:r>
              <a:rPr b="0" lang="en-IN" sz="2000" strike="noStrike">
                <a:solidFill>
                  <a:srgbClr val="000000"/>
                </a:solidFill>
                <a:latin typeface="Calibri"/>
                <a:ea typeface="Calibri"/>
                <a:cs typeface="Calibri"/>
                <a:sym typeface="Calibri"/>
              </a:rPr>
              <a:t> Each month a summary record is written for each customer record based on customer activity for the month.</a:t>
            </a:r>
            <a:endParaRPr b="0" sz="1800" strike="noStrike">
              <a:solidFill>
                <a:srgbClr val="000000"/>
              </a:solidFill>
              <a:latin typeface="Arial"/>
              <a:ea typeface="Arial"/>
              <a:cs typeface="Arial"/>
              <a:sym typeface="Arial"/>
            </a:endParaRPr>
          </a:p>
          <a:p>
            <a:pPr indent="-341640" lvl="0" marL="343080" marR="0" rtl="0" algn="l">
              <a:lnSpc>
                <a:spcPct val="100000"/>
              </a:lnSpc>
              <a:spcBef>
                <a:spcPts val="0"/>
              </a:spcBef>
              <a:spcAft>
                <a:spcPts val="0"/>
              </a:spcAft>
              <a:buClr>
                <a:srgbClr val="3333CC"/>
              </a:buClr>
              <a:buSzPts val="1200"/>
              <a:buFont typeface="Noto Sans Symbols"/>
              <a:buChar char="■"/>
            </a:pPr>
            <a:r>
              <a:rPr b="0" lang="en-IN" sz="2000" strike="noStrike">
                <a:solidFill>
                  <a:srgbClr val="000000"/>
                </a:solidFill>
                <a:latin typeface="Calibri"/>
                <a:ea typeface="Calibri"/>
                <a:cs typeface="Calibri"/>
                <a:sym typeface="Calibri"/>
              </a:rPr>
              <a:t>There are detailed activity files by customer for 1987 through 1989 and another one for 1990 through 1991. </a:t>
            </a:r>
            <a:endParaRPr b="0" sz="1800" strike="noStrike">
              <a:solidFill>
                <a:srgbClr val="000000"/>
              </a:solidFill>
              <a:latin typeface="Arial"/>
              <a:ea typeface="Arial"/>
              <a:cs typeface="Arial"/>
              <a:sym typeface="Arial"/>
            </a:endParaRPr>
          </a:p>
          <a:p>
            <a:pPr indent="-341640" lvl="0" marL="343080" marR="0" rtl="0" algn="l">
              <a:lnSpc>
                <a:spcPct val="100000"/>
              </a:lnSpc>
              <a:spcBef>
                <a:spcPts val="0"/>
              </a:spcBef>
              <a:spcAft>
                <a:spcPts val="0"/>
              </a:spcAft>
              <a:buClr>
                <a:srgbClr val="3333CC"/>
              </a:buClr>
              <a:buSzPts val="1200"/>
              <a:buFont typeface="Noto Sans Symbols"/>
              <a:buChar char="■"/>
            </a:pPr>
            <a:r>
              <a:rPr b="0" lang="en-IN" sz="2000" strike="noStrike">
                <a:solidFill>
                  <a:srgbClr val="000000"/>
                </a:solidFill>
                <a:latin typeface="Calibri"/>
                <a:ea typeface="Calibri"/>
                <a:cs typeface="Calibri"/>
                <a:sym typeface="Calibri"/>
              </a:rPr>
              <a:t>Definition of data in the files is different, based on the year.</a:t>
            </a:r>
            <a:endParaRPr b="0" sz="1800" strike="noStrike">
              <a:solidFill>
                <a:srgbClr val="000000"/>
              </a:solidFill>
              <a:latin typeface="Arial"/>
              <a:ea typeface="Arial"/>
              <a:cs typeface="Arial"/>
              <a:sym typeface="Arial"/>
            </a:endParaRPr>
          </a:p>
          <a:p>
            <a:pPr indent="-341640" lvl="0" marL="343080" marR="0" rtl="0" algn="l">
              <a:lnSpc>
                <a:spcPct val="100000"/>
              </a:lnSpc>
              <a:spcBef>
                <a:spcPts val="0"/>
              </a:spcBef>
              <a:spcAft>
                <a:spcPts val="0"/>
              </a:spcAft>
              <a:buClr>
                <a:srgbClr val="3333CC"/>
              </a:buClr>
              <a:buSzPts val="1200"/>
              <a:buFont typeface="Noto Sans Symbols"/>
              <a:buChar char="■"/>
            </a:pPr>
            <a:r>
              <a:rPr b="0" lang="en-IN" sz="2000" strike="noStrike">
                <a:solidFill>
                  <a:srgbClr val="000000"/>
                </a:solidFill>
                <a:latin typeface="Calibri"/>
                <a:ea typeface="Calibri"/>
                <a:cs typeface="Calibri"/>
                <a:sym typeface="Calibri"/>
              </a:rPr>
              <a:t>All of the physical tables and files for the customer subject area are related by a common key.</a:t>
            </a:r>
            <a:endParaRPr b="0" sz="1800" strike="noStrike">
              <a:solidFill>
                <a:srgbClr val="000000"/>
              </a:solidFill>
              <a:latin typeface="Arial"/>
              <a:ea typeface="Arial"/>
              <a:cs typeface="Arial"/>
              <a:sym typeface="Arial"/>
            </a:endParaRPr>
          </a:p>
          <a:p>
            <a:pPr indent="-341640" lvl="0" marL="343080" marR="0" rtl="0" algn="l">
              <a:lnSpc>
                <a:spcPct val="100000"/>
              </a:lnSpc>
              <a:spcBef>
                <a:spcPts val="0"/>
              </a:spcBef>
              <a:spcAft>
                <a:spcPts val="0"/>
              </a:spcAft>
              <a:buClr>
                <a:srgbClr val="3333CC"/>
              </a:buClr>
              <a:buSzPts val="1200"/>
              <a:buFont typeface="Noto Sans Symbols"/>
              <a:buChar char="■"/>
            </a:pPr>
            <a:r>
              <a:rPr b="0" lang="en-IN" sz="2000" strike="noStrike">
                <a:solidFill>
                  <a:srgbClr val="000000"/>
                </a:solidFill>
                <a:latin typeface="Calibri"/>
                <a:ea typeface="Calibri"/>
                <a:cs typeface="Calibri"/>
                <a:sym typeface="Calibri"/>
              </a:rPr>
              <a:t>Figure  shows that the key—customer ID—connects all of the data</a:t>
            </a:r>
            <a:endParaRPr b="0" sz="18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766" name="Google Shape;766;p9"/>
          <p:cNvSpPr/>
          <p:nvPr/>
        </p:nvSpPr>
        <p:spPr>
          <a:xfrm>
            <a:off x="7238880" y="6400800"/>
            <a:ext cx="1903680" cy="45576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ahoma"/>
                <a:ea typeface="Tahoma"/>
                <a:cs typeface="Tahoma"/>
                <a:sym typeface="Tahoma"/>
              </a:rPr>
              <a:t>‹#›</a:t>
            </a:fld>
            <a:endParaRPr b="0" sz="1800" strike="noStrike">
              <a:solidFill>
                <a:srgbClr val="000000"/>
              </a:solidFill>
              <a:latin typeface="Arial"/>
              <a:ea typeface="Arial"/>
              <a:cs typeface="Arial"/>
              <a:sym typeface="Arial"/>
            </a:endParaRPr>
          </a:p>
        </p:txBody>
      </p:sp>
    </p:spTree>
  </p:cSld>
  <p:clrMapOvr>
    <a:masterClrMapping/>
  </p:clrMapOvr>
</p:sld>
</file>

<file path=ppt/slides/slide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7" name="Shape 1397"/>
        <p:cNvGrpSpPr/>
        <p:nvPr/>
      </p:nvGrpSpPr>
      <p:grpSpPr>
        <a:xfrm>
          <a:off x="0" y="0"/>
          <a:ext cx="0" cy="0"/>
          <a:chOff x="0" y="0"/>
          <a:chExt cx="0" cy="0"/>
        </a:xfrm>
      </p:grpSpPr>
      <p:sp>
        <p:nvSpPr>
          <p:cNvPr id="1398" name="Google Shape;1398;p90"/>
          <p:cNvSpPr/>
          <p:nvPr/>
        </p:nvSpPr>
        <p:spPr>
          <a:xfrm>
            <a:off x="2666880" y="380880"/>
            <a:ext cx="6094440" cy="684360"/>
          </a:xfrm>
          <a:prstGeom prst="rect">
            <a:avLst/>
          </a:prstGeom>
          <a:noFill/>
          <a:ln>
            <a:noFill/>
          </a:ln>
        </p:spPr>
        <p:txBody>
          <a:bodyPr anchorCtr="0" anchor="b" bIns="45000" lIns="90000" spcFirstLastPara="1" rIns="90000" wrap="square" tIns="45000">
            <a:noAutofit/>
          </a:bodyPr>
          <a:lstStyle/>
          <a:p>
            <a:pPr indent="0" lvl="0" marL="0" marR="0" rtl="0" algn="ctr">
              <a:lnSpc>
                <a:spcPct val="100000"/>
              </a:lnSpc>
              <a:spcBef>
                <a:spcPts val="0"/>
              </a:spcBef>
              <a:spcAft>
                <a:spcPts val="0"/>
              </a:spcAft>
              <a:buNone/>
            </a:pPr>
            <a:r>
              <a:rPr b="0" lang="en-IN" sz="3600" strike="noStrike">
                <a:solidFill>
                  <a:srgbClr val="FFFFFF"/>
                </a:solidFill>
                <a:latin typeface="Calibri"/>
                <a:ea typeface="Calibri"/>
                <a:cs typeface="Calibri"/>
                <a:sym typeface="Calibri"/>
              </a:rPr>
              <a:t>Exercise</a:t>
            </a:r>
            <a:endParaRPr b="0" sz="1800" strike="noStrike">
              <a:solidFill>
                <a:srgbClr val="000000"/>
              </a:solidFill>
              <a:latin typeface="Arial"/>
              <a:ea typeface="Arial"/>
              <a:cs typeface="Arial"/>
              <a:sym typeface="Arial"/>
            </a:endParaRPr>
          </a:p>
        </p:txBody>
      </p:sp>
      <p:sp>
        <p:nvSpPr>
          <p:cNvPr id="1399" name="Google Shape;1399;p90"/>
          <p:cNvSpPr/>
          <p:nvPr/>
        </p:nvSpPr>
        <p:spPr>
          <a:xfrm>
            <a:off x="7238880" y="6400800"/>
            <a:ext cx="1903680" cy="45576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ahoma"/>
                <a:ea typeface="Tahoma"/>
                <a:cs typeface="Tahoma"/>
                <a:sym typeface="Tahoma"/>
              </a:rPr>
              <a:t>‹#›</a:t>
            </a:fld>
            <a:endParaRPr b="0" sz="1800" strike="noStrike">
              <a:solidFill>
                <a:srgbClr val="000000"/>
              </a:solidFill>
              <a:latin typeface="Arial"/>
              <a:ea typeface="Arial"/>
              <a:cs typeface="Arial"/>
              <a:sym typeface="Arial"/>
            </a:endParaRPr>
          </a:p>
        </p:txBody>
      </p:sp>
      <p:sp>
        <p:nvSpPr>
          <p:cNvPr id="1400" name="Google Shape;1400;p90"/>
          <p:cNvSpPr/>
          <p:nvPr/>
        </p:nvSpPr>
        <p:spPr>
          <a:xfrm>
            <a:off x="380880" y="1676520"/>
            <a:ext cx="7999560" cy="4051080"/>
          </a:xfrm>
          <a:prstGeom prst="rect">
            <a:avLst/>
          </a:prstGeom>
          <a:noFill/>
          <a:ln>
            <a:noFill/>
          </a:ln>
        </p:spPr>
        <p:txBody>
          <a:bodyPr anchorCtr="0" anchor="t" bIns="45000" lIns="90000" spcFirstLastPara="1" rIns="90000" wrap="square" tIns="45000">
            <a:noAutofit/>
          </a:bodyPr>
          <a:lstStyle/>
          <a:p>
            <a:pPr indent="0" lvl="0" marL="0" marR="0" rtl="0" algn="l">
              <a:lnSpc>
                <a:spcPct val="100000"/>
              </a:lnSpc>
              <a:spcBef>
                <a:spcPts val="0"/>
              </a:spcBef>
              <a:spcAft>
                <a:spcPts val="0"/>
              </a:spcAft>
              <a:buNone/>
            </a:pPr>
            <a:r>
              <a:rPr b="0" lang="en-IN" sz="2400" strike="noStrike">
                <a:solidFill>
                  <a:srgbClr val="000000"/>
                </a:solidFill>
                <a:latin typeface="Tahoma"/>
                <a:ea typeface="Tahoma"/>
                <a:cs typeface="Tahoma"/>
                <a:sym typeface="Tahoma"/>
              </a:rPr>
              <a:t>Starting with the base cuboid [</a:t>
            </a:r>
            <a:r>
              <a:rPr b="0" i="1" lang="en-IN" sz="2400" strike="noStrike">
                <a:solidFill>
                  <a:srgbClr val="000000"/>
                </a:solidFill>
                <a:latin typeface="Tahoma"/>
                <a:ea typeface="Tahoma"/>
                <a:cs typeface="Tahoma"/>
                <a:sym typeface="Tahoma"/>
              </a:rPr>
              <a:t>day, doctor, patient</a:t>
            </a:r>
            <a:r>
              <a:rPr b="0" lang="en-IN" sz="2400" strike="noStrike">
                <a:solidFill>
                  <a:srgbClr val="000000"/>
                </a:solidFill>
                <a:latin typeface="Tahoma"/>
                <a:ea typeface="Tahoma"/>
                <a:cs typeface="Tahoma"/>
                <a:sym typeface="Tahoma"/>
              </a:rPr>
              <a:t>], what specific </a:t>
            </a:r>
            <a:r>
              <a:rPr b="0" i="1" lang="en-IN" sz="2400" strike="noStrike">
                <a:solidFill>
                  <a:srgbClr val="000000"/>
                </a:solidFill>
                <a:latin typeface="Tahoma"/>
                <a:ea typeface="Tahoma"/>
                <a:cs typeface="Tahoma"/>
                <a:sym typeface="Tahoma"/>
              </a:rPr>
              <a:t>OLAP operations </a:t>
            </a:r>
            <a:r>
              <a:rPr b="0" lang="en-IN" sz="2400" strike="noStrike">
                <a:solidFill>
                  <a:srgbClr val="000000"/>
                </a:solidFill>
                <a:latin typeface="Tahoma"/>
                <a:ea typeface="Tahoma"/>
                <a:cs typeface="Tahoma"/>
                <a:sym typeface="Tahoma"/>
              </a:rPr>
              <a:t>should be performed in order to list the total fee collected by each doctor in 2004?</a:t>
            </a:r>
            <a:endParaRPr b="0" sz="18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sz="18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lang="en-IN" sz="2400" strike="noStrike">
                <a:solidFill>
                  <a:srgbClr val="000000"/>
                </a:solidFill>
                <a:latin typeface="Tahoma"/>
                <a:ea typeface="Tahoma"/>
                <a:cs typeface="Tahoma"/>
                <a:sym typeface="Tahoma"/>
              </a:rPr>
              <a:t>The operations to be performed are:</a:t>
            </a:r>
            <a:endParaRPr b="0" sz="1800" strike="noStrike">
              <a:solidFill>
                <a:srgbClr val="000000"/>
              </a:solidFill>
              <a:latin typeface="Arial"/>
              <a:ea typeface="Arial"/>
              <a:cs typeface="Arial"/>
              <a:sym typeface="Arial"/>
            </a:endParaRPr>
          </a:p>
          <a:p>
            <a:pPr indent="-455759" lvl="0" marL="457200" marR="0" rtl="0" algn="l">
              <a:lnSpc>
                <a:spcPct val="100000"/>
              </a:lnSpc>
              <a:spcBef>
                <a:spcPts val="0"/>
              </a:spcBef>
              <a:spcAft>
                <a:spcPts val="0"/>
              </a:spcAft>
              <a:buClr>
                <a:srgbClr val="000000"/>
              </a:buClr>
              <a:buSzPts val="2400"/>
              <a:buFont typeface="Noto Sans Symbols"/>
              <a:buAutoNum type="arabicPeriod"/>
            </a:pPr>
            <a:r>
              <a:rPr b="0" lang="en-IN" sz="2400" strike="noStrike">
                <a:solidFill>
                  <a:srgbClr val="000000"/>
                </a:solidFill>
                <a:latin typeface="Tahoma"/>
                <a:ea typeface="Tahoma"/>
                <a:cs typeface="Tahoma"/>
                <a:sym typeface="Tahoma"/>
              </a:rPr>
              <a:t>Roll-up on </a:t>
            </a:r>
            <a:r>
              <a:rPr b="0" i="1" lang="en-IN" sz="2400" strike="noStrike">
                <a:solidFill>
                  <a:srgbClr val="000000"/>
                </a:solidFill>
                <a:latin typeface="Tahoma"/>
                <a:ea typeface="Tahoma"/>
                <a:cs typeface="Tahoma"/>
                <a:sym typeface="Tahoma"/>
              </a:rPr>
              <a:t>time   </a:t>
            </a:r>
            <a:r>
              <a:rPr b="0" lang="en-IN" sz="2400" strike="noStrike">
                <a:solidFill>
                  <a:srgbClr val="000000"/>
                </a:solidFill>
                <a:latin typeface="Tahoma"/>
                <a:ea typeface="Tahoma"/>
                <a:cs typeface="Tahoma"/>
                <a:sym typeface="Tahoma"/>
              </a:rPr>
              <a:t>from </a:t>
            </a:r>
            <a:r>
              <a:rPr b="0" i="1" lang="en-IN" sz="2400" strike="noStrike">
                <a:solidFill>
                  <a:srgbClr val="000000"/>
                </a:solidFill>
                <a:latin typeface="Tahoma"/>
                <a:ea typeface="Tahoma"/>
                <a:cs typeface="Tahoma"/>
                <a:sym typeface="Tahoma"/>
              </a:rPr>
              <a:t>day   </a:t>
            </a:r>
            <a:r>
              <a:rPr b="0" lang="en-IN" sz="2400" strike="noStrike">
                <a:solidFill>
                  <a:srgbClr val="000000"/>
                </a:solidFill>
                <a:latin typeface="Tahoma"/>
                <a:ea typeface="Tahoma"/>
                <a:cs typeface="Tahoma"/>
                <a:sym typeface="Tahoma"/>
              </a:rPr>
              <a:t>to </a:t>
            </a:r>
            <a:r>
              <a:rPr b="0" i="1" lang="en-IN" sz="2400" strike="noStrike">
                <a:solidFill>
                  <a:srgbClr val="000000"/>
                </a:solidFill>
                <a:latin typeface="Tahoma"/>
                <a:ea typeface="Tahoma"/>
                <a:cs typeface="Tahoma"/>
                <a:sym typeface="Tahoma"/>
              </a:rPr>
              <a:t>year</a:t>
            </a:r>
            <a:r>
              <a:rPr b="0" lang="en-IN" sz="2400" strike="noStrike">
                <a:solidFill>
                  <a:srgbClr val="000000"/>
                </a:solidFill>
                <a:latin typeface="Tahoma"/>
                <a:ea typeface="Tahoma"/>
                <a:cs typeface="Tahoma"/>
                <a:sym typeface="Tahoma"/>
              </a:rPr>
              <a:t>  </a:t>
            </a:r>
            <a:endParaRPr b="0" sz="1800" strike="noStrike">
              <a:solidFill>
                <a:srgbClr val="000000"/>
              </a:solidFill>
              <a:latin typeface="Arial"/>
              <a:ea typeface="Arial"/>
              <a:cs typeface="Arial"/>
              <a:sym typeface="Arial"/>
            </a:endParaRPr>
          </a:p>
          <a:p>
            <a:pPr indent="-455759" lvl="0" marL="457200" marR="0" rtl="0" algn="l">
              <a:lnSpc>
                <a:spcPct val="100000"/>
              </a:lnSpc>
              <a:spcBef>
                <a:spcPts val="0"/>
              </a:spcBef>
              <a:spcAft>
                <a:spcPts val="0"/>
              </a:spcAft>
              <a:buClr>
                <a:srgbClr val="000000"/>
              </a:buClr>
              <a:buSzPts val="2400"/>
              <a:buFont typeface="Noto Sans Symbols"/>
              <a:buAutoNum type="arabicPeriod"/>
            </a:pPr>
            <a:r>
              <a:rPr b="0" lang="en-IN" sz="2400" strike="noStrike">
                <a:solidFill>
                  <a:srgbClr val="000000"/>
                </a:solidFill>
                <a:latin typeface="Tahoma"/>
                <a:ea typeface="Tahoma"/>
                <a:cs typeface="Tahoma"/>
                <a:sym typeface="Tahoma"/>
              </a:rPr>
              <a:t>Roll-up on </a:t>
            </a:r>
            <a:r>
              <a:rPr b="0" i="1" lang="en-IN" sz="2400" strike="noStrike">
                <a:solidFill>
                  <a:srgbClr val="000000"/>
                </a:solidFill>
                <a:latin typeface="Tahoma"/>
                <a:ea typeface="Tahoma"/>
                <a:cs typeface="Tahoma"/>
                <a:sym typeface="Tahoma"/>
              </a:rPr>
              <a:t>patient </a:t>
            </a:r>
            <a:r>
              <a:rPr b="0" lang="en-IN" sz="2400" strike="noStrike">
                <a:solidFill>
                  <a:srgbClr val="000000"/>
                </a:solidFill>
                <a:latin typeface="Tahoma"/>
                <a:ea typeface="Tahoma"/>
                <a:cs typeface="Tahoma"/>
                <a:sym typeface="Tahoma"/>
              </a:rPr>
              <a:t>from individual patient to all</a:t>
            </a:r>
            <a:endParaRPr b="0" sz="1800" strike="noStrike">
              <a:solidFill>
                <a:srgbClr val="000000"/>
              </a:solidFill>
              <a:latin typeface="Arial"/>
              <a:ea typeface="Arial"/>
              <a:cs typeface="Arial"/>
              <a:sym typeface="Arial"/>
            </a:endParaRPr>
          </a:p>
          <a:p>
            <a:pPr indent="-455759" lvl="0" marL="457200" marR="0" rtl="0" algn="l">
              <a:lnSpc>
                <a:spcPct val="100000"/>
              </a:lnSpc>
              <a:spcBef>
                <a:spcPts val="0"/>
              </a:spcBef>
              <a:spcAft>
                <a:spcPts val="0"/>
              </a:spcAft>
              <a:buClr>
                <a:srgbClr val="000000"/>
              </a:buClr>
              <a:buSzPts val="2400"/>
              <a:buFont typeface="Noto Sans Symbols"/>
              <a:buAutoNum type="arabicPeriod"/>
            </a:pPr>
            <a:r>
              <a:rPr b="0" lang="en-IN" sz="2400" strike="noStrike">
                <a:solidFill>
                  <a:srgbClr val="000000"/>
                </a:solidFill>
                <a:latin typeface="Tahoma"/>
                <a:ea typeface="Tahoma"/>
                <a:cs typeface="Tahoma"/>
                <a:sym typeface="Tahoma"/>
              </a:rPr>
              <a:t>Slice for </a:t>
            </a:r>
            <a:r>
              <a:rPr b="0" i="1" lang="en-IN" sz="2400" strike="noStrike">
                <a:solidFill>
                  <a:srgbClr val="000000"/>
                </a:solidFill>
                <a:latin typeface="Tahoma"/>
                <a:ea typeface="Tahoma"/>
                <a:cs typeface="Tahoma"/>
                <a:sym typeface="Tahoma"/>
              </a:rPr>
              <a:t>time=2004</a:t>
            </a:r>
            <a:r>
              <a:rPr b="0" lang="en-IN" sz="2400" strike="noStrike">
                <a:solidFill>
                  <a:srgbClr val="000000"/>
                </a:solidFill>
                <a:latin typeface="Tahoma"/>
                <a:ea typeface="Tahoma"/>
                <a:cs typeface="Tahoma"/>
                <a:sym typeface="Tahoma"/>
              </a:rPr>
              <a:t>.</a:t>
            </a:r>
            <a:endParaRPr b="0" sz="18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sz="18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sz="1800" strike="noStrike">
              <a:solidFill>
                <a:srgbClr val="000000"/>
              </a:solidFill>
              <a:latin typeface="Arial"/>
              <a:ea typeface="Arial"/>
              <a:cs typeface="Arial"/>
              <a:sym typeface="Arial"/>
            </a:endParaRPr>
          </a:p>
        </p:txBody>
      </p:sp>
    </p:spTree>
  </p:cSld>
  <p:clrMapOvr>
    <a:masterClrMapping/>
  </p:clrMapOvr>
</p:sld>
</file>

<file path=ppt/slides/slide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4" name="Shape 1404"/>
        <p:cNvGrpSpPr/>
        <p:nvPr/>
      </p:nvGrpSpPr>
      <p:grpSpPr>
        <a:xfrm>
          <a:off x="0" y="0"/>
          <a:ext cx="0" cy="0"/>
          <a:chOff x="0" y="0"/>
          <a:chExt cx="0" cy="0"/>
        </a:xfrm>
      </p:grpSpPr>
      <p:sp>
        <p:nvSpPr>
          <p:cNvPr id="1405" name="Google Shape;1405;p91"/>
          <p:cNvSpPr/>
          <p:nvPr/>
        </p:nvSpPr>
        <p:spPr>
          <a:xfrm>
            <a:off x="2666880" y="380880"/>
            <a:ext cx="6094440" cy="684360"/>
          </a:xfrm>
          <a:prstGeom prst="rect">
            <a:avLst/>
          </a:prstGeom>
          <a:noFill/>
          <a:ln>
            <a:noFill/>
          </a:ln>
        </p:spPr>
        <p:txBody>
          <a:bodyPr anchorCtr="0" anchor="b" bIns="45000" lIns="90000" spcFirstLastPara="1" rIns="90000" wrap="square" tIns="45000">
            <a:noAutofit/>
          </a:bodyPr>
          <a:lstStyle/>
          <a:p>
            <a:pPr indent="0" lvl="0" marL="0" marR="0" rtl="0" algn="ctr">
              <a:lnSpc>
                <a:spcPct val="100000"/>
              </a:lnSpc>
              <a:spcBef>
                <a:spcPts val="0"/>
              </a:spcBef>
              <a:spcAft>
                <a:spcPts val="0"/>
              </a:spcAft>
              <a:buNone/>
            </a:pPr>
            <a:r>
              <a:rPr b="0" lang="en-IN" sz="3600" strike="noStrike">
                <a:solidFill>
                  <a:srgbClr val="FFFFFF"/>
                </a:solidFill>
                <a:latin typeface="Calibri"/>
                <a:ea typeface="Calibri"/>
                <a:cs typeface="Calibri"/>
                <a:sym typeface="Calibri"/>
              </a:rPr>
              <a:t>Exercise</a:t>
            </a:r>
            <a:endParaRPr b="0" sz="1800" strike="noStrike">
              <a:solidFill>
                <a:srgbClr val="000000"/>
              </a:solidFill>
              <a:latin typeface="Arial"/>
              <a:ea typeface="Arial"/>
              <a:cs typeface="Arial"/>
              <a:sym typeface="Arial"/>
            </a:endParaRPr>
          </a:p>
        </p:txBody>
      </p:sp>
      <p:sp>
        <p:nvSpPr>
          <p:cNvPr id="1406" name="Google Shape;1406;p91"/>
          <p:cNvSpPr/>
          <p:nvPr/>
        </p:nvSpPr>
        <p:spPr>
          <a:xfrm>
            <a:off x="7238880" y="6400800"/>
            <a:ext cx="1903680" cy="45576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ahoma"/>
                <a:ea typeface="Tahoma"/>
                <a:cs typeface="Tahoma"/>
                <a:sym typeface="Tahoma"/>
              </a:rPr>
              <a:t>‹#›</a:t>
            </a:fld>
            <a:endParaRPr b="0" sz="1800" strike="noStrike">
              <a:solidFill>
                <a:srgbClr val="000000"/>
              </a:solidFill>
              <a:latin typeface="Arial"/>
              <a:ea typeface="Arial"/>
              <a:cs typeface="Arial"/>
              <a:sym typeface="Arial"/>
            </a:endParaRPr>
          </a:p>
        </p:txBody>
      </p:sp>
      <p:sp>
        <p:nvSpPr>
          <p:cNvPr id="1407" name="Google Shape;1407;p91"/>
          <p:cNvSpPr/>
          <p:nvPr/>
        </p:nvSpPr>
        <p:spPr>
          <a:xfrm>
            <a:off x="762120" y="1585080"/>
            <a:ext cx="7923240" cy="3258720"/>
          </a:xfrm>
          <a:prstGeom prst="rect">
            <a:avLst/>
          </a:prstGeom>
          <a:noFill/>
          <a:ln>
            <a:noFill/>
          </a:ln>
        </p:spPr>
        <p:txBody>
          <a:bodyPr anchorCtr="0" anchor="t" bIns="45000" lIns="90000" spcFirstLastPara="1" rIns="90000" wrap="square" tIns="45000">
            <a:noAutofit/>
          </a:bodyPr>
          <a:lstStyle/>
          <a:p>
            <a:pPr indent="0" lvl="0" marL="0" marR="0" rtl="0" algn="l">
              <a:lnSpc>
                <a:spcPct val="100000"/>
              </a:lnSpc>
              <a:spcBef>
                <a:spcPts val="0"/>
              </a:spcBef>
              <a:spcAft>
                <a:spcPts val="0"/>
              </a:spcAft>
              <a:buNone/>
            </a:pPr>
            <a:r>
              <a:rPr b="0" lang="en-IN" sz="2400" strike="noStrike">
                <a:solidFill>
                  <a:srgbClr val="000000"/>
                </a:solidFill>
                <a:latin typeface="Tahoma"/>
                <a:ea typeface="Tahoma"/>
                <a:cs typeface="Tahoma"/>
                <a:sym typeface="Tahoma"/>
              </a:rPr>
              <a:t>Suppose that a data warehouse consists of the four dimensions, </a:t>
            </a:r>
            <a:r>
              <a:rPr b="0" i="1" lang="en-IN" sz="2400" strike="noStrike">
                <a:solidFill>
                  <a:srgbClr val="FF0000"/>
                </a:solidFill>
                <a:latin typeface="Tahoma"/>
                <a:ea typeface="Tahoma"/>
                <a:cs typeface="Tahoma"/>
                <a:sym typeface="Tahoma"/>
              </a:rPr>
              <a:t>date, spectator, location</a:t>
            </a:r>
            <a:r>
              <a:rPr b="0" lang="en-IN" sz="2400" strike="noStrike">
                <a:solidFill>
                  <a:srgbClr val="FF0000"/>
                </a:solidFill>
                <a:latin typeface="Tahoma"/>
                <a:ea typeface="Tahoma"/>
                <a:cs typeface="Tahoma"/>
                <a:sym typeface="Tahoma"/>
              </a:rPr>
              <a:t>, and </a:t>
            </a:r>
            <a:r>
              <a:rPr b="0" i="1" lang="en-IN" sz="2400" strike="noStrike">
                <a:solidFill>
                  <a:srgbClr val="FF0000"/>
                </a:solidFill>
                <a:latin typeface="Tahoma"/>
                <a:ea typeface="Tahoma"/>
                <a:cs typeface="Tahoma"/>
                <a:sym typeface="Tahoma"/>
              </a:rPr>
              <a:t>game</a:t>
            </a:r>
            <a:r>
              <a:rPr b="0" lang="en-IN" sz="2400" strike="noStrike">
                <a:solidFill>
                  <a:srgbClr val="000000"/>
                </a:solidFill>
                <a:latin typeface="Tahoma"/>
                <a:ea typeface="Tahoma"/>
                <a:cs typeface="Tahoma"/>
                <a:sym typeface="Tahoma"/>
              </a:rPr>
              <a:t>, and the two measures, </a:t>
            </a:r>
            <a:r>
              <a:rPr b="0" i="1" lang="en-IN" sz="2400" strike="noStrike">
                <a:solidFill>
                  <a:srgbClr val="FF0000"/>
                </a:solidFill>
                <a:latin typeface="Tahoma"/>
                <a:ea typeface="Tahoma"/>
                <a:cs typeface="Tahoma"/>
                <a:sym typeface="Tahoma"/>
              </a:rPr>
              <a:t>count </a:t>
            </a:r>
            <a:r>
              <a:rPr b="0" lang="en-IN" sz="2400" strike="noStrike">
                <a:solidFill>
                  <a:srgbClr val="FF0000"/>
                </a:solidFill>
                <a:latin typeface="Tahoma"/>
                <a:ea typeface="Tahoma"/>
                <a:cs typeface="Tahoma"/>
                <a:sym typeface="Tahoma"/>
              </a:rPr>
              <a:t>and </a:t>
            </a:r>
            <a:r>
              <a:rPr b="0" i="1" lang="en-IN" sz="2400" strike="noStrike">
                <a:solidFill>
                  <a:srgbClr val="FF0000"/>
                </a:solidFill>
                <a:latin typeface="Tahoma"/>
                <a:ea typeface="Tahoma"/>
                <a:cs typeface="Tahoma"/>
                <a:sym typeface="Tahoma"/>
              </a:rPr>
              <a:t>charge</a:t>
            </a:r>
            <a:r>
              <a:rPr b="0" lang="en-IN" sz="2400" strike="noStrike">
                <a:solidFill>
                  <a:srgbClr val="000000"/>
                </a:solidFill>
                <a:latin typeface="Tahoma"/>
                <a:ea typeface="Tahoma"/>
                <a:cs typeface="Tahoma"/>
                <a:sym typeface="Tahoma"/>
              </a:rPr>
              <a:t>, where </a:t>
            </a:r>
            <a:r>
              <a:rPr b="0" i="1" lang="en-IN" sz="2400" strike="noStrike">
                <a:solidFill>
                  <a:srgbClr val="000000"/>
                </a:solidFill>
                <a:latin typeface="Tahoma"/>
                <a:ea typeface="Tahoma"/>
                <a:cs typeface="Tahoma"/>
                <a:sym typeface="Tahoma"/>
              </a:rPr>
              <a:t>charge </a:t>
            </a:r>
            <a:r>
              <a:rPr b="0" lang="en-IN" sz="2400" strike="noStrike">
                <a:solidFill>
                  <a:srgbClr val="000000"/>
                </a:solidFill>
                <a:latin typeface="Tahoma"/>
                <a:ea typeface="Tahoma"/>
                <a:cs typeface="Tahoma"/>
                <a:sym typeface="Tahoma"/>
              </a:rPr>
              <a:t>is the fare that a spectator pays when watching a game on a given date. Spectators may be students, adults, or seniors, with each category having its own charge rate.</a:t>
            </a:r>
            <a:endParaRPr b="0" sz="18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sz="18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lang="en-IN" sz="2000" strike="noStrike">
                <a:solidFill>
                  <a:srgbClr val="000000"/>
                </a:solidFill>
                <a:latin typeface="Tahoma"/>
                <a:ea typeface="Tahoma"/>
                <a:cs typeface="Tahoma"/>
                <a:sym typeface="Tahoma"/>
              </a:rPr>
              <a:t>Draw a </a:t>
            </a:r>
            <a:r>
              <a:rPr b="0" i="1" lang="en-IN" sz="2000" strike="noStrike">
                <a:solidFill>
                  <a:srgbClr val="000000"/>
                </a:solidFill>
                <a:latin typeface="Tahoma"/>
                <a:ea typeface="Tahoma"/>
                <a:cs typeface="Tahoma"/>
                <a:sym typeface="Tahoma"/>
              </a:rPr>
              <a:t>star schema </a:t>
            </a:r>
            <a:r>
              <a:rPr b="0" lang="en-IN" sz="2000" strike="noStrike">
                <a:solidFill>
                  <a:srgbClr val="000000"/>
                </a:solidFill>
                <a:latin typeface="Tahoma"/>
                <a:ea typeface="Tahoma"/>
                <a:cs typeface="Tahoma"/>
                <a:sym typeface="Tahoma"/>
              </a:rPr>
              <a:t>diagram for the data warehouse</a:t>
            </a:r>
            <a:endParaRPr b="0" sz="1800" strike="noStrike">
              <a:solidFill>
                <a:srgbClr val="000000"/>
              </a:solidFill>
              <a:latin typeface="Arial"/>
              <a:ea typeface="Arial"/>
              <a:cs typeface="Arial"/>
              <a:sym typeface="Arial"/>
            </a:endParaRPr>
          </a:p>
        </p:txBody>
      </p:sp>
    </p:spTree>
  </p:cSld>
  <p:clrMapOvr>
    <a:masterClrMapping/>
  </p:clrMapOvr>
</p:sld>
</file>

<file path=ppt/slides/slide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1" name="Shape 1411"/>
        <p:cNvGrpSpPr/>
        <p:nvPr/>
      </p:nvGrpSpPr>
      <p:grpSpPr>
        <a:xfrm>
          <a:off x="0" y="0"/>
          <a:ext cx="0" cy="0"/>
          <a:chOff x="0" y="0"/>
          <a:chExt cx="0" cy="0"/>
        </a:xfrm>
      </p:grpSpPr>
      <p:sp>
        <p:nvSpPr>
          <p:cNvPr id="1412" name="Google Shape;1412;p92"/>
          <p:cNvSpPr/>
          <p:nvPr/>
        </p:nvSpPr>
        <p:spPr>
          <a:xfrm>
            <a:off x="2590920" y="380880"/>
            <a:ext cx="6170760" cy="684360"/>
          </a:xfrm>
          <a:prstGeom prst="rect">
            <a:avLst/>
          </a:prstGeom>
          <a:noFill/>
          <a:ln>
            <a:noFill/>
          </a:ln>
        </p:spPr>
        <p:txBody>
          <a:bodyPr anchorCtr="0" anchor="b" bIns="45000" lIns="90000" spcFirstLastPara="1" rIns="90000" wrap="square" tIns="45000">
            <a:noAutofit/>
          </a:bodyPr>
          <a:lstStyle/>
          <a:p>
            <a:pPr indent="0" lvl="0" marL="0" marR="0" rtl="0" algn="ctr">
              <a:lnSpc>
                <a:spcPct val="100000"/>
              </a:lnSpc>
              <a:spcBef>
                <a:spcPts val="0"/>
              </a:spcBef>
              <a:spcAft>
                <a:spcPts val="0"/>
              </a:spcAft>
              <a:buNone/>
            </a:pPr>
            <a:r>
              <a:rPr b="0" lang="en-IN" sz="3600" strike="noStrike">
                <a:solidFill>
                  <a:srgbClr val="FFFFFF"/>
                </a:solidFill>
                <a:latin typeface="Calibri"/>
                <a:ea typeface="Calibri"/>
                <a:cs typeface="Calibri"/>
                <a:sym typeface="Calibri"/>
              </a:rPr>
              <a:t>STAR Schema</a:t>
            </a:r>
            <a:endParaRPr b="0" sz="1800" strike="noStrike">
              <a:solidFill>
                <a:srgbClr val="000000"/>
              </a:solidFill>
              <a:latin typeface="Arial"/>
              <a:ea typeface="Arial"/>
              <a:cs typeface="Arial"/>
              <a:sym typeface="Arial"/>
            </a:endParaRPr>
          </a:p>
        </p:txBody>
      </p:sp>
      <p:sp>
        <p:nvSpPr>
          <p:cNvPr id="1413" name="Google Shape;1413;p92"/>
          <p:cNvSpPr/>
          <p:nvPr/>
        </p:nvSpPr>
        <p:spPr>
          <a:xfrm>
            <a:off x="7238880" y="6400800"/>
            <a:ext cx="1903680" cy="45576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ahoma"/>
                <a:ea typeface="Tahoma"/>
                <a:cs typeface="Tahoma"/>
                <a:sym typeface="Tahoma"/>
              </a:rPr>
              <a:t>‹#›</a:t>
            </a:fld>
            <a:endParaRPr b="0" sz="1800" strike="noStrike">
              <a:solidFill>
                <a:srgbClr val="000000"/>
              </a:solidFill>
              <a:latin typeface="Arial"/>
              <a:ea typeface="Arial"/>
              <a:cs typeface="Arial"/>
              <a:sym typeface="Arial"/>
            </a:endParaRPr>
          </a:p>
        </p:txBody>
      </p:sp>
      <p:pic>
        <p:nvPicPr>
          <p:cNvPr id="1414" name="Google Shape;1414;p92"/>
          <p:cNvPicPr preferRelativeResize="0"/>
          <p:nvPr/>
        </p:nvPicPr>
        <p:blipFill rotWithShape="1">
          <a:blip r:embed="rId3">
            <a:alphaModFix/>
          </a:blip>
          <a:srcRect b="0" l="0" r="0" t="0"/>
          <a:stretch/>
        </p:blipFill>
        <p:spPr>
          <a:xfrm>
            <a:off x="838080" y="1371600"/>
            <a:ext cx="7399440" cy="4808520"/>
          </a:xfrm>
          <a:prstGeom prst="rect">
            <a:avLst/>
          </a:prstGeom>
          <a:noFill/>
          <a:ln>
            <a:noFill/>
          </a:ln>
        </p:spPr>
      </p:pic>
    </p:spTree>
  </p:cSld>
  <p:clrMapOvr>
    <a:masterClrMapping/>
  </p:clrMapOvr>
</p:sld>
</file>

<file path=ppt/slides/slide9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8" name="Shape 1418"/>
        <p:cNvGrpSpPr/>
        <p:nvPr/>
      </p:nvGrpSpPr>
      <p:grpSpPr>
        <a:xfrm>
          <a:off x="0" y="0"/>
          <a:ext cx="0" cy="0"/>
          <a:chOff x="0" y="0"/>
          <a:chExt cx="0" cy="0"/>
        </a:xfrm>
      </p:grpSpPr>
      <p:sp>
        <p:nvSpPr>
          <p:cNvPr id="1419" name="Google Shape;1419;p93"/>
          <p:cNvSpPr/>
          <p:nvPr/>
        </p:nvSpPr>
        <p:spPr>
          <a:xfrm>
            <a:off x="2666880" y="380880"/>
            <a:ext cx="6094440" cy="684360"/>
          </a:xfrm>
          <a:prstGeom prst="rect">
            <a:avLst/>
          </a:prstGeom>
          <a:noFill/>
          <a:ln>
            <a:noFill/>
          </a:ln>
        </p:spPr>
        <p:txBody>
          <a:bodyPr anchorCtr="0" anchor="b" bIns="45000" lIns="90000" spcFirstLastPara="1" rIns="90000" wrap="square" tIns="45000">
            <a:noAutofit/>
          </a:bodyPr>
          <a:lstStyle/>
          <a:p>
            <a:pPr indent="0" lvl="0" marL="0" marR="0" rtl="0" algn="ctr">
              <a:lnSpc>
                <a:spcPct val="100000"/>
              </a:lnSpc>
              <a:spcBef>
                <a:spcPts val="0"/>
              </a:spcBef>
              <a:spcAft>
                <a:spcPts val="0"/>
              </a:spcAft>
              <a:buNone/>
            </a:pPr>
            <a:r>
              <a:rPr b="0" lang="en-IN" sz="3600" strike="noStrike">
                <a:solidFill>
                  <a:srgbClr val="FFFFFF"/>
                </a:solidFill>
                <a:latin typeface="Calibri"/>
                <a:ea typeface="Calibri"/>
                <a:cs typeface="Calibri"/>
                <a:sym typeface="Calibri"/>
              </a:rPr>
              <a:t>Exercise</a:t>
            </a:r>
            <a:endParaRPr b="0" sz="1800" strike="noStrike">
              <a:solidFill>
                <a:srgbClr val="000000"/>
              </a:solidFill>
              <a:latin typeface="Arial"/>
              <a:ea typeface="Arial"/>
              <a:cs typeface="Arial"/>
              <a:sym typeface="Arial"/>
            </a:endParaRPr>
          </a:p>
        </p:txBody>
      </p:sp>
      <p:sp>
        <p:nvSpPr>
          <p:cNvPr id="1420" name="Google Shape;1420;p93"/>
          <p:cNvSpPr/>
          <p:nvPr/>
        </p:nvSpPr>
        <p:spPr>
          <a:xfrm>
            <a:off x="7238880" y="6400800"/>
            <a:ext cx="1903680" cy="45576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ahoma"/>
                <a:ea typeface="Tahoma"/>
                <a:cs typeface="Tahoma"/>
                <a:sym typeface="Tahoma"/>
              </a:rPr>
              <a:t>‹#›</a:t>
            </a:fld>
            <a:endParaRPr b="0" sz="1800" strike="noStrike">
              <a:solidFill>
                <a:srgbClr val="000000"/>
              </a:solidFill>
              <a:latin typeface="Arial"/>
              <a:ea typeface="Arial"/>
              <a:cs typeface="Arial"/>
              <a:sym typeface="Arial"/>
            </a:endParaRPr>
          </a:p>
        </p:txBody>
      </p:sp>
      <p:sp>
        <p:nvSpPr>
          <p:cNvPr id="1421" name="Google Shape;1421;p93"/>
          <p:cNvSpPr/>
          <p:nvPr/>
        </p:nvSpPr>
        <p:spPr>
          <a:xfrm>
            <a:off x="762120" y="1585080"/>
            <a:ext cx="7923240" cy="4782600"/>
          </a:xfrm>
          <a:prstGeom prst="rect">
            <a:avLst/>
          </a:prstGeom>
          <a:noFill/>
          <a:ln>
            <a:noFill/>
          </a:ln>
        </p:spPr>
        <p:txBody>
          <a:bodyPr anchorCtr="0" anchor="t" bIns="45000" lIns="90000" spcFirstLastPara="1" rIns="90000" wrap="square" tIns="45000">
            <a:noAutofit/>
          </a:bodyPr>
          <a:lstStyle/>
          <a:p>
            <a:pPr indent="0" lvl="0" marL="0" marR="0" rtl="0" algn="l">
              <a:lnSpc>
                <a:spcPct val="100000"/>
              </a:lnSpc>
              <a:spcBef>
                <a:spcPts val="0"/>
              </a:spcBef>
              <a:spcAft>
                <a:spcPts val="0"/>
              </a:spcAft>
              <a:buNone/>
            </a:pPr>
            <a:r>
              <a:rPr b="0" lang="en-IN" sz="2400" strike="noStrike">
                <a:solidFill>
                  <a:srgbClr val="000000"/>
                </a:solidFill>
                <a:latin typeface="Tahoma"/>
                <a:ea typeface="Tahoma"/>
                <a:cs typeface="Tahoma"/>
                <a:sym typeface="Tahoma"/>
              </a:rPr>
              <a:t>Suppose that a data warehouse consists of the four dimensions, </a:t>
            </a:r>
            <a:r>
              <a:rPr b="0" i="1" lang="en-IN" sz="2400" strike="noStrike">
                <a:solidFill>
                  <a:srgbClr val="FF0000"/>
                </a:solidFill>
                <a:latin typeface="Tahoma"/>
                <a:ea typeface="Tahoma"/>
                <a:cs typeface="Tahoma"/>
                <a:sym typeface="Tahoma"/>
              </a:rPr>
              <a:t>date, spectator, location</a:t>
            </a:r>
            <a:r>
              <a:rPr b="0" lang="en-IN" sz="2400" strike="noStrike">
                <a:solidFill>
                  <a:srgbClr val="FF0000"/>
                </a:solidFill>
                <a:latin typeface="Tahoma"/>
                <a:ea typeface="Tahoma"/>
                <a:cs typeface="Tahoma"/>
                <a:sym typeface="Tahoma"/>
              </a:rPr>
              <a:t>, and </a:t>
            </a:r>
            <a:r>
              <a:rPr b="0" i="1" lang="en-IN" sz="2400" strike="noStrike">
                <a:solidFill>
                  <a:srgbClr val="FF0000"/>
                </a:solidFill>
                <a:latin typeface="Tahoma"/>
                <a:ea typeface="Tahoma"/>
                <a:cs typeface="Tahoma"/>
                <a:sym typeface="Tahoma"/>
              </a:rPr>
              <a:t>game</a:t>
            </a:r>
            <a:r>
              <a:rPr b="0" lang="en-IN" sz="2400" strike="noStrike">
                <a:solidFill>
                  <a:srgbClr val="000000"/>
                </a:solidFill>
                <a:latin typeface="Tahoma"/>
                <a:ea typeface="Tahoma"/>
                <a:cs typeface="Tahoma"/>
                <a:sym typeface="Tahoma"/>
              </a:rPr>
              <a:t>, and the two measures, </a:t>
            </a:r>
            <a:r>
              <a:rPr b="0" i="1" lang="en-IN" sz="2400" strike="noStrike">
                <a:solidFill>
                  <a:srgbClr val="FF0000"/>
                </a:solidFill>
                <a:latin typeface="Tahoma"/>
                <a:ea typeface="Tahoma"/>
                <a:cs typeface="Tahoma"/>
                <a:sym typeface="Tahoma"/>
              </a:rPr>
              <a:t>count </a:t>
            </a:r>
            <a:r>
              <a:rPr b="0" lang="en-IN" sz="2400" strike="noStrike">
                <a:solidFill>
                  <a:srgbClr val="FF0000"/>
                </a:solidFill>
                <a:latin typeface="Tahoma"/>
                <a:ea typeface="Tahoma"/>
                <a:cs typeface="Tahoma"/>
                <a:sym typeface="Tahoma"/>
              </a:rPr>
              <a:t>and </a:t>
            </a:r>
            <a:r>
              <a:rPr b="0" i="1" lang="en-IN" sz="2400" strike="noStrike">
                <a:solidFill>
                  <a:srgbClr val="FF0000"/>
                </a:solidFill>
                <a:latin typeface="Tahoma"/>
                <a:ea typeface="Tahoma"/>
                <a:cs typeface="Tahoma"/>
                <a:sym typeface="Tahoma"/>
              </a:rPr>
              <a:t>charge</a:t>
            </a:r>
            <a:r>
              <a:rPr b="0" lang="en-IN" sz="2400" strike="noStrike">
                <a:solidFill>
                  <a:srgbClr val="000000"/>
                </a:solidFill>
                <a:latin typeface="Tahoma"/>
                <a:ea typeface="Tahoma"/>
                <a:cs typeface="Tahoma"/>
                <a:sym typeface="Tahoma"/>
              </a:rPr>
              <a:t>, where </a:t>
            </a:r>
            <a:r>
              <a:rPr b="0" i="1" lang="en-IN" sz="2400" strike="noStrike">
                <a:solidFill>
                  <a:srgbClr val="000000"/>
                </a:solidFill>
                <a:latin typeface="Tahoma"/>
                <a:ea typeface="Tahoma"/>
                <a:cs typeface="Tahoma"/>
                <a:sym typeface="Tahoma"/>
              </a:rPr>
              <a:t>charge </a:t>
            </a:r>
            <a:r>
              <a:rPr b="0" lang="en-IN" sz="2400" strike="noStrike">
                <a:solidFill>
                  <a:srgbClr val="000000"/>
                </a:solidFill>
                <a:latin typeface="Tahoma"/>
                <a:ea typeface="Tahoma"/>
                <a:cs typeface="Tahoma"/>
                <a:sym typeface="Tahoma"/>
              </a:rPr>
              <a:t>is the fare that a spectator pays when watching a game on a given date. Spectators may be students, adults, or seniors, with each category having its own charge rate.</a:t>
            </a:r>
            <a:endParaRPr b="0" sz="18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sz="18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lang="en-IN" sz="2400" strike="noStrike">
                <a:solidFill>
                  <a:srgbClr val="000000"/>
                </a:solidFill>
                <a:latin typeface="Tahoma"/>
                <a:ea typeface="Tahoma"/>
                <a:cs typeface="Tahoma"/>
                <a:sym typeface="Tahoma"/>
              </a:rPr>
              <a:t>(a) Starting with the base cuboid [</a:t>
            </a:r>
            <a:r>
              <a:rPr b="0" i="1" lang="en-IN" sz="2400" strike="noStrike">
                <a:solidFill>
                  <a:srgbClr val="000000"/>
                </a:solidFill>
                <a:latin typeface="Tahoma"/>
                <a:ea typeface="Tahoma"/>
                <a:cs typeface="Tahoma"/>
                <a:sym typeface="Tahoma"/>
              </a:rPr>
              <a:t>date, spectator, location, game</a:t>
            </a:r>
            <a:r>
              <a:rPr b="0" lang="en-IN" sz="2400" strike="noStrike">
                <a:solidFill>
                  <a:srgbClr val="000000"/>
                </a:solidFill>
                <a:latin typeface="Tahoma"/>
                <a:ea typeface="Tahoma"/>
                <a:cs typeface="Tahoma"/>
                <a:sym typeface="Tahoma"/>
              </a:rPr>
              <a:t>], what specific </a:t>
            </a:r>
            <a:r>
              <a:rPr b="0" i="1" lang="en-IN" sz="2400" strike="noStrike">
                <a:solidFill>
                  <a:srgbClr val="000000"/>
                </a:solidFill>
                <a:latin typeface="Tahoma"/>
                <a:ea typeface="Tahoma"/>
                <a:cs typeface="Tahoma"/>
                <a:sym typeface="Tahoma"/>
              </a:rPr>
              <a:t>OLAP operations </a:t>
            </a:r>
            <a:r>
              <a:rPr b="0" lang="en-IN" sz="2400" strike="noStrike">
                <a:solidFill>
                  <a:srgbClr val="000000"/>
                </a:solidFill>
                <a:latin typeface="Tahoma"/>
                <a:ea typeface="Tahoma"/>
                <a:cs typeface="Tahoma"/>
                <a:sym typeface="Tahoma"/>
              </a:rPr>
              <a:t>should one perform in order to list the total charge paid by student spectators at GM_Place in 2004?</a:t>
            </a:r>
            <a:endParaRPr b="0" sz="1800" strike="noStrike">
              <a:solidFill>
                <a:srgbClr val="000000"/>
              </a:solidFill>
              <a:latin typeface="Arial"/>
              <a:ea typeface="Arial"/>
              <a:cs typeface="Arial"/>
              <a:sym typeface="Arial"/>
            </a:endParaRPr>
          </a:p>
        </p:txBody>
      </p:sp>
    </p:spTree>
  </p:cSld>
  <p:clrMapOvr>
    <a:masterClrMapping/>
  </p:clrMapOvr>
</p:sld>
</file>

<file path=ppt/slides/slide9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5" name="Shape 1425"/>
        <p:cNvGrpSpPr/>
        <p:nvPr/>
      </p:nvGrpSpPr>
      <p:grpSpPr>
        <a:xfrm>
          <a:off x="0" y="0"/>
          <a:ext cx="0" cy="0"/>
          <a:chOff x="0" y="0"/>
          <a:chExt cx="0" cy="0"/>
        </a:xfrm>
      </p:grpSpPr>
      <p:sp>
        <p:nvSpPr>
          <p:cNvPr id="1426" name="Google Shape;1426;p94"/>
          <p:cNvSpPr/>
          <p:nvPr/>
        </p:nvSpPr>
        <p:spPr>
          <a:xfrm>
            <a:off x="2666880" y="380880"/>
            <a:ext cx="6094440" cy="684360"/>
          </a:xfrm>
          <a:prstGeom prst="rect">
            <a:avLst/>
          </a:prstGeom>
          <a:noFill/>
          <a:ln>
            <a:noFill/>
          </a:ln>
        </p:spPr>
        <p:txBody>
          <a:bodyPr anchorCtr="0" anchor="b" bIns="45000" lIns="90000" spcFirstLastPara="1" rIns="90000" wrap="square" tIns="45000">
            <a:noAutofit/>
          </a:bodyPr>
          <a:lstStyle/>
          <a:p>
            <a:pPr indent="0" lvl="0" marL="0" marR="0" rtl="0" algn="ctr">
              <a:lnSpc>
                <a:spcPct val="100000"/>
              </a:lnSpc>
              <a:spcBef>
                <a:spcPts val="0"/>
              </a:spcBef>
              <a:spcAft>
                <a:spcPts val="0"/>
              </a:spcAft>
              <a:buNone/>
            </a:pPr>
            <a:r>
              <a:rPr b="0" lang="en-IN" sz="3600" strike="noStrike">
                <a:solidFill>
                  <a:srgbClr val="FFFFFF"/>
                </a:solidFill>
                <a:latin typeface="Calibri"/>
                <a:ea typeface="Calibri"/>
                <a:cs typeface="Calibri"/>
                <a:sym typeface="Calibri"/>
              </a:rPr>
              <a:t>Exercise</a:t>
            </a:r>
            <a:endParaRPr b="0" sz="1800" strike="noStrike">
              <a:solidFill>
                <a:srgbClr val="000000"/>
              </a:solidFill>
              <a:latin typeface="Arial"/>
              <a:ea typeface="Arial"/>
              <a:cs typeface="Arial"/>
              <a:sym typeface="Arial"/>
            </a:endParaRPr>
          </a:p>
        </p:txBody>
      </p:sp>
      <p:sp>
        <p:nvSpPr>
          <p:cNvPr id="1427" name="Google Shape;1427;p94"/>
          <p:cNvSpPr/>
          <p:nvPr/>
        </p:nvSpPr>
        <p:spPr>
          <a:xfrm>
            <a:off x="7238880" y="6400800"/>
            <a:ext cx="1903680" cy="45576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ahoma"/>
                <a:ea typeface="Tahoma"/>
                <a:cs typeface="Tahoma"/>
                <a:sym typeface="Tahoma"/>
              </a:rPr>
              <a:t>‹#›</a:t>
            </a:fld>
            <a:endParaRPr b="0" sz="1800" strike="noStrike">
              <a:solidFill>
                <a:srgbClr val="000000"/>
              </a:solidFill>
              <a:latin typeface="Arial"/>
              <a:ea typeface="Arial"/>
              <a:cs typeface="Arial"/>
              <a:sym typeface="Arial"/>
            </a:endParaRPr>
          </a:p>
        </p:txBody>
      </p:sp>
      <p:sp>
        <p:nvSpPr>
          <p:cNvPr id="1428" name="Google Shape;1428;p94"/>
          <p:cNvSpPr/>
          <p:nvPr/>
        </p:nvSpPr>
        <p:spPr>
          <a:xfrm>
            <a:off x="762120" y="1585080"/>
            <a:ext cx="8151840" cy="5209200"/>
          </a:xfrm>
          <a:prstGeom prst="rect">
            <a:avLst/>
          </a:prstGeom>
          <a:noFill/>
          <a:ln>
            <a:noFill/>
          </a:ln>
        </p:spPr>
        <p:txBody>
          <a:bodyPr anchorCtr="0" anchor="t" bIns="45000" lIns="90000" spcFirstLastPara="1" rIns="90000" wrap="square" tIns="45000">
            <a:noAutofit/>
          </a:bodyPr>
          <a:lstStyle/>
          <a:p>
            <a:pPr indent="-455759" lvl="0" marL="457200" marR="0" rtl="0" algn="l">
              <a:lnSpc>
                <a:spcPct val="100000"/>
              </a:lnSpc>
              <a:spcBef>
                <a:spcPts val="0"/>
              </a:spcBef>
              <a:spcAft>
                <a:spcPts val="0"/>
              </a:spcAft>
              <a:buClr>
                <a:srgbClr val="000000"/>
              </a:buClr>
              <a:buSzPts val="2400"/>
              <a:buFont typeface="Noto Sans Symbols"/>
              <a:buAutoNum type="alphaLcParenR"/>
            </a:pPr>
            <a:r>
              <a:rPr b="0" lang="en-IN" sz="2400" strike="noStrike">
                <a:solidFill>
                  <a:srgbClr val="000000"/>
                </a:solidFill>
                <a:latin typeface="Tahoma"/>
                <a:ea typeface="Tahoma"/>
                <a:cs typeface="Tahoma"/>
                <a:sym typeface="Tahoma"/>
              </a:rPr>
              <a:t>Starting with the base cuboid [</a:t>
            </a:r>
            <a:r>
              <a:rPr b="0" i="1" lang="en-IN" sz="2400" strike="noStrike">
                <a:solidFill>
                  <a:srgbClr val="000000"/>
                </a:solidFill>
                <a:latin typeface="Tahoma"/>
                <a:ea typeface="Tahoma"/>
                <a:cs typeface="Tahoma"/>
                <a:sym typeface="Tahoma"/>
              </a:rPr>
              <a:t>date, spectator, location, game</a:t>
            </a:r>
            <a:r>
              <a:rPr b="0" lang="en-IN" sz="2400" strike="noStrike">
                <a:solidFill>
                  <a:srgbClr val="000000"/>
                </a:solidFill>
                <a:latin typeface="Tahoma"/>
                <a:ea typeface="Tahoma"/>
                <a:cs typeface="Tahoma"/>
                <a:sym typeface="Tahoma"/>
              </a:rPr>
              <a:t>], what specific </a:t>
            </a:r>
            <a:r>
              <a:rPr b="0" i="1" lang="en-IN" sz="2400" strike="noStrike">
                <a:solidFill>
                  <a:srgbClr val="000000"/>
                </a:solidFill>
                <a:latin typeface="Tahoma"/>
                <a:ea typeface="Tahoma"/>
                <a:cs typeface="Tahoma"/>
                <a:sym typeface="Tahoma"/>
              </a:rPr>
              <a:t>OLAP operations </a:t>
            </a:r>
            <a:r>
              <a:rPr b="0" lang="en-IN" sz="2400" strike="noStrike">
                <a:solidFill>
                  <a:srgbClr val="000000"/>
                </a:solidFill>
                <a:latin typeface="Tahoma"/>
                <a:ea typeface="Tahoma"/>
                <a:cs typeface="Tahoma"/>
                <a:sym typeface="Tahoma"/>
              </a:rPr>
              <a:t>should one perform in order to list the total charge paid by student spectators at GM_Place in 2004?</a:t>
            </a:r>
            <a:endParaRPr b="0" sz="18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sz="18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sz="18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lang="en-IN" sz="2400" strike="noStrike">
                <a:solidFill>
                  <a:srgbClr val="000000"/>
                </a:solidFill>
                <a:latin typeface="Tahoma"/>
                <a:ea typeface="Tahoma"/>
                <a:cs typeface="Tahoma"/>
                <a:sym typeface="Tahoma"/>
              </a:rPr>
              <a:t>1. Roll-up on date   from   date_id   to year.</a:t>
            </a:r>
            <a:endParaRPr b="0" sz="18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lang="en-IN" sz="2400" strike="noStrike">
                <a:solidFill>
                  <a:srgbClr val="000000"/>
                </a:solidFill>
                <a:latin typeface="Tahoma"/>
                <a:ea typeface="Tahoma"/>
                <a:cs typeface="Tahoma"/>
                <a:sym typeface="Tahoma"/>
              </a:rPr>
              <a:t>2. Roll-up on game   from game_id   to  all.</a:t>
            </a:r>
            <a:endParaRPr b="0" sz="18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lang="en-IN" sz="2400" strike="noStrike">
                <a:solidFill>
                  <a:srgbClr val="000000"/>
                </a:solidFill>
                <a:latin typeface="Tahoma"/>
                <a:ea typeface="Tahoma"/>
                <a:cs typeface="Tahoma"/>
                <a:sym typeface="Tahoma"/>
              </a:rPr>
              <a:t>3. Roll-up on location from  location_id  to location_name.</a:t>
            </a:r>
            <a:endParaRPr b="0" sz="18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lang="en-IN" sz="2400" strike="noStrike">
                <a:solidFill>
                  <a:srgbClr val="000000"/>
                </a:solidFill>
                <a:latin typeface="Tahoma"/>
                <a:ea typeface="Tahoma"/>
                <a:cs typeface="Tahoma"/>
                <a:sym typeface="Tahoma"/>
              </a:rPr>
              <a:t>4. Roll-up on spectator   from spectator_id to status.</a:t>
            </a:r>
            <a:endParaRPr b="0" sz="18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lang="en-IN" sz="2400" strike="noStrike">
                <a:solidFill>
                  <a:srgbClr val="000000"/>
                </a:solidFill>
                <a:latin typeface="Tahoma"/>
                <a:ea typeface="Tahoma"/>
                <a:cs typeface="Tahoma"/>
                <a:sym typeface="Tahoma"/>
              </a:rPr>
              <a:t>5. Dice with status=“students", location_name=“GM_Place", and year=2004.</a:t>
            </a:r>
            <a:endParaRPr b="0" sz="1800" strike="noStrike">
              <a:solidFill>
                <a:srgbClr val="000000"/>
              </a:solidFill>
              <a:latin typeface="Arial"/>
              <a:ea typeface="Arial"/>
              <a:cs typeface="Arial"/>
              <a:sym typeface="Arial"/>
            </a:endParaRPr>
          </a:p>
        </p:txBody>
      </p:sp>
    </p:spTree>
  </p:cSld>
  <p:clrMapOvr>
    <a:masterClrMapping/>
  </p:clrMapOvr>
</p:sld>
</file>

<file path=ppt/slides/slide9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2" name="Shape 1432"/>
        <p:cNvGrpSpPr/>
        <p:nvPr/>
      </p:nvGrpSpPr>
      <p:grpSpPr>
        <a:xfrm>
          <a:off x="0" y="0"/>
          <a:ext cx="0" cy="0"/>
          <a:chOff x="0" y="0"/>
          <a:chExt cx="0" cy="0"/>
        </a:xfrm>
      </p:grpSpPr>
      <p:sp>
        <p:nvSpPr>
          <p:cNvPr id="1433" name="Google Shape;1433;p95"/>
          <p:cNvSpPr/>
          <p:nvPr/>
        </p:nvSpPr>
        <p:spPr>
          <a:xfrm>
            <a:off x="2590920" y="380880"/>
            <a:ext cx="6170760" cy="684360"/>
          </a:xfrm>
          <a:prstGeom prst="rect">
            <a:avLst/>
          </a:prstGeom>
          <a:noFill/>
          <a:ln>
            <a:noFill/>
          </a:ln>
        </p:spPr>
        <p:txBody>
          <a:bodyPr anchorCtr="0" anchor="b" bIns="45000" lIns="90000" spcFirstLastPara="1" rIns="90000" wrap="square" tIns="45000">
            <a:noAutofit/>
          </a:bodyPr>
          <a:lstStyle/>
          <a:p>
            <a:pPr indent="0" lvl="0" marL="0" marR="0" rtl="0" algn="ctr">
              <a:lnSpc>
                <a:spcPct val="100000"/>
              </a:lnSpc>
              <a:spcBef>
                <a:spcPts val="0"/>
              </a:spcBef>
              <a:spcAft>
                <a:spcPts val="0"/>
              </a:spcAft>
              <a:buNone/>
            </a:pPr>
            <a:r>
              <a:rPr b="0" lang="en-IN" sz="3600" strike="noStrike">
                <a:solidFill>
                  <a:srgbClr val="FFFFFF"/>
                </a:solidFill>
                <a:latin typeface="Calibri"/>
                <a:ea typeface="Calibri"/>
                <a:cs typeface="Calibri"/>
                <a:sym typeface="Calibri"/>
              </a:rPr>
              <a:t>Roll up (drill-up):</a:t>
            </a:r>
            <a:endParaRPr b="0" sz="1800" strike="noStrike">
              <a:solidFill>
                <a:srgbClr val="000000"/>
              </a:solidFill>
              <a:latin typeface="Arial"/>
              <a:ea typeface="Arial"/>
              <a:cs typeface="Arial"/>
              <a:sym typeface="Arial"/>
            </a:endParaRPr>
          </a:p>
        </p:txBody>
      </p:sp>
      <p:sp>
        <p:nvSpPr>
          <p:cNvPr id="1434" name="Google Shape;1434;p95"/>
          <p:cNvSpPr/>
          <p:nvPr/>
        </p:nvSpPr>
        <p:spPr>
          <a:xfrm>
            <a:off x="7238880" y="6400800"/>
            <a:ext cx="1903680" cy="45576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ahoma"/>
                <a:ea typeface="Tahoma"/>
                <a:cs typeface="Tahoma"/>
                <a:sym typeface="Tahoma"/>
              </a:rPr>
              <a:t>‹#›</a:t>
            </a:fld>
            <a:endParaRPr b="0" sz="1800" strike="noStrike">
              <a:solidFill>
                <a:srgbClr val="000000"/>
              </a:solidFill>
              <a:latin typeface="Arial"/>
              <a:ea typeface="Arial"/>
              <a:cs typeface="Arial"/>
              <a:sym typeface="Arial"/>
            </a:endParaRPr>
          </a:p>
        </p:txBody>
      </p:sp>
      <p:pic>
        <p:nvPicPr>
          <p:cNvPr id="1435" name="Google Shape;1435;p95"/>
          <p:cNvPicPr preferRelativeResize="0"/>
          <p:nvPr/>
        </p:nvPicPr>
        <p:blipFill rotWithShape="1">
          <a:blip r:embed="rId3">
            <a:alphaModFix/>
          </a:blip>
          <a:srcRect b="14186" l="8357" r="53500" t="23386"/>
          <a:stretch/>
        </p:blipFill>
        <p:spPr>
          <a:xfrm>
            <a:off x="2114640" y="1447920"/>
            <a:ext cx="4913640" cy="502776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35"/>
                                        </p:tgtEl>
                                        <p:attrNameLst>
                                          <p:attrName>style.visibility</p:attrName>
                                        </p:attrNameLst>
                                      </p:cBhvr>
                                      <p:to>
                                        <p:strVal val="visible"/>
                                      </p:to>
                                    </p:set>
                                    <p:animEffect filter="fade" transition="in">
                                      <p:cBhvr>
                                        <p:cTn dur="500"/>
                                        <p:tgtEl>
                                          <p:spTgt spid="143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500"/>
                                        <p:tgtEl>
                                          <p:spTgt spid="1435"/>
                                        </p:tgtEl>
                                      </p:cBhvr>
                                    </p:animEffect>
                                    <p:set>
                                      <p:cBhvr>
                                        <p:cTn dur="1" fill="hold">
                                          <p:stCondLst>
                                            <p:cond delay="500"/>
                                          </p:stCondLst>
                                        </p:cTn>
                                        <p:tgtEl>
                                          <p:spTgt spid="1435"/>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9" name="Shape 1439"/>
        <p:cNvGrpSpPr/>
        <p:nvPr/>
      </p:nvGrpSpPr>
      <p:grpSpPr>
        <a:xfrm>
          <a:off x="0" y="0"/>
          <a:ext cx="0" cy="0"/>
          <a:chOff x="0" y="0"/>
          <a:chExt cx="0" cy="0"/>
        </a:xfrm>
      </p:grpSpPr>
      <p:sp>
        <p:nvSpPr>
          <p:cNvPr id="1440" name="Google Shape;1440;p96"/>
          <p:cNvSpPr/>
          <p:nvPr/>
        </p:nvSpPr>
        <p:spPr>
          <a:xfrm>
            <a:off x="2590920" y="304920"/>
            <a:ext cx="6018480" cy="836640"/>
          </a:xfrm>
          <a:prstGeom prst="rect">
            <a:avLst/>
          </a:prstGeom>
          <a:noFill/>
          <a:ln>
            <a:noFill/>
          </a:ln>
        </p:spPr>
        <p:txBody>
          <a:bodyPr anchorCtr="0" anchor="b" bIns="46075" lIns="92150" spcFirstLastPara="1" rIns="92150" wrap="square" tIns="46075">
            <a:noAutofit/>
          </a:bodyPr>
          <a:lstStyle/>
          <a:p>
            <a:pPr indent="0" lvl="0" marL="0" marR="0" rtl="0" algn="ctr">
              <a:lnSpc>
                <a:spcPct val="100000"/>
              </a:lnSpc>
              <a:spcBef>
                <a:spcPts val="0"/>
              </a:spcBef>
              <a:spcAft>
                <a:spcPts val="0"/>
              </a:spcAft>
              <a:buNone/>
            </a:pPr>
            <a:r>
              <a:rPr b="0" lang="en-IN" sz="3600" strike="noStrike">
                <a:solidFill>
                  <a:srgbClr val="FFFFFF"/>
                </a:solidFill>
                <a:latin typeface="Calibri"/>
                <a:ea typeface="Calibri"/>
                <a:cs typeface="Calibri"/>
                <a:sym typeface="Calibri"/>
              </a:rPr>
              <a:t>Design of Data Warehouse: A Business Analysis Framework</a:t>
            </a:r>
            <a:endParaRPr b="0" sz="1800" strike="noStrike">
              <a:solidFill>
                <a:srgbClr val="000000"/>
              </a:solidFill>
              <a:latin typeface="Arial"/>
              <a:ea typeface="Arial"/>
              <a:cs typeface="Arial"/>
              <a:sym typeface="Arial"/>
            </a:endParaRPr>
          </a:p>
        </p:txBody>
      </p:sp>
      <p:sp>
        <p:nvSpPr>
          <p:cNvPr id="1441" name="Google Shape;1441;p96"/>
          <p:cNvSpPr/>
          <p:nvPr/>
        </p:nvSpPr>
        <p:spPr>
          <a:xfrm>
            <a:off x="380880" y="1447920"/>
            <a:ext cx="8304480" cy="5180040"/>
          </a:xfrm>
          <a:prstGeom prst="rect">
            <a:avLst/>
          </a:prstGeom>
          <a:noFill/>
          <a:ln>
            <a:noFill/>
          </a:ln>
        </p:spPr>
        <p:txBody>
          <a:bodyPr anchorCtr="0" anchor="t" bIns="46075" lIns="92150" spcFirstLastPara="1" rIns="92150" wrap="square" tIns="46075">
            <a:noAutofit/>
          </a:bodyPr>
          <a:lstStyle/>
          <a:p>
            <a:pPr indent="-341640" lvl="0" marL="343080" marR="0" rtl="0" algn="l">
              <a:lnSpc>
                <a:spcPct val="110000"/>
              </a:lnSpc>
              <a:spcBef>
                <a:spcPts val="0"/>
              </a:spcBef>
              <a:spcAft>
                <a:spcPts val="0"/>
              </a:spcAft>
              <a:buClr>
                <a:srgbClr val="3333CC"/>
              </a:buClr>
              <a:buSzPts val="1440"/>
              <a:buFont typeface="Noto Sans Symbols"/>
              <a:buChar char="■"/>
            </a:pPr>
            <a:r>
              <a:rPr b="0" lang="en-IN" sz="2400" strike="noStrike">
                <a:solidFill>
                  <a:srgbClr val="000000"/>
                </a:solidFill>
                <a:latin typeface="Calibri"/>
                <a:ea typeface="Calibri"/>
                <a:cs typeface="Calibri"/>
                <a:sym typeface="Calibri"/>
              </a:rPr>
              <a:t>Four views regarding the design of a data warehouse </a:t>
            </a:r>
            <a:endParaRPr b="0" sz="1800" strike="noStrike">
              <a:solidFill>
                <a:srgbClr val="000000"/>
              </a:solidFill>
              <a:latin typeface="Arial"/>
              <a:ea typeface="Arial"/>
              <a:cs typeface="Arial"/>
              <a:sym typeface="Arial"/>
            </a:endParaRPr>
          </a:p>
          <a:p>
            <a:pPr indent="-284400" lvl="1" marL="743040" marR="0" rtl="0" algn="l">
              <a:lnSpc>
                <a:spcPct val="110000"/>
              </a:lnSpc>
              <a:spcBef>
                <a:spcPts val="0"/>
              </a:spcBef>
              <a:spcAft>
                <a:spcPts val="0"/>
              </a:spcAft>
              <a:buClr>
                <a:srgbClr val="FF0000"/>
              </a:buClr>
              <a:buSzPts val="1320"/>
              <a:buFont typeface="Noto Sans Symbols"/>
              <a:buChar char="■"/>
            </a:pPr>
            <a:r>
              <a:rPr b="0" i="0" lang="en-IN" sz="2400" u="none" cap="none" strike="noStrike">
                <a:solidFill>
                  <a:srgbClr val="FF0000"/>
                </a:solidFill>
                <a:latin typeface="Calibri"/>
                <a:ea typeface="Calibri"/>
                <a:cs typeface="Calibri"/>
                <a:sym typeface="Calibri"/>
              </a:rPr>
              <a:t>Top-down view</a:t>
            </a:r>
            <a:endParaRPr b="0" i="0" sz="1800" u="none" cap="none" strike="noStrike">
              <a:solidFill>
                <a:srgbClr val="000000"/>
              </a:solidFill>
              <a:latin typeface="Arial"/>
              <a:ea typeface="Arial"/>
              <a:cs typeface="Arial"/>
              <a:sym typeface="Arial"/>
            </a:endParaRPr>
          </a:p>
          <a:p>
            <a:pPr indent="-227159" lvl="2" marL="1143000" marR="0" rtl="0" algn="l">
              <a:lnSpc>
                <a:spcPct val="110000"/>
              </a:lnSpc>
              <a:spcBef>
                <a:spcPts val="0"/>
              </a:spcBef>
              <a:spcAft>
                <a:spcPts val="0"/>
              </a:spcAft>
              <a:buClr>
                <a:srgbClr val="3333CC"/>
              </a:buClr>
              <a:buSzPts val="1200"/>
              <a:buFont typeface="Noto Sans Symbols"/>
              <a:buChar char="■"/>
            </a:pPr>
            <a:r>
              <a:rPr b="0" i="0" lang="en-IN" sz="2400" u="none" cap="none" strike="noStrike">
                <a:solidFill>
                  <a:srgbClr val="000000"/>
                </a:solidFill>
                <a:latin typeface="Calibri"/>
                <a:ea typeface="Calibri"/>
                <a:cs typeface="Calibri"/>
                <a:sym typeface="Calibri"/>
              </a:rPr>
              <a:t>allows selection of the relevant information necessary for the data warehouse</a:t>
            </a:r>
            <a:endParaRPr b="0" i="0" sz="1800" u="none" cap="none" strike="noStrike">
              <a:solidFill>
                <a:srgbClr val="000000"/>
              </a:solidFill>
              <a:latin typeface="Arial"/>
              <a:ea typeface="Arial"/>
              <a:cs typeface="Arial"/>
              <a:sym typeface="Arial"/>
            </a:endParaRPr>
          </a:p>
          <a:p>
            <a:pPr indent="-284400" lvl="1" marL="743040" marR="0" rtl="0" algn="l">
              <a:lnSpc>
                <a:spcPct val="110000"/>
              </a:lnSpc>
              <a:spcBef>
                <a:spcPts val="0"/>
              </a:spcBef>
              <a:spcAft>
                <a:spcPts val="0"/>
              </a:spcAft>
              <a:buClr>
                <a:srgbClr val="FF0000"/>
              </a:buClr>
              <a:buSzPts val="1320"/>
              <a:buFont typeface="Noto Sans Symbols"/>
              <a:buChar char="■"/>
            </a:pPr>
            <a:r>
              <a:rPr b="0" i="0" lang="en-IN" sz="2400" u="none" cap="none" strike="noStrike">
                <a:solidFill>
                  <a:srgbClr val="FF0000"/>
                </a:solidFill>
                <a:latin typeface="Calibri"/>
                <a:ea typeface="Calibri"/>
                <a:cs typeface="Calibri"/>
                <a:sym typeface="Calibri"/>
              </a:rPr>
              <a:t>Data source view</a:t>
            </a:r>
            <a:endParaRPr b="0" i="0" sz="1800" u="none" cap="none" strike="noStrike">
              <a:solidFill>
                <a:srgbClr val="000000"/>
              </a:solidFill>
              <a:latin typeface="Arial"/>
              <a:ea typeface="Arial"/>
              <a:cs typeface="Arial"/>
              <a:sym typeface="Arial"/>
            </a:endParaRPr>
          </a:p>
          <a:p>
            <a:pPr indent="-227159" lvl="2" marL="1143000" marR="0" rtl="0" algn="l">
              <a:lnSpc>
                <a:spcPct val="110000"/>
              </a:lnSpc>
              <a:spcBef>
                <a:spcPts val="0"/>
              </a:spcBef>
              <a:spcAft>
                <a:spcPts val="0"/>
              </a:spcAft>
              <a:buClr>
                <a:srgbClr val="3333CC"/>
              </a:buClr>
              <a:buSzPts val="1200"/>
              <a:buFont typeface="Noto Sans Symbols"/>
              <a:buChar char="■"/>
            </a:pPr>
            <a:r>
              <a:rPr b="0" i="0" lang="en-IN" sz="2400" u="none" cap="none" strike="noStrike">
                <a:solidFill>
                  <a:srgbClr val="000000"/>
                </a:solidFill>
                <a:latin typeface="Calibri"/>
                <a:ea typeface="Calibri"/>
                <a:cs typeface="Calibri"/>
                <a:sym typeface="Calibri"/>
              </a:rPr>
              <a:t>exposes the information being captured, stored, and managed by operational systems</a:t>
            </a:r>
            <a:endParaRPr b="0" i="0" sz="1800" u="none" cap="none" strike="noStrike">
              <a:solidFill>
                <a:srgbClr val="000000"/>
              </a:solidFill>
              <a:latin typeface="Arial"/>
              <a:ea typeface="Arial"/>
              <a:cs typeface="Arial"/>
              <a:sym typeface="Arial"/>
            </a:endParaRPr>
          </a:p>
          <a:p>
            <a:pPr indent="-284400" lvl="1" marL="743040" marR="0" rtl="0" algn="l">
              <a:lnSpc>
                <a:spcPct val="110000"/>
              </a:lnSpc>
              <a:spcBef>
                <a:spcPts val="0"/>
              </a:spcBef>
              <a:spcAft>
                <a:spcPts val="0"/>
              </a:spcAft>
              <a:buClr>
                <a:srgbClr val="FF0000"/>
              </a:buClr>
              <a:buSzPts val="1320"/>
              <a:buFont typeface="Noto Sans Symbols"/>
              <a:buChar char="■"/>
            </a:pPr>
            <a:r>
              <a:rPr b="0" i="0" lang="en-IN" sz="2400" u="none" cap="none" strike="noStrike">
                <a:solidFill>
                  <a:srgbClr val="FF0000"/>
                </a:solidFill>
                <a:latin typeface="Calibri"/>
                <a:ea typeface="Calibri"/>
                <a:cs typeface="Calibri"/>
                <a:sym typeface="Calibri"/>
              </a:rPr>
              <a:t>Data warehouse view</a:t>
            </a:r>
            <a:endParaRPr b="0" i="0" sz="1800" u="none" cap="none" strike="noStrike">
              <a:solidFill>
                <a:srgbClr val="000000"/>
              </a:solidFill>
              <a:latin typeface="Arial"/>
              <a:ea typeface="Arial"/>
              <a:cs typeface="Arial"/>
              <a:sym typeface="Arial"/>
            </a:endParaRPr>
          </a:p>
          <a:p>
            <a:pPr indent="-227159" lvl="2" marL="1143000" marR="0" rtl="0" algn="l">
              <a:lnSpc>
                <a:spcPct val="110000"/>
              </a:lnSpc>
              <a:spcBef>
                <a:spcPts val="0"/>
              </a:spcBef>
              <a:spcAft>
                <a:spcPts val="0"/>
              </a:spcAft>
              <a:buClr>
                <a:srgbClr val="3333CC"/>
              </a:buClr>
              <a:buSzPts val="1200"/>
              <a:buFont typeface="Noto Sans Symbols"/>
              <a:buChar char="■"/>
            </a:pPr>
            <a:r>
              <a:rPr b="0" i="0" lang="en-IN" sz="2400" u="none" cap="none" strike="noStrike">
                <a:solidFill>
                  <a:srgbClr val="000000"/>
                </a:solidFill>
                <a:latin typeface="Calibri"/>
                <a:ea typeface="Calibri"/>
                <a:cs typeface="Calibri"/>
                <a:sym typeface="Calibri"/>
              </a:rPr>
              <a:t>consists of fact tables and dimension tables</a:t>
            </a:r>
            <a:endParaRPr b="0" i="0" sz="1800" u="none" cap="none" strike="noStrike">
              <a:solidFill>
                <a:srgbClr val="000000"/>
              </a:solidFill>
              <a:latin typeface="Arial"/>
              <a:ea typeface="Arial"/>
              <a:cs typeface="Arial"/>
              <a:sym typeface="Arial"/>
            </a:endParaRPr>
          </a:p>
          <a:p>
            <a:pPr indent="-284400" lvl="1" marL="743040" marR="0" rtl="0" algn="l">
              <a:lnSpc>
                <a:spcPct val="110000"/>
              </a:lnSpc>
              <a:spcBef>
                <a:spcPts val="0"/>
              </a:spcBef>
              <a:spcAft>
                <a:spcPts val="0"/>
              </a:spcAft>
              <a:buClr>
                <a:srgbClr val="FF0000"/>
              </a:buClr>
              <a:buSzPts val="1320"/>
              <a:buFont typeface="Noto Sans Symbols"/>
              <a:buChar char="■"/>
            </a:pPr>
            <a:r>
              <a:rPr b="0" i="0" lang="en-IN" sz="2400" u="none" cap="none" strike="noStrike">
                <a:solidFill>
                  <a:srgbClr val="FF0000"/>
                </a:solidFill>
                <a:latin typeface="Calibri"/>
                <a:ea typeface="Calibri"/>
                <a:cs typeface="Calibri"/>
                <a:sym typeface="Calibri"/>
              </a:rPr>
              <a:t>Business query view</a:t>
            </a:r>
            <a:r>
              <a:rPr b="0" i="0" lang="en-IN" sz="2400" u="none" cap="none" strike="noStrike">
                <a:solidFill>
                  <a:srgbClr val="000000"/>
                </a:solidFill>
                <a:latin typeface="Calibri"/>
                <a:ea typeface="Calibri"/>
                <a:cs typeface="Calibri"/>
                <a:sym typeface="Calibri"/>
              </a:rPr>
              <a:t> </a:t>
            </a:r>
            <a:endParaRPr b="0" i="0" sz="1800" u="none" cap="none" strike="noStrike">
              <a:solidFill>
                <a:srgbClr val="000000"/>
              </a:solidFill>
              <a:latin typeface="Arial"/>
              <a:ea typeface="Arial"/>
              <a:cs typeface="Arial"/>
              <a:sym typeface="Arial"/>
            </a:endParaRPr>
          </a:p>
          <a:p>
            <a:pPr indent="-227159" lvl="2" marL="1143000" marR="0" rtl="0" algn="l">
              <a:lnSpc>
                <a:spcPct val="110000"/>
              </a:lnSpc>
              <a:spcBef>
                <a:spcPts val="0"/>
              </a:spcBef>
              <a:spcAft>
                <a:spcPts val="0"/>
              </a:spcAft>
              <a:buClr>
                <a:srgbClr val="3333CC"/>
              </a:buClr>
              <a:buSzPts val="1200"/>
              <a:buFont typeface="Noto Sans Symbols"/>
              <a:buChar char="■"/>
            </a:pPr>
            <a:r>
              <a:rPr b="0" i="0" lang="en-IN" sz="2400" u="none" cap="none" strike="noStrike">
                <a:solidFill>
                  <a:srgbClr val="000000"/>
                </a:solidFill>
                <a:latin typeface="Calibri"/>
                <a:ea typeface="Calibri"/>
                <a:cs typeface="Calibri"/>
                <a:sym typeface="Calibri"/>
              </a:rPr>
              <a:t>sees the perspectives of data in the warehouse from the view of end-user</a:t>
            </a:r>
            <a:endParaRPr b="0" i="0" sz="1800" u="none" cap="none" strike="noStrike">
              <a:solidFill>
                <a:srgbClr val="000000"/>
              </a:solidFill>
              <a:latin typeface="Arial"/>
              <a:ea typeface="Arial"/>
              <a:cs typeface="Arial"/>
              <a:sym typeface="Arial"/>
            </a:endParaRPr>
          </a:p>
        </p:txBody>
      </p:sp>
      <p:sp>
        <p:nvSpPr>
          <p:cNvPr id="1442" name="Google Shape;1442;p96"/>
          <p:cNvSpPr/>
          <p:nvPr/>
        </p:nvSpPr>
        <p:spPr>
          <a:xfrm>
            <a:off x="7238880" y="6400800"/>
            <a:ext cx="1903680" cy="45576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ahoma"/>
                <a:ea typeface="Tahoma"/>
                <a:cs typeface="Tahoma"/>
                <a:sym typeface="Tahoma"/>
              </a:rPr>
              <a:t>‹#›</a:t>
            </a:fld>
            <a:endParaRPr b="0" sz="1800" strike="noStrike">
              <a:solidFill>
                <a:srgbClr val="000000"/>
              </a:solidFill>
              <a:latin typeface="Arial"/>
              <a:ea typeface="Arial"/>
              <a:cs typeface="Arial"/>
              <a:sym typeface="Arial"/>
            </a:endParaRPr>
          </a:p>
        </p:txBody>
      </p:sp>
    </p:spTree>
  </p:cSld>
  <p:clrMapOvr>
    <a:masterClrMapping/>
  </p:clrMapOvr>
</p:sld>
</file>

<file path=ppt/slides/slide9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6" name="Shape 1446"/>
        <p:cNvGrpSpPr/>
        <p:nvPr/>
      </p:nvGrpSpPr>
      <p:grpSpPr>
        <a:xfrm>
          <a:off x="0" y="0"/>
          <a:ext cx="0" cy="0"/>
          <a:chOff x="0" y="0"/>
          <a:chExt cx="0" cy="0"/>
        </a:xfrm>
      </p:grpSpPr>
      <p:sp>
        <p:nvSpPr>
          <p:cNvPr id="1447" name="Google Shape;1447;p97"/>
          <p:cNvSpPr/>
          <p:nvPr/>
        </p:nvSpPr>
        <p:spPr>
          <a:xfrm>
            <a:off x="2590920" y="304920"/>
            <a:ext cx="6551640" cy="836640"/>
          </a:xfrm>
          <a:prstGeom prst="rect">
            <a:avLst/>
          </a:prstGeom>
          <a:noFill/>
          <a:ln>
            <a:noFill/>
          </a:ln>
        </p:spPr>
        <p:txBody>
          <a:bodyPr anchorCtr="0" anchor="b" bIns="46075" lIns="92150" spcFirstLastPara="1" rIns="92150" wrap="square" tIns="46075">
            <a:noAutofit/>
          </a:bodyPr>
          <a:lstStyle/>
          <a:p>
            <a:pPr indent="0" lvl="0" marL="0" marR="0" rtl="0" algn="ctr">
              <a:lnSpc>
                <a:spcPct val="100000"/>
              </a:lnSpc>
              <a:spcBef>
                <a:spcPts val="0"/>
              </a:spcBef>
              <a:spcAft>
                <a:spcPts val="0"/>
              </a:spcAft>
              <a:buNone/>
            </a:pPr>
            <a:r>
              <a:rPr b="0" lang="en-IN" sz="3600" strike="noStrike">
                <a:solidFill>
                  <a:srgbClr val="FFFFFF"/>
                </a:solidFill>
                <a:latin typeface="Calibri"/>
                <a:ea typeface="Calibri"/>
                <a:cs typeface="Calibri"/>
                <a:sym typeface="Calibri"/>
              </a:rPr>
              <a:t>Data Warehouse Design Process </a:t>
            </a:r>
            <a:endParaRPr b="0" sz="1800" strike="noStrike">
              <a:solidFill>
                <a:srgbClr val="000000"/>
              </a:solidFill>
              <a:latin typeface="Arial"/>
              <a:ea typeface="Arial"/>
              <a:cs typeface="Arial"/>
              <a:sym typeface="Arial"/>
            </a:endParaRPr>
          </a:p>
        </p:txBody>
      </p:sp>
      <p:sp>
        <p:nvSpPr>
          <p:cNvPr id="1448" name="Google Shape;1448;p97"/>
          <p:cNvSpPr/>
          <p:nvPr/>
        </p:nvSpPr>
        <p:spPr>
          <a:xfrm>
            <a:off x="304920" y="1371600"/>
            <a:ext cx="8456760" cy="5180040"/>
          </a:xfrm>
          <a:prstGeom prst="rect">
            <a:avLst/>
          </a:prstGeom>
          <a:noFill/>
          <a:ln>
            <a:noFill/>
          </a:ln>
        </p:spPr>
        <p:txBody>
          <a:bodyPr anchorCtr="0" anchor="t" bIns="46075" lIns="92150" spcFirstLastPara="1" rIns="92150" wrap="square" tIns="46075">
            <a:noAutofit/>
          </a:bodyPr>
          <a:lstStyle/>
          <a:p>
            <a:pPr indent="-341640" lvl="0" marL="343080" marR="0" rtl="0" algn="l">
              <a:lnSpc>
                <a:spcPct val="110000"/>
              </a:lnSpc>
              <a:spcBef>
                <a:spcPts val="0"/>
              </a:spcBef>
              <a:spcAft>
                <a:spcPts val="0"/>
              </a:spcAft>
              <a:buClr>
                <a:srgbClr val="3333CC"/>
              </a:buClr>
              <a:buSzPts val="1200"/>
              <a:buFont typeface="Noto Sans Symbols"/>
              <a:buChar char="■"/>
            </a:pPr>
            <a:r>
              <a:rPr b="0" lang="en-IN" sz="2000" strike="noStrike">
                <a:solidFill>
                  <a:srgbClr val="000000"/>
                </a:solidFill>
                <a:latin typeface="Calibri"/>
                <a:ea typeface="Calibri"/>
                <a:cs typeface="Calibri"/>
                <a:sym typeface="Calibri"/>
              </a:rPr>
              <a:t>Top-down, bottom-up approaches or a combination of both</a:t>
            </a:r>
            <a:endParaRPr b="0" sz="1800" strike="noStrike">
              <a:solidFill>
                <a:srgbClr val="000000"/>
              </a:solidFill>
              <a:latin typeface="Arial"/>
              <a:ea typeface="Arial"/>
              <a:cs typeface="Arial"/>
              <a:sym typeface="Arial"/>
            </a:endParaRPr>
          </a:p>
          <a:p>
            <a:pPr indent="-284400" lvl="1" marL="743040" marR="0" rtl="0" algn="l">
              <a:lnSpc>
                <a:spcPct val="110000"/>
              </a:lnSpc>
              <a:spcBef>
                <a:spcPts val="0"/>
              </a:spcBef>
              <a:spcAft>
                <a:spcPts val="0"/>
              </a:spcAft>
              <a:buClr>
                <a:srgbClr val="FF0000"/>
              </a:buClr>
              <a:buSzPts val="1100"/>
              <a:buFont typeface="Noto Sans Symbols"/>
              <a:buChar char="■"/>
            </a:pPr>
            <a:r>
              <a:rPr b="0" i="0" lang="en-IN" sz="2000" u="sng" cap="none" strike="noStrike">
                <a:solidFill>
                  <a:srgbClr val="000000"/>
                </a:solidFill>
                <a:latin typeface="Calibri"/>
                <a:ea typeface="Calibri"/>
                <a:cs typeface="Calibri"/>
                <a:sym typeface="Calibri"/>
              </a:rPr>
              <a:t>Top-down</a:t>
            </a:r>
            <a:r>
              <a:rPr b="0" i="0" lang="en-IN" sz="2000" u="none" cap="none" strike="noStrike">
                <a:solidFill>
                  <a:srgbClr val="000000"/>
                </a:solidFill>
                <a:latin typeface="Calibri"/>
                <a:ea typeface="Calibri"/>
                <a:cs typeface="Calibri"/>
                <a:sym typeface="Calibri"/>
              </a:rPr>
              <a:t>: Starts with overall design and planning (mature)</a:t>
            </a:r>
            <a:endParaRPr b="0" i="0" sz="1800" u="none" cap="none" strike="noStrike">
              <a:solidFill>
                <a:srgbClr val="000000"/>
              </a:solidFill>
              <a:latin typeface="Arial"/>
              <a:ea typeface="Arial"/>
              <a:cs typeface="Arial"/>
              <a:sym typeface="Arial"/>
            </a:endParaRPr>
          </a:p>
          <a:p>
            <a:pPr indent="-284400" lvl="1" marL="743040" marR="0" rtl="0" algn="l">
              <a:lnSpc>
                <a:spcPct val="110000"/>
              </a:lnSpc>
              <a:spcBef>
                <a:spcPts val="0"/>
              </a:spcBef>
              <a:spcAft>
                <a:spcPts val="0"/>
              </a:spcAft>
              <a:buClr>
                <a:srgbClr val="FF0000"/>
              </a:buClr>
              <a:buSzPts val="1100"/>
              <a:buFont typeface="Noto Sans Symbols"/>
              <a:buChar char="■"/>
            </a:pPr>
            <a:r>
              <a:rPr b="0" i="0" lang="en-IN" sz="2000" u="sng" cap="none" strike="noStrike">
                <a:solidFill>
                  <a:srgbClr val="000000"/>
                </a:solidFill>
                <a:latin typeface="Calibri"/>
                <a:ea typeface="Calibri"/>
                <a:cs typeface="Calibri"/>
                <a:sym typeface="Calibri"/>
              </a:rPr>
              <a:t>Bottom-up</a:t>
            </a:r>
            <a:r>
              <a:rPr b="0" i="0" lang="en-IN" sz="2000" u="none" cap="none" strike="noStrike">
                <a:solidFill>
                  <a:srgbClr val="000000"/>
                </a:solidFill>
                <a:latin typeface="Calibri"/>
                <a:ea typeface="Calibri"/>
                <a:cs typeface="Calibri"/>
                <a:sym typeface="Calibri"/>
              </a:rPr>
              <a:t>: Starts with experiments and prototypes (rapid)</a:t>
            </a:r>
            <a:endParaRPr b="0" i="0" sz="1800" u="none" cap="none" strike="noStrike">
              <a:solidFill>
                <a:srgbClr val="000000"/>
              </a:solidFill>
              <a:latin typeface="Arial"/>
              <a:ea typeface="Arial"/>
              <a:cs typeface="Arial"/>
              <a:sym typeface="Arial"/>
            </a:endParaRPr>
          </a:p>
          <a:p>
            <a:pPr indent="-341640" lvl="0" marL="343080" marR="0" rtl="0" algn="l">
              <a:lnSpc>
                <a:spcPct val="110000"/>
              </a:lnSpc>
              <a:spcBef>
                <a:spcPts val="0"/>
              </a:spcBef>
              <a:spcAft>
                <a:spcPts val="0"/>
              </a:spcAft>
              <a:buClr>
                <a:srgbClr val="3333CC"/>
              </a:buClr>
              <a:buSzPts val="1200"/>
              <a:buFont typeface="Noto Sans Symbols"/>
              <a:buChar char="■"/>
            </a:pPr>
            <a:r>
              <a:rPr b="0" lang="en-IN" sz="2000" strike="noStrike">
                <a:solidFill>
                  <a:srgbClr val="000000"/>
                </a:solidFill>
                <a:latin typeface="Calibri"/>
                <a:ea typeface="Calibri"/>
                <a:cs typeface="Calibri"/>
                <a:sym typeface="Calibri"/>
              </a:rPr>
              <a:t>From software engineering point of view</a:t>
            </a:r>
            <a:endParaRPr b="0" sz="1800" strike="noStrike">
              <a:solidFill>
                <a:srgbClr val="000000"/>
              </a:solidFill>
              <a:latin typeface="Arial"/>
              <a:ea typeface="Arial"/>
              <a:cs typeface="Arial"/>
              <a:sym typeface="Arial"/>
            </a:endParaRPr>
          </a:p>
          <a:p>
            <a:pPr indent="-284400" lvl="1" marL="743040" marR="0" rtl="0" algn="l">
              <a:lnSpc>
                <a:spcPct val="110000"/>
              </a:lnSpc>
              <a:spcBef>
                <a:spcPts val="0"/>
              </a:spcBef>
              <a:spcAft>
                <a:spcPts val="0"/>
              </a:spcAft>
              <a:buClr>
                <a:srgbClr val="FF0000"/>
              </a:buClr>
              <a:buSzPts val="1100"/>
              <a:buFont typeface="Noto Sans Symbols"/>
              <a:buChar char="■"/>
            </a:pPr>
            <a:r>
              <a:rPr b="0" i="0" lang="en-IN" sz="2000" u="sng" cap="none" strike="noStrike">
                <a:solidFill>
                  <a:srgbClr val="000000"/>
                </a:solidFill>
                <a:latin typeface="Calibri"/>
                <a:ea typeface="Calibri"/>
                <a:cs typeface="Calibri"/>
                <a:sym typeface="Calibri"/>
              </a:rPr>
              <a:t>Waterfal</a:t>
            </a:r>
            <a:r>
              <a:rPr b="0" i="0" lang="en-IN" sz="2000" u="none" cap="none" strike="noStrike">
                <a:solidFill>
                  <a:srgbClr val="000000"/>
                </a:solidFill>
                <a:latin typeface="Calibri"/>
                <a:ea typeface="Calibri"/>
                <a:cs typeface="Calibri"/>
                <a:sym typeface="Calibri"/>
              </a:rPr>
              <a:t>l: structured and systematic analysis at each step before proceeding to the next</a:t>
            </a:r>
            <a:endParaRPr b="0" i="0" sz="1800" u="none" cap="none" strike="noStrike">
              <a:solidFill>
                <a:srgbClr val="000000"/>
              </a:solidFill>
              <a:latin typeface="Arial"/>
              <a:ea typeface="Arial"/>
              <a:cs typeface="Arial"/>
              <a:sym typeface="Arial"/>
            </a:endParaRPr>
          </a:p>
          <a:p>
            <a:pPr indent="-284400" lvl="1" marL="743040" marR="0" rtl="0" algn="l">
              <a:lnSpc>
                <a:spcPct val="110000"/>
              </a:lnSpc>
              <a:spcBef>
                <a:spcPts val="0"/>
              </a:spcBef>
              <a:spcAft>
                <a:spcPts val="0"/>
              </a:spcAft>
              <a:buClr>
                <a:srgbClr val="FF0000"/>
              </a:buClr>
              <a:buSzPts val="1100"/>
              <a:buFont typeface="Noto Sans Symbols"/>
              <a:buChar char="■"/>
            </a:pPr>
            <a:r>
              <a:rPr b="0" i="0" lang="en-IN" sz="2000" u="sng" cap="none" strike="noStrike">
                <a:solidFill>
                  <a:srgbClr val="000000"/>
                </a:solidFill>
                <a:latin typeface="Calibri"/>
                <a:ea typeface="Calibri"/>
                <a:cs typeface="Calibri"/>
                <a:sym typeface="Calibri"/>
              </a:rPr>
              <a:t>Spiral</a:t>
            </a:r>
            <a:r>
              <a:rPr b="0" i="0" lang="en-IN" sz="2000" u="none" cap="none" strike="noStrike">
                <a:solidFill>
                  <a:srgbClr val="000000"/>
                </a:solidFill>
                <a:latin typeface="Calibri"/>
                <a:ea typeface="Calibri"/>
                <a:cs typeface="Calibri"/>
                <a:sym typeface="Calibri"/>
              </a:rPr>
              <a:t>:  rapid generation of increasingly functional systems, short turn around time, quick turn around</a:t>
            </a:r>
            <a:endParaRPr b="0" i="0" sz="1800" u="none" cap="none" strike="noStrike">
              <a:solidFill>
                <a:srgbClr val="000000"/>
              </a:solidFill>
              <a:latin typeface="Arial"/>
              <a:ea typeface="Arial"/>
              <a:cs typeface="Arial"/>
              <a:sym typeface="Arial"/>
            </a:endParaRPr>
          </a:p>
          <a:p>
            <a:pPr indent="-341640" lvl="0" marL="343080" marR="0" rtl="0" algn="l">
              <a:lnSpc>
                <a:spcPct val="110000"/>
              </a:lnSpc>
              <a:spcBef>
                <a:spcPts val="0"/>
              </a:spcBef>
              <a:spcAft>
                <a:spcPts val="0"/>
              </a:spcAft>
              <a:buClr>
                <a:srgbClr val="3333CC"/>
              </a:buClr>
              <a:buSzPts val="1200"/>
              <a:buFont typeface="Noto Sans Symbols"/>
              <a:buChar char="■"/>
            </a:pPr>
            <a:r>
              <a:rPr b="0" lang="en-IN" sz="2000" strike="noStrike">
                <a:solidFill>
                  <a:srgbClr val="000000"/>
                </a:solidFill>
                <a:latin typeface="Calibri"/>
                <a:ea typeface="Calibri"/>
                <a:cs typeface="Calibri"/>
                <a:sym typeface="Calibri"/>
              </a:rPr>
              <a:t>Typical data warehouse design process</a:t>
            </a:r>
            <a:endParaRPr b="0" sz="1800" strike="noStrike">
              <a:solidFill>
                <a:srgbClr val="000000"/>
              </a:solidFill>
              <a:latin typeface="Arial"/>
              <a:ea typeface="Arial"/>
              <a:cs typeface="Arial"/>
              <a:sym typeface="Arial"/>
            </a:endParaRPr>
          </a:p>
          <a:p>
            <a:pPr indent="-284400" lvl="1" marL="743040" marR="0" rtl="0" algn="l">
              <a:lnSpc>
                <a:spcPct val="110000"/>
              </a:lnSpc>
              <a:spcBef>
                <a:spcPts val="0"/>
              </a:spcBef>
              <a:spcAft>
                <a:spcPts val="0"/>
              </a:spcAft>
              <a:buClr>
                <a:srgbClr val="FF0000"/>
              </a:buClr>
              <a:buSzPts val="1100"/>
              <a:buFont typeface="Noto Sans Symbols"/>
              <a:buChar char="■"/>
            </a:pPr>
            <a:r>
              <a:rPr b="0" i="0" lang="en-IN" sz="2000" u="none" cap="none" strike="noStrike">
                <a:solidFill>
                  <a:srgbClr val="000000"/>
                </a:solidFill>
                <a:latin typeface="Calibri"/>
                <a:ea typeface="Calibri"/>
                <a:cs typeface="Calibri"/>
                <a:sym typeface="Calibri"/>
              </a:rPr>
              <a:t>Choose a </a:t>
            </a:r>
            <a:r>
              <a:rPr b="0" i="0" lang="en-IN" sz="2000" u="none" cap="none" strike="noStrike">
                <a:solidFill>
                  <a:srgbClr val="3333CC"/>
                </a:solidFill>
                <a:latin typeface="Calibri"/>
                <a:ea typeface="Calibri"/>
                <a:cs typeface="Calibri"/>
                <a:sym typeface="Calibri"/>
              </a:rPr>
              <a:t>business process</a:t>
            </a:r>
            <a:r>
              <a:rPr b="0" i="0" lang="en-IN" sz="2000" u="none" cap="none" strike="noStrike">
                <a:solidFill>
                  <a:srgbClr val="000000"/>
                </a:solidFill>
                <a:latin typeface="Calibri"/>
                <a:ea typeface="Calibri"/>
                <a:cs typeface="Calibri"/>
                <a:sym typeface="Calibri"/>
              </a:rPr>
              <a:t> to model, e.g., orders, invoices, etc.</a:t>
            </a:r>
            <a:endParaRPr b="0" i="0" sz="1800" u="none" cap="none" strike="noStrike">
              <a:solidFill>
                <a:srgbClr val="000000"/>
              </a:solidFill>
              <a:latin typeface="Arial"/>
              <a:ea typeface="Arial"/>
              <a:cs typeface="Arial"/>
              <a:sym typeface="Arial"/>
            </a:endParaRPr>
          </a:p>
          <a:p>
            <a:pPr indent="-284400" lvl="1" marL="743040" marR="0" rtl="0" algn="l">
              <a:lnSpc>
                <a:spcPct val="110000"/>
              </a:lnSpc>
              <a:spcBef>
                <a:spcPts val="0"/>
              </a:spcBef>
              <a:spcAft>
                <a:spcPts val="0"/>
              </a:spcAft>
              <a:buClr>
                <a:srgbClr val="FF0000"/>
              </a:buClr>
              <a:buSzPts val="1100"/>
              <a:buFont typeface="Noto Sans Symbols"/>
              <a:buChar char="■"/>
            </a:pPr>
            <a:r>
              <a:rPr b="0" i="0" lang="en-IN" sz="2000" u="none" cap="none" strike="noStrike">
                <a:solidFill>
                  <a:srgbClr val="000000"/>
                </a:solidFill>
                <a:latin typeface="Calibri"/>
                <a:ea typeface="Calibri"/>
                <a:cs typeface="Calibri"/>
                <a:sym typeface="Calibri"/>
              </a:rPr>
              <a:t>Choose the </a:t>
            </a:r>
            <a:r>
              <a:rPr b="0" i="1" lang="en-IN" sz="2000" u="sng" cap="none" strike="noStrike">
                <a:solidFill>
                  <a:srgbClr val="3333CC"/>
                </a:solidFill>
                <a:latin typeface="Calibri"/>
                <a:ea typeface="Calibri"/>
                <a:cs typeface="Calibri"/>
                <a:sym typeface="Calibri"/>
              </a:rPr>
              <a:t>grain</a:t>
            </a:r>
            <a:r>
              <a:rPr b="0" i="0" lang="en-IN" sz="2000" u="none" cap="none" strike="noStrike">
                <a:solidFill>
                  <a:srgbClr val="3333CC"/>
                </a:solidFill>
                <a:latin typeface="Calibri"/>
                <a:ea typeface="Calibri"/>
                <a:cs typeface="Calibri"/>
                <a:sym typeface="Calibri"/>
              </a:rPr>
              <a:t> (</a:t>
            </a:r>
            <a:r>
              <a:rPr b="0" i="1" lang="en-IN" sz="2000" u="none" cap="none" strike="noStrike">
                <a:solidFill>
                  <a:srgbClr val="3333CC"/>
                </a:solidFill>
                <a:latin typeface="Calibri"/>
                <a:ea typeface="Calibri"/>
                <a:cs typeface="Calibri"/>
                <a:sym typeface="Calibri"/>
              </a:rPr>
              <a:t>atomic level of data</a:t>
            </a:r>
            <a:r>
              <a:rPr b="0" i="0" lang="en-IN" sz="2000" u="none" cap="none" strike="noStrike">
                <a:solidFill>
                  <a:srgbClr val="3333CC"/>
                </a:solidFill>
                <a:latin typeface="Calibri"/>
                <a:ea typeface="Calibri"/>
                <a:cs typeface="Calibri"/>
                <a:sym typeface="Calibri"/>
              </a:rPr>
              <a:t>)</a:t>
            </a:r>
            <a:r>
              <a:rPr b="0" i="0" lang="en-IN" sz="2000" u="none" cap="none" strike="noStrike">
                <a:solidFill>
                  <a:srgbClr val="000000"/>
                </a:solidFill>
                <a:latin typeface="Calibri"/>
                <a:ea typeface="Calibri"/>
                <a:cs typeface="Calibri"/>
                <a:sym typeface="Calibri"/>
              </a:rPr>
              <a:t> of the business process</a:t>
            </a:r>
            <a:endParaRPr b="0" i="0" sz="1800" u="none" cap="none" strike="noStrike">
              <a:solidFill>
                <a:srgbClr val="000000"/>
              </a:solidFill>
              <a:latin typeface="Arial"/>
              <a:ea typeface="Arial"/>
              <a:cs typeface="Arial"/>
              <a:sym typeface="Arial"/>
            </a:endParaRPr>
          </a:p>
          <a:p>
            <a:pPr indent="-284400" lvl="1" marL="743040" marR="0" rtl="0" algn="l">
              <a:lnSpc>
                <a:spcPct val="110000"/>
              </a:lnSpc>
              <a:spcBef>
                <a:spcPts val="0"/>
              </a:spcBef>
              <a:spcAft>
                <a:spcPts val="0"/>
              </a:spcAft>
              <a:buClr>
                <a:srgbClr val="FF0000"/>
              </a:buClr>
              <a:buSzPts val="1100"/>
              <a:buFont typeface="Noto Sans Symbols"/>
              <a:buChar char="■"/>
            </a:pPr>
            <a:r>
              <a:rPr b="0" i="0" lang="en-IN" sz="2000" u="none" cap="none" strike="noStrike">
                <a:solidFill>
                  <a:srgbClr val="000000"/>
                </a:solidFill>
                <a:latin typeface="Calibri"/>
                <a:ea typeface="Calibri"/>
                <a:cs typeface="Calibri"/>
                <a:sym typeface="Calibri"/>
              </a:rPr>
              <a:t>Choose the </a:t>
            </a:r>
            <a:r>
              <a:rPr b="0" i="0" lang="en-IN" sz="2000" u="none" cap="none" strike="noStrike">
                <a:solidFill>
                  <a:srgbClr val="3333CC"/>
                </a:solidFill>
                <a:latin typeface="Calibri"/>
                <a:ea typeface="Calibri"/>
                <a:cs typeface="Calibri"/>
                <a:sym typeface="Calibri"/>
              </a:rPr>
              <a:t>dimensions</a:t>
            </a:r>
            <a:r>
              <a:rPr b="0" i="0" lang="en-IN" sz="2000" u="none" cap="none" strike="noStrike">
                <a:solidFill>
                  <a:srgbClr val="000000"/>
                </a:solidFill>
                <a:latin typeface="Calibri"/>
                <a:ea typeface="Calibri"/>
                <a:cs typeface="Calibri"/>
                <a:sym typeface="Calibri"/>
              </a:rPr>
              <a:t> that will apply to each fact table record</a:t>
            </a:r>
            <a:endParaRPr b="0" i="0" sz="1800" u="none" cap="none" strike="noStrike">
              <a:solidFill>
                <a:srgbClr val="000000"/>
              </a:solidFill>
              <a:latin typeface="Arial"/>
              <a:ea typeface="Arial"/>
              <a:cs typeface="Arial"/>
              <a:sym typeface="Arial"/>
            </a:endParaRPr>
          </a:p>
          <a:p>
            <a:pPr indent="-284400" lvl="1" marL="743040" marR="0" rtl="0" algn="l">
              <a:lnSpc>
                <a:spcPct val="110000"/>
              </a:lnSpc>
              <a:spcBef>
                <a:spcPts val="0"/>
              </a:spcBef>
              <a:spcAft>
                <a:spcPts val="0"/>
              </a:spcAft>
              <a:buClr>
                <a:srgbClr val="FF0000"/>
              </a:buClr>
              <a:buSzPts val="1100"/>
              <a:buFont typeface="Noto Sans Symbols"/>
              <a:buChar char="■"/>
            </a:pPr>
            <a:r>
              <a:rPr b="0" i="0" lang="en-IN" sz="2000" u="none" cap="none" strike="noStrike">
                <a:solidFill>
                  <a:srgbClr val="000000"/>
                </a:solidFill>
                <a:latin typeface="Calibri"/>
                <a:ea typeface="Calibri"/>
                <a:cs typeface="Calibri"/>
                <a:sym typeface="Calibri"/>
              </a:rPr>
              <a:t>Choose the </a:t>
            </a:r>
            <a:r>
              <a:rPr b="0" i="0" lang="en-IN" sz="2000" u="none" cap="none" strike="noStrike">
                <a:solidFill>
                  <a:srgbClr val="3333CC"/>
                </a:solidFill>
                <a:latin typeface="Calibri"/>
                <a:ea typeface="Calibri"/>
                <a:cs typeface="Calibri"/>
                <a:sym typeface="Calibri"/>
              </a:rPr>
              <a:t>measure</a:t>
            </a:r>
            <a:r>
              <a:rPr b="0" i="0" lang="en-IN" sz="2000" u="none" cap="none" strike="noStrike">
                <a:solidFill>
                  <a:srgbClr val="000000"/>
                </a:solidFill>
                <a:latin typeface="Calibri"/>
                <a:ea typeface="Calibri"/>
                <a:cs typeface="Calibri"/>
                <a:sym typeface="Calibri"/>
              </a:rPr>
              <a:t> that will populate each fact table record</a:t>
            </a:r>
            <a:endParaRPr b="0" i="0" sz="1800" u="none" cap="none" strike="noStrike">
              <a:solidFill>
                <a:srgbClr val="000000"/>
              </a:solidFill>
              <a:latin typeface="Arial"/>
              <a:ea typeface="Arial"/>
              <a:cs typeface="Arial"/>
              <a:sym typeface="Arial"/>
            </a:endParaRPr>
          </a:p>
        </p:txBody>
      </p:sp>
      <p:sp>
        <p:nvSpPr>
          <p:cNvPr id="1449" name="Google Shape;1449;p97"/>
          <p:cNvSpPr/>
          <p:nvPr/>
        </p:nvSpPr>
        <p:spPr>
          <a:xfrm>
            <a:off x="7238880" y="6400800"/>
            <a:ext cx="1903680" cy="45576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ahoma"/>
                <a:ea typeface="Tahoma"/>
                <a:cs typeface="Tahoma"/>
                <a:sym typeface="Tahoma"/>
              </a:rPr>
              <a:t>‹#›</a:t>
            </a:fld>
            <a:endParaRPr b="0" sz="1800" strike="noStrike">
              <a:solidFill>
                <a:srgbClr val="000000"/>
              </a:solidFill>
              <a:latin typeface="Arial"/>
              <a:ea typeface="Arial"/>
              <a:cs typeface="Arial"/>
              <a:sym typeface="Arial"/>
            </a:endParaRPr>
          </a:p>
        </p:txBody>
      </p:sp>
    </p:spTree>
  </p:cSld>
  <p:clrMapOvr>
    <a:masterClrMapping/>
  </p:clrMapOvr>
</p:sld>
</file>

<file path=ppt/slides/slide9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3" name="Shape 1453"/>
        <p:cNvGrpSpPr/>
        <p:nvPr/>
      </p:nvGrpSpPr>
      <p:grpSpPr>
        <a:xfrm>
          <a:off x="0" y="0"/>
          <a:ext cx="0" cy="0"/>
          <a:chOff x="0" y="0"/>
          <a:chExt cx="0" cy="0"/>
        </a:xfrm>
      </p:grpSpPr>
      <p:sp>
        <p:nvSpPr>
          <p:cNvPr id="1454" name="Google Shape;1454;p98"/>
          <p:cNvSpPr/>
          <p:nvPr/>
        </p:nvSpPr>
        <p:spPr>
          <a:xfrm>
            <a:off x="2514600" y="380880"/>
            <a:ext cx="6247080" cy="684360"/>
          </a:xfrm>
          <a:prstGeom prst="rect">
            <a:avLst/>
          </a:prstGeom>
          <a:noFill/>
          <a:ln>
            <a:noFill/>
          </a:ln>
        </p:spPr>
        <p:txBody>
          <a:bodyPr anchorCtr="0" anchor="b" bIns="45000" lIns="90000" spcFirstLastPara="1" rIns="90000" wrap="square" tIns="45000">
            <a:noAutofit/>
          </a:bodyPr>
          <a:lstStyle/>
          <a:p>
            <a:pPr indent="0" lvl="0" marL="0" marR="0" rtl="0" algn="ctr">
              <a:lnSpc>
                <a:spcPct val="100000"/>
              </a:lnSpc>
              <a:spcBef>
                <a:spcPts val="0"/>
              </a:spcBef>
              <a:spcAft>
                <a:spcPts val="0"/>
              </a:spcAft>
              <a:buNone/>
            </a:pPr>
            <a:r>
              <a:rPr b="0" lang="en-IN" sz="3600" strike="noStrike">
                <a:solidFill>
                  <a:srgbClr val="FFFFFF"/>
                </a:solidFill>
                <a:latin typeface="Calibri"/>
                <a:ea typeface="Calibri"/>
                <a:cs typeface="Calibri"/>
                <a:sym typeface="Calibri"/>
              </a:rPr>
              <a:t>Top Down Approach</a:t>
            </a:r>
            <a:endParaRPr b="0" sz="1800" strike="noStrike">
              <a:solidFill>
                <a:srgbClr val="000000"/>
              </a:solidFill>
              <a:latin typeface="Arial"/>
              <a:ea typeface="Arial"/>
              <a:cs typeface="Arial"/>
              <a:sym typeface="Arial"/>
            </a:endParaRPr>
          </a:p>
        </p:txBody>
      </p:sp>
      <p:sp>
        <p:nvSpPr>
          <p:cNvPr id="1455" name="Google Shape;1455;p98"/>
          <p:cNvSpPr/>
          <p:nvPr/>
        </p:nvSpPr>
        <p:spPr>
          <a:xfrm>
            <a:off x="7238880" y="6400800"/>
            <a:ext cx="1903680" cy="45576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ahoma"/>
                <a:ea typeface="Tahoma"/>
                <a:cs typeface="Tahoma"/>
                <a:sym typeface="Tahoma"/>
              </a:rPr>
              <a:t>‹#›</a:t>
            </a:fld>
            <a:endParaRPr b="0" sz="1800" strike="noStrike">
              <a:solidFill>
                <a:srgbClr val="000000"/>
              </a:solidFill>
              <a:latin typeface="Arial"/>
              <a:ea typeface="Arial"/>
              <a:cs typeface="Arial"/>
              <a:sym typeface="Arial"/>
            </a:endParaRPr>
          </a:p>
        </p:txBody>
      </p:sp>
      <p:pic>
        <p:nvPicPr>
          <p:cNvPr id="1456" name="Google Shape;1456;p98"/>
          <p:cNvPicPr preferRelativeResize="0"/>
          <p:nvPr/>
        </p:nvPicPr>
        <p:blipFill rotWithShape="1">
          <a:blip r:embed="rId3">
            <a:alphaModFix/>
          </a:blip>
          <a:srcRect b="0" l="0" r="0" t="0"/>
          <a:stretch/>
        </p:blipFill>
        <p:spPr>
          <a:xfrm>
            <a:off x="3005280" y="1447920"/>
            <a:ext cx="3132360" cy="5027760"/>
          </a:xfrm>
          <a:prstGeom prst="rect">
            <a:avLst/>
          </a:prstGeom>
          <a:noFill/>
          <a:ln>
            <a:noFill/>
          </a:ln>
        </p:spPr>
      </p:pic>
    </p:spTree>
  </p:cSld>
  <p:clrMapOvr>
    <a:masterClrMapping/>
  </p:clrMapOvr>
</p:sld>
</file>

<file path=ppt/slides/slide9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0" name="Shape 1460"/>
        <p:cNvGrpSpPr/>
        <p:nvPr/>
      </p:nvGrpSpPr>
      <p:grpSpPr>
        <a:xfrm>
          <a:off x="0" y="0"/>
          <a:ext cx="0" cy="0"/>
          <a:chOff x="0" y="0"/>
          <a:chExt cx="0" cy="0"/>
        </a:xfrm>
      </p:grpSpPr>
      <p:sp>
        <p:nvSpPr>
          <p:cNvPr id="1461" name="Google Shape;1461;p99"/>
          <p:cNvSpPr/>
          <p:nvPr/>
        </p:nvSpPr>
        <p:spPr>
          <a:xfrm>
            <a:off x="2590920" y="380880"/>
            <a:ext cx="6170760" cy="684360"/>
          </a:xfrm>
          <a:prstGeom prst="rect">
            <a:avLst/>
          </a:prstGeom>
          <a:noFill/>
          <a:ln>
            <a:noFill/>
          </a:ln>
        </p:spPr>
        <p:txBody>
          <a:bodyPr anchorCtr="0" anchor="b" bIns="45000" lIns="90000" spcFirstLastPara="1" rIns="90000" wrap="square" tIns="45000">
            <a:noAutofit/>
          </a:bodyPr>
          <a:lstStyle/>
          <a:p>
            <a:pPr indent="0" lvl="0" marL="0" marR="0" rtl="0" algn="ctr">
              <a:lnSpc>
                <a:spcPct val="100000"/>
              </a:lnSpc>
              <a:spcBef>
                <a:spcPts val="0"/>
              </a:spcBef>
              <a:spcAft>
                <a:spcPts val="0"/>
              </a:spcAft>
              <a:buNone/>
            </a:pPr>
            <a:r>
              <a:rPr b="0" lang="en-IN" sz="3600" strike="noStrike">
                <a:solidFill>
                  <a:srgbClr val="FFFFFF"/>
                </a:solidFill>
                <a:latin typeface="Calibri"/>
                <a:ea typeface="Calibri"/>
                <a:cs typeface="Calibri"/>
                <a:sym typeface="Calibri"/>
              </a:rPr>
              <a:t>Top Down Approach</a:t>
            </a:r>
            <a:endParaRPr b="0" sz="1800" strike="noStrike">
              <a:solidFill>
                <a:srgbClr val="000000"/>
              </a:solidFill>
              <a:latin typeface="Arial"/>
              <a:ea typeface="Arial"/>
              <a:cs typeface="Arial"/>
              <a:sym typeface="Arial"/>
            </a:endParaRPr>
          </a:p>
        </p:txBody>
      </p:sp>
      <p:sp>
        <p:nvSpPr>
          <p:cNvPr id="1462" name="Google Shape;1462;p99"/>
          <p:cNvSpPr/>
          <p:nvPr/>
        </p:nvSpPr>
        <p:spPr>
          <a:xfrm>
            <a:off x="380880" y="1447920"/>
            <a:ext cx="8380440" cy="5027760"/>
          </a:xfrm>
          <a:prstGeom prst="rect">
            <a:avLst/>
          </a:prstGeom>
          <a:noFill/>
          <a:ln>
            <a:noFill/>
          </a:ln>
        </p:spPr>
        <p:txBody>
          <a:bodyPr anchorCtr="0" anchor="t" bIns="45000" lIns="90000" spcFirstLastPara="1" rIns="90000" wrap="square" tIns="45000">
            <a:noAutofit/>
          </a:bodyPr>
          <a:lstStyle/>
          <a:p>
            <a:pPr indent="-341640" lvl="0" marL="343080" marR="0" rtl="0" algn="just">
              <a:lnSpc>
                <a:spcPct val="100000"/>
              </a:lnSpc>
              <a:spcBef>
                <a:spcPts val="0"/>
              </a:spcBef>
              <a:spcAft>
                <a:spcPts val="0"/>
              </a:spcAft>
              <a:buClr>
                <a:srgbClr val="3333CC"/>
              </a:buClr>
              <a:buSzPts val="1080"/>
              <a:buFont typeface="Noto Sans Symbols"/>
              <a:buChar char="■"/>
            </a:pPr>
            <a:r>
              <a:rPr b="1" lang="en-IN" sz="1800" strike="noStrike">
                <a:solidFill>
                  <a:srgbClr val="000000"/>
                </a:solidFill>
                <a:latin typeface="Calibri"/>
                <a:ea typeface="Calibri"/>
                <a:cs typeface="Calibri"/>
                <a:sym typeface="Calibri"/>
              </a:rPr>
              <a:t>Advantages Of Top Down Design :</a:t>
            </a:r>
            <a:endParaRPr b="0" sz="1800" strike="noStrike">
              <a:solidFill>
                <a:srgbClr val="000000"/>
              </a:solidFill>
              <a:latin typeface="Arial"/>
              <a:ea typeface="Arial"/>
              <a:cs typeface="Arial"/>
              <a:sym typeface="Arial"/>
            </a:endParaRPr>
          </a:p>
          <a:p>
            <a:pPr indent="-284400" lvl="1" marL="743040" marR="0" rtl="0" algn="just">
              <a:lnSpc>
                <a:spcPct val="100000"/>
              </a:lnSpc>
              <a:spcBef>
                <a:spcPts val="0"/>
              </a:spcBef>
              <a:spcAft>
                <a:spcPts val="0"/>
              </a:spcAft>
              <a:buClr>
                <a:srgbClr val="FF0000"/>
              </a:buClr>
              <a:buSzPts val="990"/>
              <a:buFont typeface="Noto Sans Symbols"/>
              <a:buChar char="■"/>
            </a:pPr>
            <a:r>
              <a:rPr b="0" i="0" lang="en-IN" sz="1800" u="none" cap="none" strike="noStrike">
                <a:solidFill>
                  <a:srgbClr val="000000"/>
                </a:solidFill>
                <a:latin typeface="Calibri"/>
                <a:ea typeface="Calibri"/>
                <a:cs typeface="Calibri"/>
                <a:sym typeface="Calibri"/>
              </a:rPr>
              <a:t>It is easier to maintain Top Down Design</a:t>
            </a:r>
            <a:endParaRPr b="0" i="0" sz="1800" u="none" cap="none" strike="noStrike">
              <a:solidFill>
                <a:srgbClr val="000000"/>
              </a:solidFill>
              <a:latin typeface="Arial"/>
              <a:ea typeface="Arial"/>
              <a:cs typeface="Arial"/>
              <a:sym typeface="Arial"/>
            </a:endParaRPr>
          </a:p>
          <a:p>
            <a:pPr indent="-284400" lvl="1" marL="743040" marR="0" rtl="0" algn="just">
              <a:lnSpc>
                <a:spcPct val="100000"/>
              </a:lnSpc>
              <a:spcBef>
                <a:spcPts val="0"/>
              </a:spcBef>
              <a:spcAft>
                <a:spcPts val="0"/>
              </a:spcAft>
              <a:buClr>
                <a:srgbClr val="FF0000"/>
              </a:buClr>
              <a:buSzPts val="990"/>
              <a:buFont typeface="Noto Sans Symbols"/>
              <a:buChar char="■"/>
            </a:pPr>
            <a:r>
              <a:rPr b="0" i="0" lang="en-IN" sz="1800" u="none" cap="none" strike="noStrike">
                <a:solidFill>
                  <a:srgbClr val="000000"/>
                </a:solidFill>
                <a:latin typeface="Calibri"/>
                <a:ea typeface="Calibri"/>
                <a:cs typeface="Calibri"/>
                <a:sym typeface="Calibri"/>
              </a:rPr>
              <a:t>Provides consistent dimensional views of data across data marts, as all data marts are loaded from the data warehouse.</a:t>
            </a:r>
            <a:endParaRPr b="0" i="0" sz="1800" u="none" cap="none" strike="noStrike">
              <a:solidFill>
                <a:srgbClr val="000000"/>
              </a:solidFill>
              <a:latin typeface="Arial"/>
              <a:ea typeface="Arial"/>
              <a:cs typeface="Arial"/>
              <a:sym typeface="Arial"/>
            </a:endParaRPr>
          </a:p>
          <a:p>
            <a:pPr indent="-284400" lvl="1" marL="743040" marR="0" rtl="0" algn="just">
              <a:lnSpc>
                <a:spcPct val="100000"/>
              </a:lnSpc>
              <a:spcBef>
                <a:spcPts val="0"/>
              </a:spcBef>
              <a:spcAft>
                <a:spcPts val="0"/>
              </a:spcAft>
              <a:buClr>
                <a:srgbClr val="FF0000"/>
              </a:buClr>
              <a:buSzPts val="990"/>
              <a:buFont typeface="Noto Sans Symbols"/>
              <a:buChar char="■"/>
            </a:pPr>
            <a:r>
              <a:rPr b="0" i="0" lang="en-IN" sz="1800" u="none" cap="none" strike="noStrike">
                <a:solidFill>
                  <a:srgbClr val="000000"/>
                </a:solidFill>
                <a:latin typeface="Calibri"/>
                <a:ea typeface="Calibri"/>
                <a:cs typeface="Calibri"/>
                <a:sym typeface="Calibri"/>
              </a:rPr>
              <a:t>This approach is robust against business changes. Creating a new data mart from the data warehouse is very easy.</a:t>
            </a:r>
            <a:endParaRPr b="0" i="0" sz="1800" u="none" cap="none" strike="noStrike">
              <a:solidFill>
                <a:srgbClr val="000000"/>
              </a:solidFill>
              <a:latin typeface="Arial"/>
              <a:ea typeface="Arial"/>
              <a:cs typeface="Arial"/>
              <a:sym typeface="Arial"/>
            </a:endParaRPr>
          </a:p>
          <a:p>
            <a:pPr indent="-284400" lvl="1" marL="743040" marR="0" rtl="0" algn="just">
              <a:lnSpc>
                <a:spcPct val="100000"/>
              </a:lnSpc>
              <a:spcBef>
                <a:spcPts val="0"/>
              </a:spcBef>
              <a:spcAft>
                <a:spcPts val="0"/>
              </a:spcAft>
              <a:buClr>
                <a:srgbClr val="FF0000"/>
              </a:buClr>
              <a:buSzPts val="990"/>
              <a:buFont typeface="Noto Sans Symbols"/>
              <a:buChar char="■"/>
            </a:pPr>
            <a:r>
              <a:rPr b="0" i="0" lang="en-IN" sz="1800" u="none" cap="none" strike="noStrike">
                <a:solidFill>
                  <a:srgbClr val="000000"/>
                </a:solidFill>
                <a:latin typeface="Calibri"/>
                <a:ea typeface="Calibri"/>
                <a:cs typeface="Calibri"/>
                <a:sym typeface="Calibri"/>
              </a:rPr>
              <a:t>Initial cost is high but subsequent project development cost is lower</a:t>
            </a:r>
            <a:endParaRPr b="0" i="0" sz="1800" u="none" cap="none" strike="noStrike">
              <a:solidFill>
                <a:srgbClr val="000000"/>
              </a:solidFill>
              <a:latin typeface="Arial"/>
              <a:ea typeface="Arial"/>
              <a:cs typeface="Arial"/>
              <a:sym typeface="Arial"/>
            </a:endParaRPr>
          </a:p>
          <a:p>
            <a:pPr indent="-341640" lvl="0" marL="343080" marR="0" rtl="0" algn="just">
              <a:lnSpc>
                <a:spcPct val="100000"/>
              </a:lnSpc>
              <a:spcBef>
                <a:spcPts val="0"/>
              </a:spcBef>
              <a:spcAft>
                <a:spcPts val="0"/>
              </a:spcAft>
              <a:buClr>
                <a:srgbClr val="3333CC"/>
              </a:buClr>
              <a:buSzPts val="1080"/>
              <a:buFont typeface="Noto Sans Symbols"/>
              <a:buChar char="■"/>
            </a:pPr>
            <a:r>
              <a:rPr b="1" lang="en-IN" sz="1800" strike="noStrike">
                <a:solidFill>
                  <a:srgbClr val="000000"/>
                </a:solidFill>
                <a:latin typeface="Calibri"/>
                <a:ea typeface="Calibri"/>
                <a:cs typeface="Calibri"/>
                <a:sym typeface="Calibri"/>
              </a:rPr>
              <a:t>Disadvantages Of Top Down Design :</a:t>
            </a:r>
            <a:endParaRPr b="0" sz="1800" strike="noStrike">
              <a:solidFill>
                <a:srgbClr val="000000"/>
              </a:solidFill>
              <a:latin typeface="Arial"/>
              <a:ea typeface="Arial"/>
              <a:cs typeface="Arial"/>
              <a:sym typeface="Arial"/>
            </a:endParaRPr>
          </a:p>
          <a:p>
            <a:pPr indent="-284400" lvl="1" marL="743040" marR="0" rtl="0" algn="just">
              <a:lnSpc>
                <a:spcPct val="100000"/>
              </a:lnSpc>
              <a:spcBef>
                <a:spcPts val="0"/>
              </a:spcBef>
              <a:spcAft>
                <a:spcPts val="0"/>
              </a:spcAft>
              <a:buClr>
                <a:srgbClr val="FF0000"/>
              </a:buClr>
              <a:buSzPts val="990"/>
              <a:buFont typeface="Noto Sans Symbols"/>
              <a:buChar char="■"/>
            </a:pPr>
            <a:r>
              <a:rPr b="0" i="0" lang="en-IN" sz="1800" u="none" cap="none" strike="noStrike">
                <a:solidFill>
                  <a:srgbClr val="000000"/>
                </a:solidFill>
                <a:latin typeface="Calibri"/>
                <a:ea typeface="Calibri"/>
                <a:cs typeface="Calibri"/>
                <a:sym typeface="Calibri"/>
              </a:rPr>
              <a:t>It represents a very large project and the cost of implementing the project is significant.</a:t>
            </a:r>
            <a:endParaRPr b="0" i="0" sz="1800" u="none" cap="none" strike="noStrike">
              <a:solidFill>
                <a:srgbClr val="000000"/>
              </a:solidFill>
              <a:latin typeface="Arial"/>
              <a:ea typeface="Arial"/>
              <a:cs typeface="Arial"/>
              <a:sym typeface="Arial"/>
            </a:endParaRPr>
          </a:p>
          <a:p>
            <a:pPr indent="-284400" lvl="1" marL="743040" marR="0" rtl="0" algn="just">
              <a:lnSpc>
                <a:spcPct val="100000"/>
              </a:lnSpc>
              <a:spcBef>
                <a:spcPts val="0"/>
              </a:spcBef>
              <a:spcAft>
                <a:spcPts val="0"/>
              </a:spcAft>
              <a:buClr>
                <a:srgbClr val="FF0000"/>
              </a:buClr>
              <a:buSzPts val="990"/>
              <a:buFont typeface="Noto Sans Symbols"/>
              <a:buChar char="■"/>
            </a:pPr>
            <a:r>
              <a:rPr b="0" i="0" lang="en-IN" sz="1800" u="none" cap="none" strike="noStrike">
                <a:solidFill>
                  <a:srgbClr val="000000"/>
                </a:solidFill>
                <a:latin typeface="Calibri"/>
                <a:ea typeface="Calibri"/>
                <a:cs typeface="Calibri"/>
                <a:sym typeface="Calibri"/>
              </a:rPr>
              <a:t>It is time consuming and more time required for initial set up.</a:t>
            </a:r>
            <a:endParaRPr b="0" i="0" sz="1800" u="none" cap="none" strike="noStrike">
              <a:solidFill>
                <a:srgbClr val="000000"/>
              </a:solidFill>
              <a:latin typeface="Arial"/>
              <a:ea typeface="Arial"/>
              <a:cs typeface="Arial"/>
              <a:sym typeface="Arial"/>
            </a:endParaRPr>
          </a:p>
          <a:p>
            <a:pPr indent="-284400" lvl="1" marL="743040" marR="0" rtl="0" algn="just">
              <a:lnSpc>
                <a:spcPct val="100000"/>
              </a:lnSpc>
              <a:spcBef>
                <a:spcPts val="0"/>
              </a:spcBef>
              <a:spcAft>
                <a:spcPts val="0"/>
              </a:spcAft>
              <a:buClr>
                <a:srgbClr val="FF0000"/>
              </a:buClr>
              <a:buSzPts val="990"/>
              <a:buFont typeface="Noto Sans Symbols"/>
              <a:buChar char="■"/>
            </a:pPr>
            <a:r>
              <a:rPr b="0" i="0" lang="en-IN" sz="1800" u="none" cap="none" strike="noStrike">
                <a:solidFill>
                  <a:srgbClr val="000000"/>
                </a:solidFill>
                <a:latin typeface="Calibri"/>
                <a:ea typeface="Calibri"/>
                <a:cs typeface="Calibri"/>
                <a:sym typeface="Calibri"/>
              </a:rPr>
              <a:t>This technique is inflexible to changing departmental needs.</a:t>
            </a:r>
            <a:endParaRPr b="0" i="0" sz="1800" u="none" cap="none" strike="noStrike">
              <a:solidFill>
                <a:srgbClr val="000000"/>
              </a:solidFill>
              <a:latin typeface="Arial"/>
              <a:ea typeface="Arial"/>
              <a:cs typeface="Arial"/>
              <a:sym typeface="Arial"/>
            </a:endParaRPr>
          </a:p>
          <a:p>
            <a:pPr indent="-284400" lvl="1" marL="743040" marR="0" rtl="0" algn="just">
              <a:lnSpc>
                <a:spcPct val="100000"/>
              </a:lnSpc>
              <a:spcBef>
                <a:spcPts val="0"/>
              </a:spcBef>
              <a:spcAft>
                <a:spcPts val="0"/>
              </a:spcAft>
              <a:buClr>
                <a:srgbClr val="FF0000"/>
              </a:buClr>
              <a:buSzPts val="990"/>
              <a:buFont typeface="Noto Sans Symbols"/>
              <a:buChar char="■"/>
            </a:pPr>
            <a:r>
              <a:rPr b="0" i="0" lang="en-IN" sz="1800" u="none" cap="none" strike="noStrike">
                <a:solidFill>
                  <a:srgbClr val="000000"/>
                </a:solidFill>
                <a:latin typeface="Calibri"/>
                <a:ea typeface="Calibri"/>
                <a:cs typeface="Calibri"/>
                <a:sym typeface="Calibri"/>
              </a:rPr>
              <a:t>Highly skilled people required for set up</a:t>
            </a:r>
            <a:endParaRPr b="0" i="0" sz="18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sz="1800" strike="noStrike">
              <a:solidFill>
                <a:srgbClr val="000000"/>
              </a:solidFill>
              <a:latin typeface="Arial"/>
              <a:ea typeface="Arial"/>
              <a:cs typeface="Arial"/>
              <a:sym typeface="Arial"/>
            </a:endParaRPr>
          </a:p>
        </p:txBody>
      </p:sp>
      <p:sp>
        <p:nvSpPr>
          <p:cNvPr id="1463" name="Google Shape;1463;p99"/>
          <p:cNvSpPr/>
          <p:nvPr/>
        </p:nvSpPr>
        <p:spPr>
          <a:xfrm>
            <a:off x="7238880" y="6400800"/>
            <a:ext cx="1903680" cy="455760"/>
          </a:xfrm>
          <a:prstGeom prst="rect">
            <a:avLst/>
          </a:prstGeom>
          <a:noFill/>
          <a:ln>
            <a:noFill/>
          </a:ln>
        </p:spPr>
        <p:txBody>
          <a:bodyPr anchorCtr="0" anchor="b" bIns="45000" lIns="90000" spcFirstLastPara="1" rIns="90000" wrap="square" tIns="45000">
            <a:noAutofit/>
          </a:bodyPr>
          <a:lstStyle/>
          <a:p>
            <a:pPr indent="0" lvl="0" marL="0" marR="0" rtl="0" algn="r">
              <a:lnSpc>
                <a:spcPct val="100000"/>
              </a:lnSpc>
              <a:spcBef>
                <a:spcPts val="0"/>
              </a:spcBef>
              <a:spcAft>
                <a:spcPts val="0"/>
              </a:spcAft>
              <a:buNone/>
            </a:pPr>
            <a:fld id="{00000000-1234-1234-1234-123412341234}" type="slidenum">
              <a:rPr b="0" lang="en-IN" sz="1200" strike="noStrike">
                <a:solidFill>
                  <a:srgbClr val="000000"/>
                </a:solidFill>
                <a:latin typeface="Tahoma"/>
                <a:ea typeface="Tahoma"/>
                <a:cs typeface="Tahoma"/>
                <a:sym typeface="Tahoma"/>
              </a:rPr>
              <a:t>‹#›</a:t>
            </a:fld>
            <a:endParaRPr b="0" sz="1800" strike="noStrik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1998-06-19T04:38:52Z</dcterms:created>
  <dc:creator>Jiawei Han</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14.0000</vt:lpwstr>
  </property>
  <property fmtid="{D5CDD505-2E9C-101B-9397-08002B2CF9AE}" pid="3" name="Company">
    <vt:lpwstr>S.F.U.</vt:lpwstr>
  </property>
  <property fmtid="{D5CDD505-2E9C-101B-9397-08002B2CF9AE}" pid="4" name="HiddenSlides">
    <vt:i4>0</vt:i4>
  </property>
  <property fmtid="{D5CDD505-2E9C-101B-9397-08002B2CF9AE}" pid="5" name="HyperlinksChanged">
    <vt:bool>false</vt:bool>
  </property>
  <property fmtid="{D5CDD505-2E9C-101B-9397-08002B2CF9AE}" pid="6" name="LinksUpToDate">
    <vt:bool>false</vt:bool>
  </property>
  <property fmtid="{D5CDD505-2E9C-101B-9397-08002B2CF9AE}" pid="7" name="MMClips">
    <vt:i4>0</vt:i4>
  </property>
  <property fmtid="{D5CDD505-2E9C-101B-9397-08002B2CF9AE}" pid="8" name="Notes">
    <vt:i4>36</vt:i4>
  </property>
  <property fmtid="{D5CDD505-2E9C-101B-9397-08002B2CF9AE}" pid="9" name="PresentationFormat">
    <vt:lpwstr>On-screen Show (4:3)</vt:lpwstr>
  </property>
  <property fmtid="{D5CDD505-2E9C-101B-9397-08002B2CF9AE}" pid="10" name="ScaleCrop">
    <vt:bool>false</vt:bool>
  </property>
  <property fmtid="{D5CDD505-2E9C-101B-9397-08002B2CF9AE}" pid="11" name="ShareDoc">
    <vt:bool>false</vt:bool>
  </property>
  <property fmtid="{D5CDD505-2E9C-101B-9397-08002B2CF9AE}" pid="12" name="Slides">
    <vt:i4>109</vt:i4>
  </property>
</Properties>
</file>